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9" r:id="rId2"/>
    <p:sldId id="257" r:id="rId3"/>
    <p:sldId id="260" r:id="rId4"/>
    <p:sldId id="261" r:id="rId5"/>
    <p:sldId id="262" r:id="rId6"/>
    <p:sldId id="263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3C6AD"/>
    <a:srgbClr val="F57A3C"/>
    <a:srgbClr val="F07C43"/>
    <a:srgbClr val="406C72"/>
    <a:srgbClr val="426A72"/>
    <a:srgbClr val="DCC661"/>
    <a:srgbClr val="585453"/>
    <a:srgbClr val="9AD8C3"/>
    <a:srgbClr val="BFD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1134" y="-2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72DB3-EFD0-4013-8719-2DC9C4B1C58B}" type="datetimeFigureOut">
              <a:rPr lang="en-GB" smtClean="0"/>
              <a:t>07/12/2015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73AD8-9D4F-4041-A8F4-7E6D73B77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3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flour, bicarbonate of soda, ground ginger, ground cinnamon, butter, brown sugar, an egg, golden syrup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73AD8-9D4F-4041-A8F4-7E6D73B7799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0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97002A-6527-4D06-AE07-B7C581C8C9FA}" type="datetimeFigureOut">
              <a:rPr lang="en-GB" smtClean="0"/>
              <a:t>07/12/2015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7A3FE-3FCD-4E42-8115-AEF82089D0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82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0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audio" Target="../media/media1.mp3"/><Relationship Id="rId7" Type="http://schemas.openxmlformats.org/officeDocument/2006/relationships/image" Target="../media/image2.emf"/><Relationship Id="rId12" Type="http://schemas.openxmlformats.org/officeDocument/2006/relationships/image" Target="../media/image7.png"/><Relationship Id="rId2" Type="http://schemas.microsoft.com/office/2007/relationships/media" Target="../media/media1.mp3"/><Relationship Id="rId16" Type="http://schemas.openxmlformats.org/officeDocument/2006/relationships/image" Target="../media/image11.png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726" y="1395602"/>
            <a:ext cx="3987130" cy="4054191"/>
          </a:xfrm>
          <a:prstGeom prst="rect">
            <a:avLst/>
          </a:prstGeom>
          <a:effectLst>
            <a:outerShdw blurRad="50800" dist="38100" dir="2700000" algn="tl" rotWithShape="0">
              <a:schemeClr val="bg2">
                <a:lumMod val="50000"/>
                <a:alpha val="40000"/>
              </a:schemeClr>
            </a:outerShdw>
          </a:effectLst>
        </p:spPr>
      </p:pic>
      <p:sp>
        <p:nvSpPr>
          <p:cNvPr id="18" name="Freeform 17"/>
          <p:cNvSpPr/>
          <p:nvPr/>
        </p:nvSpPr>
        <p:spPr>
          <a:xfrm>
            <a:off x="1831548" y="3763413"/>
            <a:ext cx="5379304" cy="711967"/>
          </a:xfrm>
          <a:custGeom>
            <a:avLst/>
            <a:gdLst>
              <a:gd name="connsiteX0" fmla="*/ 0 w 5667375"/>
              <a:gd name="connsiteY0" fmla="*/ 0 h 750094"/>
              <a:gd name="connsiteX1" fmla="*/ 5667375 w 5667375"/>
              <a:gd name="connsiteY1" fmla="*/ 0 h 750094"/>
              <a:gd name="connsiteX2" fmla="*/ 5667375 w 5667375"/>
              <a:gd name="connsiteY2" fmla="*/ 285750 h 750094"/>
              <a:gd name="connsiteX3" fmla="*/ 4762501 w 5667375"/>
              <a:gd name="connsiteY3" fmla="*/ 285750 h 750094"/>
              <a:gd name="connsiteX4" fmla="*/ 4762501 w 5667375"/>
              <a:gd name="connsiteY4" fmla="*/ 711994 h 750094"/>
              <a:gd name="connsiteX5" fmla="*/ 4562476 w 5667375"/>
              <a:gd name="connsiteY5" fmla="*/ 711994 h 750094"/>
              <a:gd name="connsiteX6" fmla="*/ 4562476 w 5667375"/>
              <a:gd name="connsiteY6" fmla="*/ 285750 h 750094"/>
              <a:gd name="connsiteX7" fmla="*/ 807629 w 5667375"/>
              <a:gd name="connsiteY7" fmla="*/ 285750 h 750094"/>
              <a:gd name="connsiteX8" fmla="*/ 807629 w 5667375"/>
              <a:gd name="connsiteY8" fmla="*/ 750094 h 750094"/>
              <a:gd name="connsiteX9" fmla="*/ 607604 w 5667375"/>
              <a:gd name="connsiteY9" fmla="*/ 750094 h 750094"/>
              <a:gd name="connsiteX10" fmla="*/ 607604 w 5667375"/>
              <a:gd name="connsiteY10" fmla="*/ 285750 h 750094"/>
              <a:gd name="connsiteX11" fmla="*/ 0 w 5667375"/>
              <a:gd name="connsiteY11" fmla="*/ 285750 h 75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67375" h="750094">
                <a:moveTo>
                  <a:pt x="0" y="0"/>
                </a:moveTo>
                <a:lnTo>
                  <a:pt x="5667375" y="0"/>
                </a:lnTo>
                <a:lnTo>
                  <a:pt x="5667375" y="285750"/>
                </a:lnTo>
                <a:lnTo>
                  <a:pt x="4762501" y="285750"/>
                </a:lnTo>
                <a:lnTo>
                  <a:pt x="4762501" y="711994"/>
                </a:lnTo>
                <a:lnTo>
                  <a:pt x="4562476" y="711994"/>
                </a:lnTo>
                <a:lnTo>
                  <a:pt x="4562476" y="285750"/>
                </a:lnTo>
                <a:lnTo>
                  <a:pt x="807629" y="285750"/>
                </a:lnTo>
                <a:lnTo>
                  <a:pt x="807629" y="750094"/>
                </a:lnTo>
                <a:lnTo>
                  <a:pt x="607604" y="750094"/>
                </a:lnTo>
                <a:lnTo>
                  <a:pt x="607604" y="285750"/>
                </a:lnTo>
                <a:lnTo>
                  <a:pt x="0" y="2857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" dist="38100" dir="5400000" algn="t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1831548" y="1770030"/>
            <a:ext cx="5379304" cy="711967"/>
          </a:xfrm>
          <a:custGeom>
            <a:avLst/>
            <a:gdLst>
              <a:gd name="connsiteX0" fmla="*/ 0 w 5667375"/>
              <a:gd name="connsiteY0" fmla="*/ 0 h 750094"/>
              <a:gd name="connsiteX1" fmla="*/ 5667375 w 5667375"/>
              <a:gd name="connsiteY1" fmla="*/ 0 h 750094"/>
              <a:gd name="connsiteX2" fmla="*/ 5667375 w 5667375"/>
              <a:gd name="connsiteY2" fmla="*/ 285750 h 750094"/>
              <a:gd name="connsiteX3" fmla="*/ 4762501 w 5667375"/>
              <a:gd name="connsiteY3" fmla="*/ 285750 h 750094"/>
              <a:gd name="connsiteX4" fmla="*/ 4762501 w 5667375"/>
              <a:gd name="connsiteY4" fmla="*/ 711994 h 750094"/>
              <a:gd name="connsiteX5" fmla="*/ 4562476 w 5667375"/>
              <a:gd name="connsiteY5" fmla="*/ 711994 h 750094"/>
              <a:gd name="connsiteX6" fmla="*/ 4562476 w 5667375"/>
              <a:gd name="connsiteY6" fmla="*/ 285750 h 750094"/>
              <a:gd name="connsiteX7" fmla="*/ 807629 w 5667375"/>
              <a:gd name="connsiteY7" fmla="*/ 285750 h 750094"/>
              <a:gd name="connsiteX8" fmla="*/ 807629 w 5667375"/>
              <a:gd name="connsiteY8" fmla="*/ 750094 h 750094"/>
              <a:gd name="connsiteX9" fmla="*/ 607604 w 5667375"/>
              <a:gd name="connsiteY9" fmla="*/ 750094 h 750094"/>
              <a:gd name="connsiteX10" fmla="*/ 607604 w 5667375"/>
              <a:gd name="connsiteY10" fmla="*/ 285750 h 750094"/>
              <a:gd name="connsiteX11" fmla="*/ 0 w 5667375"/>
              <a:gd name="connsiteY11" fmla="*/ 285750 h 75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67375" h="750094">
                <a:moveTo>
                  <a:pt x="0" y="0"/>
                </a:moveTo>
                <a:lnTo>
                  <a:pt x="5667375" y="0"/>
                </a:lnTo>
                <a:lnTo>
                  <a:pt x="5667375" y="285750"/>
                </a:lnTo>
                <a:lnTo>
                  <a:pt x="4762501" y="285750"/>
                </a:lnTo>
                <a:lnTo>
                  <a:pt x="4762501" y="711994"/>
                </a:lnTo>
                <a:lnTo>
                  <a:pt x="4562476" y="711994"/>
                </a:lnTo>
                <a:lnTo>
                  <a:pt x="4562476" y="285750"/>
                </a:lnTo>
                <a:lnTo>
                  <a:pt x="807629" y="285750"/>
                </a:lnTo>
                <a:lnTo>
                  <a:pt x="807629" y="750094"/>
                </a:lnTo>
                <a:lnTo>
                  <a:pt x="607604" y="750094"/>
                </a:lnTo>
                <a:lnTo>
                  <a:pt x="607604" y="285750"/>
                </a:lnTo>
                <a:lnTo>
                  <a:pt x="0" y="2857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" dist="38100" dir="5400000" algn="t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1831548" y="5509492"/>
            <a:ext cx="5379304" cy="711967"/>
          </a:xfrm>
          <a:custGeom>
            <a:avLst/>
            <a:gdLst>
              <a:gd name="connsiteX0" fmla="*/ 0 w 5667375"/>
              <a:gd name="connsiteY0" fmla="*/ 0 h 750094"/>
              <a:gd name="connsiteX1" fmla="*/ 5667375 w 5667375"/>
              <a:gd name="connsiteY1" fmla="*/ 0 h 750094"/>
              <a:gd name="connsiteX2" fmla="*/ 5667375 w 5667375"/>
              <a:gd name="connsiteY2" fmla="*/ 285750 h 750094"/>
              <a:gd name="connsiteX3" fmla="*/ 4762501 w 5667375"/>
              <a:gd name="connsiteY3" fmla="*/ 285750 h 750094"/>
              <a:gd name="connsiteX4" fmla="*/ 4762501 w 5667375"/>
              <a:gd name="connsiteY4" fmla="*/ 711994 h 750094"/>
              <a:gd name="connsiteX5" fmla="*/ 4562476 w 5667375"/>
              <a:gd name="connsiteY5" fmla="*/ 711994 h 750094"/>
              <a:gd name="connsiteX6" fmla="*/ 4562476 w 5667375"/>
              <a:gd name="connsiteY6" fmla="*/ 285750 h 750094"/>
              <a:gd name="connsiteX7" fmla="*/ 807629 w 5667375"/>
              <a:gd name="connsiteY7" fmla="*/ 285750 h 750094"/>
              <a:gd name="connsiteX8" fmla="*/ 807629 w 5667375"/>
              <a:gd name="connsiteY8" fmla="*/ 750094 h 750094"/>
              <a:gd name="connsiteX9" fmla="*/ 607604 w 5667375"/>
              <a:gd name="connsiteY9" fmla="*/ 750094 h 750094"/>
              <a:gd name="connsiteX10" fmla="*/ 607604 w 5667375"/>
              <a:gd name="connsiteY10" fmla="*/ 285750 h 750094"/>
              <a:gd name="connsiteX11" fmla="*/ 0 w 5667375"/>
              <a:gd name="connsiteY11" fmla="*/ 285750 h 75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67375" h="750094">
                <a:moveTo>
                  <a:pt x="0" y="0"/>
                </a:moveTo>
                <a:lnTo>
                  <a:pt x="5667375" y="0"/>
                </a:lnTo>
                <a:lnTo>
                  <a:pt x="5667375" y="285750"/>
                </a:lnTo>
                <a:lnTo>
                  <a:pt x="4762501" y="285750"/>
                </a:lnTo>
                <a:lnTo>
                  <a:pt x="4762501" y="711994"/>
                </a:lnTo>
                <a:lnTo>
                  <a:pt x="4562476" y="711994"/>
                </a:lnTo>
                <a:lnTo>
                  <a:pt x="4562476" y="285750"/>
                </a:lnTo>
                <a:lnTo>
                  <a:pt x="807629" y="285750"/>
                </a:lnTo>
                <a:lnTo>
                  <a:pt x="807629" y="750094"/>
                </a:lnTo>
                <a:lnTo>
                  <a:pt x="607604" y="750094"/>
                </a:lnTo>
                <a:lnTo>
                  <a:pt x="607604" y="285750"/>
                </a:lnTo>
                <a:lnTo>
                  <a:pt x="0" y="2857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" dist="38100" dir="5400000" algn="t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4575" y="1786581"/>
            <a:ext cx="5333250" cy="64902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7602" y="5516889"/>
            <a:ext cx="5333250" cy="649020"/>
          </a:xfrm>
          <a:prstGeom prst="rect">
            <a:avLst/>
          </a:prstGeom>
        </p:spPr>
      </p:pic>
      <p:sp>
        <p:nvSpPr>
          <p:cNvPr id="8727" name="Rectangle 2901"/>
          <p:cNvSpPr>
            <a:spLocks noChangeArrowheads="1"/>
          </p:cNvSpPr>
          <p:nvPr/>
        </p:nvSpPr>
        <p:spPr bwMode="auto">
          <a:xfrm rot="2340796">
            <a:off x="8911629" y="3586028"/>
            <a:ext cx="575037" cy="991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Happy Christmas Background Music For Video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01255" y="7101666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799" y="2886202"/>
            <a:ext cx="2341067" cy="1072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956" y="741065"/>
            <a:ext cx="1572904" cy="10120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945" y="455656"/>
            <a:ext cx="865707" cy="1347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783" y="2525418"/>
            <a:ext cx="804742" cy="12558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65" y="2381275"/>
            <a:ext cx="847417" cy="14509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356" y="4886998"/>
            <a:ext cx="1243692" cy="6523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191" y="4633766"/>
            <a:ext cx="768163" cy="9510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672" y="4441461"/>
            <a:ext cx="652329" cy="11400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495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"/>
    </mc:Choice>
    <mc:Fallback xmlns="">
      <p:transition advClick="0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00000">
                                      <p:cBhvr>
                                        <p:cTn id="5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00000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200000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00000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-2.59259E-6 C 0.00091 0.01204 0.00455 0.02107 0.0082 0.02107 C 0.01172 0.02107 0.01484 0.01204 0.01575 -2.59259E-6 C 0.01732 0.01204 0.02044 0.02107 0.02409 0.02107 C 0.0276 0.02107 0.03073 0.01204 0.03164 -2.59259E-6 C 0.0332 0.01204 0.03633 0.02107 0.03984 0.02107 C 0.04349 0.02107 0.04713 0.01204 0.04817 -2.59259E-6 C 0.04909 0.01204 0.05221 0.02107 0.05638 0.02107 C 0.05937 0.02107 0.06302 0.01204 0.06406 -2.59259E-6 C 0.06497 0.01204 0.06862 0.02107 0.07226 0.02107 C 0.07578 0.02107 0.0789 0.01204 0.07982 -2.59259E-6 C 0.08138 0.01204 0.0845 0.02107 0.08815 0.02107 C 0.09166 0.02107 0.09479 0.01204 0.09635 -2.59259E-6 C 0.09726 0.01204 0.10039 0.02107 0.1039 0.02107 C 0.10755 0.02107 0.1112 0.01204 0.11224 -2.59259E-6 C 0.11315 0.01204 0.11627 0.02107 0.12044 0.02107 C 0.12396 0.02107 0.12708 0.01204 0.12812 -2.59259E-6 " pathEditMode="relative" rAng="0" ptsTypes="AAAAAAAAAAAAAAAAA">
                                      <p:cBhvr>
                                        <p:cTn id="71" dur="2000" fill="hold"/>
                                        <p:tgtEl>
                                          <p:spTgt spid="8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104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3939" numSld="999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8" grpId="0" animBg="1"/>
      <p:bldP spid="19" grpId="0" animBg="1"/>
      <p:bldP spid="20" grpId="0" animBg="1"/>
      <p:bldP spid="8727" grpId="0" animBg="1"/>
      <p:bldP spid="872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rot="20440896">
            <a:off x="3786204" y="1596888"/>
            <a:ext cx="3244851" cy="3248025"/>
            <a:chOff x="7516813" y="1938338"/>
            <a:chExt cx="3244851" cy="3248025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7516813" y="2900363"/>
              <a:ext cx="2282825" cy="2286000"/>
            </a:xfrm>
            <a:custGeom>
              <a:avLst/>
              <a:gdLst>
                <a:gd name="T0" fmla="*/ 608 w 608"/>
                <a:gd name="T1" fmla="*/ 0 h 608"/>
                <a:gd name="T2" fmla="*/ 259 w 608"/>
                <a:gd name="T3" fmla="*/ 549 h 608"/>
                <a:gd name="T4" fmla="*/ 59 w 608"/>
                <a:gd name="T5" fmla="*/ 549 h 608"/>
                <a:gd name="T6" fmla="*/ 59 w 608"/>
                <a:gd name="T7" fmla="*/ 549 h 608"/>
                <a:gd name="T8" fmla="*/ 59 w 608"/>
                <a:gd name="T9" fmla="*/ 350 h 608"/>
                <a:gd name="T10" fmla="*/ 608 w 608"/>
                <a:gd name="T11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cubicBezTo>
                    <a:pt x="608" y="0"/>
                    <a:pt x="405" y="377"/>
                    <a:pt x="259" y="549"/>
                  </a:cubicBezTo>
                  <a:cubicBezTo>
                    <a:pt x="208" y="608"/>
                    <a:pt x="114" y="604"/>
                    <a:pt x="59" y="549"/>
                  </a:cubicBezTo>
                  <a:cubicBezTo>
                    <a:pt x="59" y="549"/>
                    <a:pt x="59" y="549"/>
                    <a:pt x="59" y="549"/>
                  </a:cubicBezTo>
                  <a:cubicBezTo>
                    <a:pt x="4" y="494"/>
                    <a:pt x="0" y="400"/>
                    <a:pt x="59" y="350"/>
                  </a:cubicBezTo>
                  <a:cubicBezTo>
                    <a:pt x="231" y="203"/>
                    <a:pt x="608" y="0"/>
                    <a:pt x="608" y="0"/>
                  </a:cubicBezTo>
                </a:path>
              </a:pathLst>
            </a:custGeom>
            <a:noFill/>
            <a:ln w="26988" cap="flat">
              <a:solidFill>
                <a:srgbClr val="E6E6E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7640638" y="2900363"/>
              <a:ext cx="2159000" cy="2162175"/>
            </a:xfrm>
            <a:custGeom>
              <a:avLst/>
              <a:gdLst>
                <a:gd name="T0" fmla="*/ 575 w 575"/>
                <a:gd name="T1" fmla="*/ 0 h 575"/>
                <a:gd name="T2" fmla="*/ 173 w 575"/>
                <a:gd name="T3" fmla="*/ 496 h 575"/>
                <a:gd name="T4" fmla="*/ 26 w 575"/>
                <a:gd name="T5" fmla="*/ 549 h 575"/>
                <a:gd name="T6" fmla="*/ 26 w 575"/>
                <a:gd name="T7" fmla="*/ 549 h 575"/>
                <a:gd name="T8" fmla="*/ 79 w 575"/>
                <a:gd name="T9" fmla="*/ 403 h 575"/>
                <a:gd name="T10" fmla="*/ 575 w 575"/>
                <a:gd name="T11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5" h="575">
                  <a:moveTo>
                    <a:pt x="575" y="0"/>
                  </a:moveTo>
                  <a:cubicBezTo>
                    <a:pt x="575" y="0"/>
                    <a:pt x="326" y="331"/>
                    <a:pt x="173" y="496"/>
                  </a:cubicBezTo>
                  <a:cubicBezTo>
                    <a:pt x="120" y="553"/>
                    <a:pt x="52" y="575"/>
                    <a:pt x="26" y="549"/>
                  </a:cubicBezTo>
                  <a:cubicBezTo>
                    <a:pt x="26" y="549"/>
                    <a:pt x="26" y="549"/>
                    <a:pt x="26" y="549"/>
                  </a:cubicBezTo>
                  <a:cubicBezTo>
                    <a:pt x="0" y="523"/>
                    <a:pt x="22" y="455"/>
                    <a:pt x="79" y="403"/>
                  </a:cubicBezTo>
                  <a:cubicBezTo>
                    <a:pt x="244" y="249"/>
                    <a:pt x="575" y="0"/>
                    <a:pt x="575" y="0"/>
                  </a:cubicBezTo>
                </a:path>
              </a:pathLst>
            </a:custGeom>
            <a:noFill/>
            <a:ln w="26988" cap="flat">
              <a:solidFill>
                <a:srgbClr val="E6E6E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7739063" y="3100388"/>
              <a:ext cx="1862138" cy="1865313"/>
            </a:xfrm>
            <a:prstGeom prst="line">
              <a:avLst/>
            </a:prstGeom>
            <a:noFill/>
            <a:ln w="26988" cap="flat">
              <a:solidFill>
                <a:srgbClr val="E6E6E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9455151" y="1938338"/>
              <a:ext cx="1306513" cy="1308100"/>
            </a:xfrm>
            <a:custGeom>
              <a:avLst/>
              <a:gdLst>
                <a:gd name="T0" fmla="*/ 0 w 348"/>
                <a:gd name="T1" fmla="*/ 304 h 348"/>
                <a:gd name="T2" fmla="*/ 44 w 348"/>
                <a:gd name="T3" fmla="*/ 348 h 348"/>
                <a:gd name="T4" fmla="*/ 60 w 348"/>
                <a:gd name="T5" fmla="*/ 331 h 348"/>
                <a:gd name="T6" fmla="*/ 291 w 348"/>
                <a:gd name="T7" fmla="*/ 125 h 348"/>
                <a:gd name="T8" fmla="*/ 331 w 348"/>
                <a:gd name="T9" fmla="*/ 25 h 348"/>
                <a:gd name="T10" fmla="*/ 324 w 348"/>
                <a:gd name="T11" fmla="*/ 17 h 348"/>
                <a:gd name="T12" fmla="*/ 223 w 348"/>
                <a:gd name="T13" fmla="*/ 57 h 348"/>
                <a:gd name="T14" fmla="*/ 17 w 348"/>
                <a:gd name="T15" fmla="*/ 288 h 348"/>
                <a:gd name="T16" fmla="*/ 0 w 348"/>
                <a:gd name="T17" fmla="*/ 30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8" h="348">
                  <a:moveTo>
                    <a:pt x="0" y="304"/>
                  </a:moveTo>
                  <a:cubicBezTo>
                    <a:pt x="44" y="348"/>
                    <a:pt x="44" y="348"/>
                    <a:pt x="44" y="348"/>
                  </a:cubicBezTo>
                  <a:cubicBezTo>
                    <a:pt x="50" y="342"/>
                    <a:pt x="55" y="336"/>
                    <a:pt x="60" y="331"/>
                  </a:cubicBezTo>
                  <a:cubicBezTo>
                    <a:pt x="130" y="262"/>
                    <a:pt x="215" y="198"/>
                    <a:pt x="291" y="125"/>
                  </a:cubicBezTo>
                  <a:cubicBezTo>
                    <a:pt x="333" y="85"/>
                    <a:pt x="348" y="41"/>
                    <a:pt x="331" y="25"/>
                  </a:cubicBezTo>
                  <a:cubicBezTo>
                    <a:pt x="324" y="17"/>
                    <a:pt x="324" y="17"/>
                    <a:pt x="324" y="17"/>
                  </a:cubicBezTo>
                  <a:cubicBezTo>
                    <a:pt x="307" y="0"/>
                    <a:pt x="263" y="15"/>
                    <a:pt x="223" y="57"/>
                  </a:cubicBezTo>
                  <a:cubicBezTo>
                    <a:pt x="150" y="133"/>
                    <a:pt x="86" y="219"/>
                    <a:pt x="17" y="288"/>
                  </a:cubicBezTo>
                  <a:cubicBezTo>
                    <a:pt x="12" y="293"/>
                    <a:pt x="7" y="298"/>
                    <a:pt x="0" y="304"/>
                  </a:cubicBezTo>
                  <a:close/>
                </a:path>
              </a:pathLst>
            </a:custGeom>
            <a:solidFill>
              <a:srgbClr val="DCC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9455151" y="2954338"/>
              <a:ext cx="292100" cy="292100"/>
            </a:xfrm>
            <a:custGeom>
              <a:avLst/>
              <a:gdLst>
                <a:gd name="T0" fmla="*/ 78 w 78"/>
                <a:gd name="T1" fmla="*/ 44 h 78"/>
                <a:gd name="T2" fmla="*/ 34 w 78"/>
                <a:gd name="T3" fmla="*/ 0 h 78"/>
                <a:gd name="T4" fmla="*/ 17 w 78"/>
                <a:gd name="T5" fmla="*/ 18 h 78"/>
                <a:gd name="T6" fmla="*/ 0 w 78"/>
                <a:gd name="T7" fmla="*/ 34 h 78"/>
                <a:gd name="T8" fmla="*/ 44 w 78"/>
                <a:gd name="T9" fmla="*/ 78 h 78"/>
                <a:gd name="T10" fmla="*/ 60 w 78"/>
                <a:gd name="T11" fmla="*/ 61 h 78"/>
                <a:gd name="T12" fmla="*/ 78 w 78"/>
                <a:gd name="T13" fmla="*/ 4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8">
                  <a:moveTo>
                    <a:pt x="78" y="44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28" y="7"/>
                    <a:pt x="22" y="13"/>
                    <a:pt x="17" y="18"/>
                  </a:cubicBezTo>
                  <a:cubicBezTo>
                    <a:pt x="12" y="23"/>
                    <a:pt x="7" y="28"/>
                    <a:pt x="0" y="34"/>
                  </a:cubicBezTo>
                  <a:cubicBezTo>
                    <a:pt x="44" y="78"/>
                    <a:pt x="44" y="78"/>
                    <a:pt x="44" y="78"/>
                  </a:cubicBezTo>
                  <a:cubicBezTo>
                    <a:pt x="50" y="72"/>
                    <a:pt x="55" y="66"/>
                    <a:pt x="60" y="61"/>
                  </a:cubicBezTo>
                  <a:cubicBezTo>
                    <a:pt x="65" y="56"/>
                    <a:pt x="71" y="50"/>
                    <a:pt x="78" y="44"/>
                  </a:cubicBezTo>
                  <a:close/>
                </a:path>
              </a:pathLst>
            </a:custGeom>
            <a:solidFill>
              <a:srgbClr val="BDA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24669" y="1702496"/>
            <a:ext cx="1697037" cy="2060158"/>
            <a:chOff x="3924669" y="1423096"/>
            <a:chExt cx="1697037" cy="2060158"/>
          </a:xfrm>
        </p:grpSpPr>
        <p:grpSp>
          <p:nvGrpSpPr>
            <p:cNvPr id="5" name="Group 4"/>
            <p:cNvGrpSpPr/>
            <p:nvPr/>
          </p:nvGrpSpPr>
          <p:grpSpPr>
            <a:xfrm>
              <a:off x="4188293" y="1814586"/>
              <a:ext cx="787334" cy="1023608"/>
              <a:chOff x="592894" y="2196538"/>
              <a:chExt cx="787334" cy="102360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3" name="Oval 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79" name="Oval 7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4" name="Group 93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95" name="Oval 9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" name="Oval 9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0" name="Group 109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11" name="Oval 11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Oval 11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Oval 11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" name="Oval 11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" name="Oval 11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127" name="Oval 12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" name="Oval 12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" name="Oval 12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" name="Oval 13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" name="Oval 13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" name="Oval 13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" name="Oval 13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2" name="Group 141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43" name="Oval 14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" name="Oval 14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" name="Oval 14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" name="Oval 14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" name="Oval 14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" name="Oval 15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" name="Oval 15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" name="Oval 15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" name="Oval 15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159" name="Oval 15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Oval 15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" name="Oval 16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" name="Oval 16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" name="Oval 16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" name="Oval 16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Oval 16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" name="Oval 17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Oval 17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" name="Oval 17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4" name="Group 173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175" name="Oval 17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" name="Oval 17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" name="Oval 17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" name="Oval 17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" name="Oval 17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" name="Oval 17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" name="Oval 18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" name="Oval 18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" name="Oval 18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" name="Oval 18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" name="Oval 18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" name="Oval 18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" name="Oval 18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0" name="Group 189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91" name="Oval 19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" name="Oval 19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" name="Oval 19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" name="Oval 19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" name="Oval 19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" name="Oval 19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" name="Oval 19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9" name="Oval 19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" name="Oval 19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" name="Oval 20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" name="Oval 20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" name="Oval 20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" name="Oval 20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" name="Oval 20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6" name="Group 205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207" name="Oval 20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" name="Oval 20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" name="Oval 20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Oval 21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" name="Oval 21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Oval 21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" name="Oval 21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Oval 21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" name="Oval 21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" name="Oval 21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" name="Oval 21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" name="Oval 21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" name="Oval 21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" name="Oval 22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223" name="Oval 22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" name="Oval 22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" name="Oval 22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6" name="Oval 22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7" name="Oval 22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" name="Oval 22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" name="Oval 22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" name="Oval 22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" name="Oval 23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" name="Oval 23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" name="Oval 23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" name="Oval 23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8" name="Group 237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239" name="Oval 23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" name="Oval 23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" name="Oval 24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" name="Oval 24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" name="Oval 24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" name="Oval 24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" name="Oval 24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" name="Oval 24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" name="Oval 24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" name="Oval 24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" name="Oval 24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" name="Oval 24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" name="Oval 25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" name="Oval 25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" name="Oval 25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" name="Group 253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55" name="Oval 25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" name="Oval 25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" name="Oval 25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" name="Oval 25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" name="Oval 25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" name="Oval 25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" name="Oval 26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" name="Oval 26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" name="Oval 26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" name="Oval 26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" name="Oval 26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" name="Oval 26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" name="Oval 26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" name="Oval 26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" name="Oval 26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71" name="Oval 27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" name="Oval 27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" name="Oval 27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" name="Oval 27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" name="Oval 27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" name="Oval 27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" name="Oval 27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" name="Oval 27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" name="Oval 27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" name="Oval 27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1" name="Oval 28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2" name="Oval 28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3" name="Oval 28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4" name="Oval 28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5" name="Oval 28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86" name="Group 285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287" name="Oval 28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8" name="Oval 28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9" name="Oval 28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0" name="Oval 28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1" name="Oval 29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2" name="Oval 29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3" name="Oval 29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4" name="Oval 29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5" name="Oval 29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6" name="Oval 29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7" name="Oval 29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8" name="Oval 29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9" name="Oval 29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0" name="Oval 29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1" name="Oval 30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02" name="Group 301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303" name="Oval 30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4" name="Oval 30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5" name="Oval 30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6" name="Oval 30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7" name="Oval 30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8" name="Oval 30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9" name="Oval 30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0" name="Oval 30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1" name="Oval 31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2" name="Oval 31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3" name="Oval 31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4" name="Oval 31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5" name="Oval 31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6" name="Oval 31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7" name="Oval 31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18" name="Group 317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319" name="Oval 31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0" name="Oval 31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1" name="Oval 32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2" name="Oval 32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3" name="Oval 32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4" name="Oval 32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5" name="Oval 32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6" name="Oval 32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7" name="Oval 32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8" name="Oval 32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9" name="Oval 32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" name="Oval 32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1" name="Oval 33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2" name="Oval 33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3" name="Oval 33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334" name="Group 333"/>
            <p:cNvGrpSpPr/>
            <p:nvPr/>
          </p:nvGrpSpPr>
          <p:grpSpPr>
            <a:xfrm>
              <a:off x="4300222" y="2459646"/>
              <a:ext cx="787334" cy="1023608"/>
              <a:chOff x="592894" y="2196538"/>
              <a:chExt cx="787334" cy="1023608"/>
            </a:xfrm>
          </p:grpSpPr>
          <p:grpSp>
            <p:nvGrpSpPr>
              <p:cNvPr id="335" name="Group 334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592" name="Oval 59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3" name="Oval 59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6" name="Oval 59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7" name="Oval 59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8" name="Oval 59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9" name="Oval 59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0" name="Oval 59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1" name="Oval 60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2" name="Oval 60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3" name="Oval 60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4" name="Oval 60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5" name="Oval 60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6" name="Oval 60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6" name="Group 335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577" name="Oval 57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8" name="Oval 57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9" name="Oval 57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0" name="Oval 57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1" name="Oval 58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2" name="Oval 58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3" name="Oval 58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4" name="Oval 58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5" name="Oval 58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6" name="Oval 58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7" name="Oval 58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8" name="Oval 58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9" name="Oval 58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0" name="Oval 58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7" name="Group 336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562" name="Oval 56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3" name="Oval 56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5" name="Oval 56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6" name="Oval 56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7" name="Oval 56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8" name="Oval 56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9" name="Oval 56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0" name="Oval 56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1" name="Oval 57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2" name="Oval 57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3" name="Oval 57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4" name="Oval 57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5" name="Oval 57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6" name="Oval 57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8" name="Group 337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547" name="Oval 54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8" name="Oval 54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9" name="Oval 54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0" name="Oval 54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1" name="Oval 55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2" name="Oval 55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3" name="Oval 55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4" name="Oval 55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5" name="Oval 55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6" name="Oval 55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7" name="Oval 55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8" name="Oval 55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9" name="Oval 55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0" name="Oval 55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1" name="Oval 56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9" name="Group 338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532" name="Oval 53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3" name="Oval 53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4" name="Oval 53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5" name="Oval 53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6" name="Oval 53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7" name="Oval 53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8" name="Oval 53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9" name="Oval 53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0" name="Oval 53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1" name="Oval 54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2" name="Oval 54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3" name="Oval 54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4" name="Oval 54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5" name="Oval 54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6" name="Oval 54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0" name="Group 339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517" name="Oval 51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8" name="Oval 51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9" name="Oval 51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0" name="Oval 51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1" name="Oval 52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2" name="Oval 52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3" name="Oval 52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4" name="Oval 52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5" name="Oval 52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6" name="Oval 52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7" name="Oval 52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8" name="Oval 52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9" name="Oval 52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0" name="Oval 52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1" name="Oval 53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1" name="Group 340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502" name="Oval 50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3" name="Oval 50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4" name="Oval 50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5" name="Oval 50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8" name="Oval 50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9" name="Oval 50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0" name="Oval 50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1" name="Oval 51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3" name="Oval 51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4" name="Oval 51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5" name="Oval 51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6" name="Oval 51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2" name="Group 341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487" name="Oval 48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8" name="Oval 48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9" name="Oval 48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0" name="Oval 48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1" name="Oval 49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2" name="Oval 49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3" name="Oval 49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4" name="Oval 49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5" name="Oval 49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6" name="Oval 49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7" name="Oval 49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9" name="Oval 49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0" name="Oval 49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1" name="Oval 50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3" name="Group 342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472" name="Oval 47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3" name="Oval 47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4" name="Oval 47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5" name="Oval 47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6" name="Oval 47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7" name="Oval 47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8" name="Oval 47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9" name="Oval 47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0" name="Oval 47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1" name="Oval 48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2" name="Oval 48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4" name="Oval 48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5" name="Oval 48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6" name="Oval 48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4" name="Group 343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457" name="Oval 45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" name="Oval 45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" name="Oval 45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" name="Oval 45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" name="Oval 46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" name="Oval 46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" name="Oval 46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" name="Oval 46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" name="Oval 46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" name="Oval 46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" name="Oval 46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" name="Oval 46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" name="Oval 46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" name="Oval 46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1" name="Oval 47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5" name="Group 344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442" name="Oval 44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3" name="Oval 44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4" name="Oval 44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5" name="Oval 44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6" name="Oval 44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7" name="Oval 44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8" name="Oval 44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9" name="Oval 44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0" name="Oval 44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1" name="Oval 45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2" name="Oval 45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3" name="Oval 45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" name="Oval 45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" name="Oval 45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6" name="Group 345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427" name="Oval 42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8" name="Oval 42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9" name="Oval 42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0" name="Oval 42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1" name="Oval 43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2" name="Oval 43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3" name="Oval 43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4" name="Oval 43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5" name="Oval 43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6" name="Oval 43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7" name="Oval 43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8" name="Oval 43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9" name="Oval 43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0" name="Oval 43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1" name="Oval 44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7" name="Group 346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412" name="Oval 41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3" name="Oval 41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4" name="Oval 41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5" name="Oval 41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6" name="Oval 41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7" name="Oval 41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8" name="Oval 41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9" name="Oval 41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0" name="Oval 41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1" name="Oval 42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2" name="Oval 42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3" name="Oval 42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4" name="Oval 42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5" name="Oval 42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6" name="Oval 42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8" name="Group 347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397" name="Oval 39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8" name="Oval 39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9" name="Oval 39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0" name="Oval 39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1" name="Oval 40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2" name="Oval 40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3" name="Oval 40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4" name="Oval 40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5" name="Oval 40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6" name="Oval 40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7" name="Oval 40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8" name="Oval 40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9" name="Oval 40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0" name="Oval 40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1" name="Oval 41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49" name="Group 348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382" name="Oval 38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3" name="Oval 38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4" name="Oval 38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5" name="Oval 38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6" name="Oval 38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7" name="Oval 38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8" name="Oval 38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9" name="Oval 38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0" name="Oval 38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1" name="Oval 39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2" name="Oval 39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3" name="Oval 39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4" name="Oval 39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5" name="Oval 39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6" name="Oval 39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50" name="Group 349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367" name="Oval 36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8" name="Oval 36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9" name="Oval 36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0" name="Oval 36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1" name="Oval 37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2" name="Oval 37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3" name="Oval 37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4" name="Oval 37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5" name="Oval 37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6" name="Oval 37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7" name="Oval 37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8" name="Oval 37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9" name="Oval 37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0" name="Oval 37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1" name="Oval 38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51" name="Group 350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352" name="Oval 35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3" name="Oval 35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4" name="Oval 35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5" name="Oval 35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6" name="Oval 35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7" name="Oval 35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8" name="Oval 35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9" name="Oval 35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0" name="Oval 35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1" name="Oval 36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2" name="Oval 36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3" name="Oval 36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4" name="Oval 36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5" name="Oval 36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6" name="Oval 36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607" name="Group 606"/>
            <p:cNvGrpSpPr/>
            <p:nvPr/>
          </p:nvGrpSpPr>
          <p:grpSpPr>
            <a:xfrm>
              <a:off x="4834372" y="2394115"/>
              <a:ext cx="787334" cy="1023608"/>
              <a:chOff x="592894" y="2196538"/>
              <a:chExt cx="787334" cy="1023608"/>
            </a:xfrm>
          </p:grpSpPr>
          <p:grpSp>
            <p:nvGrpSpPr>
              <p:cNvPr id="608" name="Group 607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865" name="Oval 86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6" name="Oval 86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7" name="Oval 86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8" name="Oval 86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9" name="Oval 86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0" name="Oval 86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1" name="Oval 87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2" name="Oval 87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3" name="Oval 87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4" name="Oval 87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5" name="Oval 87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6" name="Oval 87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7" name="Oval 87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8" name="Oval 87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9" name="Oval 87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09" name="Group 608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850" name="Oval 84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1" name="Oval 85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2" name="Oval 85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3" name="Oval 85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4" name="Oval 85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5" name="Oval 85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6" name="Oval 85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7" name="Oval 85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8" name="Oval 85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9" name="Oval 85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0" name="Oval 85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1" name="Oval 86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2" name="Oval 86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3" name="Oval 86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4" name="Oval 86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0" name="Group 609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835" name="Oval 83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6" name="Oval 83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7" name="Oval 83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8" name="Oval 83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9" name="Oval 83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0" name="Oval 83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1" name="Oval 84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2" name="Oval 84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3" name="Oval 84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4" name="Oval 84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5" name="Oval 84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6" name="Oval 84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7" name="Oval 84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8" name="Oval 84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9" name="Oval 84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1" name="Group 610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820" name="Oval 81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1" name="Oval 82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2" name="Oval 82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3" name="Oval 82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4" name="Oval 82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5" name="Oval 82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6" name="Oval 82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7" name="Oval 82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8" name="Oval 82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9" name="Oval 82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0" name="Oval 82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1" name="Oval 83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2" name="Oval 83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3" name="Oval 83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4" name="Oval 83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2" name="Group 611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805" name="Oval 80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6" name="Oval 80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7" name="Oval 80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8" name="Oval 80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9" name="Oval 80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0" name="Oval 80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1" name="Oval 81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2" name="Oval 81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3" name="Oval 81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4" name="Oval 81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5" name="Oval 81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6" name="Oval 81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7" name="Oval 81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8" name="Oval 81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9" name="Oval 81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3" name="Group 612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790" name="Oval 78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1" name="Oval 79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2" name="Oval 79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3" name="Oval 79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4" name="Oval 79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5" name="Oval 79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6" name="Oval 79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7" name="Oval 79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8" name="Oval 79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9" name="Oval 79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0" name="Oval 79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1" name="Oval 80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2" name="Oval 80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3" name="Oval 80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4" name="Oval 80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4" name="Group 613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775" name="Oval 77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6" name="Oval 77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7" name="Oval 77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8" name="Oval 77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9" name="Oval 77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0" name="Oval 77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1" name="Oval 78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2" name="Oval 78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3" name="Oval 78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4" name="Oval 78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5" name="Oval 78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6" name="Oval 78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7" name="Oval 78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8" name="Oval 78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9" name="Oval 78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5" name="Group 614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760" name="Oval 75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1" name="Oval 76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2" name="Oval 76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3" name="Oval 76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4" name="Oval 76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5" name="Oval 76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6" name="Oval 76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7" name="Oval 76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8" name="Oval 76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9" name="Oval 76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0" name="Oval 76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1" name="Oval 77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2" name="Oval 77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3" name="Oval 77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4" name="Oval 77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6" name="Group 615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745" name="Oval 74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6" name="Oval 74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7" name="Oval 74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8" name="Oval 74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9" name="Oval 74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0" name="Oval 74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1" name="Oval 75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2" name="Oval 75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3" name="Oval 75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4" name="Oval 75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5" name="Oval 75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6" name="Oval 75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7" name="Oval 75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8" name="Oval 75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9" name="Oval 75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7" name="Group 616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730" name="Oval 72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1" name="Oval 73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2" name="Oval 73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3" name="Oval 73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4" name="Oval 73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5" name="Oval 73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6" name="Oval 73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7" name="Oval 73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8" name="Oval 73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9" name="Oval 73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0" name="Oval 73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1" name="Oval 74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2" name="Oval 74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3" name="Oval 74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4" name="Oval 74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715" name="Oval 71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6" name="Oval 71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7" name="Oval 71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8" name="Oval 71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" name="Oval 71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0" name="Oval 71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1" name="Oval 72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2" name="Oval 72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3" name="Oval 72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4" name="Oval 72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5" name="Oval 72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6" name="Oval 72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7" name="Oval 72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8" name="Oval 72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9" name="Oval 72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700" name="Oval 69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1" name="Oval 70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2" name="Oval 70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3" name="Oval 70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4" name="Oval 70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5" name="Oval 70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6" name="Oval 70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7" name="Oval 70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9" name="Oval 70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0" name="Oval 70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1" name="Oval 71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2" name="Oval 71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3" name="Oval 71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4" name="Oval 71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20" name="Group 619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685" name="Oval 68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9" name="Oval 68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0" name="Oval 68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1" name="Oval 69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2" name="Oval 69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3" name="Oval 69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4" name="Oval 69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5" name="Oval 69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7" name="Oval 69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21" name="Group 620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670" name="Oval 66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1" name="Oval 67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2" name="Oval 67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3" name="Oval 67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6" name="Oval 67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7" name="Oval 67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8" name="Oval 67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9" name="Oval 67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0" name="Oval 67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1" name="Oval 68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2" name="Oval 68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3" name="Oval 68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22" name="Group 621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655" name="Oval 65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8" name="Oval 65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9" name="Oval 65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1" name="Oval 66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4" name="Oval 66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5" name="Oval 66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6" name="Oval 66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7" name="Oval 66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23" name="Group 622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640" name="Oval 63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1" name="Oval 64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2" name="Oval 64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3" name="Oval 64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8" name="Oval 64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9" name="Oval 64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0" name="Oval 64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1" name="Oval 65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2" name="Oval 65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3" name="Oval 65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4" name="Oval 65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24" name="Group 623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625" name="Oval 62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6" name="Oval 62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7" name="Oval 62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8" name="Oval 62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9" name="Oval 62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0" name="Oval 62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1" name="Oval 63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2" name="Oval 63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3" name="Oval 63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4" name="Oval 63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5" name="Oval 63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6" name="Oval 63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7" name="Oval 63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8" name="Oval 63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9" name="Oval 63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880" name="Group 879"/>
            <p:cNvGrpSpPr/>
            <p:nvPr/>
          </p:nvGrpSpPr>
          <p:grpSpPr>
            <a:xfrm>
              <a:off x="3924669" y="1423096"/>
              <a:ext cx="787334" cy="1023608"/>
              <a:chOff x="592894" y="2196538"/>
              <a:chExt cx="787334" cy="1023608"/>
            </a:xfrm>
          </p:grpSpPr>
          <p:grpSp>
            <p:nvGrpSpPr>
              <p:cNvPr id="881" name="Group 880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1138" name="Oval 113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9" name="Oval 113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0" name="Oval 113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1" name="Oval 114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2" name="Oval 114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3" name="Oval 114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4" name="Oval 114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5" name="Oval 114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6" name="Oval 114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7" name="Oval 114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8" name="Oval 114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9" name="Oval 114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0" name="Oval 114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1" name="Oval 115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2" name="Oval 115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2" name="Group 881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1123" name="Oval 112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4" name="Oval 112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5" name="Oval 112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6" name="Oval 112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7" name="Oval 112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8" name="Oval 112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9" name="Oval 112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0" name="Oval 112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1" name="Oval 113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2" name="Oval 113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3" name="Oval 113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4" name="Oval 113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5" name="Oval 113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6" name="Oval 113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7" name="Oval 113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3" name="Group 882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1108" name="Oval 110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9" name="Oval 110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0" name="Oval 110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1" name="Oval 111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2" name="Oval 111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3" name="Oval 111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4" name="Oval 111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5" name="Oval 111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6" name="Oval 111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7" name="Oval 111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8" name="Oval 111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9" name="Oval 111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0" name="Oval 111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1" name="Oval 112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2" name="Oval 112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4" name="Group 883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093" name="Oval 109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4" name="Oval 109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5" name="Oval 109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6" name="Oval 109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7" name="Oval 109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8" name="Oval 109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9" name="Oval 109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0" name="Oval 109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1" name="Oval 110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2" name="Oval 110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3" name="Oval 110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4" name="Oval 110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5" name="Oval 110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6" name="Oval 110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7" name="Oval 110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5" name="Group 884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1078" name="Oval 107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9" name="Oval 107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0" name="Oval 107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1" name="Oval 108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2" name="Oval 108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3" name="Oval 108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4" name="Oval 108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5" name="Oval 108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6" name="Oval 108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7" name="Oval 108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8" name="Oval 108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9" name="Oval 108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0" name="Oval 108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1" name="Oval 109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2" name="Oval 109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6" name="Group 885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063" name="Oval 106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4" name="Oval 106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5" name="Oval 106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6" name="Oval 106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7" name="Oval 106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8" name="Oval 106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9" name="Oval 106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0" name="Oval 106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1" name="Oval 107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2" name="Oval 107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3" name="Oval 107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4" name="Oval 107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5" name="Oval 107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6" name="Oval 107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7" name="Oval 107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7" name="Group 886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1048" name="Oval 104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9" name="Oval 104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0" name="Oval 104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1" name="Oval 105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2" name="Oval 105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3" name="Oval 105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4" name="Oval 105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5" name="Oval 105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6" name="Oval 105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7" name="Oval 105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8" name="Oval 105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9" name="Oval 105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0" name="Oval 105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1" name="Oval 106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2" name="Oval 106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8" name="Group 887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1033" name="Oval 103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4" name="Oval 103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5" name="Oval 103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6" name="Oval 103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7" name="Oval 103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8" name="Oval 103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9" name="Oval 103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0" name="Oval 103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1" name="Oval 104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2" name="Oval 104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3" name="Oval 104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4" name="Oval 104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5" name="Oval 104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6" name="Oval 104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7" name="Oval 104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89" name="Group 888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018" name="Oval 101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9" name="Oval 101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0" name="Oval 101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1" name="Oval 102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2" name="Oval 102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3" name="Oval 102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4" name="Oval 102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5" name="Oval 102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6" name="Oval 102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7" name="Oval 102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8" name="Oval 102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9" name="Oval 102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0" name="Oval 102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1" name="Oval 103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2" name="Oval 103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0" name="Group 889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1003" name="Oval 100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4" name="Oval 100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5" name="Oval 100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6" name="Oval 100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7" name="Oval 100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8" name="Oval 100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9" name="Oval 100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0" name="Oval 100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1" name="Oval 101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2" name="Oval 101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3" name="Oval 101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4" name="Oval 101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5" name="Oval 101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6" name="Oval 101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7" name="Oval 101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1" name="Group 890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988" name="Oval 98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9" name="Oval 98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0" name="Oval 98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1" name="Oval 99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2" name="Oval 99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3" name="Oval 99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4" name="Oval 99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5" name="Oval 99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6" name="Oval 99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7" name="Oval 99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8" name="Oval 99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9" name="Oval 99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0" name="Oval 99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1" name="Oval 100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2" name="Oval 100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2" name="Group 891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973" name="Oval 97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4" name="Oval 97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5" name="Oval 97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6" name="Oval 97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7" name="Oval 97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8" name="Oval 97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9" name="Oval 97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0" name="Oval 97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1" name="Oval 98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2" name="Oval 98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3" name="Oval 98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4" name="Oval 98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5" name="Oval 98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6" name="Oval 98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7" name="Oval 98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3" name="Group 892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958" name="Oval 95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9" name="Oval 95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0" name="Oval 95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1" name="Oval 96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2" name="Oval 96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3" name="Oval 96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4" name="Oval 96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5" name="Oval 96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6" name="Oval 96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7" name="Oval 96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8" name="Oval 96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9" name="Oval 96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0" name="Oval 96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1" name="Oval 97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2" name="Oval 97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4" name="Group 893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943" name="Oval 94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4" name="Oval 94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5" name="Oval 94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6" name="Oval 94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7" name="Oval 94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8" name="Oval 94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9" name="Oval 94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0" name="Oval 94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1" name="Oval 95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2" name="Oval 95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3" name="Oval 95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4" name="Oval 95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5" name="Oval 95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6" name="Oval 95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7" name="Oval 95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5" name="Group 894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928" name="Oval 92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9" name="Oval 92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0" name="Oval 92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1" name="Oval 93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2" name="Oval 93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3" name="Oval 93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4" name="Oval 93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5" name="Oval 93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6" name="Oval 93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7" name="Oval 93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8" name="Oval 93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9" name="Oval 93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0" name="Oval 93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1" name="Oval 94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2" name="Oval 94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6" name="Group 895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913" name="Oval 91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4" name="Oval 91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5" name="Oval 91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6" name="Oval 91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7" name="Oval 91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8" name="Oval 91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9" name="Oval 91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0" name="Oval 91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1" name="Oval 92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2" name="Oval 92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3" name="Oval 92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4" name="Oval 92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5" name="Oval 92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6" name="Oval 92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7" name="Oval 92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97" name="Group 896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898" name="Oval 89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9" name="Oval 89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0" name="Oval 89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1" name="Oval 90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2" name="Oval 90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3" name="Oval 90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4" name="Oval 90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5" name="Oval 90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6" name="Oval 90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7" name="Oval 90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8" name="Oval 90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9" name="Oval 90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0" name="Oval 90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1" name="Oval 91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2" name="Oval 91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153" name="Group 1152"/>
            <p:cNvGrpSpPr/>
            <p:nvPr/>
          </p:nvGrpSpPr>
          <p:grpSpPr>
            <a:xfrm>
              <a:off x="4489753" y="1906320"/>
              <a:ext cx="787334" cy="1023608"/>
              <a:chOff x="592894" y="2196538"/>
              <a:chExt cx="787334" cy="1023608"/>
            </a:xfrm>
          </p:grpSpPr>
          <p:grpSp>
            <p:nvGrpSpPr>
              <p:cNvPr id="1154" name="Group 1153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1411" name="Oval 141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2" name="Oval 141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3" name="Oval 141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4" name="Oval 141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5" name="Oval 141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6" name="Oval 141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7" name="Oval 141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8" name="Oval 141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9" name="Oval 141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0" name="Oval 141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1" name="Oval 142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2" name="Oval 142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3" name="Oval 142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4" name="Oval 142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5" name="Oval 142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55" name="Group 1154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1396" name="Oval 139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7" name="Oval 139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8" name="Oval 139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9" name="Oval 139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0" name="Oval 139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1" name="Oval 140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2" name="Oval 140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3" name="Oval 140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4" name="Oval 140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5" name="Oval 140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6" name="Oval 140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7" name="Oval 140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8" name="Oval 140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9" name="Oval 140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0" name="Oval 140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56" name="Group 1155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1381" name="Oval 138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2" name="Oval 138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3" name="Oval 138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4" name="Oval 138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5" name="Oval 138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6" name="Oval 138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7" name="Oval 138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8" name="Oval 138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9" name="Oval 138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0" name="Oval 138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1" name="Oval 139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2" name="Oval 139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3" name="Oval 139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4" name="Oval 139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5" name="Oval 139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57" name="Group 1156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366" name="Oval 136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7" name="Oval 136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8" name="Oval 136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9" name="Oval 136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0" name="Oval 136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1" name="Oval 137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2" name="Oval 137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3" name="Oval 137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4" name="Oval 137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5" name="Oval 137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6" name="Oval 137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7" name="Oval 137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8" name="Oval 137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9" name="Oval 137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0" name="Oval 137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58" name="Group 1157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1351" name="Oval 135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2" name="Oval 135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3" name="Oval 135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4" name="Oval 135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5" name="Oval 135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6" name="Oval 135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7" name="Oval 135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8" name="Oval 135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9" name="Oval 135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0" name="Oval 135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1" name="Oval 136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2" name="Oval 136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3" name="Oval 136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4" name="Oval 136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5" name="Oval 136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59" name="Group 1158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336" name="Oval 133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7" name="Oval 133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8" name="Oval 133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9" name="Oval 133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0" name="Oval 133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1" name="Oval 134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2" name="Oval 134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3" name="Oval 134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4" name="Oval 134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5" name="Oval 134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6" name="Oval 134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7" name="Oval 134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8" name="Oval 134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9" name="Oval 134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0" name="Oval 134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0" name="Group 1159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1321" name="Oval 132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2" name="Oval 132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3" name="Oval 132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4" name="Oval 132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5" name="Oval 132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6" name="Oval 132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7" name="Oval 132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8" name="Oval 132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9" name="Oval 132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0" name="Oval 132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1" name="Oval 133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2" name="Oval 133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3" name="Oval 133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4" name="Oval 133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5" name="Oval 133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1" name="Group 1160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1306" name="Oval 130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7" name="Oval 130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8" name="Oval 130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9" name="Oval 130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0" name="Oval 130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1" name="Oval 131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2" name="Oval 131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3" name="Oval 131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4" name="Oval 131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5" name="Oval 131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6" name="Oval 131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7" name="Oval 131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8" name="Oval 131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9" name="Oval 131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0" name="Oval 131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2" name="Group 1161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291" name="Oval 129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2" name="Oval 129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3" name="Oval 129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4" name="Oval 129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5" name="Oval 129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6" name="Oval 129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7" name="Oval 129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8" name="Oval 129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9" name="Oval 129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0" name="Oval 129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1" name="Oval 130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2" name="Oval 130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3" name="Oval 130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4" name="Oval 130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5" name="Oval 130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3" name="Group 1162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1276" name="Oval 127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7" name="Oval 127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8" name="Oval 127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9" name="Oval 127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0" name="Oval 127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1" name="Oval 128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2" name="Oval 128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3" name="Oval 128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4" name="Oval 128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5" name="Oval 128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6" name="Oval 128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7" name="Oval 128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8" name="Oval 128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9" name="Oval 128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0" name="Oval 128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4" name="Group 1163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1261" name="Oval 126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2" name="Oval 126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3" name="Oval 126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4" name="Oval 126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5" name="Oval 126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6" name="Oval 126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7" name="Oval 126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8" name="Oval 126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9" name="Oval 126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0" name="Oval 126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1" name="Oval 127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2" name="Oval 127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3" name="Oval 127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4" name="Oval 127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5" name="Oval 127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5" name="Group 1164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1246" name="Oval 124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7" name="Oval 124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8" name="Oval 124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9" name="Oval 124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0" name="Oval 124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1" name="Oval 125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2" name="Oval 125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3" name="Oval 125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4" name="Oval 125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5" name="Oval 125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6" name="Oval 125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7" name="Oval 125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8" name="Oval 125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9" name="Oval 125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0" name="Oval 125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6" name="Group 1165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1231" name="Oval 123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2" name="Oval 123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3" name="Oval 123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4" name="Oval 123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5" name="Oval 123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6" name="Oval 123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7" name="Oval 123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8" name="Oval 123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9" name="Oval 123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0" name="Oval 123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1" name="Oval 124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2" name="Oval 124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3" name="Oval 124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4" name="Oval 124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5" name="Oval 124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7" name="Group 1166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1216" name="Oval 121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7" name="Oval 121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8" name="Oval 121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9" name="Oval 121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0" name="Oval 121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1" name="Oval 122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2" name="Oval 122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3" name="Oval 122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4" name="Oval 122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5" name="Oval 122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6" name="Oval 122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7" name="Oval 122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8" name="Oval 122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9" name="Oval 122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0" name="Oval 122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8" name="Group 1167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1201" name="Oval 120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2" name="Oval 120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3" name="Oval 120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4" name="Oval 120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5" name="Oval 120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6" name="Oval 120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7" name="Oval 120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8" name="Oval 120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9" name="Oval 120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0" name="Oval 120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1" name="Oval 121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2" name="Oval 121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3" name="Oval 121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4" name="Oval 121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5" name="Oval 121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9" name="Group 1168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1186" name="Oval 118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7" name="Oval 118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8" name="Oval 118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9" name="Oval 118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0" name="Oval 118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1" name="Oval 119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2" name="Oval 119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3" name="Oval 119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4" name="Oval 119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5" name="Oval 119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6" name="Oval 119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7" name="Oval 119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8" name="Oval 119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9" name="Oval 119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0" name="Oval 119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70" name="Group 1169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1171" name="Oval 117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2" name="Oval 117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3" name="Oval 117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4" name="Oval 117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5" name="Oval 117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6" name="Oval 117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7" name="Oval 117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8" name="Oval 117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9" name="Oval 117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0" name="Oval 117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1" name="Oval 118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2" name="Oval 118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3" name="Oval 118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4" name="Oval 118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5" name="Oval 118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427" name="Group 1426"/>
          <p:cNvGrpSpPr/>
          <p:nvPr/>
        </p:nvGrpSpPr>
        <p:grpSpPr>
          <a:xfrm rot="1405685" flipH="1">
            <a:off x="6700947" y="1812179"/>
            <a:ext cx="1697037" cy="2060158"/>
            <a:chOff x="3924669" y="1423096"/>
            <a:chExt cx="1697037" cy="2060158"/>
          </a:xfrm>
        </p:grpSpPr>
        <p:grpSp>
          <p:nvGrpSpPr>
            <p:cNvPr id="1429" name="Group 1428"/>
            <p:cNvGrpSpPr/>
            <p:nvPr/>
          </p:nvGrpSpPr>
          <p:grpSpPr>
            <a:xfrm>
              <a:off x="4188293" y="1814586"/>
              <a:ext cx="787334" cy="1023608"/>
              <a:chOff x="592894" y="2196538"/>
              <a:chExt cx="787334" cy="1023608"/>
            </a:xfrm>
          </p:grpSpPr>
          <p:grpSp>
            <p:nvGrpSpPr>
              <p:cNvPr id="2531" name="Group 2530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2788" name="Oval 278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9" name="Oval 278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0" name="Oval 278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1" name="Oval 279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2" name="Oval 279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3" name="Oval 279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4" name="Oval 279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5" name="Oval 279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6" name="Oval 279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7" name="Oval 279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8" name="Oval 279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9" name="Oval 279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0" name="Oval 279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1" name="Oval 280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2" name="Oval 280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2" name="Group 2531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2773" name="Oval 277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4" name="Oval 277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5" name="Oval 277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6" name="Oval 277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7" name="Oval 277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8" name="Oval 277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9" name="Oval 277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0" name="Oval 277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1" name="Oval 278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2" name="Oval 278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3" name="Oval 278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4" name="Oval 278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5" name="Oval 278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6" name="Oval 278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7" name="Oval 278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3" name="Group 2532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2758" name="Oval 275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9" name="Oval 275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0" name="Oval 275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1" name="Oval 276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2" name="Oval 276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3" name="Oval 276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4" name="Oval 276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5" name="Oval 276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6" name="Oval 276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7" name="Oval 276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8" name="Oval 276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9" name="Oval 276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0" name="Oval 276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1" name="Oval 277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2" name="Oval 277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4" name="Group 2533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743" name="Oval 274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4" name="Oval 274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5" name="Oval 274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6" name="Oval 274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7" name="Oval 274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8" name="Oval 274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9" name="Oval 274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0" name="Oval 274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1" name="Oval 275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2" name="Oval 275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3" name="Oval 275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4" name="Oval 275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5" name="Oval 275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6" name="Oval 275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7" name="Oval 275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5" name="Group 2534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2728" name="Oval 272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9" name="Oval 272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0" name="Oval 272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1" name="Oval 273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2" name="Oval 273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3" name="Oval 273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4" name="Oval 273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5" name="Oval 273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6" name="Oval 273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7" name="Oval 273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8" name="Oval 273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9" name="Oval 273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0" name="Oval 273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1" name="Oval 274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2" name="Oval 274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6" name="Group 2535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713" name="Oval 271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4" name="Oval 271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5" name="Oval 271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6" name="Oval 271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7" name="Oval 271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8" name="Oval 271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9" name="Oval 271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0" name="Oval 271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1" name="Oval 272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2" name="Oval 272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3" name="Oval 272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4" name="Oval 272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5" name="Oval 272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6" name="Oval 272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7" name="Oval 272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7" name="Group 2536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2698" name="Oval 269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9" name="Oval 269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0" name="Oval 269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1" name="Oval 270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2" name="Oval 270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3" name="Oval 270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4" name="Oval 270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5" name="Oval 270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6" name="Oval 270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7" name="Oval 270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8" name="Oval 270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9" name="Oval 270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0" name="Oval 270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1" name="Oval 271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2" name="Oval 271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8" name="Group 2537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2683" name="Oval 268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4" name="Oval 268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5" name="Oval 268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6" name="Oval 268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7" name="Oval 268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8" name="Oval 268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9" name="Oval 268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0" name="Oval 268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1" name="Oval 269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2" name="Oval 269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3" name="Oval 269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4" name="Oval 269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5" name="Oval 269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6" name="Oval 269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7" name="Oval 269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9" name="Group 2538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668" name="Oval 266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9" name="Oval 266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0" name="Oval 266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1" name="Oval 267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2" name="Oval 267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3" name="Oval 267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4" name="Oval 267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5" name="Oval 267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6" name="Oval 267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7" name="Oval 267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8" name="Oval 267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9" name="Oval 267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0" name="Oval 267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1" name="Oval 268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2" name="Oval 268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0" name="Group 2539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2653" name="Oval 265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4" name="Oval 265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5" name="Oval 265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6" name="Oval 265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7" name="Oval 265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8" name="Oval 265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9" name="Oval 265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0" name="Oval 265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1" name="Oval 266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2" name="Oval 266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3" name="Oval 266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4" name="Oval 266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5" name="Oval 266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6" name="Oval 266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7" name="Oval 266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1" name="Group 2540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2638" name="Oval 263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9" name="Oval 263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0" name="Oval 263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1" name="Oval 264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2" name="Oval 264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3" name="Oval 264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4" name="Oval 264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5" name="Oval 264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6" name="Oval 264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7" name="Oval 264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8" name="Oval 264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9" name="Oval 264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0" name="Oval 264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1" name="Oval 265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2" name="Oval 265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2" name="Group 2541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2623" name="Oval 262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4" name="Oval 262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5" name="Oval 262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6" name="Oval 262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7" name="Oval 262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8" name="Oval 262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9" name="Oval 262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0" name="Oval 262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1" name="Oval 263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2" name="Oval 263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3" name="Oval 263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4" name="Oval 263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5" name="Oval 263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6" name="Oval 263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7" name="Oval 263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3" name="Group 2542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608" name="Oval 260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9" name="Oval 260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0" name="Oval 260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1" name="Oval 261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2" name="Oval 261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3" name="Oval 261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4" name="Oval 261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5" name="Oval 261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6" name="Oval 261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7" name="Oval 261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8" name="Oval 261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9" name="Oval 261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0" name="Oval 261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1" name="Oval 262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2" name="Oval 262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4" name="Group 2543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593" name="Oval 259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4" name="Oval 259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5" name="Oval 259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6" name="Oval 259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7" name="Oval 259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8" name="Oval 259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9" name="Oval 259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0" name="Oval 259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1" name="Oval 260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2" name="Oval 260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3" name="Oval 260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4" name="Oval 260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5" name="Oval 260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6" name="Oval 260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7" name="Oval 260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5" name="Group 2544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2578" name="Oval 257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9" name="Oval 257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0" name="Oval 257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1" name="Oval 258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2" name="Oval 258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3" name="Oval 258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4" name="Oval 258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5" name="Oval 258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6" name="Oval 258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7" name="Oval 258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8" name="Oval 258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9" name="Oval 258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0" name="Oval 258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1" name="Oval 259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2" name="Oval 259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6" name="Group 2545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2563" name="Oval 2562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4" name="Oval 2563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5" name="Oval 2564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6" name="Oval 2565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7" name="Oval 2566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8" name="Oval 2567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9" name="Oval 2568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0" name="Oval 2569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1" name="Oval 2570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2" name="Oval 2571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3" name="Oval 2572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4" name="Oval 2573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5" name="Oval 2574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6" name="Oval 2575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7" name="Oval 2576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7" name="Group 2546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2548" name="Oval 2547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9" name="Oval 2548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0" name="Oval 2549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1" name="Oval 2550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2" name="Oval 2551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3" name="Oval 2552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4" name="Oval 2553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5" name="Oval 2554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6" name="Oval 2555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7" name="Oval 2556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8" name="Oval 2557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9" name="Oval 2558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0" name="Oval 2559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1" name="Oval 2560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2" name="Oval 2561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439" name="Group 1438"/>
            <p:cNvGrpSpPr/>
            <p:nvPr/>
          </p:nvGrpSpPr>
          <p:grpSpPr>
            <a:xfrm>
              <a:off x="4300222" y="2459646"/>
              <a:ext cx="787334" cy="1023608"/>
              <a:chOff x="592894" y="2196538"/>
              <a:chExt cx="787334" cy="1023608"/>
            </a:xfrm>
          </p:grpSpPr>
          <p:grpSp>
            <p:nvGrpSpPr>
              <p:cNvPr id="2259" name="Group 2258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2516" name="Oval 251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7" name="Oval 251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8" name="Oval 251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9" name="Oval 251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0" name="Oval 251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1" name="Oval 252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2" name="Oval 252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3" name="Oval 252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4" name="Oval 252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5" name="Oval 252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6" name="Oval 252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7" name="Oval 252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8" name="Oval 252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9" name="Oval 252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0" name="Oval 252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0" name="Group 2259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2501" name="Oval 250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2" name="Oval 250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3" name="Oval 250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4" name="Oval 250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5" name="Oval 250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6" name="Oval 250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7" name="Oval 250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8" name="Oval 250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9" name="Oval 250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0" name="Oval 250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1" name="Oval 251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2" name="Oval 251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3" name="Oval 251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4" name="Oval 251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5" name="Oval 251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1" name="Group 2260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2486" name="Oval 248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7" name="Oval 248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8" name="Oval 248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9" name="Oval 248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0" name="Oval 248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1" name="Oval 249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2" name="Oval 249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3" name="Oval 249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4" name="Oval 249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5" name="Oval 249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6" name="Oval 249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7" name="Oval 249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8" name="Oval 249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9" name="Oval 249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0" name="Oval 249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2" name="Group 2261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471" name="Oval 247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2" name="Oval 247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3" name="Oval 247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4" name="Oval 247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5" name="Oval 247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6" name="Oval 247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7" name="Oval 247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8" name="Oval 247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9" name="Oval 247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0" name="Oval 247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1" name="Oval 248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2" name="Oval 248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3" name="Oval 248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4" name="Oval 248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5" name="Oval 248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3" name="Group 2262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2456" name="Oval 245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7" name="Oval 245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8" name="Oval 245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9" name="Oval 245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0" name="Oval 245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1" name="Oval 246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2" name="Oval 246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3" name="Oval 246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4" name="Oval 246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5" name="Oval 246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6" name="Oval 246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7" name="Oval 246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8" name="Oval 246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9" name="Oval 246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0" name="Oval 246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4" name="Group 2263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441" name="Oval 244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2" name="Oval 244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3" name="Oval 244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4" name="Oval 244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5" name="Oval 244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6" name="Oval 244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7" name="Oval 244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8" name="Oval 244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9" name="Oval 244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0" name="Oval 244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1" name="Oval 245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2" name="Oval 245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3" name="Oval 245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4" name="Oval 245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5" name="Oval 245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5" name="Group 2264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2426" name="Oval 242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7" name="Oval 242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8" name="Oval 242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9" name="Oval 242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0" name="Oval 242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1" name="Oval 243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2" name="Oval 243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3" name="Oval 243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4" name="Oval 243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5" name="Oval 243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6" name="Oval 243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7" name="Oval 243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8" name="Oval 243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9" name="Oval 243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0" name="Oval 243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6" name="Group 2265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2411" name="Oval 241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2" name="Oval 241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3" name="Oval 241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4" name="Oval 241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5" name="Oval 241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6" name="Oval 241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7" name="Oval 241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8" name="Oval 241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9" name="Oval 241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0" name="Oval 241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1" name="Oval 242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2" name="Oval 242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3" name="Oval 242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4" name="Oval 242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5" name="Oval 242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7" name="Group 2266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396" name="Oval 239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7" name="Oval 239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8" name="Oval 239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9" name="Oval 239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0" name="Oval 239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1" name="Oval 240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2" name="Oval 240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3" name="Oval 240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4" name="Oval 240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5" name="Oval 240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6" name="Oval 240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7" name="Oval 240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8" name="Oval 240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9" name="Oval 240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0" name="Oval 240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8" name="Group 2267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2381" name="Oval 238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2" name="Oval 238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3" name="Oval 238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4" name="Oval 238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5" name="Oval 238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6" name="Oval 238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7" name="Oval 238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8" name="Oval 238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9" name="Oval 238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0" name="Oval 238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1" name="Oval 239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2" name="Oval 239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3" name="Oval 239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4" name="Oval 239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5" name="Oval 239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9" name="Group 2268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2366" name="Oval 236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7" name="Oval 236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8" name="Oval 236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9" name="Oval 236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0" name="Oval 236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1" name="Oval 237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2" name="Oval 237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3" name="Oval 237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4" name="Oval 237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5" name="Oval 237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6" name="Oval 237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7" name="Oval 237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8" name="Oval 237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9" name="Oval 237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0" name="Oval 237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0" name="Group 2269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2351" name="Oval 235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2" name="Oval 235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3" name="Oval 235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4" name="Oval 235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5" name="Oval 235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6" name="Oval 235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7" name="Oval 235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8" name="Oval 235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9" name="Oval 235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0" name="Oval 235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1" name="Oval 236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2" name="Oval 236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3" name="Oval 236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4" name="Oval 236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5" name="Oval 236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1" name="Group 2270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336" name="Oval 233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7" name="Oval 233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8" name="Oval 233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9" name="Oval 233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0" name="Oval 233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1" name="Oval 234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2" name="Oval 234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3" name="Oval 234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4" name="Oval 234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5" name="Oval 234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6" name="Oval 234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7" name="Oval 234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8" name="Oval 234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9" name="Oval 234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0" name="Oval 234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2" name="Group 2271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321" name="Oval 232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2" name="Oval 232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3" name="Oval 232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4" name="Oval 232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5" name="Oval 232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6" name="Oval 232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7" name="Oval 232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8" name="Oval 232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9" name="Oval 232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0" name="Oval 232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1" name="Oval 233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2" name="Oval 233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3" name="Oval 233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4" name="Oval 233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5" name="Oval 233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3" name="Group 2272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2306" name="Oval 230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7" name="Oval 230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8" name="Oval 230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9" name="Oval 230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0" name="Oval 230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1" name="Oval 231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2" name="Oval 231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3" name="Oval 231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4" name="Oval 231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5" name="Oval 231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6" name="Oval 231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7" name="Oval 231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8" name="Oval 231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9" name="Oval 231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0" name="Oval 231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4" name="Group 2273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2291" name="Oval 2290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2" name="Oval 2291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3" name="Oval 2292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4" name="Oval 2293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5" name="Oval 2294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6" name="Oval 2295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7" name="Oval 2296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8" name="Oval 2297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9" name="Oval 2298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0" name="Oval 2299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1" name="Oval 2300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2" name="Oval 2301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3" name="Oval 2302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4" name="Oval 2303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5" name="Oval 2304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5" name="Group 2274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2276" name="Oval 2275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77" name="Oval 2276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78" name="Oval 2277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79" name="Oval 2278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0" name="Oval 2279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1" name="Oval 2280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2" name="Oval 2281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3" name="Oval 2282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4" name="Oval 2283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5" name="Oval 2284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6" name="Oval 2285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7" name="Oval 2286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8" name="Oval 2287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9" name="Oval 2288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0" name="Oval 2289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440" name="Group 1439"/>
            <p:cNvGrpSpPr/>
            <p:nvPr/>
          </p:nvGrpSpPr>
          <p:grpSpPr>
            <a:xfrm>
              <a:off x="4834372" y="2394115"/>
              <a:ext cx="787334" cy="1023608"/>
              <a:chOff x="592894" y="2196538"/>
              <a:chExt cx="787334" cy="1023608"/>
            </a:xfrm>
          </p:grpSpPr>
          <p:grpSp>
            <p:nvGrpSpPr>
              <p:cNvPr id="1987" name="Group 1986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2244" name="Oval 224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5" name="Oval 224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6" name="Oval 224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7" name="Oval 224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8" name="Oval 224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9" name="Oval 224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0" name="Oval 224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1" name="Oval 225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2" name="Oval 225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3" name="Oval 225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4" name="Oval 225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5" name="Oval 225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6" name="Oval 225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7" name="Oval 225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8" name="Oval 225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88" name="Group 1987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2229" name="Oval 222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0" name="Oval 222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1" name="Oval 223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2" name="Oval 223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3" name="Oval 223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4" name="Oval 223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5" name="Oval 223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6" name="Oval 223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7" name="Oval 223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8" name="Oval 223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9" name="Oval 223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0" name="Oval 223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1" name="Oval 224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2" name="Oval 224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3" name="Oval 224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89" name="Group 1988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2214" name="Oval 221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5" name="Oval 221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6" name="Oval 221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7" name="Oval 221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8" name="Oval 221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9" name="Oval 221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0" name="Oval 221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1" name="Oval 222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2" name="Oval 222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3" name="Oval 222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4" name="Oval 222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5" name="Oval 222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6" name="Oval 222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7" name="Oval 222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8" name="Oval 222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0" name="Group 1989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199" name="Oval 219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0" name="Oval 219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1" name="Oval 220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2" name="Oval 220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3" name="Oval 220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4" name="Oval 220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5" name="Oval 220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6" name="Oval 220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7" name="Oval 220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8" name="Oval 220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9" name="Oval 220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0" name="Oval 220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1" name="Oval 221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2" name="Oval 221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3" name="Oval 221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1" name="Group 1990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2184" name="Oval 218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5" name="Oval 218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6" name="Oval 218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7" name="Oval 218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8" name="Oval 218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9" name="Oval 218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0" name="Oval 218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1" name="Oval 219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2" name="Oval 219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3" name="Oval 219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4" name="Oval 219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5" name="Oval 219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6" name="Oval 219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7" name="Oval 219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8" name="Oval 219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2" name="Group 1991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169" name="Oval 216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0" name="Oval 216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1" name="Oval 217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2" name="Oval 217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3" name="Oval 217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4" name="Oval 217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5" name="Oval 217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6" name="Oval 217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7" name="Oval 217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8" name="Oval 217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9" name="Oval 217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0" name="Oval 217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1" name="Oval 218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2" name="Oval 218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3" name="Oval 218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3" name="Group 1992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2154" name="Oval 215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5" name="Oval 215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6" name="Oval 215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7" name="Oval 215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8" name="Oval 215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9" name="Oval 215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0" name="Oval 215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1" name="Oval 216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2" name="Oval 216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3" name="Oval 216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4" name="Oval 216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5" name="Oval 216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6" name="Oval 216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7" name="Oval 216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8" name="Oval 216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4" name="Group 1993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2139" name="Oval 213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0" name="Oval 213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1" name="Oval 214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2" name="Oval 214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3" name="Oval 214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4" name="Oval 214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5" name="Oval 214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6" name="Oval 214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7" name="Oval 214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8" name="Oval 214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9" name="Oval 214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0" name="Oval 214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1" name="Oval 215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2" name="Oval 215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3" name="Oval 215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5" name="Group 1994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2124" name="Oval 212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5" name="Oval 212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6" name="Oval 212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7" name="Oval 212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8" name="Oval 212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9" name="Oval 212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0" name="Oval 212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1" name="Oval 213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2" name="Oval 213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3" name="Oval 213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4" name="Oval 213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5" name="Oval 213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6" name="Oval 213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7" name="Oval 213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8" name="Oval 213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6" name="Group 1995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2109" name="Oval 210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0" name="Oval 210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1" name="Oval 211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2" name="Oval 211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3" name="Oval 211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4" name="Oval 211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5" name="Oval 211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6" name="Oval 211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7" name="Oval 211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8" name="Oval 211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9" name="Oval 211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0" name="Oval 211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1" name="Oval 212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2" name="Oval 212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3" name="Oval 212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7" name="Group 1996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2094" name="Oval 209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5" name="Oval 209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6" name="Oval 209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7" name="Oval 209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8" name="Oval 209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9" name="Oval 209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0" name="Oval 209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1" name="Oval 210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2" name="Oval 210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3" name="Oval 210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4" name="Oval 210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5" name="Oval 210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6" name="Oval 210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7" name="Oval 210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8" name="Oval 210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8" name="Group 1997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2079" name="Oval 207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0" name="Oval 207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1" name="Oval 208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2" name="Oval 208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3" name="Oval 208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4" name="Oval 208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5" name="Oval 208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6" name="Oval 208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7" name="Oval 208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8" name="Oval 208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9" name="Oval 208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0" name="Oval 208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1" name="Oval 209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2" name="Oval 209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3" name="Oval 209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99" name="Group 1998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064" name="Oval 206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5" name="Oval 206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6" name="Oval 206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7" name="Oval 206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8" name="Oval 206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9" name="Oval 206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0" name="Oval 206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1" name="Oval 207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2" name="Oval 207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3" name="Oval 207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4" name="Oval 207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5" name="Oval 207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6" name="Oval 207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7" name="Oval 207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8" name="Oval 207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00" name="Group 1999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2049" name="Oval 204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0" name="Oval 204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1" name="Oval 205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2" name="Oval 205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3" name="Oval 205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4" name="Oval 205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5" name="Oval 205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6" name="Oval 205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7" name="Oval 205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8" name="Oval 205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9" name="Oval 205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0" name="Oval 205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1" name="Oval 206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2" name="Oval 206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3" name="Oval 206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01" name="Group 2000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2034" name="Oval 203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5" name="Oval 203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6" name="Oval 203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7" name="Oval 203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8" name="Oval 203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9" name="Oval 203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0" name="Oval 203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1" name="Oval 204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2" name="Oval 204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3" name="Oval 204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4" name="Oval 204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5" name="Oval 204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6" name="Oval 204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7" name="Oval 204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8" name="Oval 204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02" name="Group 2001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2019" name="Oval 2018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0" name="Oval 2019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1" name="Oval 2020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2" name="Oval 2021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3" name="Oval 2022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4" name="Oval 2023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5" name="Oval 2024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6" name="Oval 2025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7" name="Oval 2026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8" name="Oval 2027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9" name="Oval 2028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0" name="Oval 2029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1" name="Oval 2030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2" name="Oval 2031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3" name="Oval 2032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03" name="Group 2002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2004" name="Oval 2003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5" name="Oval 2004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6" name="Oval 2005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7" name="Oval 2006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8" name="Oval 2007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9" name="Oval 2008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0" name="Oval 2009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1" name="Oval 2010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2" name="Oval 2011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3" name="Oval 2012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4" name="Oval 2013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5" name="Oval 2014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6" name="Oval 2015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7" name="Oval 2016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8" name="Oval 2017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441" name="Group 1440"/>
            <p:cNvGrpSpPr/>
            <p:nvPr/>
          </p:nvGrpSpPr>
          <p:grpSpPr>
            <a:xfrm>
              <a:off x="3924669" y="1423096"/>
              <a:ext cx="787334" cy="1023608"/>
              <a:chOff x="592894" y="2196538"/>
              <a:chExt cx="787334" cy="1023608"/>
            </a:xfrm>
          </p:grpSpPr>
          <p:grpSp>
            <p:nvGrpSpPr>
              <p:cNvPr id="1715" name="Group 1714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1972" name="Oval 197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3" name="Oval 197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4" name="Oval 197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5" name="Oval 197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6" name="Oval 197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7" name="Oval 197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8" name="Oval 197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9" name="Oval 197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0" name="Oval 197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1" name="Oval 198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2" name="Oval 198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3" name="Oval 198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4" name="Oval 198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5" name="Oval 198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6" name="Oval 198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16" name="Group 1715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1957" name="Oval 195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8" name="Oval 195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9" name="Oval 195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0" name="Oval 195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1" name="Oval 196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2" name="Oval 196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3" name="Oval 196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4" name="Oval 196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5" name="Oval 196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6" name="Oval 196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7" name="Oval 196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8" name="Oval 196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9" name="Oval 196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0" name="Oval 196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1" name="Oval 197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17" name="Group 1716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1942" name="Oval 194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3" name="Oval 194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4" name="Oval 194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5" name="Oval 194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6" name="Oval 194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7" name="Oval 194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8" name="Oval 194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9" name="Oval 194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0" name="Oval 194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1" name="Oval 195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2" name="Oval 195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3" name="Oval 195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4" name="Oval 195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5" name="Oval 195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6" name="Oval 195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18" name="Group 1717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927" name="Oval 192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8" name="Oval 192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9" name="Oval 192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0" name="Oval 192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1" name="Oval 193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2" name="Oval 193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3" name="Oval 193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4" name="Oval 193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5" name="Oval 193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6" name="Oval 193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7" name="Oval 193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8" name="Oval 193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9" name="Oval 193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0" name="Oval 193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1" name="Oval 194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19" name="Group 1718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1912" name="Oval 191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3" name="Oval 191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4" name="Oval 191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5" name="Oval 191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6" name="Oval 191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7" name="Oval 191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8" name="Oval 191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9" name="Oval 191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0" name="Oval 191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1" name="Oval 192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2" name="Oval 192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3" name="Oval 192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4" name="Oval 192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5" name="Oval 192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6" name="Oval 192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0" name="Group 1719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897" name="Oval 189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8" name="Oval 189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9" name="Oval 189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0" name="Oval 189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1" name="Oval 190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2" name="Oval 190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3" name="Oval 190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4" name="Oval 190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5" name="Oval 190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6" name="Oval 190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7" name="Oval 190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8" name="Oval 190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9" name="Oval 190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0" name="Oval 190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1" name="Oval 191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1" name="Group 1720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1882" name="Oval 188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3" name="Oval 188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4" name="Oval 188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5" name="Oval 188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6" name="Oval 188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7" name="Oval 188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8" name="Oval 188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9" name="Oval 188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0" name="Oval 188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1" name="Oval 189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2" name="Oval 189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3" name="Oval 189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4" name="Oval 189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5" name="Oval 189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6" name="Oval 189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2" name="Group 1721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1867" name="Oval 186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8" name="Oval 186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9" name="Oval 186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0" name="Oval 186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1" name="Oval 187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2" name="Oval 187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3" name="Oval 187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4" name="Oval 187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5" name="Oval 187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6" name="Oval 187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7" name="Oval 187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8" name="Oval 187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9" name="Oval 187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0" name="Oval 187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1" name="Oval 188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3" name="Group 1722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852" name="Oval 185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3" name="Oval 185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4" name="Oval 185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5" name="Oval 185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6" name="Oval 185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7" name="Oval 185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8" name="Oval 185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9" name="Oval 185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0" name="Oval 185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1" name="Oval 186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2" name="Oval 186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3" name="Oval 186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4" name="Oval 186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5" name="Oval 186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6" name="Oval 186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4" name="Group 1723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1837" name="Oval 183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8" name="Oval 183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9" name="Oval 183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0" name="Oval 183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1" name="Oval 184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2" name="Oval 184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3" name="Oval 184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4" name="Oval 184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5" name="Oval 184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6" name="Oval 184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7" name="Oval 184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8" name="Oval 184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9" name="Oval 184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0" name="Oval 184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1" name="Oval 185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5" name="Group 1724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1822" name="Oval 182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3" name="Oval 182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4" name="Oval 182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5" name="Oval 182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6" name="Oval 182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7" name="Oval 182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8" name="Oval 182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9" name="Oval 182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0" name="Oval 182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1" name="Oval 183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2" name="Oval 183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3" name="Oval 183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4" name="Oval 183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5" name="Oval 183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6" name="Oval 183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6" name="Group 1725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1807" name="Oval 180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8" name="Oval 180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9" name="Oval 180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0" name="Oval 180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1" name="Oval 181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2" name="Oval 181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3" name="Oval 181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4" name="Oval 181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5" name="Oval 181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6" name="Oval 181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7" name="Oval 181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8" name="Oval 181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9" name="Oval 181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0" name="Oval 181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1" name="Oval 182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7" name="Group 1726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1792" name="Oval 179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3" name="Oval 179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4" name="Oval 179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5" name="Oval 179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6" name="Oval 179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7" name="Oval 179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8" name="Oval 179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9" name="Oval 179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0" name="Oval 179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1" name="Oval 180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2" name="Oval 180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3" name="Oval 180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4" name="Oval 180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5" name="Oval 180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6" name="Oval 180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8" name="Group 1727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1777" name="Oval 177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8" name="Oval 177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9" name="Oval 177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0" name="Oval 177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1" name="Oval 178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2" name="Oval 178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3" name="Oval 178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4" name="Oval 178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5" name="Oval 178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6" name="Oval 178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7" name="Oval 178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8" name="Oval 178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9" name="Oval 178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0" name="Oval 178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1" name="Oval 179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29" name="Group 1728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1762" name="Oval 176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3" name="Oval 176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4" name="Oval 176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5" name="Oval 176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6" name="Oval 176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7" name="Oval 176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8" name="Oval 176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9" name="Oval 176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0" name="Oval 176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1" name="Oval 177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2" name="Oval 177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3" name="Oval 177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4" name="Oval 177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5" name="Oval 177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6" name="Oval 177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30" name="Group 1729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1747" name="Oval 1746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8" name="Oval 1747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9" name="Oval 1748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0" name="Oval 1749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1" name="Oval 1750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2" name="Oval 1751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3" name="Oval 1752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4" name="Oval 1753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5" name="Oval 1754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6" name="Oval 1755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7" name="Oval 1756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8" name="Oval 1757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9" name="Oval 1758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0" name="Oval 1759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1" name="Oval 1760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31" name="Group 1730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1732" name="Oval 1731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3" name="Oval 1732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4" name="Oval 1733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5" name="Oval 1734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6" name="Oval 1735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7" name="Oval 1736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8" name="Oval 1737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9" name="Oval 1738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0" name="Oval 1739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1" name="Oval 1740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2" name="Oval 1741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3" name="Oval 1742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4" name="Oval 1743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5" name="Oval 1744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6" name="Oval 1745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442" name="Group 1441"/>
            <p:cNvGrpSpPr/>
            <p:nvPr/>
          </p:nvGrpSpPr>
          <p:grpSpPr>
            <a:xfrm>
              <a:off x="4489753" y="1906320"/>
              <a:ext cx="787334" cy="1023608"/>
              <a:chOff x="592894" y="2196538"/>
              <a:chExt cx="787334" cy="1023608"/>
            </a:xfrm>
          </p:grpSpPr>
          <p:grpSp>
            <p:nvGrpSpPr>
              <p:cNvPr id="1443" name="Group 1442"/>
              <p:cNvGrpSpPr/>
              <p:nvPr/>
            </p:nvGrpSpPr>
            <p:grpSpPr>
              <a:xfrm>
                <a:off x="648710" y="2196538"/>
                <a:ext cx="521878" cy="562089"/>
                <a:chOff x="648710" y="2196538"/>
                <a:chExt cx="521878" cy="562089"/>
              </a:xfrm>
            </p:grpSpPr>
            <p:sp>
              <p:nvSpPr>
                <p:cNvPr id="1700" name="Oval 169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1" name="Oval 170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2" name="Oval 170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3" name="Oval 170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4" name="Oval 170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5" name="Oval 170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6" name="Oval 170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7" name="Oval 170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8" name="Oval 170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9" name="Oval 170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0" name="Oval 170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1" name="Oval 171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2" name="Oval 171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3" name="Oval 171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4" name="Oval 171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4" name="Group 1443"/>
              <p:cNvGrpSpPr/>
              <p:nvPr/>
            </p:nvGrpSpPr>
            <p:grpSpPr>
              <a:xfrm>
                <a:off x="728725" y="2264262"/>
                <a:ext cx="521878" cy="562089"/>
                <a:chOff x="648710" y="2196538"/>
                <a:chExt cx="521878" cy="562089"/>
              </a:xfrm>
            </p:grpSpPr>
            <p:sp>
              <p:nvSpPr>
                <p:cNvPr id="1685" name="Oval 168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6" name="Oval 168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7" name="Oval 168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8" name="Oval 168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9" name="Oval 168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0" name="Oval 168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1" name="Oval 169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2" name="Oval 169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3" name="Oval 169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4" name="Oval 169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5" name="Oval 169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6" name="Oval 169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7" name="Oval 169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8" name="Oval 169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9" name="Oval 169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5" name="Group 1444"/>
              <p:cNvGrpSpPr/>
              <p:nvPr/>
            </p:nvGrpSpPr>
            <p:grpSpPr>
              <a:xfrm>
                <a:off x="653564" y="2211431"/>
                <a:ext cx="521878" cy="562089"/>
                <a:chOff x="648710" y="2196538"/>
                <a:chExt cx="521878" cy="562089"/>
              </a:xfrm>
            </p:grpSpPr>
            <p:sp>
              <p:nvSpPr>
                <p:cNvPr id="1670" name="Oval 166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1" name="Oval 167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2" name="Oval 167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3" name="Oval 167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4" name="Oval 167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5" name="Oval 167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6" name="Oval 167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7" name="Oval 167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8" name="Oval 167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9" name="Oval 167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0" name="Oval 167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1" name="Oval 168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2" name="Oval 168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3" name="Oval 168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4" name="Oval 168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6" name="Group 1445"/>
              <p:cNvGrpSpPr/>
              <p:nvPr/>
            </p:nvGrpSpPr>
            <p:grpSpPr>
              <a:xfrm>
                <a:off x="696292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655" name="Oval 165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6" name="Oval 165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7" name="Oval 165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8" name="Oval 165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9" name="Oval 165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0" name="Oval 165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1" name="Oval 166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2" name="Oval 166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3" name="Oval 166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4" name="Oval 166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5" name="Oval 166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6" name="Oval 166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7" name="Oval 166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8" name="Oval 166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9" name="Oval 166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7" name="Group 1446"/>
              <p:cNvGrpSpPr/>
              <p:nvPr/>
            </p:nvGrpSpPr>
            <p:grpSpPr>
              <a:xfrm>
                <a:off x="701146" y="2344784"/>
                <a:ext cx="521878" cy="562089"/>
                <a:chOff x="648710" y="2196538"/>
                <a:chExt cx="521878" cy="562089"/>
              </a:xfrm>
            </p:grpSpPr>
            <p:sp>
              <p:nvSpPr>
                <p:cNvPr id="1640" name="Oval 163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1" name="Oval 164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2" name="Oval 164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3" name="Oval 164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4" name="Oval 164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5" name="Oval 164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6" name="Oval 164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7" name="Oval 164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8" name="Oval 164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9" name="Oval 164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0" name="Oval 164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1" name="Oval 165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2" name="Oval 165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3" name="Oval 165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4" name="Oval 165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8" name="Group 1447"/>
              <p:cNvGrpSpPr/>
              <p:nvPr/>
            </p:nvGrpSpPr>
            <p:grpSpPr>
              <a:xfrm>
                <a:off x="686698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625" name="Oval 162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6" name="Oval 162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7" name="Oval 162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8" name="Oval 162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9" name="Oval 162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0" name="Oval 162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1" name="Oval 163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2" name="Oval 163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3" name="Oval 163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4" name="Oval 163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5" name="Oval 163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6" name="Oval 163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7" name="Oval 163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8" name="Oval 163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9" name="Oval 163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9" name="Group 1448"/>
              <p:cNvGrpSpPr/>
              <p:nvPr/>
            </p:nvGrpSpPr>
            <p:grpSpPr>
              <a:xfrm>
                <a:off x="734280" y="2463244"/>
                <a:ext cx="521878" cy="562089"/>
                <a:chOff x="648710" y="2196538"/>
                <a:chExt cx="521878" cy="562089"/>
              </a:xfrm>
            </p:grpSpPr>
            <p:sp>
              <p:nvSpPr>
                <p:cNvPr id="1610" name="Oval 160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1" name="Oval 161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2" name="Oval 161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3" name="Oval 161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4" name="Oval 161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5" name="Oval 161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6" name="Oval 161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7" name="Oval 161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8" name="Oval 161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9" name="Oval 161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0" name="Oval 161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1" name="Oval 162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2" name="Oval 162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3" name="Oval 162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4" name="Oval 162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0" name="Group 1449"/>
              <p:cNvGrpSpPr/>
              <p:nvPr/>
            </p:nvGrpSpPr>
            <p:grpSpPr>
              <a:xfrm>
                <a:off x="739134" y="2478137"/>
                <a:ext cx="521878" cy="562089"/>
                <a:chOff x="648710" y="2196538"/>
                <a:chExt cx="521878" cy="562089"/>
              </a:xfrm>
            </p:grpSpPr>
            <p:sp>
              <p:nvSpPr>
                <p:cNvPr id="1595" name="Oval 159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6" name="Oval 159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7" name="Oval 159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8" name="Oval 159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9" name="Oval 159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0" name="Oval 159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1" name="Oval 160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2" name="Oval 160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3" name="Oval 160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4" name="Oval 160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5" name="Oval 160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6" name="Oval 160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7" name="Oval 160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8" name="Oval 160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9" name="Oval 160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1" name="Group 1450"/>
              <p:cNvGrpSpPr/>
              <p:nvPr/>
            </p:nvGrpSpPr>
            <p:grpSpPr>
              <a:xfrm>
                <a:off x="634921" y="2329891"/>
                <a:ext cx="521878" cy="562089"/>
                <a:chOff x="648710" y="2196538"/>
                <a:chExt cx="521878" cy="562089"/>
              </a:xfrm>
            </p:grpSpPr>
            <p:sp>
              <p:nvSpPr>
                <p:cNvPr id="1580" name="Oval 157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1" name="Oval 158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2" name="Oval 158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3" name="Oval 158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4" name="Oval 158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5" name="Oval 158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6" name="Oval 158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7" name="Oval 158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8" name="Oval 158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9" name="Oval 158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0" name="Oval 158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1" name="Oval 159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2" name="Oval 159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3" name="Oval 159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4" name="Oval 159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2" name="Group 1451"/>
              <p:cNvGrpSpPr/>
              <p:nvPr/>
            </p:nvGrpSpPr>
            <p:grpSpPr>
              <a:xfrm>
                <a:off x="592894" y="2395520"/>
                <a:ext cx="521878" cy="562089"/>
                <a:chOff x="648710" y="2196538"/>
                <a:chExt cx="521878" cy="562089"/>
              </a:xfrm>
            </p:grpSpPr>
            <p:sp>
              <p:nvSpPr>
                <p:cNvPr id="1565" name="Oval 156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6" name="Oval 156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7" name="Oval 156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8" name="Oval 156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9" name="Oval 156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0" name="Oval 156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1" name="Oval 157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2" name="Oval 157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3" name="Oval 157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4" name="Oval 157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5" name="Oval 157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6" name="Oval 157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7" name="Oval 157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8" name="Oval 157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9" name="Oval 157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3" name="Group 1452"/>
              <p:cNvGrpSpPr/>
              <p:nvPr/>
            </p:nvGrpSpPr>
            <p:grpSpPr>
              <a:xfrm>
                <a:off x="640476" y="2528873"/>
                <a:ext cx="521878" cy="562089"/>
                <a:chOff x="648710" y="2196538"/>
                <a:chExt cx="521878" cy="562089"/>
              </a:xfrm>
            </p:grpSpPr>
            <p:sp>
              <p:nvSpPr>
                <p:cNvPr id="1550" name="Oval 154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1" name="Oval 155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2" name="Oval 155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3" name="Oval 155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4" name="Oval 155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5" name="Oval 155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6" name="Oval 155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7" name="Oval 155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8" name="Oval 155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9" name="Oval 155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0" name="Oval 155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1" name="Oval 156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2" name="Oval 156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3" name="Oval 156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4" name="Oval 156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4" name="Group 1453"/>
              <p:cNvGrpSpPr/>
              <p:nvPr/>
            </p:nvGrpSpPr>
            <p:grpSpPr>
              <a:xfrm>
                <a:off x="645330" y="2543766"/>
                <a:ext cx="521878" cy="562089"/>
                <a:chOff x="648710" y="2196538"/>
                <a:chExt cx="521878" cy="562089"/>
              </a:xfrm>
            </p:grpSpPr>
            <p:sp>
              <p:nvSpPr>
                <p:cNvPr id="1535" name="Oval 153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6" name="Oval 153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7" name="Oval 153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8" name="Oval 153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9" name="Oval 153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0" name="Oval 153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1" name="Oval 154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2" name="Oval 154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3" name="Oval 154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4" name="Oval 154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5" name="Oval 154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6" name="Oval 154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7" name="Oval 154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8" name="Oval 154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49" name="Oval 154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5" name="Group 1454"/>
              <p:cNvGrpSpPr/>
              <p:nvPr/>
            </p:nvGrpSpPr>
            <p:grpSpPr>
              <a:xfrm>
                <a:off x="858350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1520" name="Oval 151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1" name="Oval 152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2" name="Oval 152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3" name="Oval 152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4" name="Oval 152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5" name="Oval 152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6" name="Oval 152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7" name="Oval 152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8" name="Oval 152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9" name="Oval 152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0" name="Oval 152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1" name="Oval 153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2" name="Oval 153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3" name="Oval 153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4" name="Oval 153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6" name="Group 1455"/>
              <p:cNvGrpSpPr/>
              <p:nvPr/>
            </p:nvGrpSpPr>
            <p:grpSpPr>
              <a:xfrm>
                <a:off x="796979" y="2444182"/>
                <a:ext cx="521878" cy="562089"/>
                <a:chOff x="648710" y="2196538"/>
                <a:chExt cx="521878" cy="562089"/>
              </a:xfrm>
            </p:grpSpPr>
            <p:sp>
              <p:nvSpPr>
                <p:cNvPr id="1505" name="Oval 150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6" name="Oval 150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7" name="Oval 150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8" name="Oval 150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9" name="Oval 150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0" name="Oval 150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1" name="Oval 151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2" name="Oval 151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3" name="Oval 151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4" name="Oval 151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5" name="Oval 151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6" name="Oval 151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7" name="Oval 151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8" name="Oval 151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9" name="Oval 151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7" name="Group 1456"/>
              <p:cNvGrpSpPr/>
              <p:nvPr/>
            </p:nvGrpSpPr>
            <p:grpSpPr>
              <a:xfrm>
                <a:off x="754952" y="2509811"/>
                <a:ext cx="521878" cy="562089"/>
                <a:chOff x="648710" y="2196538"/>
                <a:chExt cx="521878" cy="562089"/>
              </a:xfrm>
            </p:grpSpPr>
            <p:sp>
              <p:nvSpPr>
                <p:cNvPr id="1490" name="Oval 148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1" name="Oval 149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2" name="Oval 149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3" name="Oval 149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4" name="Oval 149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5" name="Oval 149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6" name="Oval 149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7" name="Oval 149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8" name="Oval 149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9" name="Oval 149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0" name="Oval 149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1" name="Oval 150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2" name="Oval 150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3" name="Oval 150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4" name="Oval 150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8" name="Group 1457"/>
              <p:cNvGrpSpPr/>
              <p:nvPr/>
            </p:nvGrpSpPr>
            <p:grpSpPr>
              <a:xfrm>
                <a:off x="802534" y="2643164"/>
                <a:ext cx="521878" cy="562089"/>
                <a:chOff x="648710" y="2196538"/>
                <a:chExt cx="521878" cy="562089"/>
              </a:xfrm>
            </p:grpSpPr>
            <p:sp>
              <p:nvSpPr>
                <p:cNvPr id="1475" name="Oval 1474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6" name="Oval 1475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7" name="Oval 1476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8" name="Oval 1477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9" name="Oval 1478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0" name="Oval 1479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1" name="Oval 1480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2" name="Oval 1481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3" name="Oval 1482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4" name="Oval 1483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5" name="Oval 1484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6" name="Oval 1485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7" name="Oval 1486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8" name="Oval 1487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9" name="Oval 1488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59" name="Group 1458"/>
              <p:cNvGrpSpPr/>
              <p:nvPr/>
            </p:nvGrpSpPr>
            <p:grpSpPr>
              <a:xfrm>
                <a:off x="807388" y="2658057"/>
                <a:ext cx="521878" cy="562089"/>
                <a:chOff x="648710" y="2196538"/>
                <a:chExt cx="521878" cy="562089"/>
              </a:xfrm>
            </p:grpSpPr>
            <p:sp>
              <p:nvSpPr>
                <p:cNvPr id="1460" name="Oval 1459"/>
                <p:cNvSpPr/>
                <p:nvPr/>
              </p:nvSpPr>
              <p:spPr>
                <a:xfrm flipH="1" flipV="1">
                  <a:off x="665131" y="24707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1" name="Oval 1460"/>
                <p:cNvSpPr/>
                <p:nvPr/>
              </p:nvSpPr>
              <p:spPr>
                <a:xfrm flipH="1" flipV="1">
                  <a:off x="788956" y="25393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2" name="Oval 1461"/>
                <p:cNvSpPr/>
                <p:nvPr/>
              </p:nvSpPr>
              <p:spPr>
                <a:xfrm flipH="1" flipV="1">
                  <a:off x="651530" y="2348855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3" name="Oval 1462"/>
                <p:cNvSpPr/>
                <p:nvPr/>
              </p:nvSpPr>
              <p:spPr>
                <a:xfrm flipH="1" flipV="1">
                  <a:off x="763458" y="2262167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4" name="Oval 1463"/>
                <p:cNvSpPr/>
                <p:nvPr/>
              </p:nvSpPr>
              <p:spPr>
                <a:xfrm flipH="1" flipV="1">
                  <a:off x="861883" y="235006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5" name="Oval 1464"/>
                <p:cNvSpPr/>
                <p:nvPr/>
              </p:nvSpPr>
              <p:spPr>
                <a:xfrm flipH="1" flipV="1">
                  <a:off x="975485" y="248251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6" name="Oval 1465"/>
                <p:cNvSpPr/>
                <p:nvPr/>
              </p:nvSpPr>
              <p:spPr>
                <a:xfrm flipH="1" flipV="1">
                  <a:off x="648710" y="2635312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7" name="Oval 1466"/>
                <p:cNvSpPr/>
                <p:nvPr/>
              </p:nvSpPr>
              <p:spPr>
                <a:xfrm flipH="1" flipV="1">
                  <a:off x="763458" y="271290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8" name="Oval 1467"/>
                <p:cNvSpPr/>
                <p:nvPr/>
              </p:nvSpPr>
              <p:spPr>
                <a:xfrm flipH="1" flipV="1">
                  <a:off x="898684" y="2638000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9" name="Oval 1468"/>
                <p:cNvSpPr/>
                <p:nvPr/>
              </p:nvSpPr>
              <p:spPr>
                <a:xfrm flipH="1" flipV="1">
                  <a:off x="815567" y="237896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0" name="Oval 1469"/>
                <p:cNvSpPr/>
                <p:nvPr/>
              </p:nvSpPr>
              <p:spPr>
                <a:xfrm flipH="1" flipV="1">
                  <a:off x="852368" y="2666903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1" name="Oval 1470"/>
                <p:cNvSpPr/>
                <p:nvPr/>
              </p:nvSpPr>
              <p:spPr>
                <a:xfrm flipH="1" flipV="1">
                  <a:off x="976765" y="233108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2" name="Oval 1471"/>
                <p:cNvSpPr/>
                <p:nvPr/>
              </p:nvSpPr>
              <p:spPr>
                <a:xfrm flipH="1" flipV="1">
                  <a:off x="1013566" y="2619024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3" name="Oval 1472"/>
                <p:cNvSpPr/>
                <p:nvPr/>
              </p:nvSpPr>
              <p:spPr>
                <a:xfrm flipH="1" flipV="1">
                  <a:off x="929169" y="2196538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4" name="Oval 1473"/>
                <p:cNvSpPr/>
                <p:nvPr/>
              </p:nvSpPr>
              <p:spPr>
                <a:xfrm flipH="1" flipV="1">
                  <a:off x="1124869" y="2454111"/>
                  <a:ext cx="45719" cy="457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2803" name="Oval 2802"/>
          <p:cNvSpPr/>
          <p:nvPr/>
        </p:nvSpPr>
        <p:spPr>
          <a:xfrm rot="20379845">
            <a:off x="6332455" y="1414187"/>
            <a:ext cx="768788" cy="6949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900" dirty="0">
              <a:solidFill>
                <a:schemeClr val="bg2"/>
              </a:solidFill>
            </a:endParaRPr>
          </a:p>
        </p:txBody>
      </p:sp>
      <p:sp>
        <p:nvSpPr>
          <p:cNvPr id="2804" name="Freeform 2803"/>
          <p:cNvSpPr/>
          <p:nvPr/>
        </p:nvSpPr>
        <p:spPr>
          <a:xfrm rot="20379845">
            <a:off x="6351785" y="1542065"/>
            <a:ext cx="2069695" cy="416968"/>
          </a:xfrm>
          <a:custGeom>
            <a:avLst/>
            <a:gdLst>
              <a:gd name="connsiteX0" fmla="*/ 0 w 2069695"/>
              <a:gd name="connsiteY0" fmla="*/ 0 h 416968"/>
              <a:gd name="connsiteX1" fmla="*/ 613971 w 2069695"/>
              <a:gd name="connsiteY1" fmla="*/ 0 h 416968"/>
              <a:gd name="connsiteX2" fmla="*/ 833934 w 2069695"/>
              <a:gd name="connsiteY2" fmla="*/ 0 h 416968"/>
              <a:gd name="connsiteX3" fmla="*/ 2069695 w 2069695"/>
              <a:gd name="connsiteY3" fmla="*/ 0 h 416968"/>
              <a:gd name="connsiteX4" fmla="*/ 2069695 w 2069695"/>
              <a:gd name="connsiteY4" fmla="*/ 145620 h 416968"/>
              <a:gd name="connsiteX5" fmla="*/ 804535 w 2069695"/>
              <a:gd name="connsiteY5" fmla="*/ 145620 h 416968"/>
              <a:gd name="connsiteX6" fmla="*/ 801167 w 2069695"/>
              <a:gd name="connsiteY6" fmla="*/ 162304 h 416968"/>
              <a:gd name="connsiteX7" fmla="*/ 416967 w 2069695"/>
              <a:gd name="connsiteY7" fmla="*/ 416968 h 416968"/>
              <a:gd name="connsiteX8" fmla="*/ 0 w 2069695"/>
              <a:gd name="connsiteY8" fmla="*/ 1 h 4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9695" h="416968">
                <a:moveTo>
                  <a:pt x="0" y="0"/>
                </a:moveTo>
                <a:lnTo>
                  <a:pt x="613971" y="0"/>
                </a:lnTo>
                <a:lnTo>
                  <a:pt x="833934" y="0"/>
                </a:lnTo>
                <a:lnTo>
                  <a:pt x="2069695" y="0"/>
                </a:lnTo>
                <a:lnTo>
                  <a:pt x="2069695" y="145620"/>
                </a:lnTo>
                <a:lnTo>
                  <a:pt x="804535" y="145620"/>
                </a:lnTo>
                <a:lnTo>
                  <a:pt x="801167" y="162304"/>
                </a:lnTo>
                <a:cubicBezTo>
                  <a:pt x="737868" y="311959"/>
                  <a:pt x="589681" y="416968"/>
                  <a:pt x="416967" y="416968"/>
                </a:cubicBezTo>
                <a:cubicBezTo>
                  <a:pt x="186682" y="416968"/>
                  <a:pt x="0" y="230286"/>
                  <a:pt x="0" y="1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05" name="Oval 2804"/>
          <p:cNvSpPr/>
          <p:nvPr/>
        </p:nvSpPr>
        <p:spPr>
          <a:xfrm rot="1220155" flipH="1">
            <a:off x="4820094" y="2079787"/>
            <a:ext cx="768788" cy="69494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900" dirty="0">
              <a:solidFill>
                <a:schemeClr val="bg2"/>
              </a:solidFill>
            </a:endParaRPr>
          </a:p>
        </p:txBody>
      </p:sp>
      <p:sp>
        <p:nvSpPr>
          <p:cNvPr id="2806" name="Freeform 2805"/>
          <p:cNvSpPr/>
          <p:nvPr/>
        </p:nvSpPr>
        <p:spPr>
          <a:xfrm rot="1220155" flipH="1">
            <a:off x="3499857" y="2218776"/>
            <a:ext cx="2069695" cy="416968"/>
          </a:xfrm>
          <a:custGeom>
            <a:avLst/>
            <a:gdLst>
              <a:gd name="connsiteX0" fmla="*/ 0 w 2069695"/>
              <a:gd name="connsiteY0" fmla="*/ 0 h 416968"/>
              <a:gd name="connsiteX1" fmla="*/ 613971 w 2069695"/>
              <a:gd name="connsiteY1" fmla="*/ 0 h 416968"/>
              <a:gd name="connsiteX2" fmla="*/ 833934 w 2069695"/>
              <a:gd name="connsiteY2" fmla="*/ 0 h 416968"/>
              <a:gd name="connsiteX3" fmla="*/ 2069695 w 2069695"/>
              <a:gd name="connsiteY3" fmla="*/ 0 h 416968"/>
              <a:gd name="connsiteX4" fmla="*/ 2069695 w 2069695"/>
              <a:gd name="connsiteY4" fmla="*/ 145620 h 416968"/>
              <a:gd name="connsiteX5" fmla="*/ 804535 w 2069695"/>
              <a:gd name="connsiteY5" fmla="*/ 145620 h 416968"/>
              <a:gd name="connsiteX6" fmla="*/ 801167 w 2069695"/>
              <a:gd name="connsiteY6" fmla="*/ 162304 h 416968"/>
              <a:gd name="connsiteX7" fmla="*/ 416967 w 2069695"/>
              <a:gd name="connsiteY7" fmla="*/ 416968 h 416968"/>
              <a:gd name="connsiteX8" fmla="*/ 0 w 2069695"/>
              <a:gd name="connsiteY8" fmla="*/ 1 h 4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9695" h="416968">
                <a:moveTo>
                  <a:pt x="0" y="0"/>
                </a:moveTo>
                <a:lnTo>
                  <a:pt x="613971" y="0"/>
                </a:lnTo>
                <a:lnTo>
                  <a:pt x="833934" y="0"/>
                </a:lnTo>
                <a:lnTo>
                  <a:pt x="2069695" y="0"/>
                </a:lnTo>
                <a:lnTo>
                  <a:pt x="2069695" y="145620"/>
                </a:lnTo>
                <a:lnTo>
                  <a:pt x="804535" y="145620"/>
                </a:lnTo>
                <a:lnTo>
                  <a:pt x="801167" y="162304"/>
                </a:lnTo>
                <a:cubicBezTo>
                  <a:pt x="737868" y="311959"/>
                  <a:pt x="589681" y="416968"/>
                  <a:pt x="416967" y="416968"/>
                </a:cubicBezTo>
                <a:cubicBezTo>
                  <a:pt x="186682" y="416968"/>
                  <a:pt x="0" y="230286"/>
                  <a:pt x="0" y="1"/>
                </a:cubicBezTo>
                <a:close/>
              </a:path>
            </a:pathLst>
          </a:custGeom>
          <a:solidFill>
            <a:srgbClr val="585453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9957" y="489656"/>
            <a:ext cx="2115495" cy="27312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0281" y="1152665"/>
            <a:ext cx="2085013" cy="2725148"/>
          </a:xfrm>
          <a:prstGeom prst="rect">
            <a:avLst/>
          </a:prstGeom>
        </p:spPr>
      </p:pic>
      <p:sp>
        <p:nvSpPr>
          <p:cNvPr id="2807" name="Oval 2806"/>
          <p:cNvSpPr/>
          <p:nvPr/>
        </p:nvSpPr>
        <p:spPr>
          <a:xfrm rot="5400000">
            <a:off x="5750191" y="623071"/>
            <a:ext cx="762000" cy="1041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08" name="Freeform 5"/>
          <p:cNvSpPr>
            <a:spLocks/>
          </p:cNvSpPr>
          <p:nvPr/>
        </p:nvSpPr>
        <p:spPr bwMode="auto">
          <a:xfrm flipH="1">
            <a:off x="6087059" y="762770"/>
            <a:ext cx="88264" cy="762001"/>
          </a:xfrm>
          <a:custGeom>
            <a:avLst/>
            <a:gdLst>
              <a:gd name="T0" fmla="*/ 0 w 54"/>
              <a:gd name="T1" fmla="*/ 583 h 583"/>
              <a:gd name="T2" fmla="*/ 54 w 54"/>
              <a:gd name="T3" fmla="*/ 480 h 583"/>
              <a:gd name="T4" fmla="*/ 27 w 54"/>
              <a:gd name="T5" fmla="*/ 375 h 583"/>
              <a:gd name="T6" fmla="*/ 54 w 54"/>
              <a:gd name="T7" fmla="*/ 300 h 583"/>
              <a:gd name="T8" fmla="*/ 0 w 54"/>
              <a:gd name="T9" fmla="*/ 152 h 583"/>
              <a:gd name="T10" fmla="*/ 54 w 54"/>
              <a:gd name="T11" fmla="*/ 68 h 583"/>
              <a:gd name="T12" fmla="*/ 27 w 54"/>
              <a:gd name="T13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583">
                <a:moveTo>
                  <a:pt x="0" y="583"/>
                </a:moveTo>
                <a:lnTo>
                  <a:pt x="54" y="480"/>
                </a:lnTo>
                <a:lnTo>
                  <a:pt x="27" y="375"/>
                </a:lnTo>
                <a:lnTo>
                  <a:pt x="54" y="300"/>
                </a:lnTo>
                <a:lnTo>
                  <a:pt x="0" y="152"/>
                </a:lnTo>
                <a:lnTo>
                  <a:pt x="54" y="68"/>
                </a:lnTo>
                <a:lnTo>
                  <a:pt x="27" y="0"/>
                </a:lnTo>
              </a:path>
            </a:pathLst>
          </a:custGeom>
          <a:noFill/>
          <a:ln w="9525" cap="flat">
            <a:solidFill>
              <a:schemeClr val="accent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09" name="Freeform 5"/>
          <p:cNvSpPr>
            <a:spLocks/>
          </p:cNvSpPr>
          <p:nvPr/>
        </p:nvSpPr>
        <p:spPr bwMode="auto">
          <a:xfrm>
            <a:off x="6087059" y="760116"/>
            <a:ext cx="564832" cy="764655"/>
          </a:xfrm>
          <a:custGeom>
            <a:avLst/>
            <a:gdLst>
              <a:gd name="T0" fmla="*/ 27 w 178"/>
              <a:gd name="T1" fmla="*/ 1 h 240"/>
              <a:gd name="T2" fmla="*/ 27 w 178"/>
              <a:gd name="T3" fmla="*/ 0 h 240"/>
              <a:gd name="T4" fmla="*/ 14 w 178"/>
              <a:gd name="T5" fmla="*/ 0 h 240"/>
              <a:gd name="T6" fmla="*/ 0 w 178"/>
              <a:gd name="T7" fmla="*/ 28 h 240"/>
              <a:gd name="T8" fmla="*/ 27 w 178"/>
              <a:gd name="T9" fmla="*/ 63 h 240"/>
              <a:gd name="T10" fmla="*/ 0 w 178"/>
              <a:gd name="T11" fmla="*/ 124 h 240"/>
              <a:gd name="T12" fmla="*/ 14 w 178"/>
              <a:gd name="T13" fmla="*/ 154 h 240"/>
              <a:gd name="T14" fmla="*/ 0 w 178"/>
              <a:gd name="T15" fmla="*/ 198 h 240"/>
              <a:gd name="T16" fmla="*/ 27 w 178"/>
              <a:gd name="T17" fmla="*/ 240 h 240"/>
              <a:gd name="T18" fmla="*/ 27 w 178"/>
              <a:gd name="T19" fmla="*/ 240 h 240"/>
              <a:gd name="T20" fmla="*/ 178 w 178"/>
              <a:gd name="T21" fmla="*/ 120 h 240"/>
              <a:gd name="T22" fmla="*/ 27 w 178"/>
              <a:gd name="T23" fmla="*/ 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8" h="240">
                <a:moveTo>
                  <a:pt x="27" y="1"/>
                </a:moveTo>
                <a:cubicBezTo>
                  <a:pt x="27" y="0"/>
                  <a:pt x="27" y="0"/>
                  <a:pt x="27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27" y="63"/>
                  <a:pt x="27" y="63"/>
                  <a:pt x="27" y="63"/>
                </a:cubicBezTo>
                <a:cubicBezTo>
                  <a:pt x="0" y="124"/>
                  <a:pt x="0" y="124"/>
                  <a:pt x="0" y="124"/>
                </a:cubicBezTo>
                <a:cubicBezTo>
                  <a:pt x="14" y="154"/>
                  <a:pt x="14" y="154"/>
                  <a:pt x="14" y="154"/>
                </a:cubicBezTo>
                <a:cubicBezTo>
                  <a:pt x="0" y="198"/>
                  <a:pt x="0" y="198"/>
                  <a:pt x="0" y="198"/>
                </a:cubicBezTo>
                <a:cubicBezTo>
                  <a:pt x="27" y="240"/>
                  <a:pt x="27" y="240"/>
                  <a:pt x="27" y="240"/>
                </a:cubicBezTo>
                <a:cubicBezTo>
                  <a:pt x="27" y="240"/>
                  <a:pt x="27" y="240"/>
                  <a:pt x="27" y="240"/>
                </a:cubicBezTo>
                <a:cubicBezTo>
                  <a:pt x="112" y="235"/>
                  <a:pt x="178" y="183"/>
                  <a:pt x="178" y="120"/>
                </a:cubicBezTo>
                <a:cubicBezTo>
                  <a:pt x="178" y="57"/>
                  <a:pt x="112" y="6"/>
                  <a:pt x="27" y="1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10" name="Freeform 6"/>
          <p:cNvSpPr>
            <a:spLocks/>
          </p:cNvSpPr>
          <p:nvPr/>
        </p:nvSpPr>
        <p:spPr bwMode="auto">
          <a:xfrm>
            <a:off x="5563742" y="760116"/>
            <a:ext cx="598645" cy="759514"/>
          </a:xfrm>
          <a:custGeom>
            <a:avLst/>
            <a:gdLst>
              <a:gd name="T0" fmla="*/ 164 w 191"/>
              <a:gd name="T1" fmla="*/ 204 h 241"/>
              <a:gd name="T2" fmla="*/ 164 w 191"/>
              <a:gd name="T3" fmla="*/ 201 h 241"/>
              <a:gd name="T4" fmla="*/ 177 w 191"/>
              <a:gd name="T5" fmla="*/ 155 h 241"/>
              <a:gd name="T6" fmla="*/ 164 w 191"/>
              <a:gd name="T7" fmla="*/ 129 h 241"/>
              <a:gd name="T8" fmla="*/ 164 w 191"/>
              <a:gd name="T9" fmla="*/ 127 h 241"/>
              <a:gd name="T10" fmla="*/ 191 w 191"/>
              <a:gd name="T11" fmla="*/ 62 h 241"/>
              <a:gd name="T12" fmla="*/ 164 w 191"/>
              <a:gd name="T13" fmla="*/ 29 h 241"/>
              <a:gd name="T14" fmla="*/ 164 w 191"/>
              <a:gd name="T15" fmla="*/ 27 h 241"/>
              <a:gd name="T16" fmla="*/ 177 w 191"/>
              <a:gd name="T17" fmla="*/ 0 h 241"/>
              <a:gd name="T18" fmla="*/ 163 w 191"/>
              <a:gd name="T19" fmla="*/ 0 h 241"/>
              <a:gd name="T20" fmla="*/ 163 w 191"/>
              <a:gd name="T21" fmla="*/ 0 h 241"/>
              <a:gd name="T22" fmla="*/ 0 w 191"/>
              <a:gd name="T23" fmla="*/ 120 h 241"/>
              <a:gd name="T24" fmla="*/ 164 w 191"/>
              <a:gd name="T25" fmla="*/ 240 h 241"/>
              <a:gd name="T26" fmla="*/ 164 w 191"/>
              <a:gd name="T27" fmla="*/ 239 h 241"/>
              <a:gd name="T28" fmla="*/ 191 w 191"/>
              <a:gd name="T29" fmla="*/ 241 h 241"/>
              <a:gd name="T30" fmla="*/ 164 w 191"/>
              <a:gd name="T31" fmla="*/ 204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1" h="241">
                <a:moveTo>
                  <a:pt x="164" y="204"/>
                </a:moveTo>
                <a:cubicBezTo>
                  <a:pt x="164" y="201"/>
                  <a:pt x="164" y="201"/>
                  <a:pt x="164" y="201"/>
                </a:cubicBezTo>
                <a:cubicBezTo>
                  <a:pt x="177" y="155"/>
                  <a:pt x="177" y="155"/>
                  <a:pt x="177" y="155"/>
                </a:cubicBezTo>
                <a:cubicBezTo>
                  <a:pt x="164" y="129"/>
                  <a:pt x="164" y="129"/>
                  <a:pt x="164" y="129"/>
                </a:cubicBezTo>
                <a:cubicBezTo>
                  <a:pt x="164" y="127"/>
                  <a:pt x="164" y="127"/>
                  <a:pt x="164" y="127"/>
                </a:cubicBezTo>
                <a:cubicBezTo>
                  <a:pt x="191" y="62"/>
                  <a:pt x="191" y="62"/>
                  <a:pt x="191" y="62"/>
                </a:cubicBezTo>
                <a:cubicBezTo>
                  <a:pt x="164" y="29"/>
                  <a:pt x="164" y="29"/>
                  <a:pt x="164" y="29"/>
                </a:cubicBezTo>
                <a:cubicBezTo>
                  <a:pt x="164" y="27"/>
                  <a:pt x="164" y="27"/>
                  <a:pt x="164" y="27"/>
                </a:cubicBezTo>
                <a:cubicBezTo>
                  <a:pt x="177" y="0"/>
                  <a:pt x="177" y="0"/>
                  <a:pt x="177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73" y="0"/>
                  <a:pt x="0" y="54"/>
                  <a:pt x="0" y="120"/>
                </a:cubicBezTo>
                <a:cubicBezTo>
                  <a:pt x="0" y="186"/>
                  <a:pt x="73" y="240"/>
                  <a:pt x="164" y="240"/>
                </a:cubicBezTo>
                <a:cubicBezTo>
                  <a:pt x="164" y="239"/>
                  <a:pt x="164" y="239"/>
                  <a:pt x="164" y="239"/>
                </a:cubicBezTo>
                <a:cubicBezTo>
                  <a:pt x="191" y="241"/>
                  <a:pt x="191" y="241"/>
                  <a:pt x="191" y="241"/>
                </a:cubicBezTo>
                <a:lnTo>
                  <a:pt x="164" y="204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811" name="Group 2810"/>
          <p:cNvGrpSpPr/>
          <p:nvPr/>
        </p:nvGrpSpPr>
        <p:grpSpPr>
          <a:xfrm>
            <a:off x="5577752" y="866502"/>
            <a:ext cx="1074139" cy="3529313"/>
            <a:chOff x="5367636" y="1108441"/>
            <a:chExt cx="1322388" cy="4344988"/>
          </a:xfrm>
        </p:grpSpPr>
        <p:sp>
          <p:nvSpPr>
            <p:cNvPr id="2812" name="Freeform 10"/>
            <p:cNvSpPr>
              <a:spLocks/>
            </p:cNvSpPr>
            <p:nvPr/>
          </p:nvSpPr>
          <p:spPr bwMode="auto">
            <a:xfrm>
              <a:off x="5367636" y="1108441"/>
              <a:ext cx="1322388" cy="4344988"/>
            </a:xfrm>
            <a:custGeom>
              <a:avLst/>
              <a:gdLst>
                <a:gd name="T0" fmla="*/ 67 w 349"/>
                <a:gd name="T1" fmla="*/ 293 h 1156"/>
                <a:gd name="T2" fmla="*/ 47 w 349"/>
                <a:gd name="T3" fmla="*/ 568 h 1156"/>
                <a:gd name="T4" fmla="*/ 15 w 349"/>
                <a:gd name="T5" fmla="*/ 882 h 1156"/>
                <a:gd name="T6" fmla="*/ 109 w 349"/>
                <a:gd name="T7" fmla="*/ 1145 h 1156"/>
                <a:gd name="T8" fmla="*/ 184 w 349"/>
                <a:gd name="T9" fmla="*/ 1061 h 1156"/>
                <a:gd name="T10" fmla="*/ 256 w 349"/>
                <a:gd name="T11" fmla="*/ 756 h 1156"/>
                <a:gd name="T12" fmla="*/ 297 w 349"/>
                <a:gd name="T13" fmla="*/ 559 h 1156"/>
                <a:gd name="T14" fmla="*/ 254 w 349"/>
                <a:gd name="T15" fmla="*/ 403 h 1156"/>
                <a:gd name="T16" fmla="*/ 310 w 349"/>
                <a:gd name="T17" fmla="*/ 143 h 1156"/>
                <a:gd name="T18" fmla="*/ 203 w 349"/>
                <a:gd name="T19" fmla="*/ 54 h 1156"/>
                <a:gd name="T20" fmla="*/ 81 w 349"/>
                <a:gd name="T21" fmla="*/ 212 h 1156"/>
                <a:gd name="T22" fmla="*/ 67 w 349"/>
                <a:gd name="T23" fmla="*/ 293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9" h="1156">
                  <a:moveTo>
                    <a:pt x="67" y="293"/>
                  </a:moveTo>
                  <a:cubicBezTo>
                    <a:pt x="36" y="340"/>
                    <a:pt x="0" y="347"/>
                    <a:pt x="47" y="568"/>
                  </a:cubicBezTo>
                  <a:cubicBezTo>
                    <a:pt x="94" y="789"/>
                    <a:pt x="26" y="825"/>
                    <a:pt x="15" y="882"/>
                  </a:cubicBezTo>
                  <a:cubicBezTo>
                    <a:pt x="4" y="937"/>
                    <a:pt x="55" y="1156"/>
                    <a:pt x="109" y="1145"/>
                  </a:cubicBezTo>
                  <a:cubicBezTo>
                    <a:pt x="162" y="1133"/>
                    <a:pt x="177" y="1081"/>
                    <a:pt x="184" y="1061"/>
                  </a:cubicBezTo>
                  <a:cubicBezTo>
                    <a:pt x="199" y="1016"/>
                    <a:pt x="166" y="759"/>
                    <a:pt x="256" y="756"/>
                  </a:cubicBezTo>
                  <a:cubicBezTo>
                    <a:pt x="346" y="753"/>
                    <a:pt x="317" y="602"/>
                    <a:pt x="297" y="559"/>
                  </a:cubicBezTo>
                  <a:cubicBezTo>
                    <a:pt x="281" y="524"/>
                    <a:pt x="211" y="445"/>
                    <a:pt x="254" y="403"/>
                  </a:cubicBezTo>
                  <a:cubicBezTo>
                    <a:pt x="297" y="361"/>
                    <a:pt x="349" y="161"/>
                    <a:pt x="310" y="143"/>
                  </a:cubicBezTo>
                  <a:cubicBezTo>
                    <a:pt x="271" y="125"/>
                    <a:pt x="241" y="0"/>
                    <a:pt x="203" y="54"/>
                  </a:cubicBezTo>
                  <a:cubicBezTo>
                    <a:pt x="164" y="107"/>
                    <a:pt x="106" y="119"/>
                    <a:pt x="81" y="212"/>
                  </a:cubicBezTo>
                  <a:cubicBezTo>
                    <a:pt x="66" y="267"/>
                    <a:pt x="80" y="273"/>
                    <a:pt x="67" y="293"/>
                  </a:cubicBezTo>
                  <a:close/>
                </a:path>
              </a:pathLst>
            </a:custGeom>
            <a:solidFill>
              <a:schemeClr val="bg2">
                <a:alpha val="2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3" name="Oval 11"/>
            <p:cNvSpPr>
              <a:spLocks noChangeArrowheads="1"/>
            </p:cNvSpPr>
            <p:nvPr/>
          </p:nvSpPr>
          <p:spPr bwMode="auto">
            <a:xfrm>
              <a:off x="5829858" y="2926281"/>
              <a:ext cx="397947" cy="70931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906045" y="3509657"/>
            <a:ext cx="4615655" cy="2576818"/>
            <a:chOff x="2500313" y="2878138"/>
            <a:chExt cx="4276725" cy="2387601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500313" y="2878138"/>
              <a:ext cx="4276725" cy="2225675"/>
            </a:xfrm>
            <a:custGeom>
              <a:avLst/>
              <a:gdLst>
                <a:gd name="T0" fmla="*/ 1135 w 1139"/>
                <a:gd name="T1" fmla="*/ 46 h 592"/>
                <a:gd name="T2" fmla="*/ 1086 w 1139"/>
                <a:gd name="T3" fmla="*/ 0 h 592"/>
                <a:gd name="T4" fmla="*/ 49 w 1139"/>
                <a:gd name="T5" fmla="*/ 0 h 592"/>
                <a:gd name="T6" fmla="*/ 1 w 1139"/>
                <a:gd name="T7" fmla="*/ 46 h 592"/>
                <a:gd name="T8" fmla="*/ 0 w 1139"/>
                <a:gd name="T9" fmla="*/ 46 h 592"/>
                <a:gd name="T10" fmla="*/ 0 w 1139"/>
                <a:gd name="T11" fmla="*/ 48 h 592"/>
                <a:gd name="T12" fmla="*/ 0 w 1139"/>
                <a:gd name="T13" fmla="*/ 48 h 592"/>
                <a:gd name="T14" fmla="*/ 1 w 1139"/>
                <a:gd name="T15" fmla="*/ 53 h 592"/>
                <a:gd name="T16" fmla="*/ 570 w 1139"/>
                <a:gd name="T17" fmla="*/ 592 h 592"/>
                <a:gd name="T18" fmla="*/ 1139 w 1139"/>
                <a:gd name="T19" fmla="*/ 46 h 592"/>
                <a:gd name="T20" fmla="*/ 1135 w 1139"/>
                <a:gd name="T21" fmla="*/ 4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9" h="592">
                  <a:moveTo>
                    <a:pt x="1135" y="46"/>
                  </a:moveTo>
                  <a:cubicBezTo>
                    <a:pt x="1133" y="20"/>
                    <a:pt x="1112" y="0"/>
                    <a:pt x="108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3" y="0"/>
                    <a:pt x="2" y="20"/>
                    <a:pt x="1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2"/>
                    <a:pt x="1" y="53"/>
                  </a:cubicBezTo>
                  <a:cubicBezTo>
                    <a:pt x="17" y="353"/>
                    <a:pt x="266" y="592"/>
                    <a:pt x="570" y="592"/>
                  </a:cubicBezTo>
                  <a:cubicBezTo>
                    <a:pt x="877" y="592"/>
                    <a:pt x="1127" y="350"/>
                    <a:pt x="1139" y="46"/>
                  </a:cubicBezTo>
                  <a:lnTo>
                    <a:pt x="1135" y="46"/>
                  </a:lnTo>
                  <a:close/>
                </a:path>
              </a:pathLst>
            </a:custGeom>
            <a:solidFill>
              <a:srgbClr val="F57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846388" y="4130676"/>
              <a:ext cx="220663" cy="282575"/>
            </a:xfrm>
            <a:custGeom>
              <a:avLst/>
              <a:gdLst>
                <a:gd name="T0" fmla="*/ 59 w 59"/>
                <a:gd name="T1" fmla="*/ 75 h 75"/>
                <a:gd name="T2" fmla="*/ 0 w 59"/>
                <a:gd name="T3" fmla="*/ 0 h 75"/>
                <a:gd name="T4" fmla="*/ 59 w 59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75">
                  <a:moveTo>
                    <a:pt x="59" y="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27"/>
                    <a:pt x="37" y="52"/>
                    <a:pt x="59" y="75"/>
                  </a:cubicBezTo>
                  <a:close/>
                </a:path>
              </a:pathLst>
            </a:custGeom>
            <a:solidFill>
              <a:srgbClr val="E59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071813" y="3314701"/>
              <a:ext cx="3679825" cy="1951038"/>
            </a:xfrm>
            <a:custGeom>
              <a:avLst/>
              <a:gdLst>
                <a:gd name="T0" fmla="*/ 0 w 980"/>
                <a:gd name="T1" fmla="*/ 294 h 519"/>
                <a:gd name="T2" fmla="*/ 418 w 980"/>
                <a:gd name="T3" fmla="*/ 476 h 519"/>
                <a:gd name="T4" fmla="*/ 980 w 980"/>
                <a:gd name="T5" fmla="*/ 0 h 519"/>
                <a:gd name="T6" fmla="*/ 0 w 980"/>
                <a:gd name="T7" fmla="*/ 294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0" h="519">
                  <a:moveTo>
                    <a:pt x="0" y="294"/>
                  </a:moveTo>
                  <a:cubicBezTo>
                    <a:pt x="104" y="406"/>
                    <a:pt x="253" y="476"/>
                    <a:pt x="418" y="476"/>
                  </a:cubicBezTo>
                  <a:cubicBezTo>
                    <a:pt x="700" y="476"/>
                    <a:pt x="935" y="270"/>
                    <a:pt x="980" y="0"/>
                  </a:cubicBezTo>
                  <a:cubicBezTo>
                    <a:pt x="659" y="519"/>
                    <a:pt x="9" y="297"/>
                    <a:pt x="0" y="294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9631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9300">
        <p14:pan/>
      </p:transition>
    </mc:Choice>
    <mc:Fallback xmlns="">
      <p:transition spd="slow" advClick="0" advTm="9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8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800000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0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xit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8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62" dur="500" fill="hold"/>
                                        <p:tgtEl>
                                          <p:spTgt spid="28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1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44444E-6 C -0.0138 0.02153 -0.05091 0.0632 -0.06797 0.12061 C -0.09778 0.21112 -0.04297 0.31181 -0.04349 0.37709 " pathEditMode="relative" rAng="0" ptsTypes="AAA">
                                      <p:cBhvr>
                                        <p:cTn id="64" dur="750" fill="hold"/>
                                        <p:tgtEl>
                                          <p:spTgt spid="2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8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76" dur="500" fill="hold"/>
                                        <p:tgtEl>
                                          <p:spTgt spid="28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8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C 0.01758 0.04097 0.07565 0.02893 0.0793 0.11643 C 0.08021 0.15532 0.05365 0.26921 0.05378 0.30763 " pathEditMode="relative" rAng="0" ptsTypes="AAA">
                                      <p:cBhvr>
                                        <p:cTn id="78" dur="750" fill="hold"/>
                                        <p:tgtEl>
                                          <p:spTgt spid="2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1" y="1537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250"/>
                            </p:stCondLst>
                            <p:childTnLst>
                              <p:par>
                                <p:cTn id="86" presetID="2" presetClass="entr" presetSubtype="1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5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5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5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2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81481E-6 L 0.04765 4.81481E-6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2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3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09" dur="500" fill="hold"/>
                                        <p:tgtEl>
                                          <p:spTgt spid="28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-0.04063 -3.7037E-6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28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13" dur="500" fill="hold"/>
                                        <p:tgtEl>
                                          <p:spTgt spid="28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8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250"/>
                            </p:stCondLst>
                            <p:childTnLst>
                              <p:par>
                                <p:cTn id="12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750"/>
                            </p:stCondLst>
                            <p:childTnLst>
                              <p:par>
                                <p:cTn id="134" presetID="46" presetClass="path" presetSubtype="0" accel="9000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C -0.00404 -0.0669 0.04596 -0.125 0.11302 -0.12894 C 0.17695 -0.13403 0.23698 -0.08889 0.24102 -0.02408 C 0.24596 0.03611 0.20404 0.09189 0.14401 0.09606 C 0.08906 0.09907 0.03698 0.06203 0.03294 0.00601 C 0.02904 -0.04491 0.06406 -0.09306 0.11497 -0.09699 C 0.16198 -0.1 0.20599 -0.06899 0.20898 -0.02199 C 0.21198 0.0199 0.18398 0.06111 0.14206 0.06296 C 0.10404 0.06597 0.06797 0.04189 0.06497 0.00393 C 0.06302 -0.0301 0.08398 -0.06297 0.11706 -0.06505 C 0.14596 -0.0669 0.175 -0.04908 0.17695 -0.01991 C 0.17904 0.00509 0.16406 0.02893 0.13997 0.03101 C 0.12005 0.0331 0.09896 0.02199 0.09805 0.00208 C 0.09596 -0.01389 0.10404 -0.03102 0.11901 -0.03311 C 0.13099 -0.03311 0.14297 -0.02894 0.14505 -0.01806 C 0.14596 -0.01112 0.14401 -0.00394 0.13802 -0.00093 C 0.13503 4.07407E-6 0.13294 4.07407E-6 0.12995 -0.00093 " pathEditMode="relative" rAng="0" ptsTypes="AAAAAAAAAAAAAAAAA">
                                      <p:cBhvr>
                                        <p:cTn id="13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57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3" grpId="0" animBg="1"/>
      <p:bldP spid="2803" grpId="1" animBg="1"/>
      <p:bldP spid="2804" grpId="0" animBg="1"/>
      <p:bldP spid="2804" grpId="1" animBg="1"/>
      <p:bldP spid="2804" grpId="2" animBg="1"/>
      <p:bldP spid="2805" grpId="0" animBg="1"/>
      <p:bldP spid="2805" grpId="1" animBg="1"/>
      <p:bldP spid="2806" grpId="0" animBg="1"/>
      <p:bldP spid="2806" grpId="1" animBg="1"/>
      <p:bldP spid="2806" grpId="2" animBg="1"/>
      <p:bldP spid="2807" grpId="0" animBg="1"/>
      <p:bldP spid="2807" grpId="1" animBg="1"/>
      <p:bldP spid="2808" grpId="0" animBg="1"/>
      <p:bldP spid="2808" grpId="1" animBg="1"/>
      <p:bldP spid="2809" grpId="0" animBg="1"/>
      <p:bldP spid="2809" grpId="1" animBg="1"/>
      <p:bldP spid="2809" grpId="2" animBg="1"/>
      <p:bldP spid="2809" grpId="3" animBg="1"/>
      <p:bldP spid="2810" grpId="0" animBg="1"/>
      <p:bldP spid="2810" grpId="1" animBg="1"/>
      <p:bldP spid="2810" grpId="2" animBg="1"/>
      <p:bldP spid="2810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473589" y="1396117"/>
            <a:ext cx="4021137" cy="56200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05646">
            <a:off x="6410601" y="1112324"/>
            <a:ext cx="4135678" cy="67563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592958">
            <a:off x="6672614" y="2119868"/>
            <a:ext cx="2414740" cy="548318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906045" y="3509657"/>
            <a:ext cx="4615655" cy="2576818"/>
            <a:chOff x="2500313" y="2878138"/>
            <a:chExt cx="4276725" cy="2387601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2500313" y="2878138"/>
              <a:ext cx="4276725" cy="2225675"/>
            </a:xfrm>
            <a:custGeom>
              <a:avLst/>
              <a:gdLst>
                <a:gd name="T0" fmla="*/ 1135 w 1139"/>
                <a:gd name="T1" fmla="*/ 46 h 592"/>
                <a:gd name="T2" fmla="*/ 1086 w 1139"/>
                <a:gd name="T3" fmla="*/ 0 h 592"/>
                <a:gd name="T4" fmla="*/ 49 w 1139"/>
                <a:gd name="T5" fmla="*/ 0 h 592"/>
                <a:gd name="T6" fmla="*/ 1 w 1139"/>
                <a:gd name="T7" fmla="*/ 46 h 592"/>
                <a:gd name="T8" fmla="*/ 0 w 1139"/>
                <a:gd name="T9" fmla="*/ 46 h 592"/>
                <a:gd name="T10" fmla="*/ 0 w 1139"/>
                <a:gd name="T11" fmla="*/ 48 h 592"/>
                <a:gd name="T12" fmla="*/ 0 w 1139"/>
                <a:gd name="T13" fmla="*/ 48 h 592"/>
                <a:gd name="T14" fmla="*/ 1 w 1139"/>
                <a:gd name="T15" fmla="*/ 53 h 592"/>
                <a:gd name="T16" fmla="*/ 570 w 1139"/>
                <a:gd name="T17" fmla="*/ 592 h 592"/>
                <a:gd name="T18" fmla="*/ 1139 w 1139"/>
                <a:gd name="T19" fmla="*/ 46 h 592"/>
                <a:gd name="T20" fmla="*/ 1135 w 1139"/>
                <a:gd name="T21" fmla="*/ 4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9" h="592">
                  <a:moveTo>
                    <a:pt x="1135" y="46"/>
                  </a:moveTo>
                  <a:cubicBezTo>
                    <a:pt x="1133" y="20"/>
                    <a:pt x="1112" y="0"/>
                    <a:pt x="108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3" y="0"/>
                    <a:pt x="2" y="20"/>
                    <a:pt x="1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2"/>
                    <a:pt x="1" y="53"/>
                  </a:cubicBezTo>
                  <a:cubicBezTo>
                    <a:pt x="17" y="353"/>
                    <a:pt x="266" y="592"/>
                    <a:pt x="570" y="592"/>
                  </a:cubicBezTo>
                  <a:cubicBezTo>
                    <a:pt x="877" y="592"/>
                    <a:pt x="1127" y="350"/>
                    <a:pt x="1139" y="46"/>
                  </a:cubicBezTo>
                  <a:lnTo>
                    <a:pt x="1135" y="46"/>
                  </a:lnTo>
                  <a:close/>
                </a:path>
              </a:pathLst>
            </a:custGeom>
            <a:solidFill>
              <a:srgbClr val="F07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846388" y="4130676"/>
              <a:ext cx="220663" cy="282575"/>
            </a:xfrm>
            <a:custGeom>
              <a:avLst/>
              <a:gdLst>
                <a:gd name="T0" fmla="*/ 59 w 59"/>
                <a:gd name="T1" fmla="*/ 75 h 75"/>
                <a:gd name="T2" fmla="*/ 0 w 59"/>
                <a:gd name="T3" fmla="*/ 0 h 75"/>
                <a:gd name="T4" fmla="*/ 59 w 59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75">
                  <a:moveTo>
                    <a:pt x="59" y="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27"/>
                    <a:pt x="37" y="52"/>
                    <a:pt x="59" y="75"/>
                  </a:cubicBezTo>
                  <a:close/>
                </a:path>
              </a:pathLst>
            </a:custGeom>
            <a:solidFill>
              <a:srgbClr val="E59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3071813" y="3314701"/>
              <a:ext cx="3679825" cy="1951038"/>
            </a:xfrm>
            <a:custGeom>
              <a:avLst/>
              <a:gdLst>
                <a:gd name="T0" fmla="*/ 0 w 980"/>
                <a:gd name="T1" fmla="*/ 294 h 519"/>
                <a:gd name="T2" fmla="*/ 418 w 980"/>
                <a:gd name="T3" fmla="*/ 476 h 519"/>
                <a:gd name="T4" fmla="*/ 980 w 980"/>
                <a:gd name="T5" fmla="*/ 0 h 519"/>
                <a:gd name="T6" fmla="*/ 0 w 980"/>
                <a:gd name="T7" fmla="*/ 294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0" h="519">
                  <a:moveTo>
                    <a:pt x="0" y="294"/>
                  </a:moveTo>
                  <a:cubicBezTo>
                    <a:pt x="104" y="406"/>
                    <a:pt x="253" y="476"/>
                    <a:pt x="418" y="476"/>
                  </a:cubicBezTo>
                  <a:cubicBezTo>
                    <a:pt x="700" y="476"/>
                    <a:pt x="935" y="270"/>
                    <a:pt x="980" y="0"/>
                  </a:cubicBezTo>
                  <a:cubicBezTo>
                    <a:pt x="659" y="519"/>
                    <a:pt x="9" y="297"/>
                    <a:pt x="0" y="294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443039">
            <a:off x="10698838" y="6740150"/>
            <a:ext cx="4471196" cy="730700"/>
          </a:xfrm>
          <a:prstGeom prst="rect">
            <a:avLst/>
          </a:prstGeom>
        </p:spPr>
      </p:pic>
      <p:sp>
        <p:nvSpPr>
          <p:cNvPr id="23" name="Freeform 22"/>
          <p:cNvSpPr>
            <a:spLocks/>
          </p:cNvSpPr>
          <p:nvPr/>
        </p:nvSpPr>
        <p:spPr bwMode="auto">
          <a:xfrm>
            <a:off x="6213872" y="2453279"/>
            <a:ext cx="1057179" cy="1598580"/>
          </a:xfrm>
          <a:custGeom>
            <a:avLst/>
            <a:gdLst>
              <a:gd name="T0" fmla="*/ 544 w 680"/>
              <a:gd name="T1" fmla="*/ 357 h 1028"/>
              <a:gd name="T2" fmla="*/ 543 w 680"/>
              <a:gd name="T3" fmla="*/ 357 h 1028"/>
              <a:gd name="T4" fmla="*/ 544 w 680"/>
              <a:gd name="T5" fmla="*/ 356 h 1028"/>
              <a:gd name="T6" fmla="*/ 279 w 680"/>
              <a:gd name="T7" fmla="*/ 308 h 1028"/>
              <a:gd name="T8" fmla="*/ 273 w 680"/>
              <a:gd name="T9" fmla="*/ 306 h 1028"/>
              <a:gd name="T10" fmla="*/ 329 w 680"/>
              <a:gd name="T11" fmla="*/ 123 h 1028"/>
              <a:gd name="T12" fmla="*/ 128 w 680"/>
              <a:gd name="T13" fmla="*/ 30 h 1028"/>
              <a:gd name="T14" fmla="*/ 35 w 680"/>
              <a:gd name="T15" fmla="*/ 232 h 1028"/>
              <a:gd name="T16" fmla="*/ 196 w 680"/>
              <a:gd name="T17" fmla="*/ 334 h 1028"/>
              <a:gd name="T18" fmla="*/ 188 w 680"/>
              <a:gd name="T19" fmla="*/ 349 h 1028"/>
              <a:gd name="T20" fmla="*/ 23 w 680"/>
              <a:gd name="T21" fmla="*/ 550 h 1028"/>
              <a:gd name="T22" fmla="*/ 23 w 680"/>
              <a:gd name="T23" fmla="*/ 550 h 1028"/>
              <a:gd name="T24" fmla="*/ 22 w 680"/>
              <a:gd name="T25" fmla="*/ 550 h 1028"/>
              <a:gd name="T26" fmla="*/ 28 w 680"/>
              <a:gd name="T27" fmla="*/ 634 h 1028"/>
              <a:gd name="T28" fmla="*/ 114 w 680"/>
              <a:gd name="T29" fmla="*/ 628 h 1028"/>
              <a:gd name="T30" fmla="*/ 114 w 680"/>
              <a:gd name="T31" fmla="*/ 628 h 1028"/>
              <a:gd name="T32" fmla="*/ 115 w 680"/>
              <a:gd name="T33" fmla="*/ 628 h 1028"/>
              <a:gd name="T34" fmla="*/ 187 w 680"/>
              <a:gd name="T35" fmla="*/ 546 h 1028"/>
              <a:gd name="T36" fmla="*/ 241 w 680"/>
              <a:gd name="T37" fmla="*/ 693 h 1028"/>
              <a:gd name="T38" fmla="*/ 238 w 680"/>
              <a:gd name="T39" fmla="*/ 760 h 1028"/>
              <a:gd name="T40" fmla="*/ 226 w 680"/>
              <a:gd name="T41" fmla="*/ 962 h 1028"/>
              <a:gd name="T42" fmla="*/ 287 w 680"/>
              <a:gd name="T43" fmla="*/ 1026 h 1028"/>
              <a:gd name="T44" fmla="*/ 354 w 680"/>
              <a:gd name="T45" fmla="*/ 971 h 1028"/>
              <a:gd name="T46" fmla="*/ 354 w 680"/>
              <a:gd name="T47" fmla="*/ 970 h 1028"/>
              <a:gd name="T48" fmla="*/ 354 w 680"/>
              <a:gd name="T49" fmla="*/ 970 h 1028"/>
              <a:gd name="T50" fmla="*/ 359 w 680"/>
              <a:gd name="T51" fmla="*/ 871 h 1028"/>
              <a:gd name="T52" fmla="*/ 359 w 680"/>
              <a:gd name="T53" fmla="*/ 871 h 1028"/>
              <a:gd name="T54" fmla="*/ 368 w 680"/>
              <a:gd name="T55" fmla="*/ 684 h 1028"/>
              <a:gd name="T56" fmla="*/ 497 w 680"/>
              <a:gd name="T57" fmla="*/ 820 h 1028"/>
              <a:gd name="T58" fmla="*/ 497 w 680"/>
              <a:gd name="T59" fmla="*/ 820 h 1028"/>
              <a:gd name="T60" fmla="*/ 565 w 680"/>
              <a:gd name="T61" fmla="*/ 892 h 1028"/>
              <a:gd name="T62" fmla="*/ 565 w 680"/>
              <a:gd name="T63" fmla="*/ 892 h 1028"/>
              <a:gd name="T64" fmla="*/ 566 w 680"/>
              <a:gd name="T65" fmla="*/ 892 h 1028"/>
              <a:gd name="T66" fmla="*/ 653 w 680"/>
              <a:gd name="T67" fmla="*/ 891 h 1028"/>
              <a:gd name="T68" fmla="*/ 658 w 680"/>
              <a:gd name="T69" fmla="*/ 802 h 1028"/>
              <a:gd name="T70" fmla="*/ 586 w 680"/>
              <a:gd name="T71" fmla="*/ 728 h 1028"/>
              <a:gd name="T72" fmla="*/ 587 w 680"/>
              <a:gd name="T73" fmla="*/ 727 h 1028"/>
              <a:gd name="T74" fmla="*/ 478 w 680"/>
              <a:gd name="T75" fmla="*/ 606 h 1028"/>
              <a:gd name="T76" fmla="*/ 424 w 680"/>
              <a:gd name="T77" fmla="*/ 460 h 1028"/>
              <a:gd name="T78" fmla="*/ 528 w 680"/>
              <a:gd name="T79" fmla="*/ 475 h 1028"/>
              <a:gd name="T80" fmla="*/ 527 w 680"/>
              <a:gd name="T81" fmla="*/ 475 h 1028"/>
              <a:gd name="T82" fmla="*/ 595 w 680"/>
              <a:gd name="T83" fmla="*/ 424 h 1028"/>
              <a:gd name="T84" fmla="*/ 544 w 680"/>
              <a:gd name="T85" fmla="*/ 357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80" h="1028">
                <a:moveTo>
                  <a:pt x="544" y="357"/>
                </a:moveTo>
                <a:cubicBezTo>
                  <a:pt x="544" y="357"/>
                  <a:pt x="544" y="357"/>
                  <a:pt x="543" y="357"/>
                </a:cubicBezTo>
                <a:cubicBezTo>
                  <a:pt x="544" y="356"/>
                  <a:pt x="544" y="356"/>
                  <a:pt x="544" y="356"/>
                </a:cubicBezTo>
                <a:cubicBezTo>
                  <a:pt x="279" y="308"/>
                  <a:pt x="279" y="308"/>
                  <a:pt x="279" y="308"/>
                </a:cubicBezTo>
                <a:cubicBezTo>
                  <a:pt x="273" y="306"/>
                  <a:pt x="273" y="306"/>
                  <a:pt x="273" y="306"/>
                </a:cubicBezTo>
                <a:cubicBezTo>
                  <a:pt x="329" y="266"/>
                  <a:pt x="355" y="191"/>
                  <a:pt x="329" y="123"/>
                </a:cubicBezTo>
                <a:cubicBezTo>
                  <a:pt x="299" y="42"/>
                  <a:pt x="209" y="0"/>
                  <a:pt x="128" y="30"/>
                </a:cubicBezTo>
                <a:cubicBezTo>
                  <a:pt x="46" y="60"/>
                  <a:pt x="5" y="151"/>
                  <a:pt x="35" y="232"/>
                </a:cubicBezTo>
                <a:cubicBezTo>
                  <a:pt x="60" y="300"/>
                  <a:pt x="127" y="340"/>
                  <a:pt x="196" y="334"/>
                </a:cubicBezTo>
                <a:cubicBezTo>
                  <a:pt x="188" y="349"/>
                  <a:pt x="188" y="349"/>
                  <a:pt x="188" y="349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2" y="550"/>
                  <a:pt x="22" y="550"/>
                  <a:pt x="22" y="550"/>
                </a:cubicBezTo>
                <a:cubicBezTo>
                  <a:pt x="0" y="575"/>
                  <a:pt x="3" y="612"/>
                  <a:pt x="28" y="634"/>
                </a:cubicBezTo>
                <a:cubicBezTo>
                  <a:pt x="52" y="655"/>
                  <a:pt x="92" y="653"/>
                  <a:pt x="114" y="628"/>
                </a:cubicBezTo>
                <a:cubicBezTo>
                  <a:pt x="114" y="628"/>
                  <a:pt x="114" y="628"/>
                  <a:pt x="114" y="628"/>
                </a:cubicBezTo>
                <a:cubicBezTo>
                  <a:pt x="115" y="628"/>
                  <a:pt x="115" y="628"/>
                  <a:pt x="115" y="628"/>
                </a:cubicBezTo>
                <a:cubicBezTo>
                  <a:pt x="187" y="546"/>
                  <a:pt x="187" y="546"/>
                  <a:pt x="187" y="546"/>
                </a:cubicBezTo>
                <a:cubicBezTo>
                  <a:pt x="241" y="693"/>
                  <a:pt x="241" y="693"/>
                  <a:pt x="241" y="693"/>
                </a:cubicBezTo>
                <a:cubicBezTo>
                  <a:pt x="238" y="760"/>
                  <a:pt x="238" y="760"/>
                  <a:pt x="238" y="760"/>
                </a:cubicBezTo>
                <a:cubicBezTo>
                  <a:pt x="226" y="962"/>
                  <a:pt x="226" y="962"/>
                  <a:pt x="226" y="962"/>
                </a:cubicBezTo>
                <a:cubicBezTo>
                  <a:pt x="224" y="994"/>
                  <a:pt x="252" y="1024"/>
                  <a:pt x="287" y="1026"/>
                </a:cubicBezTo>
                <a:cubicBezTo>
                  <a:pt x="322" y="1028"/>
                  <a:pt x="352" y="1003"/>
                  <a:pt x="354" y="971"/>
                </a:cubicBezTo>
                <a:cubicBezTo>
                  <a:pt x="354" y="971"/>
                  <a:pt x="354" y="970"/>
                  <a:pt x="354" y="970"/>
                </a:cubicBezTo>
                <a:cubicBezTo>
                  <a:pt x="354" y="970"/>
                  <a:pt x="354" y="970"/>
                  <a:pt x="354" y="970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68" y="684"/>
                  <a:pt x="368" y="684"/>
                  <a:pt x="368" y="684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6" y="892"/>
                  <a:pt x="566" y="892"/>
                  <a:pt x="566" y="892"/>
                </a:cubicBezTo>
                <a:cubicBezTo>
                  <a:pt x="589" y="916"/>
                  <a:pt x="628" y="915"/>
                  <a:pt x="653" y="891"/>
                </a:cubicBezTo>
                <a:cubicBezTo>
                  <a:pt x="678" y="866"/>
                  <a:pt x="680" y="825"/>
                  <a:pt x="658" y="802"/>
                </a:cubicBezTo>
                <a:cubicBezTo>
                  <a:pt x="586" y="728"/>
                  <a:pt x="586" y="728"/>
                  <a:pt x="586" y="728"/>
                </a:cubicBezTo>
                <a:cubicBezTo>
                  <a:pt x="587" y="727"/>
                  <a:pt x="587" y="727"/>
                  <a:pt x="587" y="727"/>
                </a:cubicBezTo>
                <a:cubicBezTo>
                  <a:pt x="478" y="606"/>
                  <a:pt x="478" y="606"/>
                  <a:pt x="478" y="606"/>
                </a:cubicBezTo>
                <a:cubicBezTo>
                  <a:pt x="424" y="460"/>
                  <a:pt x="424" y="460"/>
                  <a:pt x="424" y="460"/>
                </a:cubicBezTo>
                <a:cubicBezTo>
                  <a:pt x="528" y="475"/>
                  <a:pt x="528" y="475"/>
                  <a:pt x="528" y="475"/>
                </a:cubicBezTo>
                <a:cubicBezTo>
                  <a:pt x="527" y="475"/>
                  <a:pt x="527" y="475"/>
                  <a:pt x="527" y="475"/>
                </a:cubicBezTo>
                <a:cubicBezTo>
                  <a:pt x="559" y="480"/>
                  <a:pt x="590" y="456"/>
                  <a:pt x="595" y="424"/>
                </a:cubicBezTo>
                <a:cubicBezTo>
                  <a:pt x="599" y="391"/>
                  <a:pt x="577" y="361"/>
                  <a:pt x="544" y="357"/>
                </a:cubicBezTo>
                <a:close/>
              </a:path>
            </a:pathLst>
          </a:custGeom>
          <a:solidFill>
            <a:srgbClr val="EDDDB6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9388384" y="4144662"/>
            <a:ext cx="1363727" cy="1777967"/>
          </a:xfrm>
          <a:custGeom>
            <a:avLst/>
            <a:gdLst>
              <a:gd name="T0" fmla="*/ 711 w 776"/>
              <a:gd name="T1" fmla="*/ 395 h 1012"/>
              <a:gd name="T2" fmla="*/ 530 w 776"/>
              <a:gd name="T3" fmla="*/ 403 h 1012"/>
              <a:gd name="T4" fmla="*/ 533 w 776"/>
              <a:gd name="T5" fmla="*/ 333 h 1012"/>
              <a:gd name="T6" fmla="*/ 705 w 776"/>
              <a:gd name="T7" fmla="*/ 247 h 1012"/>
              <a:gd name="T8" fmla="*/ 632 w 776"/>
              <a:gd name="T9" fmla="*/ 38 h 1012"/>
              <a:gd name="T10" fmla="*/ 422 w 776"/>
              <a:gd name="T11" fmla="*/ 111 h 1012"/>
              <a:gd name="T12" fmla="*/ 460 w 776"/>
              <a:gd name="T13" fmla="*/ 297 h 1012"/>
              <a:gd name="T14" fmla="*/ 405 w 776"/>
              <a:gd name="T15" fmla="*/ 343 h 1012"/>
              <a:gd name="T16" fmla="*/ 299 w 776"/>
              <a:gd name="T17" fmla="*/ 196 h 1012"/>
              <a:gd name="T18" fmla="*/ 214 w 776"/>
              <a:gd name="T19" fmla="*/ 182 h 1012"/>
              <a:gd name="T20" fmla="*/ 201 w 776"/>
              <a:gd name="T21" fmla="*/ 265 h 1012"/>
              <a:gd name="T22" fmla="*/ 202 w 776"/>
              <a:gd name="T23" fmla="*/ 266 h 1012"/>
              <a:gd name="T24" fmla="*/ 201 w 776"/>
              <a:gd name="T25" fmla="*/ 266 h 1012"/>
              <a:gd name="T26" fmla="*/ 313 w 776"/>
              <a:gd name="T27" fmla="*/ 421 h 1012"/>
              <a:gd name="T28" fmla="*/ 94 w 776"/>
              <a:gd name="T29" fmla="*/ 608 h 1012"/>
              <a:gd name="T30" fmla="*/ 94 w 776"/>
              <a:gd name="T31" fmla="*/ 608 h 1012"/>
              <a:gd name="T32" fmla="*/ 94 w 776"/>
              <a:gd name="T33" fmla="*/ 608 h 1012"/>
              <a:gd name="T34" fmla="*/ 136 w 776"/>
              <a:gd name="T35" fmla="*/ 655 h 1012"/>
              <a:gd name="T36" fmla="*/ 27 w 776"/>
              <a:gd name="T37" fmla="*/ 749 h 1012"/>
              <a:gd name="T38" fmla="*/ 23 w 776"/>
              <a:gd name="T39" fmla="*/ 838 h 1012"/>
              <a:gd name="T40" fmla="*/ 109 w 776"/>
              <a:gd name="T41" fmla="*/ 848 h 1012"/>
              <a:gd name="T42" fmla="*/ 110 w 776"/>
              <a:gd name="T43" fmla="*/ 847 h 1012"/>
              <a:gd name="T44" fmla="*/ 110 w 776"/>
              <a:gd name="T45" fmla="*/ 847 h 1012"/>
              <a:gd name="T46" fmla="*/ 239 w 776"/>
              <a:gd name="T47" fmla="*/ 742 h 1012"/>
              <a:gd name="T48" fmla="*/ 281 w 776"/>
              <a:gd name="T49" fmla="*/ 767 h 1012"/>
              <a:gd name="T50" fmla="*/ 281 w 776"/>
              <a:gd name="T51" fmla="*/ 767 h 1012"/>
              <a:gd name="T52" fmla="*/ 283 w 776"/>
              <a:gd name="T53" fmla="*/ 768 h 1012"/>
              <a:gd name="T54" fmla="*/ 285 w 776"/>
              <a:gd name="T55" fmla="*/ 768 h 1012"/>
              <a:gd name="T56" fmla="*/ 285 w 776"/>
              <a:gd name="T57" fmla="*/ 768 h 1012"/>
              <a:gd name="T58" fmla="*/ 327 w 776"/>
              <a:gd name="T59" fmla="*/ 785 h 1012"/>
              <a:gd name="T60" fmla="*/ 321 w 776"/>
              <a:gd name="T61" fmla="*/ 949 h 1012"/>
              <a:gd name="T62" fmla="*/ 320 w 776"/>
              <a:gd name="T63" fmla="*/ 949 h 1012"/>
              <a:gd name="T64" fmla="*/ 320 w 776"/>
              <a:gd name="T65" fmla="*/ 950 h 1012"/>
              <a:gd name="T66" fmla="*/ 381 w 776"/>
              <a:gd name="T67" fmla="*/ 1011 h 1012"/>
              <a:gd name="T68" fmla="*/ 449 w 776"/>
              <a:gd name="T69" fmla="*/ 953 h 1012"/>
              <a:gd name="T70" fmla="*/ 454 w 776"/>
              <a:gd name="T71" fmla="*/ 809 h 1012"/>
              <a:gd name="T72" fmla="*/ 516 w 776"/>
              <a:gd name="T73" fmla="*/ 813 h 1012"/>
              <a:gd name="T74" fmla="*/ 516 w 776"/>
              <a:gd name="T75" fmla="*/ 813 h 1012"/>
              <a:gd name="T76" fmla="*/ 516 w 776"/>
              <a:gd name="T77" fmla="*/ 813 h 1012"/>
              <a:gd name="T78" fmla="*/ 516 w 776"/>
              <a:gd name="T79" fmla="*/ 813 h 1012"/>
              <a:gd name="T80" fmla="*/ 524 w 776"/>
              <a:gd name="T81" fmla="*/ 608 h 1012"/>
              <a:gd name="T82" fmla="*/ 523 w 776"/>
              <a:gd name="T83" fmla="*/ 608 h 1012"/>
              <a:gd name="T84" fmla="*/ 526 w 776"/>
              <a:gd name="T85" fmla="*/ 524 h 1012"/>
              <a:gd name="T86" fmla="*/ 717 w 776"/>
              <a:gd name="T87" fmla="*/ 515 h 1012"/>
              <a:gd name="T88" fmla="*/ 717 w 776"/>
              <a:gd name="T89" fmla="*/ 515 h 1012"/>
              <a:gd name="T90" fmla="*/ 718 w 776"/>
              <a:gd name="T91" fmla="*/ 515 h 1012"/>
              <a:gd name="T92" fmla="*/ 774 w 776"/>
              <a:gd name="T93" fmla="*/ 453 h 1012"/>
              <a:gd name="T94" fmla="*/ 711 w 776"/>
              <a:gd name="T95" fmla="*/ 395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6" h="1012">
                <a:moveTo>
                  <a:pt x="711" y="395"/>
                </a:moveTo>
                <a:cubicBezTo>
                  <a:pt x="530" y="403"/>
                  <a:pt x="530" y="403"/>
                  <a:pt x="530" y="403"/>
                </a:cubicBezTo>
                <a:cubicBezTo>
                  <a:pt x="533" y="333"/>
                  <a:pt x="533" y="333"/>
                  <a:pt x="533" y="333"/>
                </a:cubicBezTo>
                <a:cubicBezTo>
                  <a:pt x="601" y="347"/>
                  <a:pt x="673" y="313"/>
                  <a:pt x="705" y="247"/>
                </a:cubicBezTo>
                <a:cubicBezTo>
                  <a:pt x="743" y="169"/>
                  <a:pt x="710" y="75"/>
                  <a:pt x="632" y="38"/>
                </a:cubicBezTo>
                <a:cubicBezTo>
                  <a:pt x="554" y="0"/>
                  <a:pt x="460" y="33"/>
                  <a:pt x="422" y="111"/>
                </a:cubicBezTo>
                <a:cubicBezTo>
                  <a:pt x="391" y="176"/>
                  <a:pt x="409" y="252"/>
                  <a:pt x="460" y="297"/>
                </a:cubicBezTo>
                <a:cubicBezTo>
                  <a:pt x="405" y="343"/>
                  <a:pt x="405" y="343"/>
                  <a:pt x="405" y="343"/>
                </a:cubicBezTo>
                <a:cubicBezTo>
                  <a:pt x="299" y="196"/>
                  <a:pt x="299" y="196"/>
                  <a:pt x="299" y="196"/>
                </a:cubicBezTo>
                <a:cubicBezTo>
                  <a:pt x="280" y="170"/>
                  <a:pt x="241" y="163"/>
                  <a:pt x="214" y="182"/>
                </a:cubicBezTo>
                <a:cubicBezTo>
                  <a:pt x="188" y="201"/>
                  <a:pt x="182" y="238"/>
                  <a:pt x="201" y="265"/>
                </a:cubicBezTo>
                <a:cubicBezTo>
                  <a:pt x="201" y="265"/>
                  <a:pt x="201" y="265"/>
                  <a:pt x="202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313" y="421"/>
                  <a:pt x="313" y="421"/>
                  <a:pt x="313" y="421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110" y="628"/>
                  <a:pt x="136" y="655"/>
                </a:cubicBezTo>
                <a:cubicBezTo>
                  <a:pt x="27" y="749"/>
                  <a:pt x="27" y="749"/>
                  <a:pt x="27" y="749"/>
                </a:cubicBezTo>
                <a:cubicBezTo>
                  <a:pt x="2" y="770"/>
                  <a:pt x="0" y="811"/>
                  <a:pt x="23" y="838"/>
                </a:cubicBezTo>
                <a:cubicBezTo>
                  <a:pt x="46" y="865"/>
                  <a:pt x="84" y="869"/>
                  <a:pt x="109" y="848"/>
                </a:cubicBezTo>
                <a:cubicBezTo>
                  <a:pt x="109" y="848"/>
                  <a:pt x="110" y="847"/>
                  <a:pt x="110" y="847"/>
                </a:cubicBezTo>
                <a:cubicBezTo>
                  <a:pt x="110" y="847"/>
                  <a:pt x="110" y="847"/>
                  <a:pt x="110" y="847"/>
                </a:cubicBezTo>
                <a:cubicBezTo>
                  <a:pt x="239" y="742"/>
                  <a:pt x="239" y="742"/>
                  <a:pt x="239" y="742"/>
                </a:cubicBezTo>
                <a:cubicBezTo>
                  <a:pt x="252" y="751"/>
                  <a:pt x="267" y="760"/>
                  <a:pt x="281" y="767"/>
                </a:cubicBezTo>
                <a:cubicBezTo>
                  <a:pt x="281" y="767"/>
                  <a:pt x="281" y="767"/>
                  <a:pt x="281" y="767"/>
                </a:cubicBezTo>
                <a:cubicBezTo>
                  <a:pt x="281" y="767"/>
                  <a:pt x="283" y="767"/>
                  <a:pt x="283" y="768"/>
                </a:cubicBezTo>
                <a:cubicBezTo>
                  <a:pt x="284" y="768"/>
                  <a:pt x="285" y="768"/>
                  <a:pt x="285" y="768"/>
                </a:cubicBezTo>
                <a:cubicBezTo>
                  <a:pt x="285" y="768"/>
                  <a:pt x="285" y="768"/>
                  <a:pt x="285" y="768"/>
                </a:cubicBezTo>
                <a:cubicBezTo>
                  <a:pt x="300" y="775"/>
                  <a:pt x="312" y="780"/>
                  <a:pt x="327" y="785"/>
                </a:cubicBezTo>
                <a:cubicBezTo>
                  <a:pt x="321" y="949"/>
                  <a:pt x="321" y="949"/>
                  <a:pt x="321" y="949"/>
                </a:cubicBezTo>
                <a:cubicBezTo>
                  <a:pt x="320" y="949"/>
                  <a:pt x="320" y="949"/>
                  <a:pt x="320" y="949"/>
                </a:cubicBezTo>
                <a:cubicBezTo>
                  <a:pt x="320" y="949"/>
                  <a:pt x="320" y="949"/>
                  <a:pt x="320" y="950"/>
                </a:cubicBezTo>
                <a:cubicBezTo>
                  <a:pt x="319" y="982"/>
                  <a:pt x="346" y="1010"/>
                  <a:pt x="381" y="1011"/>
                </a:cubicBezTo>
                <a:cubicBezTo>
                  <a:pt x="416" y="1012"/>
                  <a:pt x="448" y="985"/>
                  <a:pt x="449" y="953"/>
                </a:cubicBezTo>
                <a:cubicBezTo>
                  <a:pt x="454" y="809"/>
                  <a:pt x="454" y="809"/>
                  <a:pt x="454" y="809"/>
                </a:cubicBezTo>
                <a:cubicBezTo>
                  <a:pt x="486" y="813"/>
                  <a:pt x="509" y="814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24" y="608"/>
                  <a:pt x="524" y="608"/>
                  <a:pt x="524" y="608"/>
                </a:cubicBezTo>
                <a:cubicBezTo>
                  <a:pt x="523" y="608"/>
                  <a:pt x="523" y="608"/>
                  <a:pt x="523" y="608"/>
                </a:cubicBezTo>
                <a:cubicBezTo>
                  <a:pt x="526" y="524"/>
                  <a:pt x="526" y="524"/>
                  <a:pt x="526" y="524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8" y="515"/>
                  <a:pt x="718" y="515"/>
                </a:cubicBezTo>
                <a:cubicBezTo>
                  <a:pt x="751" y="513"/>
                  <a:pt x="776" y="485"/>
                  <a:pt x="774" y="453"/>
                </a:cubicBezTo>
                <a:cubicBezTo>
                  <a:pt x="773" y="420"/>
                  <a:pt x="744" y="393"/>
                  <a:pt x="711" y="395"/>
                </a:cubicBezTo>
                <a:close/>
              </a:path>
            </a:pathLst>
          </a:custGeom>
          <a:solidFill>
            <a:srgbClr val="EDDDB6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5-Point Star 24"/>
          <p:cNvSpPr/>
          <p:nvPr/>
        </p:nvSpPr>
        <p:spPr>
          <a:xfrm>
            <a:off x="7919024" y="2876632"/>
            <a:ext cx="1133887" cy="1133887"/>
          </a:xfrm>
          <a:prstGeom prst="star5">
            <a:avLst>
              <a:gd name="adj" fmla="val 25373"/>
              <a:gd name="hf" fmla="val 105146"/>
              <a:gd name="vf" fmla="val 110557"/>
            </a:avLst>
          </a:prstGeom>
          <a:solidFill>
            <a:srgbClr val="EDDDB6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 rot="1871481">
            <a:off x="8027545" y="4392694"/>
            <a:ext cx="988310" cy="1512615"/>
          </a:xfrm>
          <a:custGeom>
            <a:avLst/>
            <a:gdLst>
              <a:gd name="connsiteX0" fmla="*/ 858778 w 1717556"/>
              <a:gd name="connsiteY0" fmla="*/ 0 h 2628731"/>
              <a:gd name="connsiteX1" fmla="*/ 1344934 w 1717556"/>
              <a:gd name="connsiteY1" fmla="*/ 838200 h 2628731"/>
              <a:gd name="connsiteX2" fmla="*/ 1175516 w 1717556"/>
              <a:gd name="connsiteY2" fmla="*/ 838200 h 2628731"/>
              <a:gd name="connsiteX3" fmla="*/ 1492254 w 1717556"/>
              <a:gd name="connsiteY3" fmla="*/ 1384300 h 2628731"/>
              <a:gd name="connsiteX4" fmla="*/ 1260864 w 1717556"/>
              <a:gd name="connsiteY4" fmla="*/ 1384300 h 2628731"/>
              <a:gd name="connsiteX5" fmla="*/ 1717556 w 1717556"/>
              <a:gd name="connsiteY5" fmla="*/ 2171700 h 2628731"/>
              <a:gd name="connsiteX6" fmla="*/ 973078 w 1717556"/>
              <a:gd name="connsiteY6" fmla="*/ 2171700 h 2628731"/>
              <a:gd name="connsiteX7" fmla="*/ 973078 w 1717556"/>
              <a:gd name="connsiteY7" fmla="*/ 2628731 h 2628731"/>
              <a:gd name="connsiteX8" fmla="*/ 744478 w 1717556"/>
              <a:gd name="connsiteY8" fmla="*/ 2628731 h 2628731"/>
              <a:gd name="connsiteX9" fmla="*/ 744478 w 1717556"/>
              <a:gd name="connsiteY9" fmla="*/ 2171700 h 2628731"/>
              <a:gd name="connsiteX10" fmla="*/ 0 w 1717556"/>
              <a:gd name="connsiteY10" fmla="*/ 2171700 h 2628731"/>
              <a:gd name="connsiteX11" fmla="*/ 456692 w 1717556"/>
              <a:gd name="connsiteY11" fmla="*/ 1384300 h 2628731"/>
              <a:gd name="connsiteX12" fmla="*/ 225302 w 1717556"/>
              <a:gd name="connsiteY12" fmla="*/ 1384300 h 2628731"/>
              <a:gd name="connsiteX13" fmla="*/ 542040 w 1717556"/>
              <a:gd name="connsiteY13" fmla="*/ 838200 h 2628731"/>
              <a:gd name="connsiteX14" fmla="*/ 372622 w 1717556"/>
              <a:gd name="connsiteY14" fmla="*/ 838200 h 26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7556" h="2628731">
                <a:moveTo>
                  <a:pt x="858778" y="0"/>
                </a:moveTo>
                <a:lnTo>
                  <a:pt x="1344934" y="838200"/>
                </a:lnTo>
                <a:lnTo>
                  <a:pt x="1175516" y="838200"/>
                </a:lnTo>
                <a:lnTo>
                  <a:pt x="1492254" y="1384300"/>
                </a:lnTo>
                <a:lnTo>
                  <a:pt x="1260864" y="1384300"/>
                </a:lnTo>
                <a:lnTo>
                  <a:pt x="1717556" y="2171700"/>
                </a:lnTo>
                <a:lnTo>
                  <a:pt x="973078" y="2171700"/>
                </a:lnTo>
                <a:lnTo>
                  <a:pt x="973078" y="2628731"/>
                </a:lnTo>
                <a:lnTo>
                  <a:pt x="744478" y="2628731"/>
                </a:lnTo>
                <a:lnTo>
                  <a:pt x="744478" y="2171700"/>
                </a:lnTo>
                <a:lnTo>
                  <a:pt x="0" y="2171700"/>
                </a:lnTo>
                <a:lnTo>
                  <a:pt x="456692" y="1384300"/>
                </a:lnTo>
                <a:lnTo>
                  <a:pt x="225302" y="1384300"/>
                </a:lnTo>
                <a:lnTo>
                  <a:pt x="542040" y="838200"/>
                </a:lnTo>
                <a:lnTo>
                  <a:pt x="372622" y="838200"/>
                </a:lnTo>
                <a:close/>
              </a:path>
            </a:pathLst>
          </a:custGeom>
          <a:solidFill>
            <a:srgbClr val="EDDDB6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214182" y="2453279"/>
            <a:ext cx="1057179" cy="1598580"/>
          </a:xfrm>
          <a:custGeom>
            <a:avLst/>
            <a:gdLst>
              <a:gd name="T0" fmla="*/ 544 w 680"/>
              <a:gd name="T1" fmla="*/ 357 h 1028"/>
              <a:gd name="T2" fmla="*/ 543 w 680"/>
              <a:gd name="T3" fmla="*/ 357 h 1028"/>
              <a:gd name="T4" fmla="*/ 544 w 680"/>
              <a:gd name="T5" fmla="*/ 356 h 1028"/>
              <a:gd name="T6" fmla="*/ 279 w 680"/>
              <a:gd name="T7" fmla="*/ 308 h 1028"/>
              <a:gd name="T8" fmla="*/ 273 w 680"/>
              <a:gd name="T9" fmla="*/ 306 h 1028"/>
              <a:gd name="T10" fmla="*/ 329 w 680"/>
              <a:gd name="T11" fmla="*/ 123 h 1028"/>
              <a:gd name="T12" fmla="*/ 128 w 680"/>
              <a:gd name="T13" fmla="*/ 30 h 1028"/>
              <a:gd name="T14" fmla="*/ 35 w 680"/>
              <a:gd name="T15" fmla="*/ 232 h 1028"/>
              <a:gd name="T16" fmla="*/ 196 w 680"/>
              <a:gd name="T17" fmla="*/ 334 h 1028"/>
              <a:gd name="T18" fmla="*/ 188 w 680"/>
              <a:gd name="T19" fmla="*/ 349 h 1028"/>
              <a:gd name="T20" fmla="*/ 23 w 680"/>
              <a:gd name="T21" fmla="*/ 550 h 1028"/>
              <a:gd name="T22" fmla="*/ 23 w 680"/>
              <a:gd name="T23" fmla="*/ 550 h 1028"/>
              <a:gd name="T24" fmla="*/ 22 w 680"/>
              <a:gd name="T25" fmla="*/ 550 h 1028"/>
              <a:gd name="T26" fmla="*/ 28 w 680"/>
              <a:gd name="T27" fmla="*/ 634 h 1028"/>
              <a:gd name="T28" fmla="*/ 114 w 680"/>
              <a:gd name="T29" fmla="*/ 628 h 1028"/>
              <a:gd name="T30" fmla="*/ 114 w 680"/>
              <a:gd name="T31" fmla="*/ 628 h 1028"/>
              <a:gd name="T32" fmla="*/ 115 w 680"/>
              <a:gd name="T33" fmla="*/ 628 h 1028"/>
              <a:gd name="T34" fmla="*/ 187 w 680"/>
              <a:gd name="T35" fmla="*/ 546 h 1028"/>
              <a:gd name="T36" fmla="*/ 241 w 680"/>
              <a:gd name="T37" fmla="*/ 693 h 1028"/>
              <a:gd name="T38" fmla="*/ 238 w 680"/>
              <a:gd name="T39" fmla="*/ 760 h 1028"/>
              <a:gd name="T40" fmla="*/ 226 w 680"/>
              <a:gd name="T41" fmla="*/ 962 h 1028"/>
              <a:gd name="T42" fmla="*/ 287 w 680"/>
              <a:gd name="T43" fmla="*/ 1026 h 1028"/>
              <a:gd name="T44" fmla="*/ 354 w 680"/>
              <a:gd name="T45" fmla="*/ 971 h 1028"/>
              <a:gd name="T46" fmla="*/ 354 w 680"/>
              <a:gd name="T47" fmla="*/ 970 h 1028"/>
              <a:gd name="T48" fmla="*/ 354 w 680"/>
              <a:gd name="T49" fmla="*/ 970 h 1028"/>
              <a:gd name="T50" fmla="*/ 359 w 680"/>
              <a:gd name="T51" fmla="*/ 871 h 1028"/>
              <a:gd name="T52" fmla="*/ 359 w 680"/>
              <a:gd name="T53" fmla="*/ 871 h 1028"/>
              <a:gd name="T54" fmla="*/ 368 w 680"/>
              <a:gd name="T55" fmla="*/ 684 h 1028"/>
              <a:gd name="T56" fmla="*/ 497 w 680"/>
              <a:gd name="T57" fmla="*/ 820 h 1028"/>
              <a:gd name="T58" fmla="*/ 497 w 680"/>
              <a:gd name="T59" fmla="*/ 820 h 1028"/>
              <a:gd name="T60" fmla="*/ 565 w 680"/>
              <a:gd name="T61" fmla="*/ 892 h 1028"/>
              <a:gd name="T62" fmla="*/ 565 w 680"/>
              <a:gd name="T63" fmla="*/ 892 h 1028"/>
              <a:gd name="T64" fmla="*/ 566 w 680"/>
              <a:gd name="T65" fmla="*/ 892 h 1028"/>
              <a:gd name="T66" fmla="*/ 653 w 680"/>
              <a:gd name="T67" fmla="*/ 891 h 1028"/>
              <a:gd name="T68" fmla="*/ 658 w 680"/>
              <a:gd name="T69" fmla="*/ 802 h 1028"/>
              <a:gd name="T70" fmla="*/ 586 w 680"/>
              <a:gd name="T71" fmla="*/ 728 h 1028"/>
              <a:gd name="T72" fmla="*/ 587 w 680"/>
              <a:gd name="T73" fmla="*/ 727 h 1028"/>
              <a:gd name="T74" fmla="*/ 478 w 680"/>
              <a:gd name="T75" fmla="*/ 606 h 1028"/>
              <a:gd name="T76" fmla="*/ 424 w 680"/>
              <a:gd name="T77" fmla="*/ 460 h 1028"/>
              <a:gd name="T78" fmla="*/ 528 w 680"/>
              <a:gd name="T79" fmla="*/ 475 h 1028"/>
              <a:gd name="T80" fmla="*/ 527 w 680"/>
              <a:gd name="T81" fmla="*/ 475 h 1028"/>
              <a:gd name="T82" fmla="*/ 595 w 680"/>
              <a:gd name="T83" fmla="*/ 424 h 1028"/>
              <a:gd name="T84" fmla="*/ 544 w 680"/>
              <a:gd name="T85" fmla="*/ 357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80" h="1028">
                <a:moveTo>
                  <a:pt x="544" y="357"/>
                </a:moveTo>
                <a:cubicBezTo>
                  <a:pt x="544" y="357"/>
                  <a:pt x="544" y="357"/>
                  <a:pt x="543" y="357"/>
                </a:cubicBezTo>
                <a:cubicBezTo>
                  <a:pt x="544" y="356"/>
                  <a:pt x="544" y="356"/>
                  <a:pt x="544" y="356"/>
                </a:cubicBezTo>
                <a:cubicBezTo>
                  <a:pt x="279" y="308"/>
                  <a:pt x="279" y="308"/>
                  <a:pt x="279" y="308"/>
                </a:cubicBezTo>
                <a:cubicBezTo>
                  <a:pt x="273" y="306"/>
                  <a:pt x="273" y="306"/>
                  <a:pt x="273" y="306"/>
                </a:cubicBezTo>
                <a:cubicBezTo>
                  <a:pt x="329" y="266"/>
                  <a:pt x="355" y="191"/>
                  <a:pt x="329" y="123"/>
                </a:cubicBezTo>
                <a:cubicBezTo>
                  <a:pt x="299" y="42"/>
                  <a:pt x="209" y="0"/>
                  <a:pt x="128" y="30"/>
                </a:cubicBezTo>
                <a:cubicBezTo>
                  <a:pt x="46" y="60"/>
                  <a:pt x="5" y="151"/>
                  <a:pt x="35" y="232"/>
                </a:cubicBezTo>
                <a:cubicBezTo>
                  <a:pt x="60" y="300"/>
                  <a:pt x="127" y="340"/>
                  <a:pt x="196" y="334"/>
                </a:cubicBezTo>
                <a:cubicBezTo>
                  <a:pt x="188" y="349"/>
                  <a:pt x="188" y="349"/>
                  <a:pt x="188" y="349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2" y="550"/>
                  <a:pt x="22" y="550"/>
                  <a:pt x="22" y="550"/>
                </a:cubicBezTo>
                <a:cubicBezTo>
                  <a:pt x="0" y="575"/>
                  <a:pt x="3" y="612"/>
                  <a:pt x="28" y="634"/>
                </a:cubicBezTo>
                <a:cubicBezTo>
                  <a:pt x="52" y="655"/>
                  <a:pt x="92" y="653"/>
                  <a:pt x="114" y="628"/>
                </a:cubicBezTo>
                <a:cubicBezTo>
                  <a:pt x="114" y="628"/>
                  <a:pt x="114" y="628"/>
                  <a:pt x="114" y="628"/>
                </a:cubicBezTo>
                <a:cubicBezTo>
                  <a:pt x="115" y="628"/>
                  <a:pt x="115" y="628"/>
                  <a:pt x="115" y="628"/>
                </a:cubicBezTo>
                <a:cubicBezTo>
                  <a:pt x="187" y="546"/>
                  <a:pt x="187" y="546"/>
                  <a:pt x="187" y="546"/>
                </a:cubicBezTo>
                <a:cubicBezTo>
                  <a:pt x="241" y="693"/>
                  <a:pt x="241" y="693"/>
                  <a:pt x="241" y="693"/>
                </a:cubicBezTo>
                <a:cubicBezTo>
                  <a:pt x="238" y="760"/>
                  <a:pt x="238" y="760"/>
                  <a:pt x="238" y="760"/>
                </a:cubicBezTo>
                <a:cubicBezTo>
                  <a:pt x="226" y="962"/>
                  <a:pt x="226" y="962"/>
                  <a:pt x="226" y="962"/>
                </a:cubicBezTo>
                <a:cubicBezTo>
                  <a:pt x="224" y="994"/>
                  <a:pt x="252" y="1024"/>
                  <a:pt x="287" y="1026"/>
                </a:cubicBezTo>
                <a:cubicBezTo>
                  <a:pt x="322" y="1028"/>
                  <a:pt x="352" y="1003"/>
                  <a:pt x="354" y="971"/>
                </a:cubicBezTo>
                <a:cubicBezTo>
                  <a:pt x="354" y="971"/>
                  <a:pt x="354" y="970"/>
                  <a:pt x="354" y="970"/>
                </a:cubicBezTo>
                <a:cubicBezTo>
                  <a:pt x="354" y="970"/>
                  <a:pt x="354" y="970"/>
                  <a:pt x="354" y="970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68" y="684"/>
                  <a:pt x="368" y="684"/>
                  <a:pt x="368" y="684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6" y="892"/>
                  <a:pt x="566" y="892"/>
                  <a:pt x="566" y="892"/>
                </a:cubicBezTo>
                <a:cubicBezTo>
                  <a:pt x="589" y="916"/>
                  <a:pt x="628" y="915"/>
                  <a:pt x="653" y="891"/>
                </a:cubicBezTo>
                <a:cubicBezTo>
                  <a:pt x="678" y="866"/>
                  <a:pt x="680" y="825"/>
                  <a:pt x="658" y="802"/>
                </a:cubicBezTo>
                <a:cubicBezTo>
                  <a:pt x="586" y="728"/>
                  <a:pt x="586" y="728"/>
                  <a:pt x="586" y="728"/>
                </a:cubicBezTo>
                <a:cubicBezTo>
                  <a:pt x="587" y="727"/>
                  <a:pt x="587" y="727"/>
                  <a:pt x="587" y="727"/>
                </a:cubicBezTo>
                <a:cubicBezTo>
                  <a:pt x="478" y="606"/>
                  <a:pt x="478" y="606"/>
                  <a:pt x="478" y="606"/>
                </a:cubicBezTo>
                <a:cubicBezTo>
                  <a:pt x="424" y="460"/>
                  <a:pt x="424" y="460"/>
                  <a:pt x="424" y="460"/>
                </a:cubicBezTo>
                <a:cubicBezTo>
                  <a:pt x="528" y="475"/>
                  <a:pt x="528" y="475"/>
                  <a:pt x="528" y="475"/>
                </a:cubicBezTo>
                <a:cubicBezTo>
                  <a:pt x="527" y="475"/>
                  <a:pt x="527" y="475"/>
                  <a:pt x="527" y="475"/>
                </a:cubicBezTo>
                <a:cubicBezTo>
                  <a:pt x="559" y="480"/>
                  <a:pt x="590" y="456"/>
                  <a:pt x="595" y="424"/>
                </a:cubicBezTo>
                <a:cubicBezTo>
                  <a:pt x="599" y="391"/>
                  <a:pt x="577" y="361"/>
                  <a:pt x="544" y="357"/>
                </a:cubicBezTo>
                <a:close/>
              </a:path>
            </a:pathLst>
          </a:custGeom>
          <a:noFill/>
          <a:ln w="88900">
            <a:solidFill>
              <a:schemeClr val="accent2"/>
            </a:solidFill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388385" y="4124958"/>
            <a:ext cx="1363727" cy="1777967"/>
          </a:xfrm>
          <a:custGeom>
            <a:avLst/>
            <a:gdLst>
              <a:gd name="T0" fmla="*/ 711 w 776"/>
              <a:gd name="T1" fmla="*/ 395 h 1012"/>
              <a:gd name="T2" fmla="*/ 530 w 776"/>
              <a:gd name="T3" fmla="*/ 403 h 1012"/>
              <a:gd name="T4" fmla="*/ 533 w 776"/>
              <a:gd name="T5" fmla="*/ 333 h 1012"/>
              <a:gd name="T6" fmla="*/ 705 w 776"/>
              <a:gd name="T7" fmla="*/ 247 h 1012"/>
              <a:gd name="T8" fmla="*/ 632 w 776"/>
              <a:gd name="T9" fmla="*/ 38 h 1012"/>
              <a:gd name="T10" fmla="*/ 422 w 776"/>
              <a:gd name="T11" fmla="*/ 111 h 1012"/>
              <a:gd name="T12" fmla="*/ 460 w 776"/>
              <a:gd name="T13" fmla="*/ 297 h 1012"/>
              <a:gd name="T14" fmla="*/ 405 w 776"/>
              <a:gd name="T15" fmla="*/ 343 h 1012"/>
              <a:gd name="T16" fmla="*/ 299 w 776"/>
              <a:gd name="T17" fmla="*/ 196 h 1012"/>
              <a:gd name="T18" fmla="*/ 214 w 776"/>
              <a:gd name="T19" fmla="*/ 182 h 1012"/>
              <a:gd name="T20" fmla="*/ 201 w 776"/>
              <a:gd name="T21" fmla="*/ 265 h 1012"/>
              <a:gd name="T22" fmla="*/ 202 w 776"/>
              <a:gd name="T23" fmla="*/ 266 h 1012"/>
              <a:gd name="T24" fmla="*/ 201 w 776"/>
              <a:gd name="T25" fmla="*/ 266 h 1012"/>
              <a:gd name="T26" fmla="*/ 313 w 776"/>
              <a:gd name="T27" fmla="*/ 421 h 1012"/>
              <a:gd name="T28" fmla="*/ 94 w 776"/>
              <a:gd name="T29" fmla="*/ 608 h 1012"/>
              <a:gd name="T30" fmla="*/ 94 w 776"/>
              <a:gd name="T31" fmla="*/ 608 h 1012"/>
              <a:gd name="T32" fmla="*/ 94 w 776"/>
              <a:gd name="T33" fmla="*/ 608 h 1012"/>
              <a:gd name="T34" fmla="*/ 136 w 776"/>
              <a:gd name="T35" fmla="*/ 655 h 1012"/>
              <a:gd name="T36" fmla="*/ 27 w 776"/>
              <a:gd name="T37" fmla="*/ 749 h 1012"/>
              <a:gd name="T38" fmla="*/ 23 w 776"/>
              <a:gd name="T39" fmla="*/ 838 h 1012"/>
              <a:gd name="T40" fmla="*/ 109 w 776"/>
              <a:gd name="T41" fmla="*/ 848 h 1012"/>
              <a:gd name="T42" fmla="*/ 110 w 776"/>
              <a:gd name="T43" fmla="*/ 847 h 1012"/>
              <a:gd name="T44" fmla="*/ 110 w 776"/>
              <a:gd name="T45" fmla="*/ 847 h 1012"/>
              <a:gd name="T46" fmla="*/ 239 w 776"/>
              <a:gd name="T47" fmla="*/ 742 h 1012"/>
              <a:gd name="T48" fmla="*/ 281 w 776"/>
              <a:gd name="T49" fmla="*/ 767 h 1012"/>
              <a:gd name="T50" fmla="*/ 281 w 776"/>
              <a:gd name="T51" fmla="*/ 767 h 1012"/>
              <a:gd name="T52" fmla="*/ 283 w 776"/>
              <a:gd name="T53" fmla="*/ 768 h 1012"/>
              <a:gd name="T54" fmla="*/ 285 w 776"/>
              <a:gd name="T55" fmla="*/ 768 h 1012"/>
              <a:gd name="T56" fmla="*/ 285 w 776"/>
              <a:gd name="T57" fmla="*/ 768 h 1012"/>
              <a:gd name="T58" fmla="*/ 327 w 776"/>
              <a:gd name="T59" fmla="*/ 785 h 1012"/>
              <a:gd name="T60" fmla="*/ 321 w 776"/>
              <a:gd name="T61" fmla="*/ 949 h 1012"/>
              <a:gd name="T62" fmla="*/ 320 w 776"/>
              <a:gd name="T63" fmla="*/ 949 h 1012"/>
              <a:gd name="T64" fmla="*/ 320 w 776"/>
              <a:gd name="T65" fmla="*/ 950 h 1012"/>
              <a:gd name="T66" fmla="*/ 381 w 776"/>
              <a:gd name="T67" fmla="*/ 1011 h 1012"/>
              <a:gd name="T68" fmla="*/ 449 w 776"/>
              <a:gd name="T69" fmla="*/ 953 h 1012"/>
              <a:gd name="T70" fmla="*/ 454 w 776"/>
              <a:gd name="T71" fmla="*/ 809 h 1012"/>
              <a:gd name="T72" fmla="*/ 516 w 776"/>
              <a:gd name="T73" fmla="*/ 813 h 1012"/>
              <a:gd name="T74" fmla="*/ 516 w 776"/>
              <a:gd name="T75" fmla="*/ 813 h 1012"/>
              <a:gd name="T76" fmla="*/ 516 w 776"/>
              <a:gd name="T77" fmla="*/ 813 h 1012"/>
              <a:gd name="T78" fmla="*/ 516 w 776"/>
              <a:gd name="T79" fmla="*/ 813 h 1012"/>
              <a:gd name="T80" fmla="*/ 524 w 776"/>
              <a:gd name="T81" fmla="*/ 608 h 1012"/>
              <a:gd name="T82" fmla="*/ 523 w 776"/>
              <a:gd name="T83" fmla="*/ 608 h 1012"/>
              <a:gd name="T84" fmla="*/ 526 w 776"/>
              <a:gd name="T85" fmla="*/ 524 h 1012"/>
              <a:gd name="T86" fmla="*/ 717 w 776"/>
              <a:gd name="T87" fmla="*/ 515 h 1012"/>
              <a:gd name="T88" fmla="*/ 717 w 776"/>
              <a:gd name="T89" fmla="*/ 515 h 1012"/>
              <a:gd name="T90" fmla="*/ 718 w 776"/>
              <a:gd name="T91" fmla="*/ 515 h 1012"/>
              <a:gd name="T92" fmla="*/ 774 w 776"/>
              <a:gd name="T93" fmla="*/ 453 h 1012"/>
              <a:gd name="T94" fmla="*/ 711 w 776"/>
              <a:gd name="T95" fmla="*/ 395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6" h="1012">
                <a:moveTo>
                  <a:pt x="711" y="395"/>
                </a:moveTo>
                <a:cubicBezTo>
                  <a:pt x="530" y="403"/>
                  <a:pt x="530" y="403"/>
                  <a:pt x="530" y="403"/>
                </a:cubicBezTo>
                <a:cubicBezTo>
                  <a:pt x="533" y="333"/>
                  <a:pt x="533" y="333"/>
                  <a:pt x="533" y="333"/>
                </a:cubicBezTo>
                <a:cubicBezTo>
                  <a:pt x="601" y="347"/>
                  <a:pt x="673" y="313"/>
                  <a:pt x="705" y="247"/>
                </a:cubicBezTo>
                <a:cubicBezTo>
                  <a:pt x="743" y="169"/>
                  <a:pt x="710" y="75"/>
                  <a:pt x="632" y="38"/>
                </a:cubicBezTo>
                <a:cubicBezTo>
                  <a:pt x="554" y="0"/>
                  <a:pt x="460" y="33"/>
                  <a:pt x="422" y="111"/>
                </a:cubicBezTo>
                <a:cubicBezTo>
                  <a:pt x="391" y="176"/>
                  <a:pt x="409" y="252"/>
                  <a:pt x="460" y="297"/>
                </a:cubicBezTo>
                <a:cubicBezTo>
                  <a:pt x="405" y="343"/>
                  <a:pt x="405" y="343"/>
                  <a:pt x="405" y="343"/>
                </a:cubicBezTo>
                <a:cubicBezTo>
                  <a:pt x="299" y="196"/>
                  <a:pt x="299" y="196"/>
                  <a:pt x="299" y="196"/>
                </a:cubicBezTo>
                <a:cubicBezTo>
                  <a:pt x="280" y="170"/>
                  <a:pt x="241" y="163"/>
                  <a:pt x="214" y="182"/>
                </a:cubicBezTo>
                <a:cubicBezTo>
                  <a:pt x="188" y="201"/>
                  <a:pt x="182" y="238"/>
                  <a:pt x="201" y="265"/>
                </a:cubicBezTo>
                <a:cubicBezTo>
                  <a:pt x="201" y="265"/>
                  <a:pt x="201" y="265"/>
                  <a:pt x="202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313" y="421"/>
                  <a:pt x="313" y="421"/>
                  <a:pt x="313" y="421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110" y="628"/>
                  <a:pt x="136" y="655"/>
                </a:cubicBezTo>
                <a:cubicBezTo>
                  <a:pt x="27" y="749"/>
                  <a:pt x="27" y="749"/>
                  <a:pt x="27" y="749"/>
                </a:cubicBezTo>
                <a:cubicBezTo>
                  <a:pt x="2" y="770"/>
                  <a:pt x="0" y="811"/>
                  <a:pt x="23" y="838"/>
                </a:cubicBezTo>
                <a:cubicBezTo>
                  <a:pt x="46" y="865"/>
                  <a:pt x="84" y="869"/>
                  <a:pt x="109" y="848"/>
                </a:cubicBezTo>
                <a:cubicBezTo>
                  <a:pt x="109" y="848"/>
                  <a:pt x="110" y="847"/>
                  <a:pt x="110" y="847"/>
                </a:cubicBezTo>
                <a:cubicBezTo>
                  <a:pt x="110" y="847"/>
                  <a:pt x="110" y="847"/>
                  <a:pt x="110" y="847"/>
                </a:cubicBezTo>
                <a:cubicBezTo>
                  <a:pt x="239" y="742"/>
                  <a:pt x="239" y="742"/>
                  <a:pt x="239" y="742"/>
                </a:cubicBezTo>
                <a:cubicBezTo>
                  <a:pt x="252" y="751"/>
                  <a:pt x="267" y="760"/>
                  <a:pt x="281" y="767"/>
                </a:cubicBezTo>
                <a:cubicBezTo>
                  <a:pt x="281" y="767"/>
                  <a:pt x="281" y="767"/>
                  <a:pt x="281" y="767"/>
                </a:cubicBezTo>
                <a:cubicBezTo>
                  <a:pt x="281" y="767"/>
                  <a:pt x="283" y="767"/>
                  <a:pt x="283" y="768"/>
                </a:cubicBezTo>
                <a:cubicBezTo>
                  <a:pt x="284" y="768"/>
                  <a:pt x="285" y="768"/>
                  <a:pt x="285" y="768"/>
                </a:cubicBezTo>
                <a:cubicBezTo>
                  <a:pt x="285" y="768"/>
                  <a:pt x="285" y="768"/>
                  <a:pt x="285" y="768"/>
                </a:cubicBezTo>
                <a:cubicBezTo>
                  <a:pt x="300" y="775"/>
                  <a:pt x="312" y="780"/>
                  <a:pt x="327" y="785"/>
                </a:cubicBezTo>
                <a:cubicBezTo>
                  <a:pt x="321" y="949"/>
                  <a:pt x="321" y="949"/>
                  <a:pt x="321" y="949"/>
                </a:cubicBezTo>
                <a:cubicBezTo>
                  <a:pt x="320" y="949"/>
                  <a:pt x="320" y="949"/>
                  <a:pt x="320" y="949"/>
                </a:cubicBezTo>
                <a:cubicBezTo>
                  <a:pt x="320" y="949"/>
                  <a:pt x="320" y="949"/>
                  <a:pt x="320" y="950"/>
                </a:cubicBezTo>
                <a:cubicBezTo>
                  <a:pt x="319" y="982"/>
                  <a:pt x="346" y="1010"/>
                  <a:pt x="381" y="1011"/>
                </a:cubicBezTo>
                <a:cubicBezTo>
                  <a:pt x="416" y="1012"/>
                  <a:pt x="448" y="985"/>
                  <a:pt x="449" y="953"/>
                </a:cubicBezTo>
                <a:cubicBezTo>
                  <a:pt x="454" y="809"/>
                  <a:pt x="454" y="809"/>
                  <a:pt x="454" y="809"/>
                </a:cubicBezTo>
                <a:cubicBezTo>
                  <a:pt x="486" y="813"/>
                  <a:pt x="509" y="814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24" y="608"/>
                  <a:pt x="524" y="608"/>
                  <a:pt x="524" y="608"/>
                </a:cubicBezTo>
                <a:cubicBezTo>
                  <a:pt x="523" y="608"/>
                  <a:pt x="523" y="608"/>
                  <a:pt x="523" y="608"/>
                </a:cubicBezTo>
                <a:cubicBezTo>
                  <a:pt x="526" y="524"/>
                  <a:pt x="526" y="524"/>
                  <a:pt x="526" y="524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8" y="515"/>
                  <a:pt x="718" y="515"/>
                </a:cubicBezTo>
                <a:cubicBezTo>
                  <a:pt x="751" y="513"/>
                  <a:pt x="776" y="485"/>
                  <a:pt x="774" y="453"/>
                </a:cubicBezTo>
                <a:cubicBezTo>
                  <a:pt x="773" y="420"/>
                  <a:pt x="744" y="393"/>
                  <a:pt x="711" y="395"/>
                </a:cubicBezTo>
                <a:close/>
              </a:path>
            </a:pathLst>
          </a:custGeom>
          <a:noFill/>
          <a:ln w="88900">
            <a:solidFill>
              <a:schemeClr val="accent2"/>
            </a:solidFill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7919025" y="2876633"/>
            <a:ext cx="1133887" cy="1133887"/>
          </a:xfrm>
          <a:prstGeom prst="star5">
            <a:avLst>
              <a:gd name="adj" fmla="val 25373"/>
              <a:gd name="hf" fmla="val 105146"/>
              <a:gd name="vf" fmla="val 110557"/>
            </a:avLst>
          </a:prstGeom>
          <a:noFill/>
          <a:ln w="88900">
            <a:solidFill>
              <a:schemeClr val="accent2"/>
            </a:solidFill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 rot="1871481">
            <a:off x="8041251" y="4392693"/>
            <a:ext cx="988310" cy="1512615"/>
          </a:xfrm>
          <a:custGeom>
            <a:avLst/>
            <a:gdLst>
              <a:gd name="connsiteX0" fmla="*/ 858778 w 1717556"/>
              <a:gd name="connsiteY0" fmla="*/ 0 h 2628731"/>
              <a:gd name="connsiteX1" fmla="*/ 1344934 w 1717556"/>
              <a:gd name="connsiteY1" fmla="*/ 838200 h 2628731"/>
              <a:gd name="connsiteX2" fmla="*/ 1175516 w 1717556"/>
              <a:gd name="connsiteY2" fmla="*/ 838200 h 2628731"/>
              <a:gd name="connsiteX3" fmla="*/ 1492254 w 1717556"/>
              <a:gd name="connsiteY3" fmla="*/ 1384300 h 2628731"/>
              <a:gd name="connsiteX4" fmla="*/ 1260864 w 1717556"/>
              <a:gd name="connsiteY4" fmla="*/ 1384300 h 2628731"/>
              <a:gd name="connsiteX5" fmla="*/ 1717556 w 1717556"/>
              <a:gd name="connsiteY5" fmla="*/ 2171700 h 2628731"/>
              <a:gd name="connsiteX6" fmla="*/ 973078 w 1717556"/>
              <a:gd name="connsiteY6" fmla="*/ 2171700 h 2628731"/>
              <a:gd name="connsiteX7" fmla="*/ 973078 w 1717556"/>
              <a:gd name="connsiteY7" fmla="*/ 2628731 h 2628731"/>
              <a:gd name="connsiteX8" fmla="*/ 744478 w 1717556"/>
              <a:gd name="connsiteY8" fmla="*/ 2628731 h 2628731"/>
              <a:gd name="connsiteX9" fmla="*/ 744478 w 1717556"/>
              <a:gd name="connsiteY9" fmla="*/ 2171700 h 2628731"/>
              <a:gd name="connsiteX10" fmla="*/ 0 w 1717556"/>
              <a:gd name="connsiteY10" fmla="*/ 2171700 h 2628731"/>
              <a:gd name="connsiteX11" fmla="*/ 456692 w 1717556"/>
              <a:gd name="connsiteY11" fmla="*/ 1384300 h 2628731"/>
              <a:gd name="connsiteX12" fmla="*/ 225302 w 1717556"/>
              <a:gd name="connsiteY12" fmla="*/ 1384300 h 2628731"/>
              <a:gd name="connsiteX13" fmla="*/ 542040 w 1717556"/>
              <a:gd name="connsiteY13" fmla="*/ 838200 h 2628731"/>
              <a:gd name="connsiteX14" fmla="*/ 372622 w 1717556"/>
              <a:gd name="connsiteY14" fmla="*/ 838200 h 26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7556" h="2628731">
                <a:moveTo>
                  <a:pt x="858778" y="0"/>
                </a:moveTo>
                <a:lnTo>
                  <a:pt x="1344934" y="838200"/>
                </a:lnTo>
                <a:lnTo>
                  <a:pt x="1175516" y="838200"/>
                </a:lnTo>
                <a:lnTo>
                  <a:pt x="1492254" y="1384300"/>
                </a:lnTo>
                <a:lnTo>
                  <a:pt x="1260864" y="1384300"/>
                </a:lnTo>
                <a:lnTo>
                  <a:pt x="1717556" y="2171700"/>
                </a:lnTo>
                <a:lnTo>
                  <a:pt x="973078" y="2171700"/>
                </a:lnTo>
                <a:lnTo>
                  <a:pt x="973078" y="2628731"/>
                </a:lnTo>
                <a:lnTo>
                  <a:pt x="744478" y="2628731"/>
                </a:lnTo>
                <a:lnTo>
                  <a:pt x="744478" y="2171700"/>
                </a:lnTo>
                <a:lnTo>
                  <a:pt x="0" y="2171700"/>
                </a:lnTo>
                <a:lnTo>
                  <a:pt x="456692" y="1384300"/>
                </a:lnTo>
                <a:lnTo>
                  <a:pt x="225302" y="1384300"/>
                </a:lnTo>
                <a:lnTo>
                  <a:pt x="542040" y="838200"/>
                </a:lnTo>
                <a:lnTo>
                  <a:pt x="372622" y="838200"/>
                </a:lnTo>
                <a:close/>
              </a:path>
            </a:pathLst>
          </a:custGeom>
          <a:noFill/>
          <a:ln w="88900">
            <a:solidFill>
              <a:schemeClr val="accent2"/>
            </a:solidFill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utoShape 8"/>
          <p:cNvSpPr>
            <a:spLocks noChangeAspect="1" noChangeArrowheads="1" noTextEdit="1"/>
          </p:cNvSpPr>
          <p:nvPr/>
        </p:nvSpPr>
        <p:spPr bwMode="auto">
          <a:xfrm>
            <a:off x="698500" y="890588"/>
            <a:ext cx="4359275" cy="516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87" name="Group 86"/>
          <p:cNvGrpSpPr/>
          <p:nvPr/>
        </p:nvGrpSpPr>
        <p:grpSpPr>
          <a:xfrm>
            <a:off x="698500" y="893763"/>
            <a:ext cx="4362450" cy="5154612"/>
            <a:chOff x="698500" y="893763"/>
            <a:chExt cx="4362450" cy="5154612"/>
          </a:xfrm>
        </p:grpSpPr>
        <p:sp>
          <p:nvSpPr>
            <p:cNvPr id="50" name="Rectangle 10"/>
            <p:cNvSpPr>
              <a:spLocks noChangeArrowheads="1"/>
            </p:cNvSpPr>
            <p:nvPr/>
          </p:nvSpPr>
          <p:spPr bwMode="auto">
            <a:xfrm>
              <a:off x="723900" y="1038225"/>
              <a:ext cx="4311650" cy="4953000"/>
            </a:xfrm>
            <a:prstGeom prst="rect">
              <a:avLst/>
            </a:pr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2879725" y="1038225"/>
              <a:ext cx="2155825" cy="4953000"/>
            </a:xfrm>
            <a:prstGeom prst="rect">
              <a:avLst/>
            </a:prstGeom>
            <a:solidFill>
              <a:srgbClr val="5D65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/>
            </p:cNvSpPr>
            <p:nvPr/>
          </p:nvSpPr>
          <p:spPr bwMode="auto">
            <a:xfrm>
              <a:off x="1219407" y="2292350"/>
              <a:ext cx="3224006" cy="2662237"/>
            </a:xfrm>
            <a:custGeom>
              <a:avLst/>
              <a:gdLst>
                <a:gd name="T0" fmla="*/ 791 w 839"/>
                <a:gd name="T1" fmla="*/ 556 h 556"/>
                <a:gd name="T2" fmla="*/ 48 w 839"/>
                <a:gd name="T3" fmla="*/ 556 h 556"/>
                <a:gd name="T4" fmla="*/ 0 w 839"/>
                <a:gd name="T5" fmla="*/ 508 h 556"/>
                <a:gd name="T6" fmla="*/ 0 w 839"/>
                <a:gd name="T7" fmla="*/ 48 h 556"/>
                <a:gd name="T8" fmla="*/ 48 w 839"/>
                <a:gd name="T9" fmla="*/ 0 h 556"/>
                <a:gd name="T10" fmla="*/ 791 w 839"/>
                <a:gd name="T11" fmla="*/ 0 h 556"/>
                <a:gd name="T12" fmla="*/ 839 w 839"/>
                <a:gd name="T13" fmla="*/ 48 h 556"/>
                <a:gd name="T14" fmla="*/ 839 w 839"/>
                <a:gd name="T15" fmla="*/ 508 h 556"/>
                <a:gd name="T16" fmla="*/ 791 w 839"/>
                <a:gd name="T17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9" h="556">
                  <a:moveTo>
                    <a:pt x="791" y="556"/>
                  </a:moveTo>
                  <a:cubicBezTo>
                    <a:pt x="48" y="556"/>
                    <a:pt x="48" y="556"/>
                    <a:pt x="48" y="556"/>
                  </a:cubicBezTo>
                  <a:cubicBezTo>
                    <a:pt x="22" y="556"/>
                    <a:pt x="0" y="534"/>
                    <a:pt x="0" y="50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817" y="0"/>
                    <a:pt x="839" y="22"/>
                    <a:pt x="839" y="48"/>
                  </a:cubicBezTo>
                  <a:cubicBezTo>
                    <a:pt x="839" y="508"/>
                    <a:pt x="839" y="508"/>
                    <a:pt x="839" y="508"/>
                  </a:cubicBezTo>
                  <a:cubicBezTo>
                    <a:pt x="839" y="534"/>
                    <a:pt x="817" y="556"/>
                    <a:pt x="791" y="556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/>
          </p:nvSpPr>
          <p:spPr bwMode="auto">
            <a:xfrm>
              <a:off x="698500" y="982663"/>
              <a:ext cx="4362450" cy="112712"/>
            </a:xfrm>
            <a:custGeom>
              <a:avLst/>
              <a:gdLst>
                <a:gd name="T0" fmla="*/ 1366 w 1384"/>
                <a:gd name="T1" fmla="*/ 36 h 36"/>
                <a:gd name="T2" fmla="*/ 18 w 1384"/>
                <a:gd name="T3" fmla="*/ 36 h 36"/>
                <a:gd name="T4" fmla="*/ 0 w 1384"/>
                <a:gd name="T5" fmla="*/ 18 h 36"/>
                <a:gd name="T6" fmla="*/ 0 w 1384"/>
                <a:gd name="T7" fmla="*/ 18 h 36"/>
                <a:gd name="T8" fmla="*/ 18 w 1384"/>
                <a:gd name="T9" fmla="*/ 0 h 36"/>
                <a:gd name="T10" fmla="*/ 1366 w 1384"/>
                <a:gd name="T11" fmla="*/ 0 h 36"/>
                <a:gd name="T12" fmla="*/ 1384 w 1384"/>
                <a:gd name="T13" fmla="*/ 18 h 36"/>
                <a:gd name="T14" fmla="*/ 1384 w 1384"/>
                <a:gd name="T15" fmla="*/ 18 h 36"/>
                <a:gd name="T16" fmla="*/ 1366 w 1384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4" h="36">
                  <a:moveTo>
                    <a:pt x="1366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366" y="0"/>
                    <a:pt x="1366" y="0"/>
                    <a:pt x="1366" y="0"/>
                  </a:cubicBezTo>
                  <a:cubicBezTo>
                    <a:pt x="1376" y="0"/>
                    <a:pt x="1384" y="8"/>
                    <a:pt x="1384" y="18"/>
                  </a:cubicBezTo>
                  <a:cubicBezTo>
                    <a:pt x="1384" y="18"/>
                    <a:pt x="1384" y="18"/>
                    <a:pt x="1384" y="18"/>
                  </a:cubicBezTo>
                  <a:cubicBezTo>
                    <a:pt x="1384" y="28"/>
                    <a:pt x="1376" y="36"/>
                    <a:pt x="1366" y="3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/>
          </p:nvSpPr>
          <p:spPr bwMode="auto">
            <a:xfrm>
              <a:off x="698500" y="5935663"/>
              <a:ext cx="4362450" cy="112712"/>
            </a:xfrm>
            <a:custGeom>
              <a:avLst/>
              <a:gdLst>
                <a:gd name="T0" fmla="*/ 1366 w 1384"/>
                <a:gd name="T1" fmla="*/ 36 h 36"/>
                <a:gd name="T2" fmla="*/ 18 w 1384"/>
                <a:gd name="T3" fmla="*/ 36 h 36"/>
                <a:gd name="T4" fmla="*/ 0 w 1384"/>
                <a:gd name="T5" fmla="*/ 18 h 36"/>
                <a:gd name="T6" fmla="*/ 0 w 1384"/>
                <a:gd name="T7" fmla="*/ 18 h 36"/>
                <a:gd name="T8" fmla="*/ 18 w 1384"/>
                <a:gd name="T9" fmla="*/ 0 h 36"/>
                <a:gd name="T10" fmla="*/ 1366 w 1384"/>
                <a:gd name="T11" fmla="*/ 0 h 36"/>
                <a:gd name="T12" fmla="*/ 1384 w 1384"/>
                <a:gd name="T13" fmla="*/ 18 h 36"/>
                <a:gd name="T14" fmla="*/ 1384 w 1384"/>
                <a:gd name="T15" fmla="*/ 18 h 36"/>
                <a:gd name="T16" fmla="*/ 1366 w 1384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4" h="36">
                  <a:moveTo>
                    <a:pt x="1366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366" y="0"/>
                    <a:pt x="1366" y="0"/>
                    <a:pt x="1366" y="0"/>
                  </a:cubicBezTo>
                  <a:cubicBezTo>
                    <a:pt x="1376" y="0"/>
                    <a:pt x="1384" y="8"/>
                    <a:pt x="1384" y="18"/>
                  </a:cubicBezTo>
                  <a:cubicBezTo>
                    <a:pt x="1384" y="18"/>
                    <a:pt x="1384" y="18"/>
                    <a:pt x="1384" y="18"/>
                  </a:cubicBezTo>
                  <a:cubicBezTo>
                    <a:pt x="1384" y="28"/>
                    <a:pt x="1376" y="36"/>
                    <a:pt x="1366" y="3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1552575" y="5260975"/>
              <a:ext cx="2644775" cy="112712"/>
            </a:xfrm>
            <a:custGeom>
              <a:avLst/>
              <a:gdLst>
                <a:gd name="T0" fmla="*/ 821 w 839"/>
                <a:gd name="T1" fmla="*/ 36 h 36"/>
                <a:gd name="T2" fmla="*/ 18 w 839"/>
                <a:gd name="T3" fmla="*/ 36 h 36"/>
                <a:gd name="T4" fmla="*/ 0 w 839"/>
                <a:gd name="T5" fmla="*/ 18 h 36"/>
                <a:gd name="T6" fmla="*/ 0 w 839"/>
                <a:gd name="T7" fmla="*/ 18 h 36"/>
                <a:gd name="T8" fmla="*/ 18 w 839"/>
                <a:gd name="T9" fmla="*/ 0 h 36"/>
                <a:gd name="T10" fmla="*/ 821 w 839"/>
                <a:gd name="T11" fmla="*/ 0 h 36"/>
                <a:gd name="T12" fmla="*/ 839 w 839"/>
                <a:gd name="T13" fmla="*/ 18 h 36"/>
                <a:gd name="T14" fmla="*/ 839 w 839"/>
                <a:gd name="T15" fmla="*/ 18 h 36"/>
                <a:gd name="T16" fmla="*/ 821 w 839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9" h="36">
                  <a:moveTo>
                    <a:pt x="821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821" y="0"/>
                    <a:pt x="821" y="0"/>
                    <a:pt x="821" y="0"/>
                  </a:cubicBezTo>
                  <a:cubicBezTo>
                    <a:pt x="831" y="0"/>
                    <a:pt x="839" y="8"/>
                    <a:pt x="839" y="18"/>
                  </a:cubicBezTo>
                  <a:cubicBezTo>
                    <a:pt x="839" y="18"/>
                    <a:pt x="839" y="18"/>
                    <a:pt x="839" y="18"/>
                  </a:cubicBezTo>
                  <a:cubicBezTo>
                    <a:pt x="839" y="27"/>
                    <a:pt x="831" y="36"/>
                    <a:pt x="821" y="36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Oval 18"/>
            <p:cNvSpPr>
              <a:spLocks noChangeArrowheads="1"/>
            </p:cNvSpPr>
            <p:nvPr/>
          </p:nvSpPr>
          <p:spPr bwMode="auto">
            <a:xfrm>
              <a:off x="1303338" y="1392238"/>
              <a:ext cx="223838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Oval 19"/>
            <p:cNvSpPr>
              <a:spLocks noChangeArrowheads="1"/>
            </p:cNvSpPr>
            <p:nvPr/>
          </p:nvSpPr>
          <p:spPr bwMode="auto">
            <a:xfrm>
              <a:off x="1673225" y="1392238"/>
              <a:ext cx="223838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Oval 20"/>
            <p:cNvSpPr>
              <a:spLocks noChangeArrowheads="1"/>
            </p:cNvSpPr>
            <p:nvPr/>
          </p:nvSpPr>
          <p:spPr bwMode="auto">
            <a:xfrm>
              <a:off x="2044700" y="1392238"/>
              <a:ext cx="220663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Oval 21"/>
            <p:cNvSpPr>
              <a:spLocks noChangeArrowheads="1"/>
            </p:cNvSpPr>
            <p:nvPr/>
          </p:nvSpPr>
          <p:spPr bwMode="auto">
            <a:xfrm>
              <a:off x="2413000" y="1392238"/>
              <a:ext cx="223838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/>
            </p:cNvSpPr>
            <p:nvPr/>
          </p:nvSpPr>
          <p:spPr bwMode="auto">
            <a:xfrm>
              <a:off x="3554413" y="1306513"/>
              <a:ext cx="831850" cy="390525"/>
            </a:xfrm>
            <a:custGeom>
              <a:avLst/>
              <a:gdLst>
                <a:gd name="T0" fmla="*/ 236 w 264"/>
                <a:gd name="T1" fmla="*/ 124 h 124"/>
                <a:gd name="T2" fmla="*/ 28 w 264"/>
                <a:gd name="T3" fmla="*/ 124 h 124"/>
                <a:gd name="T4" fmla="*/ 0 w 264"/>
                <a:gd name="T5" fmla="*/ 96 h 124"/>
                <a:gd name="T6" fmla="*/ 0 w 264"/>
                <a:gd name="T7" fmla="*/ 29 h 124"/>
                <a:gd name="T8" fmla="*/ 28 w 264"/>
                <a:gd name="T9" fmla="*/ 0 h 124"/>
                <a:gd name="T10" fmla="*/ 236 w 264"/>
                <a:gd name="T11" fmla="*/ 0 h 124"/>
                <a:gd name="T12" fmla="*/ 264 w 264"/>
                <a:gd name="T13" fmla="*/ 29 h 124"/>
                <a:gd name="T14" fmla="*/ 264 w 264"/>
                <a:gd name="T15" fmla="*/ 96 h 124"/>
                <a:gd name="T16" fmla="*/ 236 w 264"/>
                <a:gd name="T17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4" h="124">
                  <a:moveTo>
                    <a:pt x="236" y="124"/>
                  </a:moveTo>
                  <a:cubicBezTo>
                    <a:pt x="28" y="124"/>
                    <a:pt x="28" y="124"/>
                    <a:pt x="28" y="124"/>
                  </a:cubicBezTo>
                  <a:cubicBezTo>
                    <a:pt x="12" y="124"/>
                    <a:pt x="0" y="112"/>
                    <a:pt x="0" y="9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52" y="0"/>
                    <a:pt x="264" y="13"/>
                    <a:pt x="264" y="29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112"/>
                    <a:pt x="252" y="124"/>
                    <a:pt x="236" y="124"/>
                  </a:cubicBezTo>
                  <a:close/>
                </a:path>
              </a:pathLst>
            </a:custGeom>
            <a:solidFill>
              <a:srgbClr val="DCC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/>
          </p:nvSpPr>
          <p:spPr bwMode="auto">
            <a:xfrm>
              <a:off x="3390900" y="893763"/>
              <a:ext cx="1177925" cy="176212"/>
            </a:xfrm>
            <a:custGeom>
              <a:avLst/>
              <a:gdLst>
                <a:gd name="T0" fmla="*/ 346 w 374"/>
                <a:gd name="T1" fmla="*/ 56 h 56"/>
                <a:gd name="T2" fmla="*/ 28 w 374"/>
                <a:gd name="T3" fmla="*/ 56 h 56"/>
                <a:gd name="T4" fmla="*/ 0 w 374"/>
                <a:gd name="T5" fmla="*/ 28 h 56"/>
                <a:gd name="T6" fmla="*/ 0 w 374"/>
                <a:gd name="T7" fmla="*/ 28 h 56"/>
                <a:gd name="T8" fmla="*/ 28 w 374"/>
                <a:gd name="T9" fmla="*/ 0 h 56"/>
                <a:gd name="T10" fmla="*/ 346 w 374"/>
                <a:gd name="T11" fmla="*/ 0 h 56"/>
                <a:gd name="T12" fmla="*/ 374 w 374"/>
                <a:gd name="T13" fmla="*/ 28 h 56"/>
                <a:gd name="T14" fmla="*/ 374 w 374"/>
                <a:gd name="T15" fmla="*/ 28 h 56"/>
                <a:gd name="T16" fmla="*/ 346 w 374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" h="56">
                  <a:moveTo>
                    <a:pt x="346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61" y="0"/>
                    <a:pt x="374" y="12"/>
                    <a:pt x="374" y="28"/>
                  </a:cubicBezTo>
                  <a:cubicBezTo>
                    <a:pt x="374" y="28"/>
                    <a:pt x="374" y="28"/>
                    <a:pt x="374" y="28"/>
                  </a:cubicBezTo>
                  <a:cubicBezTo>
                    <a:pt x="374" y="44"/>
                    <a:pt x="361" y="56"/>
                    <a:pt x="346" y="5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/>
            </p:cNvSpPr>
            <p:nvPr/>
          </p:nvSpPr>
          <p:spPr bwMode="auto">
            <a:xfrm>
              <a:off x="1193800" y="893763"/>
              <a:ext cx="1177925" cy="176212"/>
            </a:xfrm>
            <a:custGeom>
              <a:avLst/>
              <a:gdLst>
                <a:gd name="T0" fmla="*/ 346 w 374"/>
                <a:gd name="T1" fmla="*/ 56 h 56"/>
                <a:gd name="T2" fmla="*/ 28 w 374"/>
                <a:gd name="T3" fmla="*/ 56 h 56"/>
                <a:gd name="T4" fmla="*/ 0 w 374"/>
                <a:gd name="T5" fmla="*/ 28 h 56"/>
                <a:gd name="T6" fmla="*/ 0 w 374"/>
                <a:gd name="T7" fmla="*/ 28 h 56"/>
                <a:gd name="T8" fmla="*/ 28 w 374"/>
                <a:gd name="T9" fmla="*/ 0 h 56"/>
                <a:gd name="T10" fmla="*/ 346 w 374"/>
                <a:gd name="T11" fmla="*/ 0 h 56"/>
                <a:gd name="T12" fmla="*/ 374 w 374"/>
                <a:gd name="T13" fmla="*/ 28 h 56"/>
                <a:gd name="T14" fmla="*/ 374 w 374"/>
                <a:gd name="T15" fmla="*/ 28 h 56"/>
                <a:gd name="T16" fmla="*/ 346 w 374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" h="56">
                  <a:moveTo>
                    <a:pt x="346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13" y="56"/>
                    <a:pt x="0" y="44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61" y="0"/>
                    <a:pt x="374" y="12"/>
                    <a:pt x="374" y="28"/>
                  </a:cubicBezTo>
                  <a:cubicBezTo>
                    <a:pt x="374" y="28"/>
                    <a:pt x="374" y="28"/>
                    <a:pt x="374" y="28"/>
                  </a:cubicBezTo>
                  <a:cubicBezTo>
                    <a:pt x="374" y="44"/>
                    <a:pt x="361" y="56"/>
                    <a:pt x="346" y="5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538042" y="3388187"/>
              <a:ext cx="2627097" cy="4571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538042" y="4021212"/>
              <a:ext cx="2627097" cy="50676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674111" y="2195595"/>
            <a:ext cx="5620093" cy="4021137"/>
            <a:chOff x="5826511" y="2347995"/>
            <a:chExt cx="5620093" cy="402113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6625989" y="1548517"/>
              <a:ext cx="4021137" cy="5620093"/>
            </a:xfrm>
            <a:prstGeom prst="rect">
              <a:avLst/>
            </a:prstGeom>
          </p:spPr>
        </p:pic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6366272" y="2605679"/>
              <a:ext cx="1057179" cy="1598580"/>
            </a:xfrm>
            <a:custGeom>
              <a:avLst/>
              <a:gdLst>
                <a:gd name="T0" fmla="*/ 544 w 680"/>
                <a:gd name="T1" fmla="*/ 357 h 1028"/>
                <a:gd name="T2" fmla="*/ 543 w 680"/>
                <a:gd name="T3" fmla="*/ 357 h 1028"/>
                <a:gd name="T4" fmla="*/ 544 w 680"/>
                <a:gd name="T5" fmla="*/ 356 h 1028"/>
                <a:gd name="T6" fmla="*/ 279 w 680"/>
                <a:gd name="T7" fmla="*/ 308 h 1028"/>
                <a:gd name="T8" fmla="*/ 273 w 680"/>
                <a:gd name="T9" fmla="*/ 306 h 1028"/>
                <a:gd name="T10" fmla="*/ 329 w 680"/>
                <a:gd name="T11" fmla="*/ 123 h 1028"/>
                <a:gd name="T12" fmla="*/ 128 w 680"/>
                <a:gd name="T13" fmla="*/ 30 h 1028"/>
                <a:gd name="T14" fmla="*/ 35 w 680"/>
                <a:gd name="T15" fmla="*/ 232 h 1028"/>
                <a:gd name="T16" fmla="*/ 196 w 680"/>
                <a:gd name="T17" fmla="*/ 334 h 1028"/>
                <a:gd name="T18" fmla="*/ 188 w 680"/>
                <a:gd name="T19" fmla="*/ 349 h 1028"/>
                <a:gd name="T20" fmla="*/ 23 w 680"/>
                <a:gd name="T21" fmla="*/ 550 h 1028"/>
                <a:gd name="T22" fmla="*/ 23 w 680"/>
                <a:gd name="T23" fmla="*/ 550 h 1028"/>
                <a:gd name="T24" fmla="*/ 22 w 680"/>
                <a:gd name="T25" fmla="*/ 550 h 1028"/>
                <a:gd name="T26" fmla="*/ 28 w 680"/>
                <a:gd name="T27" fmla="*/ 634 h 1028"/>
                <a:gd name="T28" fmla="*/ 114 w 680"/>
                <a:gd name="T29" fmla="*/ 628 h 1028"/>
                <a:gd name="T30" fmla="*/ 114 w 680"/>
                <a:gd name="T31" fmla="*/ 628 h 1028"/>
                <a:gd name="T32" fmla="*/ 115 w 680"/>
                <a:gd name="T33" fmla="*/ 628 h 1028"/>
                <a:gd name="T34" fmla="*/ 187 w 680"/>
                <a:gd name="T35" fmla="*/ 546 h 1028"/>
                <a:gd name="T36" fmla="*/ 241 w 680"/>
                <a:gd name="T37" fmla="*/ 693 h 1028"/>
                <a:gd name="T38" fmla="*/ 238 w 680"/>
                <a:gd name="T39" fmla="*/ 760 h 1028"/>
                <a:gd name="T40" fmla="*/ 226 w 680"/>
                <a:gd name="T41" fmla="*/ 962 h 1028"/>
                <a:gd name="T42" fmla="*/ 287 w 680"/>
                <a:gd name="T43" fmla="*/ 1026 h 1028"/>
                <a:gd name="T44" fmla="*/ 354 w 680"/>
                <a:gd name="T45" fmla="*/ 971 h 1028"/>
                <a:gd name="T46" fmla="*/ 354 w 680"/>
                <a:gd name="T47" fmla="*/ 970 h 1028"/>
                <a:gd name="T48" fmla="*/ 354 w 680"/>
                <a:gd name="T49" fmla="*/ 970 h 1028"/>
                <a:gd name="T50" fmla="*/ 359 w 680"/>
                <a:gd name="T51" fmla="*/ 871 h 1028"/>
                <a:gd name="T52" fmla="*/ 359 w 680"/>
                <a:gd name="T53" fmla="*/ 871 h 1028"/>
                <a:gd name="T54" fmla="*/ 368 w 680"/>
                <a:gd name="T55" fmla="*/ 684 h 1028"/>
                <a:gd name="T56" fmla="*/ 497 w 680"/>
                <a:gd name="T57" fmla="*/ 820 h 1028"/>
                <a:gd name="T58" fmla="*/ 497 w 680"/>
                <a:gd name="T59" fmla="*/ 820 h 1028"/>
                <a:gd name="T60" fmla="*/ 565 w 680"/>
                <a:gd name="T61" fmla="*/ 892 h 1028"/>
                <a:gd name="T62" fmla="*/ 565 w 680"/>
                <a:gd name="T63" fmla="*/ 892 h 1028"/>
                <a:gd name="T64" fmla="*/ 566 w 680"/>
                <a:gd name="T65" fmla="*/ 892 h 1028"/>
                <a:gd name="T66" fmla="*/ 653 w 680"/>
                <a:gd name="T67" fmla="*/ 891 h 1028"/>
                <a:gd name="T68" fmla="*/ 658 w 680"/>
                <a:gd name="T69" fmla="*/ 802 h 1028"/>
                <a:gd name="T70" fmla="*/ 586 w 680"/>
                <a:gd name="T71" fmla="*/ 728 h 1028"/>
                <a:gd name="T72" fmla="*/ 587 w 680"/>
                <a:gd name="T73" fmla="*/ 727 h 1028"/>
                <a:gd name="T74" fmla="*/ 478 w 680"/>
                <a:gd name="T75" fmla="*/ 606 h 1028"/>
                <a:gd name="T76" fmla="*/ 424 w 680"/>
                <a:gd name="T77" fmla="*/ 460 h 1028"/>
                <a:gd name="T78" fmla="*/ 528 w 680"/>
                <a:gd name="T79" fmla="*/ 475 h 1028"/>
                <a:gd name="T80" fmla="*/ 527 w 680"/>
                <a:gd name="T81" fmla="*/ 475 h 1028"/>
                <a:gd name="T82" fmla="*/ 595 w 680"/>
                <a:gd name="T83" fmla="*/ 424 h 1028"/>
                <a:gd name="T84" fmla="*/ 544 w 680"/>
                <a:gd name="T85" fmla="*/ 357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1028">
                  <a:moveTo>
                    <a:pt x="544" y="357"/>
                  </a:moveTo>
                  <a:cubicBezTo>
                    <a:pt x="544" y="357"/>
                    <a:pt x="544" y="357"/>
                    <a:pt x="543" y="357"/>
                  </a:cubicBezTo>
                  <a:cubicBezTo>
                    <a:pt x="544" y="356"/>
                    <a:pt x="544" y="356"/>
                    <a:pt x="544" y="356"/>
                  </a:cubicBezTo>
                  <a:cubicBezTo>
                    <a:pt x="279" y="308"/>
                    <a:pt x="279" y="308"/>
                    <a:pt x="279" y="308"/>
                  </a:cubicBezTo>
                  <a:cubicBezTo>
                    <a:pt x="273" y="306"/>
                    <a:pt x="273" y="306"/>
                    <a:pt x="273" y="306"/>
                  </a:cubicBezTo>
                  <a:cubicBezTo>
                    <a:pt x="329" y="266"/>
                    <a:pt x="355" y="191"/>
                    <a:pt x="329" y="123"/>
                  </a:cubicBezTo>
                  <a:cubicBezTo>
                    <a:pt x="299" y="42"/>
                    <a:pt x="209" y="0"/>
                    <a:pt x="128" y="30"/>
                  </a:cubicBezTo>
                  <a:cubicBezTo>
                    <a:pt x="46" y="60"/>
                    <a:pt x="5" y="151"/>
                    <a:pt x="35" y="232"/>
                  </a:cubicBezTo>
                  <a:cubicBezTo>
                    <a:pt x="60" y="300"/>
                    <a:pt x="127" y="340"/>
                    <a:pt x="196" y="334"/>
                  </a:cubicBezTo>
                  <a:cubicBezTo>
                    <a:pt x="188" y="349"/>
                    <a:pt x="188" y="349"/>
                    <a:pt x="188" y="349"/>
                  </a:cubicBezTo>
                  <a:cubicBezTo>
                    <a:pt x="23" y="550"/>
                    <a:pt x="23" y="550"/>
                    <a:pt x="23" y="550"/>
                  </a:cubicBezTo>
                  <a:cubicBezTo>
                    <a:pt x="23" y="550"/>
                    <a:pt x="23" y="550"/>
                    <a:pt x="23" y="550"/>
                  </a:cubicBezTo>
                  <a:cubicBezTo>
                    <a:pt x="22" y="550"/>
                    <a:pt x="22" y="550"/>
                    <a:pt x="22" y="550"/>
                  </a:cubicBezTo>
                  <a:cubicBezTo>
                    <a:pt x="0" y="575"/>
                    <a:pt x="3" y="612"/>
                    <a:pt x="28" y="634"/>
                  </a:cubicBezTo>
                  <a:cubicBezTo>
                    <a:pt x="52" y="655"/>
                    <a:pt x="92" y="653"/>
                    <a:pt x="114" y="628"/>
                  </a:cubicBezTo>
                  <a:cubicBezTo>
                    <a:pt x="114" y="628"/>
                    <a:pt x="114" y="628"/>
                    <a:pt x="114" y="628"/>
                  </a:cubicBezTo>
                  <a:cubicBezTo>
                    <a:pt x="115" y="628"/>
                    <a:pt x="115" y="628"/>
                    <a:pt x="115" y="628"/>
                  </a:cubicBezTo>
                  <a:cubicBezTo>
                    <a:pt x="187" y="546"/>
                    <a:pt x="187" y="546"/>
                    <a:pt x="187" y="546"/>
                  </a:cubicBezTo>
                  <a:cubicBezTo>
                    <a:pt x="241" y="693"/>
                    <a:pt x="241" y="693"/>
                    <a:pt x="241" y="693"/>
                  </a:cubicBezTo>
                  <a:cubicBezTo>
                    <a:pt x="238" y="760"/>
                    <a:pt x="238" y="760"/>
                    <a:pt x="238" y="760"/>
                  </a:cubicBezTo>
                  <a:cubicBezTo>
                    <a:pt x="226" y="962"/>
                    <a:pt x="226" y="962"/>
                    <a:pt x="226" y="962"/>
                  </a:cubicBezTo>
                  <a:cubicBezTo>
                    <a:pt x="224" y="994"/>
                    <a:pt x="252" y="1024"/>
                    <a:pt x="287" y="1026"/>
                  </a:cubicBezTo>
                  <a:cubicBezTo>
                    <a:pt x="322" y="1028"/>
                    <a:pt x="352" y="1003"/>
                    <a:pt x="354" y="971"/>
                  </a:cubicBezTo>
                  <a:cubicBezTo>
                    <a:pt x="354" y="971"/>
                    <a:pt x="354" y="970"/>
                    <a:pt x="354" y="970"/>
                  </a:cubicBezTo>
                  <a:cubicBezTo>
                    <a:pt x="354" y="970"/>
                    <a:pt x="354" y="970"/>
                    <a:pt x="354" y="970"/>
                  </a:cubicBezTo>
                  <a:cubicBezTo>
                    <a:pt x="359" y="871"/>
                    <a:pt x="359" y="871"/>
                    <a:pt x="359" y="871"/>
                  </a:cubicBezTo>
                  <a:cubicBezTo>
                    <a:pt x="359" y="871"/>
                    <a:pt x="359" y="871"/>
                    <a:pt x="359" y="871"/>
                  </a:cubicBezTo>
                  <a:cubicBezTo>
                    <a:pt x="368" y="684"/>
                    <a:pt x="368" y="684"/>
                    <a:pt x="368" y="684"/>
                  </a:cubicBezTo>
                  <a:cubicBezTo>
                    <a:pt x="497" y="820"/>
                    <a:pt x="497" y="820"/>
                    <a:pt x="497" y="820"/>
                  </a:cubicBezTo>
                  <a:cubicBezTo>
                    <a:pt x="497" y="820"/>
                    <a:pt x="497" y="820"/>
                    <a:pt x="497" y="820"/>
                  </a:cubicBezTo>
                  <a:cubicBezTo>
                    <a:pt x="565" y="892"/>
                    <a:pt x="565" y="892"/>
                    <a:pt x="565" y="892"/>
                  </a:cubicBezTo>
                  <a:cubicBezTo>
                    <a:pt x="565" y="892"/>
                    <a:pt x="565" y="892"/>
                    <a:pt x="565" y="892"/>
                  </a:cubicBezTo>
                  <a:cubicBezTo>
                    <a:pt x="566" y="892"/>
                    <a:pt x="566" y="892"/>
                    <a:pt x="566" y="892"/>
                  </a:cubicBezTo>
                  <a:cubicBezTo>
                    <a:pt x="589" y="916"/>
                    <a:pt x="628" y="915"/>
                    <a:pt x="653" y="891"/>
                  </a:cubicBezTo>
                  <a:cubicBezTo>
                    <a:pt x="678" y="866"/>
                    <a:pt x="680" y="825"/>
                    <a:pt x="658" y="802"/>
                  </a:cubicBezTo>
                  <a:cubicBezTo>
                    <a:pt x="586" y="728"/>
                    <a:pt x="586" y="728"/>
                    <a:pt x="586" y="728"/>
                  </a:cubicBezTo>
                  <a:cubicBezTo>
                    <a:pt x="587" y="727"/>
                    <a:pt x="587" y="727"/>
                    <a:pt x="587" y="727"/>
                  </a:cubicBezTo>
                  <a:cubicBezTo>
                    <a:pt x="478" y="606"/>
                    <a:pt x="478" y="606"/>
                    <a:pt x="478" y="606"/>
                  </a:cubicBezTo>
                  <a:cubicBezTo>
                    <a:pt x="424" y="460"/>
                    <a:pt x="424" y="460"/>
                    <a:pt x="424" y="460"/>
                  </a:cubicBezTo>
                  <a:cubicBezTo>
                    <a:pt x="528" y="475"/>
                    <a:pt x="528" y="475"/>
                    <a:pt x="528" y="475"/>
                  </a:cubicBezTo>
                  <a:cubicBezTo>
                    <a:pt x="527" y="475"/>
                    <a:pt x="527" y="475"/>
                    <a:pt x="527" y="475"/>
                  </a:cubicBezTo>
                  <a:cubicBezTo>
                    <a:pt x="559" y="480"/>
                    <a:pt x="590" y="456"/>
                    <a:pt x="595" y="424"/>
                  </a:cubicBezTo>
                  <a:cubicBezTo>
                    <a:pt x="599" y="391"/>
                    <a:pt x="577" y="361"/>
                    <a:pt x="544" y="357"/>
                  </a:cubicBezTo>
                  <a:close/>
                </a:path>
              </a:pathLst>
            </a:custGeom>
            <a:solidFill>
              <a:srgbClr val="EDDDB6"/>
            </a:solidFill>
            <a:ln w="88900">
              <a:noFill/>
              <a:round/>
              <a:headEnd/>
              <a:tailEnd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9540784" y="4297062"/>
              <a:ext cx="1363727" cy="1777967"/>
            </a:xfrm>
            <a:custGeom>
              <a:avLst/>
              <a:gdLst>
                <a:gd name="T0" fmla="*/ 711 w 776"/>
                <a:gd name="T1" fmla="*/ 395 h 1012"/>
                <a:gd name="T2" fmla="*/ 530 w 776"/>
                <a:gd name="T3" fmla="*/ 403 h 1012"/>
                <a:gd name="T4" fmla="*/ 533 w 776"/>
                <a:gd name="T5" fmla="*/ 333 h 1012"/>
                <a:gd name="T6" fmla="*/ 705 w 776"/>
                <a:gd name="T7" fmla="*/ 247 h 1012"/>
                <a:gd name="T8" fmla="*/ 632 w 776"/>
                <a:gd name="T9" fmla="*/ 38 h 1012"/>
                <a:gd name="T10" fmla="*/ 422 w 776"/>
                <a:gd name="T11" fmla="*/ 111 h 1012"/>
                <a:gd name="T12" fmla="*/ 460 w 776"/>
                <a:gd name="T13" fmla="*/ 297 h 1012"/>
                <a:gd name="T14" fmla="*/ 405 w 776"/>
                <a:gd name="T15" fmla="*/ 343 h 1012"/>
                <a:gd name="T16" fmla="*/ 299 w 776"/>
                <a:gd name="T17" fmla="*/ 196 h 1012"/>
                <a:gd name="T18" fmla="*/ 214 w 776"/>
                <a:gd name="T19" fmla="*/ 182 h 1012"/>
                <a:gd name="T20" fmla="*/ 201 w 776"/>
                <a:gd name="T21" fmla="*/ 265 h 1012"/>
                <a:gd name="T22" fmla="*/ 202 w 776"/>
                <a:gd name="T23" fmla="*/ 266 h 1012"/>
                <a:gd name="T24" fmla="*/ 201 w 776"/>
                <a:gd name="T25" fmla="*/ 266 h 1012"/>
                <a:gd name="T26" fmla="*/ 313 w 776"/>
                <a:gd name="T27" fmla="*/ 421 h 1012"/>
                <a:gd name="T28" fmla="*/ 94 w 776"/>
                <a:gd name="T29" fmla="*/ 608 h 1012"/>
                <a:gd name="T30" fmla="*/ 94 w 776"/>
                <a:gd name="T31" fmla="*/ 608 h 1012"/>
                <a:gd name="T32" fmla="*/ 94 w 776"/>
                <a:gd name="T33" fmla="*/ 608 h 1012"/>
                <a:gd name="T34" fmla="*/ 136 w 776"/>
                <a:gd name="T35" fmla="*/ 655 h 1012"/>
                <a:gd name="T36" fmla="*/ 27 w 776"/>
                <a:gd name="T37" fmla="*/ 749 h 1012"/>
                <a:gd name="T38" fmla="*/ 23 w 776"/>
                <a:gd name="T39" fmla="*/ 838 h 1012"/>
                <a:gd name="T40" fmla="*/ 109 w 776"/>
                <a:gd name="T41" fmla="*/ 848 h 1012"/>
                <a:gd name="T42" fmla="*/ 110 w 776"/>
                <a:gd name="T43" fmla="*/ 847 h 1012"/>
                <a:gd name="T44" fmla="*/ 110 w 776"/>
                <a:gd name="T45" fmla="*/ 847 h 1012"/>
                <a:gd name="T46" fmla="*/ 239 w 776"/>
                <a:gd name="T47" fmla="*/ 742 h 1012"/>
                <a:gd name="T48" fmla="*/ 281 w 776"/>
                <a:gd name="T49" fmla="*/ 767 h 1012"/>
                <a:gd name="T50" fmla="*/ 281 w 776"/>
                <a:gd name="T51" fmla="*/ 767 h 1012"/>
                <a:gd name="T52" fmla="*/ 283 w 776"/>
                <a:gd name="T53" fmla="*/ 768 h 1012"/>
                <a:gd name="T54" fmla="*/ 285 w 776"/>
                <a:gd name="T55" fmla="*/ 768 h 1012"/>
                <a:gd name="T56" fmla="*/ 285 w 776"/>
                <a:gd name="T57" fmla="*/ 768 h 1012"/>
                <a:gd name="T58" fmla="*/ 327 w 776"/>
                <a:gd name="T59" fmla="*/ 785 h 1012"/>
                <a:gd name="T60" fmla="*/ 321 w 776"/>
                <a:gd name="T61" fmla="*/ 949 h 1012"/>
                <a:gd name="T62" fmla="*/ 320 w 776"/>
                <a:gd name="T63" fmla="*/ 949 h 1012"/>
                <a:gd name="T64" fmla="*/ 320 w 776"/>
                <a:gd name="T65" fmla="*/ 950 h 1012"/>
                <a:gd name="T66" fmla="*/ 381 w 776"/>
                <a:gd name="T67" fmla="*/ 1011 h 1012"/>
                <a:gd name="T68" fmla="*/ 449 w 776"/>
                <a:gd name="T69" fmla="*/ 953 h 1012"/>
                <a:gd name="T70" fmla="*/ 454 w 776"/>
                <a:gd name="T71" fmla="*/ 809 h 1012"/>
                <a:gd name="T72" fmla="*/ 516 w 776"/>
                <a:gd name="T73" fmla="*/ 813 h 1012"/>
                <a:gd name="T74" fmla="*/ 516 w 776"/>
                <a:gd name="T75" fmla="*/ 813 h 1012"/>
                <a:gd name="T76" fmla="*/ 516 w 776"/>
                <a:gd name="T77" fmla="*/ 813 h 1012"/>
                <a:gd name="T78" fmla="*/ 516 w 776"/>
                <a:gd name="T79" fmla="*/ 813 h 1012"/>
                <a:gd name="T80" fmla="*/ 524 w 776"/>
                <a:gd name="T81" fmla="*/ 608 h 1012"/>
                <a:gd name="T82" fmla="*/ 523 w 776"/>
                <a:gd name="T83" fmla="*/ 608 h 1012"/>
                <a:gd name="T84" fmla="*/ 526 w 776"/>
                <a:gd name="T85" fmla="*/ 524 h 1012"/>
                <a:gd name="T86" fmla="*/ 717 w 776"/>
                <a:gd name="T87" fmla="*/ 515 h 1012"/>
                <a:gd name="T88" fmla="*/ 717 w 776"/>
                <a:gd name="T89" fmla="*/ 515 h 1012"/>
                <a:gd name="T90" fmla="*/ 718 w 776"/>
                <a:gd name="T91" fmla="*/ 515 h 1012"/>
                <a:gd name="T92" fmla="*/ 774 w 776"/>
                <a:gd name="T93" fmla="*/ 453 h 1012"/>
                <a:gd name="T94" fmla="*/ 711 w 776"/>
                <a:gd name="T95" fmla="*/ 395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6" h="1012">
                  <a:moveTo>
                    <a:pt x="711" y="395"/>
                  </a:moveTo>
                  <a:cubicBezTo>
                    <a:pt x="530" y="403"/>
                    <a:pt x="530" y="403"/>
                    <a:pt x="530" y="403"/>
                  </a:cubicBezTo>
                  <a:cubicBezTo>
                    <a:pt x="533" y="333"/>
                    <a:pt x="533" y="333"/>
                    <a:pt x="533" y="333"/>
                  </a:cubicBezTo>
                  <a:cubicBezTo>
                    <a:pt x="601" y="347"/>
                    <a:pt x="673" y="313"/>
                    <a:pt x="705" y="247"/>
                  </a:cubicBezTo>
                  <a:cubicBezTo>
                    <a:pt x="743" y="169"/>
                    <a:pt x="710" y="75"/>
                    <a:pt x="632" y="38"/>
                  </a:cubicBezTo>
                  <a:cubicBezTo>
                    <a:pt x="554" y="0"/>
                    <a:pt x="460" y="33"/>
                    <a:pt x="422" y="111"/>
                  </a:cubicBezTo>
                  <a:cubicBezTo>
                    <a:pt x="391" y="176"/>
                    <a:pt x="409" y="252"/>
                    <a:pt x="460" y="297"/>
                  </a:cubicBezTo>
                  <a:cubicBezTo>
                    <a:pt x="405" y="343"/>
                    <a:pt x="405" y="343"/>
                    <a:pt x="405" y="343"/>
                  </a:cubicBezTo>
                  <a:cubicBezTo>
                    <a:pt x="299" y="196"/>
                    <a:pt x="299" y="196"/>
                    <a:pt x="299" y="196"/>
                  </a:cubicBezTo>
                  <a:cubicBezTo>
                    <a:pt x="280" y="170"/>
                    <a:pt x="241" y="163"/>
                    <a:pt x="214" y="182"/>
                  </a:cubicBezTo>
                  <a:cubicBezTo>
                    <a:pt x="188" y="201"/>
                    <a:pt x="182" y="238"/>
                    <a:pt x="201" y="265"/>
                  </a:cubicBezTo>
                  <a:cubicBezTo>
                    <a:pt x="201" y="265"/>
                    <a:pt x="201" y="265"/>
                    <a:pt x="202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313" y="421"/>
                    <a:pt x="313" y="421"/>
                    <a:pt x="313" y="421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110" y="628"/>
                    <a:pt x="136" y="655"/>
                  </a:cubicBezTo>
                  <a:cubicBezTo>
                    <a:pt x="27" y="749"/>
                    <a:pt x="27" y="749"/>
                    <a:pt x="27" y="749"/>
                  </a:cubicBezTo>
                  <a:cubicBezTo>
                    <a:pt x="2" y="770"/>
                    <a:pt x="0" y="811"/>
                    <a:pt x="23" y="838"/>
                  </a:cubicBezTo>
                  <a:cubicBezTo>
                    <a:pt x="46" y="865"/>
                    <a:pt x="84" y="869"/>
                    <a:pt x="109" y="848"/>
                  </a:cubicBezTo>
                  <a:cubicBezTo>
                    <a:pt x="109" y="848"/>
                    <a:pt x="110" y="847"/>
                    <a:pt x="110" y="847"/>
                  </a:cubicBezTo>
                  <a:cubicBezTo>
                    <a:pt x="110" y="847"/>
                    <a:pt x="110" y="847"/>
                    <a:pt x="110" y="847"/>
                  </a:cubicBezTo>
                  <a:cubicBezTo>
                    <a:pt x="239" y="742"/>
                    <a:pt x="239" y="742"/>
                    <a:pt x="239" y="742"/>
                  </a:cubicBezTo>
                  <a:cubicBezTo>
                    <a:pt x="252" y="751"/>
                    <a:pt x="267" y="760"/>
                    <a:pt x="281" y="767"/>
                  </a:cubicBezTo>
                  <a:cubicBezTo>
                    <a:pt x="281" y="767"/>
                    <a:pt x="281" y="767"/>
                    <a:pt x="281" y="767"/>
                  </a:cubicBezTo>
                  <a:cubicBezTo>
                    <a:pt x="281" y="767"/>
                    <a:pt x="283" y="767"/>
                    <a:pt x="283" y="768"/>
                  </a:cubicBezTo>
                  <a:cubicBezTo>
                    <a:pt x="284" y="768"/>
                    <a:pt x="285" y="768"/>
                    <a:pt x="285" y="768"/>
                  </a:cubicBezTo>
                  <a:cubicBezTo>
                    <a:pt x="285" y="768"/>
                    <a:pt x="285" y="768"/>
                    <a:pt x="285" y="768"/>
                  </a:cubicBezTo>
                  <a:cubicBezTo>
                    <a:pt x="300" y="775"/>
                    <a:pt x="312" y="780"/>
                    <a:pt x="327" y="785"/>
                  </a:cubicBezTo>
                  <a:cubicBezTo>
                    <a:pt x="321" y="949"/>
                    <a:pt x="321" y="949"/>
                    <a:pt x="321" y="949"/>
                  </a:cubicBezTo>
                  <a:cubicBezTo>
                    <a:pt x="320" y="949"/>
                    <a:pt x="320" y="949"/>
                    <a:pt x="320" y="949"/>
                  </a:cubicBezTo>
                  <a:cubicBezTo>
                    <a:pt x="320" y="949"/>
                    <a:pt x="320" y="949"/>
                    <a:pt x="320" y="950"/>
                  </a:cubicBezTo>
                  <a:cubicBezTo>
                    <a:pt x="319" y="982"/>
                    <a:pt x="346" y="1010"/>
                    <a:pt x="381" y="1011"/>
                  </a:cubicBezTo>
                  <a:cubicBezTo>
                    <a:pt x="416" y="1012"/>
                    <a:pt x="448" y="985"/>
                    <a:pt x="449" y="953"/>
                  </a:cubicBezTo>
                  <a:cubicBezTo>
                    <a:pt x="454" y="809"/>
                    <a:pt x="454" y="809"/>
                    <a:pt x="454" y="809"/>
                  </a:cubicBezTo>
                  <a:cubicBezTo>
                    <a:pt x="486" y="813"/>
                    <a:pt x="509" y="814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24" y="608"/>
                    <a:pt x="524" y="608"/>
                    <a:pt x="524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6" y="524"/>
                    <a:pt x="526" y="524"/>
                    <a:pt x="526" y="524"/>
                  </a:cubicBezTo>
                  <a:cubicBezTo>
                    <a:pt x="717" y="515"/>
                    <a:pt x="717" y="515"/>
                    <a:pt x="717" y="515"/>
                  </a:cubicBezTo>
                  <a:cubicBezTo>
                    <a:pt x="717" y="515"/>
                    <a:pt x="717" y="515"/>
                    <a:pt x="717" y="515"/>
                  </a:cubicBezTo>
                  <a:cubicBezTo>
                    <a:pt x="717" y="515"/>
                    <a:pt x="718" y="515"/>
                    <a:pt x="718" y="515"/>
                  </a:cubicBezTo>
                  <a:cubicBezTo>
                    <a:pt x="751" y="513"/>
                    <a:pt x="776" y="485"/>
                    <a:pt x="774" y="453"/>
                  </a:cubicBezTo>
                  <a:cubicBezTo>
                    <a:pt x="773" y="420"/>
                    <a:pt x="744" y="393"/>
                    <a:pt x="711" y="395"/>
                  </a:cubicBezTo>
                  <a:close/>
                </a:path>
              </a:pathLst>
            </a:custGeom>
            <a:solidFill>
              <a:srgbClr val="EDDDB6"/>
            </a:solidFill>
            <a:ln w="88900">
              <a:noFill/>
              <a:round/>
              <a:headEnd/>
              <a:tailEnd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8071424" y="3029032"/>
              <a:ext cx="1133887" cy="1133887"/>
            </a:xfrm>
            <a:prstGeom prst="star5">
              <a:avLst>
                <a:gd name="adj" fmla="val 25373"/>
                <a:gd name="hf" fmla="val 105146"/>
                <a:gd name="vf" fmla="val 110557"/>
              </a:avLst>
            </a:prstGeom>
            <a:solidFill>
              <a:srgbClr val="EDDDB6"/>
            </a:solidFill>
            <a:ln w="88900">
              <a:noFill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 37"/>
            <p:cNvSpPr/>
            <p:nvPr/>
          </p:nvSpPr>
          <p:spPr>
            <a:xfrm rot="1871481">
              <a:off x="8179945" y="4545094"/>
              <a:ext cx="988310" cy="1512615"/>
            </a:xfrm>
            <a:custGeom>
              <a:avLst/>
              <a:gdLst>
                <a:gd name="connsiteX0" fmla="*/ 858778 w 1717556"/>
                <a:gd name="connsiteY0" fmla="*/ 0 h 2628731"/>
                <a:gd name="connsiteX1" fmla="*/ 1344934 w 1717556"/>
                <a:gd name="connsiteY1" fmla="*/ 838200 h 2628731"/>
                <a:gd name="connsiteX2" fmla="*/ 1175516 w 1717556"/>
                <a:gd name="connsiteY2" fmla="*/ 838200 h 2628731"/>
                <a:gd name="connsiteX3" fmla="*/ 1492254 w 1717556"/>
                <a:gd name="connsiteY3" fmla="*/ 1384300 h 2628731"/>
                <a:gd name="connsiteX4" fmla="*/ 1260864 w 1717556"/>
                <a:gd name="connsiteY4" fmla="*/ 1384300 h 2628731"/>
                <a:gd name="connsiteX5" fmla="*/ 1717556 w 1717556"/>
                <a:gd name="connsiteY5" fmla="*/ 2171700 h 2628731"/>
                <a:gd name="connsiteX6" fmla="*/ 973078 w 1717556"/>
                <a:gd name="connsiteY6" fmla="*/ 2171700 h 2628731"/>
                <a:gd name="connsiteX7" fmla="*/ 973078 w 1717556"/>
                <a:gd name="connsiteY7" fmla="*/ 2628731 h 2628731"/>
                <a:gd name="connsiteX8" fmla="*/ 744478 w 1717556"/>
                <a:gd name="connsiteY8" fmla="*/ 2628731 h 2628731"/>
                <a:gd name="connsiteX9" fmla="*/ 744478 w 1717556"/>
                <a:gd name="connsiteY9" fmla="*/ 2171700 h 2628731"/>
                <a:gd name="connsiteX10" fmla="*/ 0 w 1717556"/>
                <a:gd name="connsiteY10" fmla="*/ 2171700 h 2628731"/>
                <a:gd name="connsiteX11" fmla="*/ 456692 w 1717556"/>
                <a:gd name="connsiteY11" fmla="*/ 1384300 h 2628731"/>
                <a:gd name="connsiteX12" fmla="*/ 225302 w 1717556"/>
                <a:gd name="connsiteY12" fmla="*/ 1384300 h 2628731"/>
                <a:gd name="connsiteX13" fmla="*/ 542040 w 1717556"/>
                <a:gd name="connsiteY13" fmla="*/ 838200 h 2628731"/>
                <a:gd name="connsiteX14" fmla="*/ 372622 w 1717556"/>
                <a:gd name="connsiteY14" fmla="*/ 838200 h 262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7556" h="2628731">
                  <a:moveTo>
                    <a:pt x="858778" y="0"/>
                  </a:moveTo>
                  <a:lnTo>
                    <a:pt x="1344934" y="838200"/>
                  </a:lnTo>
                  <a:lnTo>
                    <a:pt x="1175516" y="838200"/>
                  </a:lnTo>
                  <a:lnTo>
                    <a:pt x="1492254" y="1384300"/>
                  </a:lnTo>
                  <a:lnTo>
                    <a:pt x="1260864" y="1384300"/>
                  </a:lnTo>
                  <a:lnTo>
                    <a:pt x="1717556" y="2171700"/>
                  </a:lnTo>
                  <a:lnTo>
                    <a:pt x="973078" y="2171700"/>
                  </a:lnTo>
                  <a:lnTo>
                    <a:pt x="973078" y="2628731"/>
                  </a:lnTo>
                  <a:lnTo>
                    <a:pt x="744478" y="2628731"/>
                  </a:lnTo>
                  <a:lnTo>
                    <a:pt x="744478" y="2171700"/>
                  </a:lnTo>
                  <a:lnTo>
                    <a:pt x="0" y="2171700"/>
                  </a:lnTo>
                  <a:lnTo>
                    <a:pt x="456692" y="1384300"/>
                  </a:lnTo>
                  <a:lnTo>
                    <a:pt x="225302" y="1384300"/>
                  </a:lnTo>
                  <a:lnTo>
                    <a:pt x="542040" y="838200"/>
                  </a:lnTo>
                  <a:lnTo>
                    <a:pt x="372622" y="838200"/>
                  </a:lnTo>
                  <a:close/>
                </a:path>
              </a:pathLst>
            </a:custGeom>
            <a:solidFill>
              <a:srgbClr val="EDDDB6"/>
            </a:solidFill>
            <a:ln w="88900">
              <a:noFill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793493" y="3859207"/>
            <a:ext cx="2040911" cy="185150"/>
            <a:chOff x="1838998" y="4017160"/>
            <a:chExt cx="2040911" cy="185150"/>
          </a:xfrm>
        </p:grpSpPr>
        <p:sp>
          <p:nvSpPr>
            <p:cNvPr id="42" name="Rounded Rectangle 41"/>
            <p:cNvSpPr/>
            <p:nvPr/>
          </p:nvSpPr>
          <p:spPr>
            <a:xfrm>
              <a:off x="1838998" y="4070291"/>
              <a:ext cx="2040911" cy="132019"/>
            </a:xfrm>
            <a:prstGeom prst="roundRect">
              <a:avLst>
                <a:gd name="adj" fmla="val 50000"/>
              </a:avLst>
            </a:prstGeom>
            <a:solidFill>
              <a:srgbClr val="595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/>
            <p:cNvSpPr/>
            <p:nvPr/>
          </p:nvSpPr>
          <p:spPr>
            <a:xfrm>
              <a:off x="2071307" y="4017160"/>
              <a:ext cx="394848" cy="71041"/>
            </a:xfrm>
            <a:prstGeom prst="ellipse">
              <a:avLst/>
            </a:prstGeom>
            <a:solidFill>
              <a:srgbClr val="EDDD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/>
            <p:cNvSpPr/>
            <p:nvPr/>
          </p:nvSpPr>
          <p:spPr>
            <a:xfrm>
              <a:off x="2629440" y="4017160"/>
              <a:ext cx="394848" cy="71041"/>
            </a:xfrm>
            <a:prstGeom prst="ellipse">
              <a:avLst/>
            </a:prstGeom>
            <a:solidFill>
              <a:srgbClr val="EDDD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/>
            <p:cNvSpPr/>
            <p:nvPr/>
          </p:nvSpPr>
          <p:spPr>
            <a:xfrm>
              <a:off x="3187573" y="4017160"/>
              <a:ext cx="394848" cy="71041"/>
            </a:xfrm>
            <a:prstGeom prst="ellipse">
              <a:avLst/>
            </a:prstGeom>
            <a:solidFill>
              <a:srgbClr val="EDDD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5" name="Freeform 13"/>
          <p:cNvSpPr>
            <a:spLocks/>
          </p:cNvSpPr>
          <p:nvPr/>
        </p:nvSpPr>
        <p:spPr bwMode="auto">
          <a:xfrm>
            <a:off x="1219407" y="2289809"/>
            <a:ext cx="3224006" cy="2662237"/>
          </a:xfrm>
          <a:custGeom>
            <a:avLst/>
            <a:gdLst>
              <a:gd name="T0" fmla="*/ 791 w 839"/>
              <a:gd name="T1" fmla="*/ 556 h 556"/>
              <a:gd name="T2" fmla="*/ 48 w 839"/>
              <a:gd name="T3" fmla="*/ 556 h 556"/>
              <a:gd name="T4" fmla="*/ 0 w 839"/>
              <a:gd name="T5" fmla="*/ 508 h 556"/>
              <a:gd name="T6" fmla="*/ 0 w 839"/>
              <a:gd name="T7" fmla="*/ 48 h 556"/>
              <a:gd name="T8" fmla="*/ 48 w 839"/>
              <a:gd name="T9" fmla="*/ 0 h 556"/>
              <a:gd name="T10" fmla="*/ 791 w 839"/>
              <a:gd name="T11" fmla="*/ 0 h 556"/>
              <a:gd name="T12" fmla="*/ 839 w 839"/>
              <a:gd name="T13" fmla="*/ 48 h 556"/>
              <a:gd name="T14" fmla="*/ 839 w 839"/>
              <a:gd name="T15" fmla="*/ 508 h 556"/>
              <a:gd name="T16" fmla="*/ 791 w 839"/>
              <a:gd name="T17" fmla="*/ 556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9" h="556">
                <a:moveTo>
                  <a:pt x="791" y="556"/>
                </a:moveTo>
                <a:cubicBezTo>
                  <a:pt x="48" y="556"/>
                  <a:pt x="48" y="556"/>
                  <a:pt x="48" y="556"/>
                </a:cubicBezTo>
                <a:cubicBezTo>
                  <a:pt x="22" y="556"/>
                  <a:pt x="0" y="534"/>
                  <a:pt x="0" y="5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2"/>
                  <a:pt x="22" y="0"/>
                  <a:pt x="48" y="0"/>
                </a:cubicBezTo>
                <a:cubicBezTo>
                  <a:pt x="791" y="0"/>
                  <a:pt x="791" y="0"/>
                  <a:pt x="791" y="0"/>
                </a:cubicBezTo>
                <a:cubicBezTo>
                  <a:pt x="817" y="0"/>
                  <a:pt x="839" y="22"/>
                  <a:pt x="839" y="48"/>
                </a:cubicBezTo>
                <a:cubicBezTo>
                  <a:pt x="839" y="508"/>
                  <a:pt x="839" y="508"/>
                  <a:pt x="839" y="508"/>
                </a:cubicBezTo>
                <a:cubicBezTo>
                  <a:pt x="839" y="534"/>
                  <a:pt x="817" y="556"/>
                  <a:pt x="791" y="556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85" name="Group 84"/>
          <p:cNvGrpSpPr/>
          <p:nvPr/>
        </p:nvGrpSpPr>
        <p:grpSpPr>
          <a:xfrm>
            <a:off x="1158789" y="2195595"/>
            <a:ext cx="3370088" cy="2853840"/>
            <a:chOff x="1158789" y="2195595"/>
            <a:chExt cx="3370088" cy="2853840"/>
          </a:xfrm>
        </p:grpSpPr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1158789" y="2195595"/>
              <a:ext cx="3370088" cy="2853840"/>
            </a:xfrm>
            <a:custGeom>
              <a:avLst/>
              <a:gdLst>
                <a:gd name="connsiteX0" fmla="*/ 400547 w 3140075"/>
                <a:gd name="connsiteY0" fmla="*/ 655638 h 2659062"/>
                <a:gd name="connsiteX1" fmla="*/ 249237 w 3140075"/>
                <a:gd name="connsiteY1" fmla="*/ 806942 h 2659062"/>
                <a:gd name="connsiteX2" fmla="*/ 249237 w 3140075"/>
                <a:gd name="connsiteY2" fmla="*/ 2256935 h 2659062"/>
                <a:gd name="connsiteX3" fmla="*/ 400547 w 3140075"/>
                <a:gd name="connsiteY3" fmla="*/ 2408238 h 2659062"/>
                <a:gd name="connsiteX4" fmla="*/ 2742702 w 3140075"/>
                <a:gd name="connsiteY4" fmla="*/ 2408238 h 2659062"/>
                <a:gd name="connsiteX5" fmla="*/ 2894012 w 3140075"/>
                <a:gd name="connsiteY5" fmla="*/ 2256935 h 2659062"/>
                <a:gd name="connsiteX6" fmla="*/ 2894012 w 3140075"/>
                <a:gd name="connsiteY6" fmla="*/ 806942 h 2659062"/>
                <a:gd name="connsiteX7" fmla="*/ 2742702 w 3140075"/>
                <a:gd name="connsiteY7" fmla="*/ 655638 h 2659062"/>
                <a:gd name="connsiteX8" fmla="*/ 400547 w 3140075"/>
                <a:gd name="connsiteY8" fmla="*/ 655638 h 2659062"/>
                <a:gd name="connsiteX9" fmla="*/ 151329 w 3140075"/>
                <a:gd name="connsiteY9" fmla="*/ 0 h 2659062"/>
                <a:gd name="connsiteX10" fmla="*/ 2988746 w 3140075"/>
                <a:gd name="connsiteY10" fmla="*/ 0 h 2659062"/>
                <a:gd name="connsiteX11" fmla="*/ 3140075 w 3140075"/>
                <a:gd name="connsiteY11" fmla="*/ 151226 h 2659062"/>
                <a:gd name="connsiteX12" fmla="*/ 3140075 w 3140075"/>
                <a:gd name="connsiteY12" fmla="*/ 2507836 h 2659062"/>
                <a:gd name="connsiteX13" fmla="*/ 2988746 w 3140075"/>
                <a:gd name="connsiteY13" fmla="*/ 2659062 h 2659062"/>
                <a:gd name="connsiteX14" fmla="*/ 151329 w 3140075"/>
                <a:gd name="connsiteY14" fmla="*/ 2659062 h 2659062"/>
                <a:gd name="connsiteX15" fmla="*/ 0 w 3140075"/>
                <a:gd name="connsiteY15" fmla="*/ 2507836 h 2659062"/>
                <a:gd name="connsiteX16" fmla="*/ 0 w 3140075"/>
                <a:gd name="connsiteY16" fmla="*/ 151226 h 2659062"/>
                <a:gd name="connsiteX17" fmla="*/ 151329 w 3140075"/>
                <a:gd name="connsiteY17" fmla="*/ 0 h 265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40075" h="2659062">
                  <a:moveTo>
                    <a:pt x="400547" y="655638"/>
                  </a:moveTo>
                  <a:cubicBezTo>
                    <a:pt x="318588" y="655638"/>
                    <a:pt x="249237" y="724986"/>
                    <a:pt x="249237" y="806942"/>
                  </a:cubicBezTo>
                  <a:cubicBezTo>
                    <a:pt x="249237" y="806942"/>
                    <a:pt x="249237" y="806942"/>
                    <a:pt x="249237" y="2256935"/>
                  </a:cubicBezTo>
                  <a:cubicBezTo>
                    <a:pt x="249237" y="2338891"/>
                    <a:pt x="318588" y="2408238"/>
                    <a:pt x="400547" y="2408238"/>
                  </a:cubicBezTo>
                  <a:cubicBezTo>
                    <a:pt x="400547" y="2408238"/>
                    <a:pt x="400547" y="2408238"/>
                    <a:pt x="2742702" y="2408238"/>
                  </a:cubicBezTo>
                  <a:cubicBezTo>
                    <a:pt x="2824662" y="2408238"/>
                    <a:pt x="2894012" y="2338891"/>
                    <a:pt x="2894012" y="2256935"/>
                  </a:cubicBezTo>
                  <a:cubicBezTo>
                    <a:pt x="2894012" y="2256935"/>
                    <a:pt x="2894012" y="2256935"/>
                    <a:pt x="2894012" y="806942"/>
                  </a:cubicBezTo>
                  <a:cubicBezTo>
                    <a:pt x="2894012" y="724986"/>
                    <a:pt x="2824662" y="655638"/>
                    <a:pt x="2742702" y="655638"/>
                  </a:cubicBezTo>
                  <a:cubicBezTo>
                    <a:pt x="2742702" y="655638"/>
                    <a:pt x="2742702" y="655638"/>
                    <a:pt x="400547" y="655638"/>
                  </a:cubicBezTo>
                  <a:close/>
                  <a:moveTo>
                    <a:pt x="151329" y="0"/>
                  </a:moveTo>
                  <a:cubicBezTo>
                    <a:pt x="2988746" y="0"/>
                    <a:pt x="2988746" y="0"/>
                    <a:pt x="2988746" y="0"/>
                  </a:cubicBezTo>
                  <a:cubicBezTo>
                    <a:pt x="3073869" y="0"/>
                    <a:pt x="3140075" y="69312"/>
                    <a:pt x="3140075" y="151226"/>
                  </a:cubicBezTo>
                  <a:cubicBezTo>
                    <a:pt x="3140075" y="2507836"/>
                    <a:pt x="3140075" y="2507836"/>
                    <a:pt x="3140075" y="2507836"/>
                  </a:cubicBezTo>
                  <a:cubicBezTo>
                    <a:pt x="3140075" y="2589750"/>
                    <a:pt x="3073869" y="2659062"/>
                    <a:pt x="2988746" y="2659062"/>
                  </a:cubicBezTo>
                  <a:cubicBezTo>
                    <a:pt x="151329" y="2659062"/>
                    <a:pt x="151329" y="2659062"/>
                    <a:pt x="151329" y="2659062"/>
                  </a:cubicBezTo>
                  <a:cubicBezTo>
                    <a:pt x="69359" y="2659062"/>
                    <a:pt x="0" y="2589750"/>
                    <a:pt x="0" y="2507836"/>
                  </a:cubicBezTo>
                  <a:cubicBezTo>
                    <a:pt x="0" y="151226"/>
                    <a:pt x="0" y="151226"/>
                    <a:pt x="0" y="151226"/>
                  </a:cubicBezTo>
                  <a:cubicBezTo>
                    <a:pt x="0" y="69312"/>
                    <a:pt x="69359" y="0"/>
                    <a:pt x="151329" y="0"/>
                  </a:cubicBezTo>
                  <a:close/>
                </a:path>
              </a:pathLst>
            </a:custGeom>
            <a:solidFill>
              <a:srgbClr val="DCC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4" name="Freeform 17"/>
            <p:cNvSpPr>
              <a:spLocks/>
            </p:cNvSpPr>
            <p:nvPr/>
          </p:nvSpPr>
          <p:spPr bwMode="auto">
            <a:xfrm>
              <a:off x="1552575" y="2500716"/>
              <a:ext cx="2644775" cy="112712"/>
            </a:xfrm>
            <a:custGeom>
              <a:avLst/>
              <a:gdLst>
                <a:gd name="T0" fmla="*/ 821 w 839"/>
                <a:gd name="T1" fmla="*/ 36 h 36"/>
                <a:gd name="T2" fmla="*/ 18 w 839"/>
                <a:gd name="T3" fmla="*/ 36 h 36"/>
                <a:gd name="T4" fmla="*/ 0 w 839"/>
                <a:gd name="T5" fmla="*/ 18 h 36"/>
                <a:gd name="T6" fmla="*/ 0 w 839"/>
                <a:gd name="T7" fmla="*/ 18 h 36"/>
                <a:gd name="T8" fmla="*/ 18 w 839"/>
                <a:gd name="T9" fmla="*/ 0 h 36"/>
                <a:gd name="T10" fmla="*/ 821 w 839"/>
                <a:gd name="T11" fmla="*/ 0 h 36"/>
                <a:gd name="T12" fmla="*/ 839 w 839"/>
                <a:gd name="T13" fmla="*/ 18 h 36"/>
                <a:gd name="T14" fmla="*/ 839 w 839"/>
                <a:gd name="T15" fmla="*/ 18 h 36"/>
                <a:gd name="T16" fmla="*/ 821 w 839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9" h="36">
                  <a:moveTo>
                    <a:pt x="821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821" y="0"/>
                    <a:pt x="821" y="0"/>
                    <a:pt x="821" y="0"/>
                  </a:cubicBezTo>
                  <a:cubicBezTo>
                    <a:pt x="831" y="0"/>
                    <a:pt x="839" y="8"/>
                    <a:pt x="839" y="18"/>
                  </a:cubicBezTo>
                  <a:cubicBezTo>
                    <a:pt x="839" y="18"/>
                    <a:pt x="839" y="18"/>
                    <a:pt x="839" y="18"/>
                  </a:cubicBezTo>
                  <a:cubicBezTo>
                    <a:pt x="839" y="27"/>
                    <a:pt x="831" y="36"/>
                    <a:pt x="821" y="3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86" name="Rectangle 85"/>
          <p:cNvSpPr/>
          <p:nvPr/>
        </p:nvSpPr>
        <p:spPr>
          <a:xfrm>
            <a:off x="732670" y="1959429"/>
            <a:ext cx="397544" cy="3301546"/>
          </a:xfrm>
          <a:prstGeom prst="rect">
            <a:avLst/>
          </a:prstGeom>
          <a:solidFill>
            <a:srgbClr val="3C4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utoShape 26"/>
          <p:cNvSpPr>
            <a:spLocks noChangeAspect="1" noChangeArrowheads="1" noTextEdit="1"/>
          </p:cNvSpPr>
          <p:nvPr/>
        </p:nvSpPr>
        <p:spPr bwMode="auto">
          <a:xfrm>
            <a:off x="7496463" y="1038225"/>
            <a:ext cx="2160587" cy="21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99" name="Group 98"/>
          <p:cNvGrpSpPr/>
          <p:nvPr/>
        </p:nvGrpSpPr>
        <p:grpSpPr>
          <a:xfrm>
            <a:off x="7493288" y="1038225"/>
            <a:ext cx="2166937" cy="2165350"/>
            <a:chOff x="8986838" y="474663"/>
            <a:chExt cx="2166937" cy="2165350"/>
          </a:xfrm>
        </p:grpSpPr>
        <p:sp>
          <p:nvSpPr>
            <p:cNvPr id="93" name="Oval 28"/>
            <p:cNvSpPr>
              <a:spLocks noChangeArrowheads="1"/>
            </p:cNvSpPr>
            <p:nvPr/>
          </p:nvSpPr>
          <p:spPr bwMode="auto">
            <a:xfrm>
              <a:off x="8986838" y="474663"/>
              <a:ext cx="2166937" cy="2165350"/>
            </a:xfrm>
            <a:prstGeom prst="ellipse">
              <a:avLst/>
            </a:pr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Oval 29"/>
            <p:cNvSpPr>
              <a:spLocks noChangeArrowheads="1"/>
            </p:cNvSpPr>
            <p:nvPr/>
          </p:nvSpPr>
          <p:spPr bwMode="auto">
            <a:xfrm>
              <a:off x="9180513" y="666750"/>
              <a:ext cx="1779587" cy="1779587"/>
            </a:xfrm>
            <a:prstGeom prst="ellipse">
              <a:avLst/>
            </a:prstGeom>
            <a:solidFill>
              <a:srgbClr val="F07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0"/>
            <p:cNvSpPr>
              <a:spLocks/>
            </p:cNvSpPr>
            <p:nvPr/>
          </p:nvSpPr>
          <p:spPr bwMode="auto">
            <a:xfrm>
              <a:off x="10069513" y="666750"/>
              <a:ext cx="890587" cy="1779587"/>
            </a:xfrm>
            <a:custGeom>
              <a:avLst/>
              <a:gdLst>
                <a:gd name="T0" fmla="*/ 0 w 378"/>
                <a:gd name="T1" fmla="*/ 0 h 756"/>
                <a:gd name="T2" fmla="*/ 378 w 378"/>
                <a:gd name="T3" fmla="*/ 378 h 756"/>
                <a:gd name="T4" fmla="*/ 0 w 378"/>
                <a:gd name="T5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8" h="756">
                  <a:moveTo>
                    <a:pt x="0" y="0"/>
                  </a:moveTo>
                  <a:cubicBezTo>
                    <a:pt x="209" y="0"/>
                    <a:pt x="378" y="169"/>
                    <a:pt x="378" y="378"/>
                  </a:cubicBezTo>
                  <a:cubicBezTo>
                    <a:pt x="378" y="587"/>
                    <a:pt x="209" y="756"/>
                    <a:pt x="0" y="756"/>
                  </a:cubicBezTo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696611" y="1216511"/>
            <a:ext cx="1779587" cy="1779587"/>
            <a:chOff x="6235440" y="2671051"/>
            <a:chExt cx="1779587" cy="1779587"/>
          </a:xfrm>
        </p:grpSpPr>
        <p:sp>
          <p:nvSpPr>
            <p:cNvPr id="101" name="Oval 29"/>
            <p:cNvSpPr>
              <a:spLocks noChangeArrowheads="1"/>
            </p:cNvSpPr>
            <p:nvPr/>
          </p:nvSpPr>
          <p:spPr bwMode="auto">
            <a:xfrm>
              <a:off x="6235440" y="2671051"/>
              <a:ext cx="1779587" cy="1779587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7032382" y="2862096"/>
              <a:ext cx="169862" cy="795337"/>
              <a:chOff x="9985375" y="874713"/>
              <a:chExt cx="169862" cy="795337"/>
            </a:xfrm>
          </p:grpSpPr>
          <p:sp>
            <p:nvSpPr>
              <p:cNvPr id="96" name="Oval 31"/>
              <p:cNvSpPr>
                <a:spLocks noChangeArrowheads="1"/>
              </p:cNvSpPr>
              <p:nvPr/>
            </p:nvSpPr>
            <p:spPr bwMode="auto">
              <a:xfrm>
                <a:off x="9985375" y="1500188"/>
                <a:ext cx="169862" cy="169862"/>
              </a:xfrm>
              <a:prstGeom prst="ellipse">
                <a:avLst/>
              </a:prstGeom>
              <a:solidFill>
                <a:srgbClr val="3C4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Freeform 32"/>
              <p:cNvSpPr>
                <a:spLocks/>
              </p:cNvSpPr>
              <p:nvPr/>
            </p:nvSpPr>
            <p:spPr bwMode="auto">
              <a:xfrm>
                <a:off x="10028238" y="874713"/>
                <a:ext cx="84137" cy="673100"/>
              </a:xfrm>
              <a:custGeom>
                <a:avLst/>
                <a:gdLst>
                  <a:gd name="T0" fmla="*/ 18 w 36"/>
                  <a:gd name="T1" fmla="*/ 286 h 286"/>
                  <a:gd name="T2" fmla="*/ 18 w 36"/>
                  <a:gd name="T3" fmla="*/ 286 h 286"/>
                  <a:gd name="T4" fmla="*/ 0 w 36"/>
                  <a:gd name="T5" fmla="*/ 268 h 286"/>
                  <a:gd name="T6" fmla="*/ 0 w 36"/>
                  <a:gd name="T7" fmla="*/ 18 h 286"/>
                  <a:gd name="T8" fmla="*/ 18 w 36"/>
                  <a:gd name="T9" fmla="*/ 0 h 286"/>
                  <a:gd name="T10" fmla="*/ 18 w 36"/>
                  <a:gd name="T11" fmla="*/ 0 h 286"/>
                  <a:gd name="T12" fmla="*/ 36 w 36"/>
                  <a:gd name="T13" fmla="*/ 18 h 286"/>
                  <a:gd name="T14" fmla="*/ 36 w 36"/>
                  <a:gd name="T15" fmla="*/ 268 h 286"/>
                  <a:gd name="T16" fmla="*/ 18 w 36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86">
                    <a:moveTo>
                      <a:pt x="18" y="286"/>
                    </a:moveTo>
                    <a:cubicBezTo>
                      <a:pt x="18" y="286"/>
                      <a:pt x="18" y="286"/>
                      <a:pt x="18" y="286"/>
                    </a:cubicBezTo>
                    <a:cubicBezTo>
                      <a:pt x="8" y="286"/>
                      <a:pt x="0" y="278"/>
                      <a:pt x="0" y="26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ubicBezTo>
                      <a:pt x="36" y="268"/>
                      <a:pt x="36" y="268"/>
                      <a:pt x="36" y="268"/>
                    </a:cubicBezTo>
                    <a:cubicBezTo>
                      <a:pt x="36" y="278"/>
                      <a:pt x="28" y="286"/>
                      <a:pt x="18" y="286"/>
                    </a:cubicBezTo>
                    <a:close/>
                  </a:path>
                </a:pathLst>
              </a:custGeom>
              <a:solidFill>
                <a:srgbClr val="3C4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7674114" y="1230312"/>
            <a:ext cx="1779587" cy="1779587"/>
            <a:chOff x="9179719" y="666750"/>
            <a:chExt cx="1779587" cy="1779587"/>
          </a:xfrm>
        </p:grpSpPr>
        <p:sp>
          <p:nvSpPr>
            <p:cNvPr id="103" name="Oval 29"/>
            <p:cNvSpPr>
              <a:spLocks noChangeArrowheads="1"/>
            </p:cNvSpPr>
            <p:nvPr/>
          </p:nvSpPr>
          <p:spPr bwMode="auto">
            <a:xfrm>
              <a:off x="9179719" y="666750"/>
              <a:ext cx="1779587" cy="1779587"/>
            </a:xfrm>
            <a:prstGeom prst="ellipse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33"/>
            <p:cNvSpPr>
              <a:spLocks/>
            </p:cNvSpPr>
            <p:nvPr/>
          </p:nvSpPr>
          <p:spPr bwMode="auto">
            <a:xfrm>
              <a:off x="10074275" y="1237375"/>
              <a:ext cx="287337" cy="347662"/>
            </a:xfrm>
            <a:custGeom>
              <a:avLst/>
              <a:gdLst>
                <a:gd name="T0" fmla="*/ 10 w 122"/>
                <a:gd name="T1" fmla="*/ 142 h 148"/>
                <a:gd name="T2" fmla="*/ 10 w 122"/>
                <a:gd name="T3" fmla="*/ 142 h 148"/>
                <a:gd name="T4" fmla="*/ 6 w 122"/>
                <a:gd name="T5" fmla="*/ 117 h 148"/>
                <a:gd name="T6" fmla="*/ 87 w 122"/>
                <a:gd name="T7" fmla="*/ 10 h 148"/>
                <a:gd name="T8" fmla="*/ 112 w 122"/>
                <a:gd name="T9" fmla="*/ 6 h 148"/>
                <a:gd name="T10" fmla="*/ 112 w 122"/>
                <a:gd name="T11" fmla="*/ 6 h 148"/>
                <a:gd name="T12" fmla="*/ 116 w 122"/>
                <a:gd name="T13" fmla="*/ 31 h 148"/>
                <a:gd name="T14" fmla="*/ 35 w 122"/>
                <a:gd name="T15" fmla="*/ 138 h 148"/>
                <a:gd name="T16" fmla="*/ 10 w 122"/>
                <a:gd name="T17" fmla="*/ 14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48">
                  <a:moveTo>
                    <a:pt x="10" y="142"/>
                  </a:moveTo>
                  <a:cubicBezTo>
                    <a:pt x="10" y="142"/>
                    <a:pt x="10" y="142"/>
                    <a:pt x="10" y="142"/>
                  </a:cubicBezTo>
                  <a:cubicBezTo>
                    <a:pt x="2" y="136"/>
                    <a:pt x="0" y="125"/>
                    <a:pt x="6" y="117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93" y="2"/>
                    <a:pt x="104" y="0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20" y="12"/>
                    <a:pt x="122" y="23"/>
                    <a:pt x="116" y="31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29" y="146"/>
                    <a:pt x="18" y="148"/>
                    <a:pt x="10" y="142"/>
                  </a:cubicBezTo>
                  <a:close/>
                </a:path>
              </a:pathLst>
            </a:cu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7" name="AutoShape 3"/>
          <p:cNvSpPr>
            <a:spLocks noChangeAspect="1" noChangeArrowheads="1" noTextEdit="1"/>
          </p:cNvSpPr>
          <p:nvPr/>
        </p:nvSpPr>
        <p:spPr bwMode="auto">
          <a:xfrm>
            <a:off x="-652463" y="6619875"/>
            <a:ext cx="1563688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09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00"/>
    </mc:Choice>
    <mc:Fallback xmlns="">
      <p:transition advTm="9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95833E-6 3.7037E-6 L 0.09857 3.7037E-6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" presetClass="exit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64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-0.66914 -0.71018 " pathEditMode="relative" rAng="0" ptsTypes="AA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4" y="-355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0.49753 -0.49745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0" y="-2488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33333E-6 L 0.47383 -0.47384 " pathEditMode="relative" rAng="0" ptsTypes="AA">
                                      <p:cBhvr>
                                        <p:cTn id="5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85" y="-2370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44444E-6 L 0.4224 -0.42245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20" y="-2113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7344 -0.27338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2" y="-1368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7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50"/>
                            </p:stCondLst>
                            <p:childTnLst>
                              <p:par>
                                <p:cTn id="7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5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50"/>
                            </p:stCondLst>
                            <p:childTnLst>
                              <p:par>
                                <p:cTn id="91" presetID="58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46 C -0.06588 0.08936 -0.14323 0.1882 -0.23281 0.1875 C -0.31992 0.17732 -0.45586 0.04537 -0.46862 -0.02314 " pathEditMode="relative" rAng="0" ptsTypes="AAA">
                                      <p:cBhvr>
                                        <p:cTn id="9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38" y="826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750" fill="hold"/>
                                        <p:tgtEl>
                                          <p:spTgt spid="39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3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00000">
                                      <p:cBhvr>
                                        <p:cTn id="1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300"/>
                            </p:stCondLst>
                            <p:childTnLst>
                              <p:par>
                                <p:cTn id="131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40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1" animBg="1"/>
      <p:bldP spid="23" grpId="2" animBg="1"/>
      <p:bldP spid="24" grpId="1" animBg="1"/>
      <p:bldP spid="24" grpId="2" animBg="1"/>
      <p:bldP spid="25" grpId="1" animBg="1"/>
      <p:bldP spid="25" grpId="2" animBg="1"/>
      <p:bldP spid="26" grpId="1" animBg="1"/>
      <p:bldP spid="26" grpId="2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22" grpId="0" animBg="1"/>
      <p:bldP spid="22" grpId="1" animBg="1"/>
      <p:bldP spid="65" grpId="0" animBg="1"/>
      <p:bldP spid="86" grpId="0" animBg="1"/>
      <p:bldP spid="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85793" y="1015520"/>
            <a:ext cx="4021137" cy="5620093"/>
          </a:xfrm>
          <a:prstGeom prst="rect">
            <a:avLst/>
          </a:prstGeom>
          <a:noFill/>
        </p:spPr>
      </p:pic>
      <p:sp>
        <p:nvSpPr>
          <p:cNvPr id="4" name="AutoShape 8"/>
          <p:cNvSpPr>
            <a:spLocks noChangeAspect="1" noChangeArrowheads="1" noTextEdit="1"/>
          </p:cNvSpPr>
          <p:nvPr/>
        </p:nvSpPr>
        <p:spPr bwMode="auto">
          <a:xfrm>
            <a:off x="698500" y="890588"/>
            <a:ext cx="4359275" cy="516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698500" y="893763"/>
            <a:ext cx="4362450" cy="5154612"/>
            <a:chOff x="698500" y="893763"/>
            <a:chExt cx="4362450" cy="5154612"/>
          </a:xfrm>
        </p:grpSpPr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723900" y="1038225"/>
              <a:ext cx="4311650" cy="4953000"/>
            </a:xfrm>
            <a:prstGeom prst="rect">
              <a:avLst/>
            </a:pr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2879725" y="1038225"/>
              <a:ext cx="2155825" cy="4953000"/>
            </a:xfrm>
            <a:prstGeom prst="rect">
              <a:avLst/>
            </a:prstGeom>
            <a:solidFill>
              <a:srgbClr val="5D65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13"/>
            <p:cNvSpPr>
              <a:spLocks/>
            </p:cNvSpPr>
            <p:nvPr/>
          </p:nvSpPr>
          <p:spPr bwMode="auto">
            <a:xfrm>
              <a:off x="1219407" y="2292350"/>
              <a:ext cx="3224006" cy="2662237"/>
            </a:xfrm>
            <a:custGeom>
              <a:avLst/>
              <a:gdLst>
                <a:gd name="T0" fmla="*/ 791 w 839"/>
                <a:gd name="T1" fmla="*/ 556 h 556"/>
                <a:gd name="T2" fmla="*/ 48 w 839"/>
                <a:gd name="T3" fmla="*/ 556 h 556"/>
                <a:gd name="T4" fmla="*/ 0 w 839"/>
                <a:gd name="T5" fmla="*/ 508 h 556"/>
                <a:gd name="T6" fmla="*/ 0 w 839"/>
                <a:gd name="T7" fmla="*/ 48 h 556"/>
                <a:gd name="T8" fmla="*/ 48 w 839"/>
                <a:gd name="T9" fmla="*/ 0 h 556"/>
                <a:gd name="T10" fmla="*/ 791 w 839"/>
                <a:gd name="T11" fmla="*/ 0 h 556"/>
                <a:gd name="T12" fmla="*/ 839 w 839"/>
                <a:gd name="T13" fmla="*/ 48 h 556"/>
                <a:gd name="T14" fmla="*/ 839 w 839"/>
                <a:gd name="T15" fmla="*/ 508 h 556"/>
                <a:gd name="T16" fmla="*/ 791 w 839"/>
                <a:gd name="T17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9" h="556">
                  <a:moveTo>
                    <a:pt x="791" y="556"/>
                  </a:moveTo>
                  <a:cubicBezTo>
                    <a:pt x="48" y="556"/>
                    <a:pt x="48" y="556"/>
                    <a:pt x="48" y="556"/>
                  </a:cubicBezTo>
                  <a:cubicBezTo>
                    <a:pt x="22" y="556"/>
                    <a:pt x="0" y="534"/>
                    <a:pt x="0" y="50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817" y="0"/>
                    <a:pt x="839" y="22"/>
                    <a:pt x="839" y="48"/>
                  </a:cubicBezTo>
                  <a:cubicBezTo>
                    <a:pt x="839" y="508"/>
                    <a:pt x="839" y="508"/>
                    <a:pt x="839" y="508"/>
                  </a:cubicBezTo>
                  <a:cubicBezTo>
                    <a:pt x="839" y="534"/>
                    <a:pt x="817" y="556"/>
                    <a:pt x="791" y="556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698500" y="982663"/>
              <a:ext cx="4362450" cy="112712"/>
            </a:xfrm>
            <a:custGeom>
              <a:avLst/>
              <a:gdLst>
                <a:gd name="T0" fmla="*/ 1366 w 1384"/>
                <a:gd name="T1" fmla="*/ 36 h 36"/>
                <a:gd name="T2" fmla="*/ 18 w 1384"/>
                <a:gd name="T3" fmla="*/ 36 h 36"/>
                <a:gd name="T4" fmla="*/ 0 w 1384"/>
                <a:gd name="T5" fmla="*/ 18 h 36"/>
                <a:gd name="T6" fmla="*/ 0 w 1384"/>
                <a:gd name="T7" fmla="*/ 18 h 36"/>
                <a:gd name="T8" fmla="*/ 18 w 1384"/>
                <a:gd name="T9" fmla="*/ 0 h 36"/>
                <a:gd name="T10" fmla="*/ 1366 w 1384"/>
                <a:gd name="T11" fmla="*/ 0 h 36"/>
                <a:gd name="T12" fmla="*/ 1384 w 1384"/>
                <a:gd name="T13" fmla="*/ 18 h 36"/>
                <a:gd name="T14" fmla="*/ 1384 w 1384"/>
                <a:gd name="T15" fmla="*/ 18 h 36"/>
                <a:gd name="T16" fmla="*/ 1366 w 1384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4" h="36">
                  <a:moveTo>
                    <a:pt x="1366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366" y="0"/>
                    <a:pt x="1366" y="0"/>
                    <a:pt x="1366" y="0"/>
                  </a:cubicBezTo>
                  <a:cubicBezTo>
                    <a:pt x="1376" y="0"/>
                    <a:pt x="1384" y="8"/>
                    <a:pt x="1384" y="18"/>
                  </a:cubicBezTo>
                  <a:cubicBezTo>
                    <a:pt x="1384" y="18"/>
                    <a:pt x="1384" y="18"/>
                    <a:pt x="1384" y="18"/>
                  </a:cubicBezTo>
                  <a:cubicBezTo>
                    <a:pt x="1384" y="28"/>
                    <a:pt x="1376" y="36"/>
                    <a:pt x="1366" y="3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698500" y="5935663"/>
              <a:ext cx="4362450" cy="112712"/>
            </a:xfrm>
            <a:custGeom>
              <a:avLst/>
              <a:gdLst>
                <a:gd name="T0" fmla="*/ 1366 w 1384"/>
                <a:gd name="T1" fmla="*/ 36 h 36"/>
                <a:gd name="T2" fmla="*/ 18 w 1384"/>
                <a:gd name="T3" fmla="*/ 36 h 36"/>
                <a:gd name="T4" fmla="*/ 0 w 1384"/>
                <a:gd name="T5" fmla="*/ 18 h 36"/>
                <a:gd name="T6" fmla="*/ 0 w 1384"/>
                <a:gd name="T7" fmla="*/ 18 h 36"/>
                <a:gd name="T8" fmla="*/ 18 w 1384"/>
                <a:gd name="T9" fmla="*/ 0 h 36"/>
                <a:gd name="T10" fmla="*/ 1366 w 1384"/>
                <a:gd name="T11" fmla="*/ 0 h 36"/>
                <a:gd name="T12" fmla="*/ 1384 w 1384"/>
                <a:gd name="T13" fmla="*/ 18 h 36"/>
                <a:gd name="T14" fmla="*/ 1384 w 1384"/>
                <a:gd name="T15" fmla="*/ 18 h 36"/>
                <a:gd name="T16" fmla="*/ 1366 w 1384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4" h="36">
                  <a:moveTo>
                    <a:pt x="1366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366" y="0"/>
                    <a:pt x="1366" y="0"/>
                    <a:pt x="1366" y="0"/>
                  </a:cubicBezTo>
                  <a:cubicBezTo>
                    <a:pt x="1376" y="0"/>
                    <a:pt x="1384" y="8"/>
                    <a:pt x="1384" y="18"/>
                  </a:cubicBezTo>
                  <a:cubicBezTo>
                    <a:pt x="1384" y="18"/>
                    <a:pt x="1384" y="18"/>
                    <a:pt x="1384" y="18"/>
                  </a:cubicBezTo>
                  <a:cubicBezTo>
                    <a:pt x="1384" y="28"/>
                    <a:pt x="1376" y="36"/>
                    <a:pt x="1366" y="3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1552575" y="5260975"/>
              <a:ext cx="2644775" cy="112712"/>
            </a:xfrm>
            <a:custGeom>
              <a:avLst/>
              <a:gdLst>
                <a:gd name="T0" fmla="*/ 821 w 839"/>
                <a:gd name="T1" fmla="*/ 36 h 36"/>
                <a:gd name="T2" fmla="*/ 18 w 839"/>
                <a:gd name="T3" fmla="*/ 36 h 36"/>
                <a:gd name="T4" fmla="*/ 0 w 839"/>
                <a:gd name="T5" fmla="*/ 18 h 36"/>
                <a:gd name="T6" fmla="*/ 0 w 839"/>
                <a:gd name="T7" fmla="*/ 18 h 36"/>
                <a:gd name="T8" fmla="*/ 18 w 839"/>
                <a:gd name="T9" fmla="*/ 0 h 36"/>
                <a:gd name="T10" fmla="*/ 821 w 839"/>
                <a:gd name="T11" fmla="*/ 0 h 36"/>
                <a:gd name="T12" fmla="*/ 839 w 839"/>
                <a:gd name="T13" fmla="*/ 18 h 36"/>
                <a:gd name="T14" fmla="*/ 839 w 839"/>
                <a:gd name="T15" fmla="*/ 18 h 36"/>
                <a:gd name="T16" fmla="*/ 821 w 839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9" h="36">
                  <a:moveTo>
                    <a:pt x="821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821" y="0"/>
                    <a:pt x="821" y="0"/>
                    <a:pt x="821" y="0"/>
                  </a:cubicBezTo>
                  <a:cubicBezTo>
                    <a:pt x="831" y="0"/>
                    <a:pt x="839" y="8"/>
                    <a:pt x="839" y="18"/>
                  </a:cubicBezTo>
                  <a:cubicBezTo>
                    <a:pt x="839" y="18"/>
                    <a:pt x="839" y="18"/>
                    <a:pt x="839" y="18"/>
                  </a:cubicBezTo>
                  <a:cubicBezTo>
                    <a:pt x="839" y="27"/>
                    <a:pt x="831" y="36"/>
                    <a:pt x="821" y="36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8"/>
            <p:cNvSpPr>
              <a:spLocks noChangeArrowheads="1"/>
            </p:cNvSpPr>
            <p:nvPr/>
          </p:nvSpPr>
          <p:spPr bwMode="auto">
            <a:xfrm>
              <a:off x="1303338" y="1392238"/>
              <a:ext cx="223838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1673225" y="1392238"/>
              <a:ext cx="223838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Oval 20"/>
            <p:cNvSpPr>
              <a:spLocks noChangeArrowheads="1"/>
            </p:cNvSpPr>
            <p:nvPr/>
          </p:nvSpPr>
          <p:spPr bwMode="auto">
            <a:xfrm>
              <a:off x="2044700" y="1392238"/>
              <a:ext cx="220663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Oval 21"/>
            <p:cNvSpPr>
              <a:spLocks noChangeArrowheads="1"/>
            </p:cNvSpPr>
            <p:nvPr/>
          </p:nvSpPr>
          <p:spPr bwMode="auto">
            <a:xfrm>
              <a:off x="2413000" y="1392238"/>
              <a:ext cx="223838" cy="222250"/>
            </a:xfrm>
            <a:prstGeom prst="ellipse">
              <a:avLst/>
            </a:pr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3554413" y="1306513"/>
              <a:ext cx="831850" cy="390525"/>
            </a:xfrm>
            <a:custGeom>
              <a:avLst/>
              <a:gdLst>
                <a:gd name="T0" fmla="*/ 236 w 264"/>
                <a:gd name="T1" fmla="*/ 124 h 124"/>
                <a:gd name="T2" fmla="*/ 28 w 264"/>
                <a:gd name="T3" fmla="*/ 124 h 124"/>
                <a:gd name="T4" fmla="*/ 0 w 264"/>
                <a:gd name="T5" fmla="*/ 96 h 124"/>
                <a:gd name="T6" fmla="*/ 0 w 264"/>
                <a:gd name="T7" fmla="*/ 29 h 124"/>
                <a:gd name="T8" fmla="*/ 28 w 264"/>
                <a:gd name="T9" fmla="*/ 0 h 124"/>
                <a:gd name="T10" fmla="*/ 236 w 264"/>
                <a:gd name="T11" fmla="*/ 0 h 124"/>
                <a:gd name="T12" fmla="*/ 264 w 264"/>
                <a:gd name="T13" fmla="*/ 29 h 124"/>
                <a:gd name="T14" fmla="*/ 264 w 264"/>
                <a:gd name="T15" fmla="*/ 96 h 124"/>
                <a:gd name="T16" fmla="*/ 236 w 264"/>
                <a:gd name="T17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4" h="124">
                  <a:moveTo>
                    <a:pt x="236" y="124"/>
                  </a:moveTo>
                  <a:cubicBezTo>
                    <a:pt x="28" y="124"/>
                    <a:pt x="28" y="124"/>
                    <a:pt x="28" y="124"/>
                  </a:cubicBezTo>
                  <a:cubicBezTo>
                    <a:pt x="12" y="124"/>
                    <a:pt x="0" y="112"/>
                    <a:pt x="0" y="9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52" y="0"/>
                    <a:pt x="264" y="13"/>
                    <a:pt x="264" y="29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112"/>
                    <a:pt x="252" y="124"/>
                    <a:pt x="236" y="124"/>
                  </a:cubicBezTo>
                  <a:close/>
                </a:path>
              </a:pathLst>
            </a:custGeom>
            <a:solidFill>
              <a:srgbClr val="DCC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3390900" y="893763"/>
              <a:ext cx="1177925" cy="176212"/>
            </a:xfrm>
            <a:custGeom>
              <a:avLst/>
              <a:gdLst>
                <a:gd name="T0" fmla="*/ 346 w 374"/>
                <a:gd name="T1" fmla="*/ 56 h 56"/>
                <a:gd name="T2" fmla="*/ 28 w 374"/>
                <a:gd name="T3" fmla="*/ 56 h 56"/>
                <a:gd name="T4" fmla="*/ 0 w 374"/>
                <a:gd name="T5" fmla="*/ 28 h 56"/>
                <a:gd name="T6" fmla="*/ 0 w 374"/>
                <a:gd name="T7" fmla="*/ 28 h 56"/>
                <a:gd name="T8" fmla="*/ 28 w 374"/>
                <a:gd name="T9" fmla="*/ 0 h 56"/>
                <a:gd name="T10" fmla="*/ 346 w 374"/>
                <a:gd name="T11" fmla="*/ 0 h 56"/>
                <a:gd name="T12" fmla="*/ 374 w 374"/>
                <a:gd name="T13" fmla="*/ 28 h 56"/>
                <a:gd name="T14" fmla="*/ 374 w 374"/>
                <a:gd name="T15" fmla="*/ 28 h 56"/>
                <a:gd name="T16" fmla="*/ 346 w 374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" h="56">
                  <a:moveTo>
                    <a:pt x="346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61" y="0"/>
                    <a:pt x="374" y="12"/>
                    <a:pt x="374" y="28"/>
                  </a:cubicBezTo>
                  <a:cubicBezTo>
                    <a:pt x="374" y="28"/>
                    <a:pt x="374" y="28"/>
                    <a:pt x="374" y="28"/>
                  </a:cubicBezTo>
                  <a:cubicBezTo>
                    <a:pt x="374" y="44"/>
                    <a:pt x="361" y="56"/>
                    <a:pt x="346" y="5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1193800" y="893763"/>
              <a:ext cx="1177925" cy="176212"/>
            </a:xfrm>
            <a:custGeom>
              <a:avLst/>
              <a:gdLst>
                <a:gd name="T0" fmla="*/ 346 w 374"/>
                <a:gd name="T1" fmla="*/ 56 h 56"/>
                <a:gd name="T2" fmla="*/ 28 w 374"/>
                <a:gd name="T3" fmla="*/ 56 h 56"/>
                <a:gd name="T4" fmla="*/ 0 w 374"/>
                <a:gd name="T5" fmla="*/ 28 h 56"/>
                <a:gd name="T6" fmla="*/ 0 w 374"/>
                <a:gd name="T7" fmla="*/ 28 h 56"/>
                <a:gd name="T8" fmla="*/ 28 w 374"/>
                <a:gd name="T9" fmla="*/ 0 h 56"/>
                <a:gd name="T10" fmla="*/ 346 w 374"/>
                <a:gd name="T11" fmla="*/ 0 h 56"/>
                <a:gd name="T12" fmla="*/ 374 w 374"/>
                <a:gd name="T13" fmla="*/ 28 h 56"/>
                <a:gd name="T14" fmla="*/ 374 w 374"/>
                <a:gd name="T15" fmla="*/ 28 h 56"/>
                <a:gd name="T16" fmla="*/ 346 w 374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" h="56">
                  <a:moveTo>
                    <a:pt x="346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13" y="56"/>
                    <a:pt x="0" y="44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61" y="0"/>
                    <a:pt x="374" y="12"/>
                    <a:pt x="374" y="28"/>
                  </a:cubicBezTo>
                  <a:cubicBezTo>
                    <a:pt x="374" y="28"/>
                    <a:pt x="374" y="28"/>
                    <a:pt x="374" y="28"/>
                  </a:cubicBezTo>
                  <a:cubicBezTo>
                    <a:pt x="374" y="44"/>
                    <a:pt x="361" y="56"/>
                    <a:pt x="346" y="5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538042" y="3388187"/>
              <a:ext cx="2627097" cy="4571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538042" y="4021212"/>
              <a:ext cx="2627097" cy="50676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793493" y="3859207"/>
            <a:ext cx="2040911" cy="185150"/>
            <a:chOff x="1838998" y="4017160"/>
            <a:chExt cx="2040911" cy="185150"/>
          </a:xfrm>
        </p:grpSpPr>
        <p:sp>
          <p:nvSpPr>
            <p:cNvPr id="22" name="Rounded Rectangle 21"/>
            <p:cNvSpPr/>
            <p:nvPr/>
          </p:nvSpPr>
          <p:spPr>
            <a:xfrm>
              <a:off x="1838998" y="4070291"/>
              <a:ext cx="2040911" cy="132019"/>
            </a:xfrm>
            <a:prstGeom prst="roundRect">
              <a:avLst>
                <a:gd name="adj" fmla="val 50000"/>
              </a:avLst>
            </a:prstGeom>
            <a:solidFill>
              <a:srgbClr val="595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2071307" y="4017160"/>
              <a:ext cx="394848" cy="71041"/>
            </a:xfrm>
            <a:prstGeom prst="ellipse">
              <a:avLst/>
            </a:prstGeom>
            <a:solidFill>
              <a:srgbClr val="CA97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2629440" y="4017160"/>
              <a:ext cx="394848" cy="71041"/>
            </a:xfrm>
            <a:prstGeom prst="ellipse">
              <a:avLst/>
            </a:prstGeom>
            <a:solidFill>
              <a:srgbClr val="CA97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3187573" y="4017160"/>
              <a:ext cx="394848" cy="71041"/>
            </a:xfrm>
            <a:prstGeom prst="ellipse">
              <a:avLst/>
            </a:prstGeom>
            <a:solidFill>
              <a:srgbClr val="CA97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4" name="Freeform 13"/>
          <p:cNvSpPr>
            <a:spLocks/>
          </p:cNvSpPr>
          <p:nvPr/>
        </p:nvSpPr>
        <p:spPr bwMode="auto">
          <a:xfrm>
            <a:off x="1211944" y="2301812"/>
            <a:ext cx="3224006" cy="2662237"/>
          </a:xfrm>
          <a:custGeom>
            <a:avLst/>
            <a:gdLst>
              <a:gd name="T0" fmla="*/ 791 w 839"/>
              <a:gd name="T1" fmla="*/ 556 h 556"/>
              <a:gd name="T2" fmla="*/ 48 w 839"/>
              <a:gd name="T3" fmla="*/ 556 h 556"/>
              <a:gd name="T4" fmla="*/ 0 w 839"/>
              <a:gd name="T5" fmla="*/ 508 h 556"/>
              <a:gd name="T6" fmla="*/ 0 w 839"/>
              <a:gd name="T7" fmla="*/ 48 h 556"/>
              <a:gd name="T8" fmla="*/ 48 w 839"/>
              <a:gd name="T9" fmla="*/ 0 h 556"/>
              <a:gd name="T10" fmla="*/ 791 w 839"/>
              <a:gd name="T11" fmla="*/ 0 h 556"/>
              <a:gd name="T12" fmla="*/ 839 w 839"/>
              <a:gd name="T13" fmla="*/ 48 h 556"/>
              <a:gd name="T14" fmla="*/ 839 w 839"/>
              <a:gd name="T15" fmla="*/ 508 h 556"/>
              <a:gd name="T16" fmla="*/ 791 w 839"/>
              <a:gd name="T17" fmla="*/ 556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9" h="556">
                <a:moveTo>
                  <a:pt x="791" y="556"/>
                </a:moveTo>
                <a:cubicBezTo>
                  <a:pt x="48" y="556"/>
                  <a:pt x="48" y="556"/>
                  <a:pt x="48" y="556"/>
                </a:cubicBezTo>
                <a:cubicBezTo>
                  <a:pt x="22" y="556"/>
                  <a:pt x="0" y="534"/>
                  <a:pt x="0" y="5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2"/>
                  <a:pt x="22" y="0"/>
                  <a:pt x="48" y="0"/>
                </a:cubicBezTo>
                <a:cubicBezTo>
                  <a:pt x="791" y="0"/>
                  <a:pt x="791" y="0"/>
                  <a:pt x="791" y="0"/>
                </a:cubicBezTo>
                <a:cubicBezTo>
                  <a:pt x="817" y="0"/>
                  <a:pt x="839" y="22"/>
                  <a:pt x="839" y="48"/>
                </a:cubicBezTo>
                <a:cubicBezTo>
                  <a:pt x="839" y="508"/>
                  <a:pt x="839" y="508"/>
                  <a:pt x="839" y="508"/>
                </a:cubicBezTo>
                <a:cubicBezTo>
                  <a:pt x="839" y="534"/>
                  <a:pt x="817" y="556"/>
                  <a:pt x="791" y="556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7" name="Group 26"/>
          <p:cNvGrpSpPr/>
          <p:nvPr/>
        </p:nvGrpSpPr>
        <p:grpSpPr>
          <a:xfrm>
            <a:off x="1158789" y="2195595"/>
            <a:ext cx="3370088" cy="2853840"/>
            <a:chOff x="1158789" y="2195595"/>
            <a:chExt cx="3370088" cy="2853840"/>
          </a:xfrm>
        </p:grpSpPr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1158789" y="2195595"/>
              <a:ext cx="3370088" cy="2853840"/>
            </a:xfrm>
            <a:custGeom>
              <a:avLst/>
              <a:gdLst>
                <a:gd name="connsiteX0" fmla="*/ 400547 w 3140075"/>
                <a:gd name="connsiteY0" fmla="*/ 655638 h 2659062"/>
                <a:gd name="connsiteX1" fmla="*/ 249237 w 3140075"/>
                <a:gd name="connsiteY1" fmla="*/ 806942 h 2659062"/>
                <a:gd name="connsiteX2" fmla="*/ 249237 w 3140075"/>
                <a:gd name="connsiteY2" fmla="*/ 2256935 h 2659062"/>
                <a:gd name="connsiteX3" fmla="*/ 400547 w 3140075"/>
                <a:gd name="connsiteY3" fmla="*/ 2408238 h 2659062"/>
                <a:gd name="connsiteX4" fmla="*/ 2742702 w 3140075"/>
                <a:gd name="connsiteY4" fmla="*/ 2408238 h 2659062"/>
                <a:gd name="connsiteX5" fmla="*/ 2894012 w 3140075"/>
                <a:gd name="connsiteY5" fmla="*/ 2256935 h 2659062"/>
                <a:gd name="connsiteX6" fmla="*/ 2894012 w 3140075"/>
                <a:gd name="connsiteY6" fmla="*/ 806942 h 2659062"/>
                <a:gd name="connsiteX7" fmla="*/ 2742702 w 3140075"/>
                <a:gd name="connsiteY7" fmla="*/ 655638 h 2659062"/>
                <a:gd name="connsiteX8" fmla="*/ 400547 w 3140075"/>
                <a:gd name="connsiteY8" fmla="*/ 655638 h 2659062"/>
                <a:gd name="connsiteX9" fmla="*/ 151329 w 3140075"/>
                <a:gd name="connsiteY9" fmla="*/ 0 h 2659062"/>
                <a:gd name="connsiteX10" fmla="*/ 2988746 w 3140075"/>
                <a:gd name="connsiteY10" fmla="*/ 0 h 2659062"/>
                <a:gd name="connsiteX11" fmla="*/ 3140075 w 3140075"/>
                <a:gd name="connsiteY11" fmla="*/ 151226 h 2659062"/>
                <a:gd name="connsiteX12" fmla="*/ 3140075 w 3140075"/>
                <a:gd name="connsiteY12" fmla="*/ 2507836 h 2659062"/>
                <a:gd name="connsiteX13" fmla="*/ 2988746 w 3140075"/>
                <a:gd name="connsiteY13" fmla="*/ 2659062 h 2659062"/>
                <a:gd name="connsiteX14" fmla="*/ 151329 w 3140075"/>
                <a:gd name="connsiteY14" fmla="*/ 2659062 h 2659062"/>
                <a:gd name="connsiteX15" fmla="*/ 0 w 3140075"/>
                <a:gd name="connsiteY15" fmla="*/ 2507836 h 2659062"/>
                <a:gd name="connsiteX16" fmla="*/ 0 w 3140075"/>
                <a:gd name="connsiteY16" fmla="*/ 151226 h 2659062"/>
                <a:gd name="connsiteX17" fmla="*/ 151329 w 3140075"/>
                <a:gd name="connsiteY17" fmla="*/ 0 h 265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40075" h="2659062">
                  <a:moveTo>
                    <a:pt x="400547" y="655638"/>
                  </a:moveTo>
                  <a:cubicBezTo>
                    <a:pt x="318588" y="655638"/>
                    <a:pt x="249237" y="724986"/>
                    <a:pt x="249237" y="806942"/>
                  </a:cubicBezTo>
                  <a:cubicBezTo>
                    <a:pt x="249237" y="806942"/>
                    <a:pt x="249237" y="806942"/>
                    <a:pt x="249237" y="2256935"/>
                  </a:cubicBezTo>
                  <a:cubicBezTo>
                    <a:pt x="249237" y="2338891"/>
                    <a:pt x="318588" y="2408238"/>
                    <a:pt x="400547" y="2408238"/>
                  </a:cubicBezTo>
                  <a:cubicBezTo>
                    <a:pt x="400547" y="2408238"/>
                    <a:pt x="400547" y="2408238"/>
                    <a:pt x="2742702" y="2408238"/>
                  </a:cubicBezTo>
                  <a:cubicBezTo>
                    <a:pt x="2824662" y="2408238"/>
                    <a:pt x="2894012" y="2338891"/>
                    <a:pt x="2894012" y="2256935"/>
                  </a:cubicBezTo>
                  <a:cubicBezTo>
                    <a:pt x="2894012" y="2256935"/>
                    <a:pt x="2894012" y="2256935"/>
                    <a:pt x="2894012" y="806942"/>
                  </a:cubicBezTo>
                  <a:cubicBezTo>
                    <a:pt x="2894012" y="724986"/>
                    <a:pt x="2824662" y="655638"/>
                    <a:pt x="2742702" y="655638"/>
                  </a:cubicBezTo>
                  <a:cubicBezTo>
                    <a:pt x="2742702" y="655638"/>
                    <a:pt x="2742702" y="655638"/>
                    <a:pt x="400547" y="655638"/>
                  </a:cubicBezTo>
                  <a:close/>
                  <a:moveTo>
                    <a:pt x="151329" y="0"/>
                  </a:moveTo>
                  <a:cubicBezTo>
                    <a:pt x="2988746" y="0"/>
                    <a:pt x="2988746" y="0"/>
                    <a:pt x="2988746" y="0"/>
                  </a:cubicBezTo>
                  <a:cubicBezTo>
                    <a:pt x="3073869" y="0"/>
                    <a:pt x="3140075" y="69312"/>
                    <a:pt x="3140075" y="151226"/>
                  </a:cubicBezTo>
                  <a:cubicBezTo>
                    <a:pt x="3140075" y="2507836"/>
                    <a:pt x="3140075" y="2507836"/>
                    <a:pt x="3140075" y="2507836"/>
                  </a:cubicBezTo>
                  <a:cubicBezTo>
                    <a:pt x="3140075" y="2589750"/>
                    <a:pt x="3073869" y="2659062"/>
                    <a:pt x="2988746" y="2659062"/>
                  </a:cubicBezTo>
                  <a:cubicBezTo>
                    <a:pt x="151329" y="2659062"/>
                    <a:pt x="151329" y="2659062"/>
                    <a:pt x="151329" y="2659062"/>
                  </a:cubicBezTo>
                  <a:cubicBezTo>
                    <a:pt x="69359" y="2659062"/>
                    <a:pt x="0" y="2589750"/>
                    <a:pt x="0" y="2507836"/>
                  </a:cubicBezTo>
                  <a:cubicBezTo>
                    <a:pt x="0" y="151226"/>
                    <a:pt x="0" y="151226"/>
                    <a:pt x="0" y="151226"/>
                  </a:cubicBezTo>
                  <a:cubicBezTo>
                    <a:pt x="0" y="69312"/>
                    <a:pt x="69359" y="0"/>
                    <a:pt x="151329" y="0"/>
                  </a:cubicBezTo>
                  <a:close/>
                </a:path>
              </a:pathLst>
            </a:custGeom>
            <a:solidFill>
              <a:srgbClr val="DCC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1552575" y="2500716"/>
              <a:ext cx="2644775" cy="112712"/>
            </a:xfrm>
            <a:custGeom>
              <a:avLst/>
              <a:gdLst>
                <a:gd name="T0" fmla="*/ 821 w 839"/>
                <a:gd name="T1" fmla="*/ 36 h 36"/>
                <a:gd name="T2" fmla="*/ 18 w 839"/>
                <a:gd name="T3" fmla="*/ 36 h 36"/>
                <a:gd name="T4" fmla="*/ 0 w 839"/>
                <a:gd name="T5" fmla="*/ 18 h 36"/>
                <a:gd name="T6" fmla="*/ 0 w 839"/>
                <a:gd name="T7" fmla="*/ 18 h 36"/>
                <a:gd name="T8" fmla="*/ 18 w 839"/>
                <a:gd name="T9" fmla="*/ 0 h 36"/>
                <a:gd name="T10" fmla="*/ 821 w 839"/>
                <a:gd name="T11" fmla="*/ 0 h 36"/>
                <a:gd name="T12" fmla="*/ 839 w 839"/>
                <a:gd name="T13" fmla="*/ 18 h 36"/>
                <a:gd name="T14" fmla="*/ 839 w 839"/>
                <a:gd name="T15" fmla="*/ 18 h 36"/>
                <a:gd name="T16" fmla="*/ 821 w 839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9" h="36">
                  <a:moveTo>
                    <a:pt x="821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821" y="0"/>
                    <a:pt x="821" y="0"/>
                    <a:pt x="821" y="0"/>
                  </a:cubicBezTo>
                  <a:cubicBezTo>
                    <a:pt x="831" y="0"/>
                    <a:pt x="839" y="8"/>
                    <a:pt x="839" y="18"/>
                  </a:cubicBezTo>
                  <a:cubicBezTo>
                    <a:pt x="839" y="18"/>
                    <a:pt x="839" y="18"/>
                    <a:pt x="839" y="18"/>
                  </a:cubicBezTo>
                  <a:cubicBezTo>
                    <a:pt x="839" y="27"/>
                    <a:pt x="831" y="36"/>
                    <a:pt x="821" y="36"/>
                  </a:cubicBezTo>
                  <a:close/>
                </a:path>
              </a:pathLst>
            </a:custGeom>
            <a:solidFill>
              <a:srgbClr val="59555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732670" y="1959429"/>
            <a:ext cx="397544" cy="3301546"/>
          </a:xfrm>
          <a:prstGeom prst="rect">
            <a:avLst/>
          </a:prstGeom>
          <a:solidFill>
            <a:srgbClr val="3C4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64915" y="2010643"/>
            <a:ext cx="5620093" cy="4021137"/>
            <a:chOff x="5826511" y="2347995"/>
            <a:chExt cx="5620093" cy="4021137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6625989" y="1548517"/>
              <a:ext cx="4021137" cy="5620093"/>
            </a:xfrm>
            <a:prstGeom prst="rect">
              <a:avLst/>
            </a:prstGeom>
          </p:spPr>
        </p:pic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6366272" y="2605679"/>
              <a:ext cx="1057179" cy="1598580"/>
            </a:xfrm>
            <a:custGeom>
              <a:avLst/>
              <a:gdLst>
                <a:gd name="T0" fmla="*/ 544 w 680"/>
                <a:gd name="T1" fmla="*/ 357 h 1028"/>
                <a:gd name="T2" fmla="*/ 543 w 680"/>
                <a:gd name="T3" fmla="*/ 357 h 1028"/>
                <a:gd name="T4" fmla="*/ 544 w 680"/>
                <a:gd name="T5" fmla="*/ 356 h 1028"/>
                <a:gd name="T6" fmla="*/ 279 w 680"/>
                <a:gd name="T7" fmla="*/ 308 h 1028"/>
                <a:gd name="T8" fmla="*/ 273 w 680"/>
                <a:gd name="T9" fmla="*/ 306 h 1028"/>
                <a:gd name="T10" fmla="*/ 329 w 680"/>
                <a:gd name="T11" fmla="*/ 123 h 1028"/>
                <a:gd name="T12" fmla="*/ 128 w 680"/>
                <a:gd name="T13" fmla="*/ 30 h 1028"/>
                <a:gd name="T14" fmla="*/ 35 w 680"/>
                <a:gd name="T15" fmla="*/ 232 h 1028"/>
                <a:gd name="T16" fmla="*/ 196 w 680"/>
                <a:gd name="T17" fmla="*/ 334 h 1028"/>
                <a:gd name="T18" fmla="*/ 188 w 680"/>
                <a:gd name="T19" fmla="*/ 349 h 1028"/>
                <a:gd name="T20" fmla="*/ 23 w 680"/>
                <a:gd name="T21" fmla="*/ 550 h 1028"/>
                <a:gd name="T22" fmla="*/ 23 w 680"/>
                <a:gd name="T23" fmla="*/ 550 h 1028"/>
                <a:gd name="T24" fmla="*/ 22 w 680"/>
                <a:gd name="T25" fmla="*/ 550 h 1028"/>
                <a:gd name="T26" fmla="*/ 28 w 680"/>
                <a:gd name="T27" fmla="*/ 634 h 1028"/>
                <a:gd name="T28" fmla="*/ 114 w 680"/>
                <a:gd name="T29" fmla="*/ 628 h 1028"/>
                <a:gd name="T30" fmla="*/ 114 w 680"/>
                <a:gd name="T31" fmla="*/ 628 h 1028"/>
                <a:gd name="T32" fmla="*/ 115 w 680"/>
                <a:gd name="T33" fmla="*/ 628 h 1028"/>
                <a:gd name="T34" fmla="*/ 187 w 680"/>
                <a:gd name="T35" fmla="*/ 546 h 1028"/>
                <a:gd name="T36" fmla="*/ 241 w 680"/>
                <a:gd name="T37" fmla="*/ 693 h 1028"/>
                <a:gd name="T38" fmla="*/ 238 w 680"/>
                <a:gd name="T39" fmla="*/ 760 h 1028"/>
                <a:gd name="T40" fmla="*/ 226 w 680"/>
                <a:gd name="T41" fmla="*/ 962 h 1028"/>
                <a:gd name="T42" fmla="*/ 287 w 680"/>
                <a:gd name="T43" fmla="*/ 1026 h 1028"/>
                <a:gd name="T44" fmla="*/ 354 w 680"/>
                <a:gd name="T45" fmla="*/ 971 h 1028"/>
                <a:gd name="T46" fmla="*/ 354 w 680"/>
                <a:gd name="T47" fmla="*/ 970 h 1028"/>
                <a:gd name="T48" fmla="*/ 354 w 680"/>
                <a:gd name="T49" fmla="*/ 970 h 1028"/>
                <a:gd name="T50" fmla="*/ 359 w 680"/>
                <a:gd name="T51" fmla="*/ 871 h 1028"/>
                <a:gd name="T52" fmla="*/ 359 w 680"/>
                <a:gd name="T53" fmla="*/ 871 h 1028"/>
                <a:gd name="T54" fmla="*/ 368 w 680"/>
                <a:gd name="T55" fmla="*/ 684 h 1028"/>
                <a:gd name="T56" fmla="*/ 497 w 680"/>
                <a:gd name="T57" fmla="*/ 820 h 1028"/>
                <a:gd name="T58" fmla="*/ 497 w 680"/>
                <a:gd name="T59" fmla="*/ 820 h 1028"/>
                <a:gd name="T60" fmla="*/ 565 w 680"/>
                <a:gd name="T61" fmla="*/ 892 h 1028"/>
                <a:gd name="T62" fmla="*/ 565 w 680"/>
                <a:gd name="T63" fmla="*/ 892 h 1028"/>
                <a:gd name="T64" fmla="*/ 566 w 680"/>
                <a:gd name="T65" fmla="*/ 892 h 1028"/>
                <a:gd name="T66" fmla="*/ 653 w 680"/>
                <a:gd name="T67" fmla="*/ 891 h 1028"/>
                <a:gd name="T68" fmla="*/ 658 w 680"/>
                <a:gd name="T69" fmla="*/ 802 h 1028"/>
                <a:gd name="T70" fmla="*/ 586 w 680"/>
                <a:gd name="T71" fmla="*/ 728 h 1028"/>
                <a:gd name="T72" fmla="*/ 587 w 680"/>
                <a:gd name="T73" fmla="*/ 727 h 1028"/>
                <a:gd name="T74" fmla="*/ 478 w 680"/>
                <a:gd name="T75" fmla="*/ 606 h 1028"/>
                <a:gd name="T76" fmla="*/ 424 w 680"/>
                <a:gd name="T77" fmla="*/ 460 h 1028"/>
                <a:gd name="T78" fmla="*/ 528 w 680"/>
                <a:gd name="T79" fmla="*/ 475 h 1028"/>
                <a:gd name="T80" fmla="*/ 527 w 680"/>
                <a:gd name="T81" fmla="*/ 475 h 1028"/>
                <a:gd name="T82" fmla="*/ 595 w 680"/>
                <a:gd name="T83" fmla="*/ 424 h 1028"/>
                <a:gd name="T84" fmla="*/ 544 w 680"/>
                <a:gd name="T85" fmla="*/ 357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1028">
                  <a:moveTo>
                    <a:pt x="544" y="357"/>
                  </a:moveTo>
                  <a:cubicBezTo>
                    <a:pt x="544" y="357"/>
                    <a:pt x="544" y="357"/>
                    <a:pt x="543" y="357"/>
                  </a:cubicBezTo>
                  <a:cubicBezTo>
                    <a:pt x="544" y="356"/>
                    <a:pt x="544" y="356"/>
                    <a:pt x="544" y="356"/>
                  </a:cubicBezTo>
                  <a:cubicBezTo>
                    <a:pt x="279" y="308"/>
                    <a:pt x="279" y="308"/>
                    <a:pt x="279" y="308"/>
                  </a:cubicBezTo>
                  <a:cubicBezTo>
                    <a:pt x="273" y="306"/>
                    <a:pt x="273" y="306"/>
                    <a:pt x="273" y="306"/>
                  </a:cubicBezTo>
                  <a:cubicBezTo>
                    <a:pt x="329" y="266"/>
                    <a:pt x="355" y="191"/>
                    <a:pt x="329" y="123"/>
                  </a:cubicBezTo>
                  <a:cubicBezTo>
                    <a:pt x="299" y="42"/>
                    <a:pt x="209" y="0"/>
                    <a:pt x="128" y="30"/>
                  </a:cubicBezTo>
                  <a:cubicBezTo>
                    <a:pt x="46" y="60"/>
                    <a:pt x="5" y="151"/>
                    <a:pt x="35" y="232"/>
                  </a:cubicBezTo>
                  <a:cubicBezTo>
                    <a:pt x="60" y="300"/>
                    <a:pt x="127" y="340"/>
                    <a:pt x="196" y="334"/>
                  </a:cubicBezTo>
                  <a:cubicBezTo>
                    <a:pt x="188" y="349"/>
                    <a:pt x="188" y="349"/>
                    <a:pt x="188" y="349"/>
                  </a:cubicBezTo>
                  <a:cubicBezTo>
                    <a:pt x="23" y="550"/>
                    <a:pt x="23" y="550"/>
                    <a:pt x="23" y="550"/>
                  </a:cubicBezTo>
                  <a:cubicBezTo>
                    <a:pt x="23" y="550"/>
                    <a:pt x="23" y="550"/>
                    <a:pt x="23" y="550"/>
                  </a:cubicBezTo>
                  <a:cubicBezTo>
                    <a:pt x="22" y="550"/>
                    <a:pt x="22" y="550"/>
                    <a:pt x="22" y="550"/>
                  </a:cubicBezTo>
                  <a:cubicBezTo>
                    <a:pt x="0" y="575"/>
                    <a:pt x="3" y="612"/>
                    <a:pt x="28" y="634"/>
                  </a:cubicBezTo>
                  <a:cubicBezTo>
                    <a:pt x="52" y="655"/>
                    <a:pt x="92" y="653"/>
                    <a:pt x="114" y="628"/>
                  </a:cubicBezTo>
                  <a:cubicBezTo>
                    <a:pt x="114" y="628"/>
                    <a:pt x="114" y="628"/>
                    <a:pt x="114" y="628"/>
                  </a:cubicBezTo>
                  <a:cubicBezTo>
                    <a:pt x="115" y="628"/>
                    <a:pt x="115" y="628"/>
                    <a:pt x="115" y="628"/>
                  </a:cubicBezTo>
                  <a:cubicBezTo>
                    <a:pt x="187" y="546"/>
                    <a:pt x="187" y="546"/>
                    <a:pt x="187" y="546"/>
                  </a:cubicBezTo>
                  <a:cubicBezTo>
                    <a:pt x="241" y="693"/>
                    <a:pt x="241" y="693"/>
                    <a:pt x="241" y="693"/>
                  </a:cubicBezTo>
                  <a:cubicBezTo>
                    <a:pt x="238" y="760"/>
                    <a:pt x="238" y="760"/>
                    <a:pt x="238" y="760"/>
                  </a:cubicBezTo>
                  <a:cubicBezTo>
                    <a:pt x="226" y="962"/>
                    <a:pt x="226" y="962"/>
                    <a:pt x="226" y="962"/>
                  </a:cubicBezTo>
                  <a:cubicBezTo>
                    <a:pt x="224" y="994"/>
                    <a:pt x="252" y="1024"/>
                    <a:pt x="287" y="1026"/>
                  </a:cubicBezTo>
                  <a:cubicBezTo>
                    <a:pt x="322" y="1028"/>
                    <a:pt x="352" y="1003"/>
                    <a:pt x="354" y="971"/>
                  </a:cubicBezTo>
                  <a:cubicBezTo>
                    <a:pt x="354" y="971"/>
                    <a:pt x="354" y="970"/>
                    <a:pt x="354" y="970"/>
                  </a:cubicBezTo>
                  <a:cubicBezTo>
                    <a:pt x="354" y="970"/>
                    <a:pt x="354" y="970"/>
                    <a:pt x="354" y="970"/>
                  </a:cubicBezTo>
                  <a:cubicBezTo>
                    <a:pt x="359" y="871"/>
                    <a:pt x="359" y="871"/>
                    <a:pt x="359" y="871"/>
                  </a:cubicBezTo>
                  <a:cubicBezTo>
                    <a:pt x="359" y="871"/>
                    <a:pt x="359" y="871"/>
                    <a:pt x="359" y="871"/>
                  </a:cubicBezTo>
                  <a:cubicBezTo>
                    <a:pt x="368" y="684"/>
                    <a:pt x="368" y="684"/>
                    <a:pt x="368" y="684"/>
                  </a:cubicBezTo>
                  <a:cubicBezTo>
                    <a:pt x="497" y="820"/>
                    <a:pt x="497" y="820"/>
                    <a:pt x="497" y="820"/>
                  </a:cubicBezTo>
                  <a:cubicBezTo>
                    <a:pt x="497" y="820"/>
                    <a:pt x="497" y="820"/>
                    <a:pt x="497" y="820"/>
                  </a:cubicBezTo>
                  <a:cubicBezTo>
                    <a:pt x="565" y="892"/>
                    <a:pt x="565" y="892"/>
                    <a:pt x="565" y="892"/>
                  </a:cubicBezTo>
                  <a:cubicBezTo>
                    <a:pt x="565" y="892"/>
                    <a:pt x="565" y="892"/>
                    <a:pt x="565" y="892"/>
                  </a:cubicBezTo>
                  <a:cubicBezTo>
                    <a:pt x="566" y="892"/>
                    <a:pt x="566" y="892"/>
                    <a:pt x="566" y="892"/>
                  </a:cubicBezTo>
                  <a:cubicBezTo>
                    <a:pt x="589" y="916"/>
                    <a:pt x="628" y="915"/>
                    <a:pt x="653" y="891"/>
                  </a:cubicBezTo>
                  <a:cubicBezTo>
                    <a:pt x="678" y="866"/>
                    <a:pt x="680" y="825"/>
                    <a:pt x="658" y="802"/>
                  </a:cubicBezTo>
                  <a:cubicBezTo>
                    <a:pt x="586" y="728"/>
                    <a:pt x="586" y="728"/>
                    <a:pt x="586" y="728"/>
                  </a:cubicBezTo>
                  <a:cubicBezTo>
                    <a:pt x="587" y="727"/>
                    <a:pt x="587" y="727"/>
                    <a:pt x="587" y="727"/>
                  </a:cubicBezTo>
                  <a:cubicBezTo>
                    <a:pt x="478" y="606"/>
                    <a:pt x="478" y="606"/>
                    <a:pt x="478" y="606"/>
                  </a:cubicBezTo>
                  <a:cubicBezTo>
                    <a:pt x="424" y="460"/>
                    <a:pt x="424" y="460"/>
                    <a:pt x="424" y="460"/>
                  </a:cubicBezTo>
                  <a:cubicBezTo>
                    <a:pt x="528" y="475"/>
                    <a:pt x="528" y="475"/>
                    <a:pt x="528" y="475"/>
                  </a:cubicBezTo>
                  <a:cubicBezTo>
                    <a:pt x="527" y="475"/>
                    <a:pt x="527" y="475"/>
                    <a:pt x="527" y="475"/>
                  </a:cubicBezTo>
                  <a:cubicBezTo>
                    <a:pt x="559" y="480"/>
                    <a:pt x="590" y="456"/>
                    <a:pt x="595" y="424"/>
                  </a:cubicBezTo>
                  <a:cubicBezTo>
                    <a:pt x="599" y="391"/>
                    <a:pt x="577" y="361"/>
                    <a:pt x="544" y="357"/>
                  </a:cubicBezTo>
                  <a:close/>
                </a:path>
              </a:pathLst>
            </a:custGeom>
            <a:solidFill>
              <a:srgbClr val="CA974E"/>
            </a:solidFill>
            <a:ln w="88900">
              <a:noFill/>
              <a:round/>
              <a:headEnd/>
              <a:tailEnd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9540784" y="4297062"/>
              <a:ext cx="1363727" cy="1777967"/>
            </a:xfrm>
            <a:custGeom>
              <a:avLst/>
              <a:gdLst>
                <a:gd name="T0" fmla="*/ 711 w 776"/>
                <a:gd name="T1" fmla="*/ 395 h 1012"/>
                <a:gd name="T2" fmla="*/ 530 w 776"/>
                <a:gd name="T3" fmla="*/ 403 h 1012"/>
                <a:gd name="T4" fmla="*/ 533 w 776"/>
                <a:gd name="T5" fmla="*/ 333 h 1012"/>
                <a:gd name="T6" fmla="*/ 705 w 776"/>
                <a:gd name="T7" fmla="*/ 247 h 1012"/>
                <a:gd name="T8" fmla="*/ 632 w 776"/>
                <a:gd name="T9" fmla="*/ 38 h 1012"/>
                <a:gd name="T10" fmla="*/ 422 w 776"/>
                <a:gd name="T11" fmla="*/ 111 h 1012"/>
                <a:gd name="T12" fmla="*/ 460 w 776"/>
                <a:gd name="T13" fmla="*/ 297 h 1012"/>
                <a:gd name="T14" fmla="*/ 405 w 776"/>
                <a:gd name="T15" fmla="*/ 343 h 1012"/>
                <a:gd name="T16" fmla="*/ 299 w 776"/>
                <a:gd name="T17" fmla="*/ 196 h 1012"/>
                <a:gd name="T18" fmla="*/ 214 w 776"/>
                <a:gd name="T19" fmla="*/ 182 h 1012"/>
                <a:gd name="T20" fmla="*/ 201 w 776"/>
                <a:gd name="T21" fmla="*/ 265 h 1012"/>
                <a:gd name="T22" fmla="*/ 202 w 776"/>
                <a:gd name="T23" fmla="*/ 266 h 1012"/>
                <a:gd name="T24" fmla="*/ 201 w 776"/>
                <a:gd name="T25" fmla="*/ 266 h 1012"/>
                <a:gd name="T26" fmla="*/ 313 w 776"/>
                <a:gd name="T27" fmla="*/ 421 h 1012"/>
                <a:gd name="T28" fmla="*/ 94 w 776"/>
                <a:gd name="T29" fmla="*/ 608 h 1012"/>
                <a:gd name="T30" fmla="*/ 94 w 776"/>
                <a:gd name="T31" fmla="*/ 608 h 1012"/>
                <a:gd name="T32" fmla="*/ 94 w 776"/>
                <a:gd name="T33" fmla="*/ 608 h 1012"/>
                <a:gd name="T34" fmla="*/ 136 w 776"/>
                <a:gd name="T35" fmla="*/ 655 h 1012"/>
                <a:gd name="T36" fmla="*/ 27 w 776"/>
                <a:gd name="T37" fmla="*/ 749 h 1012"/>
                <a:gd name="T38" fmla="*/ 23 w 776"/>
                <a:gd name="T39" fmla="*/ 838 h 1012"/>
                <a:gd name="T40" fmla="*/ 109 w 776"/>
                <a:gd name="T41" fmla="*/ 848 h 1012"/>
                <a:gd name="T42" fmla="*/ 110 w 776"/>
                <a:gd name="T43" fmla="*/ 847 h 1012"/>
                <a:gd name="T44" fmla="*/ 110 w 776"/>
                <a:gd name="T45" fmla="*/ 847 h 1012"/>
                <a:gd name="T46" fmla="*/ 239 w 776"/>
                <a:gd name="T47" fmla="*/ 742 h 1012"/>
                <a:gd name="T48" fmla="*/ 281 w 776"/>
                <a:gd name="T49" fmla="*/ 767 h 1012"/>
                <a:gd name="T50" fmla="*/ 281 w 776"/>
                <a:gd name="T51" fmla="*/ 767 h 1012"/>
                <a:gd name="T52" fmla="*/ 283 w 776"/>
                <a:gd name="T53" fmla="*/ 768 h 1012"/>
                <a:gd name="T54" fmla="*/ 285 w 776"/>
                <a:gd name="T55" fmla="*/ 768 h 1012"/>
                <a:gd name="T56" fmla="*/ 285 w 776"/>
                <a:gd name="T57" fmla="*/ 768 h 1012"/>
                <a:gd name="T58" fmla="*/ 327 w 776"/>
                <a:gd name="T59" fmla="*/ 785 h 1012"/>
                <a:gd name="T60" fmla="*/ 321 w 776"/>
                <a:gd name="T61" fmla="*/ 949 h 1012"/>
                <a:gd name="T62" fmla="*/ 320 w 776"/>
                <a:gd name="T63" fmla="*/ 949 h 1012"/>
                <a:gd name="T64" fmla="*/ 320 w 776"/>
                <a:gd name="T65" fmla="*/ 950 h 1012"/>
                <a:gd name="T66" fmla="*/ 381 w 776"/>
                <a:gd name="T67" fmla="*/ 1011 h 1012"/>
                <a:gd name="T68" fmla="*/ 449 w 776"/>
                <a:gd name="T69" fmla="*/ 953 h 1012"/>
                <a:gd name="T70" fmla="*/ 454 w 776"/>
                <a:gd name="T71" fmla="*/ 809 h 1012"/>
                <a:gd name="T72" fmla="*/ 516 w 776"/>
                <a:gd name="T73" fmla="*/ 813 h 1012"/>
                <a:gd name="T74" fmla="*/ 516 w 776"/>
                <a:gd name="T75" fmla="*/ 813 h 1012"/>
                <a:gd name="T76" fmla="*/ 516 w 776"/>
                <a:gd name="T77" fmla="*/ 813 h 1012"/>
                <a:gd name="T78" fmla="*/ 516 w 776"/>
                <a:gd name="T79" fmla="*/ 813 h 1012"/>
                <a:gd name="T80" fmla="*/ 524 w 776"/>
                <a:gd name="T81" fmla="*/ 608 h 1012"/>
                <a:gd name="T82" fmla="*/ 523 w 776"/>
                <a:gd name="T83" fmla="*/ 608 h 1012"/>
                <a:gd name="T84" fmla="*/ 526 w 776"/>
                <a:gd name="T85" fmla="*/ 524 h 1012"/>
                <a:gd name="T86" fmla="*/ 717 w 776"/>
                <a:gd name="T87" fmla="*/ 515 h 1012"/>
                <a:gd name="T88" fmla="*/ 717 w 776"/>
                <a:gd name="T89" fmla="*/ 515 h 1012"/>
                <a:gd name="T90" fmla="*/ 718 w 776"/>
                <a:gd name="T91" fmla="*/ 515 h 1012"/>
                <a:gd name="T92" fmla="*/ 774 w 776"/>
                <a:gd name="T93" fmla="*/ 453 h 1012"/>
                <a:gd name="T94" fmla="*/ 711 w 776"/>
                <a:gd name="T95" fmla="*/ 395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6" h="1012">
                  <a:moveTo>
                    <a:pt x="711" y="395"/>
                  </a:moveTo>
                  <a:cubicBezTo>
                    <a:pt x="530" y="403"/>
                    <a:pt x="530" y="403"/>
                    <a:pt x="530" y="403"/>
                  </a:cubicBezTo>
                  <a:cubicBezTo>
                    <a:pt x="533" y="333"/>
                    <a:pt x="533" y="333"/>
                    <a:pt x="533" y="333"/>
                  </a:cubicBezTo>
                  <a:cubicBezTo>
                    <a:pt x="601" y="347"/>
                    <a:pt x="673" y="313"/>
                    <a:pt x="705" y="247"/>
                  </a:cubicBezTo>
                  <a:cubicBezTo>
                    <a:pt x="743" y="169"/>
                    <a:pt x="710" y="75"/>
                    <a:pt x="632" y="38"/>
                  </a:cubicBezTo>
                  <a:cubicBezTo>
                    <a:pt x="554" y="0"/>
                    <a:pt x="460" y="33"/>
                    <a:pt x="422" y="111"/>
                  </a:cubicBezTo>
                  <a:cubicBezTo>
                    <a:pt x="391" y="176"/>
                    <a:pt x="409" y="252"/>
                    <a:pt x="460" y="297"/>
                  </a:cubicBezTo>
                  <a:cubicBezTo>
                    <a:pt x="405" y="343"/>
                    <a:pt x="405" y="343"/>
                    <a:pt x="405" y="343"/>
                  </a:cubicBezTo>
                  <a:cubicBezTo>
                    <a:pt x="299" y="196"/>
                    <a:pt x="299" y="196"/>
                    <a:pt x="299" y="196"/>
                  </a:cubicBezTo>
                  <a:cubicBezTo>
                    <a:pt x="280" y="170"/>
                    <a:pt x="241" y="163"/>
                    <a:pt x="214" y="182"/>
                  </a:cubicBezTo>
                  <a:cubicBezTo>
                    <a:pt x="188" y="201"/>
                    <a:pt x="182" y="238"/>
                    <a:pt x="201" y="265"/>
                  </a:cubicBezTo>
                  <a:cubicBezTo>
                    <a:pt x="201" y="265"/>
                    <a:pt x="201" y="265"/>
                    <a:pt x="202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313" y="421"/>
                    <a:pt x="313" y="421"/>
                    <a:pt x="313" y="421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110" y="628"/>
                    <a:pt x="136" y="655"/>
                  </a:cubicBezTo>
                  <a:cubicBezTo>
                    <a:pt x="27" y="749"/>
                    <a:pt x="27" y="749"/>
                    <a:pt x="27" y="749"/>
                  </a:cubicBezTo>
                  <a:cubicBezTo>
                    <a:pt x="2" y="770"/>
                    <a:pt x="0" y="811"/>
                    <a:pt x="23" y="838"/>
                  </a:cubicBezTo>
                  <a:cubicBezTo>
                    <a:pt x="46" y="865"/>
                    <a:pt x="84" y="869"/>
                    <a:pt x="109" y="848"/>
                  </a:cubicBezTo>
                  <a:cubicBezTo>
                    <a:pt x="109" y="848"/>
                    <a:pt x="110" y="847"/>
                    <a:pt x="110" y="847"/>
                  </a:cubicBezTo>
                  <a:cubicBezTo>
                    <a:pt x="110" y="847"/>
                    <a:pt x="110" y="847"/>
                    <a:pt x="110" y="847"/>
                  </a:cubicBezTo>
                  <a:cubicBezTo>
                    <a:pt x="239" y="742"/>
                    <a:pt x="239" y="742"/>
                    <a:pt x="239" y="742"/>
                  </a:cubicBezTo>
                  <a:cubicBezTo>
                    <a:pt x="252" y="751"/>
                    <a:pt x="267" y="760"/>
                    <a:pt x="281" y="767"/>
                  </a:cubicBezTo>
                  <a:cubicBezTo>
                    <a:pt x="281" y="767"/>
                    <a:pt x="281" y="767"/>
                    <a:pt x="281" y="767"/>
                  </a:cubicBezTo>
                  <a:cubicBezTo>
                    <a:pt x="281" y="767"/>
                    <a:pt x="283" y="767"/>
                    <a:pt x="283" y="768"/>
                  </a:cubicBezTo>
                  <a:cubicBezTo>
                    <a:pt x="284" y="768"/>
                    <a:pt x="285" y="768"/>
                    <a:pt x="285" y="768"/>
                  </a:cubicBezTo>
                  <a:cubicBezTo>
                    <a:pt x="285" y="768"/>
                    <a:pt x="285" y="768"/>
                    <a:pt x="285" y="768"/>
                  </a:cubicBezTo>
                  <a:cubicBezTo>
                    <a:pt x="300" y="775"/>
                    <a:pt x="312" y="780"/>
                    <a:pt x="327" y="785"/>
                  </a:cubicBezTo>
                  <a:cubicBezTo>
                    <a:pt x="321" y="949"/>
                    <a:pt x="321" y="949"/>
                    <a:pt x="321" y="949"/>
                  </a:cubicBezTo>
                  <a:cubicBezTo>
                    <a:pt x="320" y="949"/>
                    <a:pt x="320" y="949"/>
                    <a:pt x="320" y="949"/>
                  </a:cubicBezTo>
                  <a:cubicBezTo>
                    <a:pt x="320" y="949"/>
                    <a:pt x="320" y="949"/>
                    <a:pt x="320" y="950"/>
                  </a:cubicBezTo>
                  <a:cubicBezTo>
                    <a:pt x="319" y="982"/>
                    <a:pt x="346" y="1010"/>
                    <a:pt x="381" y="1011"/>
                  </a:cubicBezTo>
                  <a:cubicBezTo>
                    <a:pt x="416" y="1012"/>
                    <a:pt x="448" y="985"/>
                    <a:pt x="449" y="953"/>
                  </a:cubicBezTo>
                  <a:cubicBezTo>
                    <a:pt x="454" y="809"/>
                    <a:pt x="454" y="809"/>
                    <a:pt x="454" y="809"/>
                  </a:cubicBezTo>
                  <a:cubicBezTo>
                    <a:pt x="486" y="813"/>
                    <a:pt x="509" y="814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24" y="608"/>
                    <a:pt x="524" y="608"/>
                    <a:pt x="524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6" y="524"/>
                    <a:pt x="526" y="524"/>
                    <a:pt x="526" y="524"/>
                  </a:cubicBezTo>
                  <a:cubicBezTo>
                    <a:pt x="717" y="515"/>
                    <a:pt x="717" y="515"/>
                    <a:pt x="717" y="515"/>
                  </a:cubicBezTo>
                  <a:cubicBezTo>
                    <a:pt x="717" y="515"/>
                    <a:pt x="717" y="515"/>
                    <a:pt x="717" y="515"/>
                  </a:cubicBezTo>
                  <a:cubicBezTo>
                    <a:pt x="717" y="515"/>
                    <a:pt x="718" y="515"/>
                    <a:pt x="718" y="515"/>
                  </a:cubicBezTo>
                  <a:cubicBezTo>
                    <a:pt x="751" y="513"/>
                    <a:pt x="776" y="485"/>
                    <a:pt x="774" y="453"/>
                  </a:cubicBezTo>
                  <a:cubicBezTo>
                    <a:pt x="773" y="420"/>
                    <a:pt x="744" y="393"/>
                    <a:pt x="711" y="395"/>
                  </a:cubicBezTo>
                  <a:close/>
                </a:path>
              </a:pathLst>
            </a:custGeom>
            <a:solidFill>
              <a:srgbClr val="CA974E"/>
            </a:solidFill>
            <a:ln w="88900">
              <a:noFill/>
              <a:round/>
              <a:headEnd/>
              <a:tailEnd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5-Point Star 34"/>
            <p:cNvSpPr/>
            <p:nvPr/>
          </p:nvSpPr>
          <p:spPr>
            <a:xfrm>
              <a:off x="8071424" y="3029032"/>
              <a:ext cx="1133887" cy="1133887"/>
            </a:xfrm>
            <a:prstGeom prst="star5">
              <a:avLst>
                <a:gd name="adj" fmla="val 25373"/>
                <a:gd name="hf" fmla="val 105146"/>
                <a:gd name="vf" fmla="val 110557"/>
              </a:avLst>
            </a:prstGeom>
            <a:solidFill>
              <a:srgbClr val="CA974E"/>
            </a:solidFill>
            <a:ln w="88900">
              <a:noFill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eform 35"/>
            <p:cNvSpPr/>
            <p:nvPr/>
          </p:nvSpPr>
          <p:spPr>
            <a:xfrm rot="1871481">
              <a:off x="8179945" y="4545094"/>
              <a:ext cx="988310" cy="1512615"/>
            </a:xfrm>
            <a:custGeom>
              <a:avLst/>
              <a:gdLst>
                <a:gd name="connsiteX0" fmla="*/ 858778 w 1717556"/>
                <a:gd name="connsiteY0" fmla="*/ 0 h 2628731"/>
                <a:gd name="connsiteX1" fmla="*/ 1344934 w 1717556"/>
                <a:gd name="connsiteY1" fmla="*/ 838200 h 2628731"/>
                <a:gd name="connsiteX2" fmla="*/ 1175516 w 1717556"/>
                <a:gd name="connsiteY2" fmla="*/ 838200 h 2628731"/>
                <a:gd name="connsiteX3" fmla="*/ 1492254 w 1717556"/>
                <a:gd name="connsiteY3" fmla="*/ 1384300 h 2628731"/>
                <a:gd name="connsiteX4" fmla="*/ 1260864 w 1717556"/>
                <a:gd name="connsiteY4" fmla="*/ 1384300 h 2628731"/>
                <a:gd name="connsiteX5" fmla="*/ 1717556 w 1717556"/>
                <a:gd name="connsiteY5" fmla="*/ 2171700 h 2628731"/>
                <a:gd name="connsiteX6" fmla="*/ 973078 w 1717556"/>
                <a:gd name="connsiteY6" fmla="*/ 2171700 h 2628731"/>
                <a:gd name="connsiteX7" fmla="*/ 973078 w 1717556"/>
                <a:gd name="connsiteY7" fmla="*/ 2628731 h 2628731"/>
                <a:gd name="connsiteX8" fmla="*/ 744478 w 1717556"/>
                <a:gd name="connsiteY8" fmla="*/ 2628731 h 2628731"/>
                <a:gd name="connsiteX9" fmla="*/ 744478 w 1717556"/>
                <a:gd name="connsiteY9" fmla="*/ 2171700 h 2628731"/>
                <a:gd name="connsiteX10" fmla="*/ 0 w 1717556"/>
                <a:gd name="connsiteY10" fmla="*/ 2171700 h 2628731"/>
                <a:gd name="connsiteX11" fmla="*/ 456692 w 1717556"/>
                <a:gd name="connsiteY11" fmla="*/ 1384300 h 2628731"/>
                <a:gd name="connsiteX12" fmla="*/ 225302 w 1717556"/>
                <a:gd name="connsiteY12" fmla="*/ 1384300 h 2628731"/>
                <a:gd name="connsiteX13" fmla="*/ 542040 w 1717556"/>
                <a:gd name="connsiteY13" fmla="*/ 838200 h 2628731"/>
                <a:gd name="connsiteX14" fmla="*/ 372622 w 1717556"/>
                <a:gd name="connsiteY14" fmla="*/ 838200 h 262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7556" h="2628731">
                  <a:moveTo>
                    <a:pt x="858778" y="0"/>
                  </a:moveTo>
                  <a:lnTo>
                    <a:pt x="1344934" y="838200"/>
                  </a:lnTo>
                  <a:lnTo>
                    <a:pt x="1175516" y="838200"/>
                  </a:lnTo>
                  <a:lnTo>
                    <a:pt x="1492254" y="1384300"/>
                  </a:lnTo>
                  <a:lnTo>
                    <a:pt x="1260864" y="1384300"/>
                  </a:lnTo>
                  <a:lnTo>
                    <a:pt x="1717556" y="2171700"/>
                  </a:lnTo>
                  <a:lnTo>
                    <a:pt x="973078" y="2171700"/>
                  </a:lnTo>
                  <a:lnTo>
                    <a:pt x="973078" y="2628731"/>
                  </a:lnTo>
                  <a:lnTo>
                    <a:pt x="744478" y="2628731"/>
                  </a:lnTo>
                  <a:lnTo>
                    <a:pt x="744478" y="2171700"/>
                  </a:lnTo>
                  <a:lnTo>
                    <a:pt x="0" y="2171700"/>
                  </a:lnTo>
                  <a:lnTo>
                    <a:pt x="456692" y="1384300"/>
                  </a:lnTo>
                  <a:lnTo>
                    <a:pt x="225302" y="1384300"/>
                  </a:lnTo>
                  <a:lnTo>
                    <a:pt x="542040" y="838200"/>
                  </a:lnTo>
                  <a:lnTo>
                    <a:pt x="372622" y="838200"/>
                  </a:lnTo>
                  <a:close/>
                </a:path>
              </a:pathLst>
            </a:custGeom>
            <a:solidFill>
              <a:srgbClr val="CA974E"/>
            </a:solidFill>
            <a:ln w="88900">
              <a:noFill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6" name="Freeform 45"/>
          <p:cNvSpPr>
            <a:spLocks/>
          </p:cNvSpPr>
          <p:nvPr/>
        </p:nvSpPr>
        <p:spPr bwMode="auto">
          <a:xfrm>
            <a:off x="6530080" y="2072682"/>
            <a:ext cx="1057179" cy="1598580"/>
          </a:xfrm>
          <a:custGeom>
            <a:avLst/>
            <a:gdLst>
              <a:gd name="T0" fmla="*/ 544 w 680"/>
              <a:gd name="T1" fmla="*/ 357 h 1028"/>
              <a:gd name="T2" fmla="*/ 543 w 680"/>
              <a:gd name="T3" fmla="*/ 357 h 1028"/>
              <a:gd name="T4" fmla="*/ 544 w 680"/>
              <a:gd name="T5" fmla="*/ 356 h 1028"/>
              <a:gd name="T6" fmla="*/ 279 w 680"/>
              <a:gd name="T7" fmla="*/ 308 h 1028"/>
              <a:gd name="T8" fmla="*/ 273 w 680"/>
              <a:gd name="T9" fmla="*/ 306 h 1028"/>
              <a:gd name="T10" fmla="*/ 329 w 680"/>
              <a:gd name="T11" fmla="*/ 123 h 1028"/>
              <a:gd name="T12" fmla="*/ 128 w 680"/>
              <a:gd name="T13" fmla="*/ 30 h 1028"/>
              <a:gd name="T14" fmla="*/ 35 w 680"/>
              <a:gd name="T15" fmla="*/ 232 h 1028"/>
              <a:gd name="T16" fmla="*/ 196 w 680"/>
              <a:gd name="T17" fmla="*/ 334 h 1028"/>
              <a:gd name="T18" fmla="*/ 188 w 680"/>
              <a:gd name="T19" fmla="*/ 349 h 1028"/>
              <a:gd name="T20" fmla="*/ 23 w 680"/>
              <a:gd name="T21" fmla="*/ 550 h 1028"/>
              <a:gd name="T22" fmla="*/ 23 w 680"/>
              <a:gd name="T23" fmla="*/ 550 h 1028"/>
              <a:gd name="T24" fmla="*/ 22 w 680"/>
              <a:gd name="T25" fmla="*/ 550 h 1028"/>
              <a:gd name="T26" fmla="*/ 28 w 680"/>
              <a:gd name="T27" fmla="*/ 634 h 1028"/>
              <a:gd name="T28" fmla="*/ 114 w 680"/>
              <a:gd name="T29" fmla="*/ 628 h 1028"/>
              <a:gd name="T30" fmla="*/ 114 w 680"/>
              <a:gd name="T31" fmla="*/ 628 h 1028"/>
              <a:gd name="T32" fmla="*/ 115 w 680"/>
              <a:gd name="T33" fmla="*/ 628 h 1028"/>
              <a:gd name="T34" fmla="*/ 187 w 680"/>
              <a:gd name="T35" fmla="*/ 546 h 1028"/>
              <a:gd name="T36" fmla="*/ 241 w 680"/>
              <a:gd name="T37" fmla="*/ 693 h 1028"/>
              <a:gd name="T38" fmla="*/ 238 w 680"/>
              <a:gd name="T39" fmla="*/ 760 h 1028"/>
              <a:gd name="T40" fmla="*/ 226 w 680"/>
              <a:gd name="T41" fmla="*/ 962 h 1028"/>
              <a:gd name="T42" fmla="*/ 287 w 680"/>
              <a:gd name="T43" fmla="*/ 1026 h 1028"/>
              <a:gd name="T44" fmla="*/ 354 w 680"/>
              <a:gd name="T45" fmla="*/ 971 h 1028"/>
              <a:gd name="T46" fmla="*/ 354 w 680"/>
              <a:gd name="T47" fmla="*/ 970 h 1028"/>
              <a:gd name="T48" fmla="*/ 354 w 680"/>
              <a:gd name="T49" fmla="*/ 970 h 1028"/>
              <a:gd name="T50" fmla="*/ 359 w 680"/>
              <a:gd name="T51" fmla="*/ 871 h 1028"/>
              <a:gd name="T52" fmla="*/ 359 w 680"/>
              <a:gd name="T53" fmla="*/ 871 h 1028"/>
              <a:gd name="T54" fmla="*/ 368 w 680"/>
              <a:gd name="T55" fmla="*/ 684 h 1028"/>
              <a:gd name="T56" fmla="*/ 497 w 680"/>
              <a:gd name="T57" fmla="*/ 820 h 1028"/>
              <a:gd name="T58" fmla="*/ 497 w 680"/>
              <a:gd name="T59" fmla="*/ 820 h 1028"/>
              <a:gd name="T60" fmla="*/ 565 w 680"/>
              <a:gd name="T61" fmla="*/ 892 h 1028"/>
              <a:gd name="T62" fmla="*/ 565 w 680"/>
              <a:gd name="T63" fmla="*/ 892 h 1028"/>
              <a:gd name="T64" fmla="*/ 566 w 680"/>
              <a:gd name="T65" fmla="*/ 892 h 1028"/>
              <a:gd name="T66" fmla="*/ 653 w 680"/>
              <a:gd name="T67" fmla="*/ 891 h 1028"/>
              <a:gd name="T68" fmla="*/ 658 w 680"/>
              <a:gd name="T69" fmla="*/ 802 h 1028"/>
              <a:gd name="T70" fmla="*/ 586 w 680"/>
              <a:gd name="T71" fmla="*/ 728 h 1028"/>
              <a:gd name="T72" fmla="*/ 587 w 680"/>
              <a:gd name="T73" fmla="*/ 727 h 1028"/>
              <a:gd name="T74" fmla="*/ 478 w 680"/>
              <a:gd name="T75" fmla="*/ 606 h 1028"/>
              <a:gd name="T76" fmla="*/ 424 w 680"/>
              <a:gd name="T77" fmla="*/ 460 h 1028"/>
              <a:gd name="T78" fmla="*/ 528 w 680"/>
              <a:gd name="T79" fmla="*/ 475 h 1028"/>
              <a:gd name="T80" fmla="*/ 527 w 680"/>
              <a:gd name="T81" fmla="*/ 475 h 1028"/>
              <a:gd name="T82" fmla="*/ 595 w 680"/>
              <a:gd name="T83" fmla="*/ 424 h 1028"/>
              <a:gd name="T84" fmla="*/ 544 w 680"/>
              <a:gd name="T85" fmla="*/ 357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80" h="1028">
                <a:moveTo>
                  <a:pt x="544" y="357"/>
                </a:moveTo>
                <a:cubicBezTo>
                  <a:pt x="544" y="357"/>
                  <a:pt x="544" y="357"/>
                  <a:pt x="543" y="357"/>
                </a:cubicBezTo>
                <a:cubicBezTo>
                  <a:pt x="544" y="356"/>
                  <a:pt x="544" y="356"/>
                  <a:pt x="544" y="356"/>
                </a:cubicBezTo>
                <a:cubicBezTo>
                  <a:pt x="279" y="308"/>
                  <a:pt x="279" y="308"/>
                  <a:pt x="279" y="308"/>
                </a:cubicBezTo>
                <a:cubicBezTo>
                  <a:pt x="273" y="306"/>
                  <a:pt x="273" y="306"/>
                  <a:pt x="273" y="306"/>
                </a:cubicBezTo>
                <a:cubicBezTo>
                  <a:pt x="329" y="266"/>
                  <a:pt x="355" y="191"/>
                  <a:pt x="329" y="123"/>
                </a:cubicBezTo>
                <a:cubicBezTo>
                  <a:pt x="299" y="42"/>
                  <a:pt x="209" y="0"/>
                  <a:pt x="128" y="30"/>
                </a:cubicBezTo>
                <a:cubicBezTo>
                  <a:pt x="46" y="60"/>
                  <a:pt x="5" y="151"/>
                  <a:pt x="35" y="232"/>
                </a:cubicBezTo>
                <a:cubicBezTo>
                  <a:pt x="60" y="300"/>
                  <a:pt x="127" y="340"/>
                  <a:pt x="196" y="334"/>
                </a:cubicBezTo>
                <a:cubicBezTo>
                  <a:pt x="188" y="349"/>
                  <a:pt x="188" y="349"/>
                  <a:pt x="188" y="349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2" y="550"/>
                  <a:pt x="22" y="550"/>
                  <a:pt x="22" y="550"/>
                </a:cubicBezTo>
                <a:cubicBezTo>
                  <a:pt x="0" y="575"/>
                  <a:pt x="3" y="612"/>
                  <a:pt x="28" y="634"/>
                </a:cubicBezTo>
                <a:cubicBezTo>
                  <a:pt x="52" y="655"/>
                  <a:pt x="92" y="653"/>
                  <a:pt x="114" y="628"/>
                </a:cubicBezTo>
                <a:cubicBezTo>
                  <a:pt x="114" y="628"/>
                  <a:pt x="114" y="628"/>
                  <a:pt x="114" y="628"/>
                </a:cubicBezTo>
                <a:cubicBezTo>
                  <a:pt x="115" y="628"/>
                  <a:pt x="115" y="628"/>
                  <a:pt x="115" y="628"/>
                </a:cubicBezTo>
                <a:cubicBezTo>
                  <a:pt x="187" y="546"/>
                  <a:pt x="187" y="546"/>
                  <a:pt x="187" y="546"/>
                </a:cubicBezTo>
                <a:cubicBezTo>
                  <a:pt x="241" y="693"/>
                  <a:pt x="241" y="693"/>
                  <a:pt x="241" y="693"/>
                </a:cubicBezTo>
                <a:cubicBezTo>
                  <a:pt x="238" y="760"/>
                  <a:pt x="238" y="760"/>
                  <a:pt x="238" y="760"/>
                </a:cubicBezTo>
                <a:cubicBezTo>
                  <a:pt x="226" y="962"/>
                  <a:pt x="226" y="962"/>
                  <a:pt x="226" y="962"/>
                </a:cubicBezTo>
                <a:cubicBezTo>
                  <a:pt x="224" y="994"/>
                  <a:pt x="252" y="1024"/>
                  <a:pt x="287" y="1026"/>
                </a:cubicBezTo>
                <a:cubicBezTo>
                  <a:pt x="322" y="1028"/>
                  <a:pt x="352" y="1003"/>
                  <a:pt x="354" y="971"/>
                </a:cubicBezTo>
                <a:cubicBezTo>
                  <a:pt x="354" y="971"/>
                  <a:pt x="354" y="970"/>
                  <a:pt x="354" y="970"/>
                </a:cubicBezTo>
                <a:cubicBezTo>
                  <a:pt x="354" y="970"/>
                  <a:pt x="354" y="970"/>
                  <a:pt x="354" y="970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68" y="684"/>
                  <a:pt x="368" y="684"/>
                  <a:pt x="368" y="684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6" y="892"/>
                  <a:pt x="566" y="892"/>
                  <a:pt x="566" y="892"/>
                </a:cubicBezTo>
                <a:cubicBezTo>
                  <a:pt x="589" y="916"/>
                  <a:pt x="628" y="915"/>
                  <a:pt x="653" y="891"/>
                </a:cubicBezTo>
                <a:cubicBezTo>
                  <a:pt x="678" y="866"/>
                  <a:pt x="680" y="825"/>
                  <a:pt x="658" y="802"/>
                </a:cubicBezTo>
                <a:cubicBezTo>
                  <a:pt x="586" y="728"/>
                  <a:pt x="586" y="728"/>
                  <a:pt x="586" y="728"/>
                </a:cubicBezTo>
                <a:cubicBezTo>
                  <a:pt x="587" y="727"/>
                  <a:pt x="587" y="727"/>
                  <a:pt x="587" y="727"/>
                </a:cubicBezTo>
                <a:cubicBezTo>
                  <a:pt x="478" y="606"/>
                  <a:pt x="478" y="606"/>
                  <a:pt x="478" y="606"/>
                </a:cubicBezTo>
                <a:cubicBezTo>
                  <a:pt x="424" y="460"/>
                  <a:pt x="424" y="460"/>
                  <a:pt x="424" y="460"/>
                </a:cubicBezTo>
                <a:cubicBezTo>
                  <a:pt x="528" y="475"/>
                  <a:pt x="528" y="475"/>
                  <a:pt x="528" y="475"/>
                </a:cubicBezTo>
                <a:cubicBezTo>
                  <a:pt x="527" y="475"/>
                  <a:pt x="527" y="475"/>
                  <a:pt x="527" y="475"/>
                </a:cubicBezTo>
                <a:cubicBezTo>
                  <a:pt x="559" y="480"/>
                  <a:pt x="590" y="456"/>
                  <a:pt x="595" y="424"/>
                </a:cubicBezTo>
                <a:cubicBezTo>
                  <a:pt x="599" y="391"/>
                  <a:pt x="577" y="361"/>
                  <a:pt x="544" y="357"/>
                </a:cubicBezTo>
                <a:close/>
              </a:path>
            </a:pathLst>
          </a:custGeom>
          <a:solidFill>
            <a:srgbClr val="CA974E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9685937" y="3764065"/>
            <a:ext cx="1363727" cy="1777967"/>
          </a:xfrm>
          <a:custGeom>
            <a:avLst/>
            <a:gdLst>
              <a:gd name="T0" fmla="*/ 711 w 776"/>
              <a:gd name="T1" fmla="*/ 395 h 1012"/>
              <a:gd name="T2" fmla="*/ 530 w 776"/>
              <a:gd name="T3" fmla="*/ 403 h 1012"/>
              <a:gd name="T4" fmla="*/ 533 w 776"/>
              <a:gd name="T5" fmla="*/ 333 h 1012"/>
              <a:gd name="T6" fmla="*/ 705 w 776"/>
              <a:gd name="T7" fmla="*/ 247 h 1012"/>
              <a:gd name="T8" fmla="*/ 632 w 776"/>
              <a:gd name="T9" fmla="*/ 38 h 1012"/>
              <a:gd name="T10" fmla="*/ 422 w 776"/>
              <a:gd name="T11" fmla="*/ 111 h 1012"/>
              <a:gd name="T12" fmla="*/ 460 w 776"/>
              <a:gd name="T13" fmla="*/ 297 h 1012"/>
              <a:gd name="T14" fmla="*/ 405 w 776"/>
              <a:gd name="T15" fmla="*/ 343 h 1012"/>
              <a:gd name="T16" fmla="*/ 299 w 776"/>
              <a:gd name="T17" fmla="*/ 196 h 1012"/>
              <a:gd name="T18" fmla="*/ 214 w 776"/>
              <a:gd name="T19" fmla="*/ 182 h 1012"/>
              <a:gd name="T20" fmla="*/ 201 w 776"/>
              <a:gd name="T21" fmla="*/ 265 h 1012"/>
              <a:gd name="T22" fmla="*/ 202 w 776"/>
              <a:gd name="T23" fmla="*/ 266 h 1012"/>
              <a:gd name="T24" fmla="*/ 201 w 776"/>
              <a:gd name="T25" fmla="*/ 266 h 1012"/>
              <a:gd name="T26" fmla="*/ 313 w 776"/>
              <a:gd name="T27" fmla="*/ 421 h 1012"/>
              <a:gd name="T28" fmla="*/ 94 w 776"/>
              <a:gd name="T29" fmla="*/ 608 h 1012"/>
              <a:gd name="T30" fmla="*/ 94 w 776"/>
              <a:gd name="T31" fmla="*/ 608 h 1012"/>
              <a:gd name="T32" fmla="*/ 94 w 776"/>
              <a:gd name="T33" fmla="*/ 608 h 1012"/>
              <a:gd name="T34" fmla="*/ 136 w 776"/>
              <a:gd name="T35" fmla="*/ 655 h 1012"/>
              <a:gd name="T36" fmla="*/ 27 w 776"/>
              <a:gd name="T37" fmla="*/ 749 h 1012"/>
              <a:gd name="T38" fmla="*/ 23 w 776"/>
              <a:gd name="T39" fmla="*/ 838 h 1012"/>
              <a:gd name="T40" fmla="*/ 109 w 776"/>
              <a:gd name="T41" fmla="*/ 848 h 1012"/>
              <a:gd name="T42" fmla="*/ 110 w 776"/>
              <a:gd name="T43" fmla="*/ 847 h 1012"/>
              <a:gd name="T44" fmla="*/ 110 w 776"/>
              <a:gd name="T45" fmla="*/ 847 h 1012"/>
              <a:gd name="T46" fmla="*/ 239 w 776"/>
              <a:gd name="T47" fmla="*/ 742 h 1012"/>
              <a:gd name="T48" fmla="*/ 281 w 776"/>
              <a:gd name="T49" fmla="*/ 767 h 1012"/>
              <a:gd name="T50" fmla="*/ 281 w 776"/>
              <a:gd name="T51" fmla="*/ 767 h 1012"/>
              <a:gd name="T52" fmla="*/ 283 w 776"/>
              <a:gd name="T53" fmla="*/ 768 h 1012"/>
              <a:gd name="T54" fmla="*/ 285 w 776"/>
              <a:gd name="T55" fmla="*/ 768 h 1012"/>
              <a:gd name="T56" fmla="*/ 285 w 776"/>
              <a:gd name="T57" fmla="*/ 768 h 1012"/>
              <a:gd name="T58" fmla="*/ 327 w 776"/>
              <a:gd name="T59" fmla="*/ 785 h 1012"/>
              <a:gd name="T60" fmla="*/ 321 w 776"/>
              <a:gd name="T61" fmla="*/ 949 h 1012"/>
              <a:gd name="T62" fmla="*/ 320 w 776"/>
              <a:gd name="T63" fmla="*/ 949 h 1012"/>
              <a:gd name="T64" fmla="*/ 320 w 776"/>
              <a:gd name="T65" fmla="*/ 950 h 1012"/>
              <a:gd name="T66" fmla="*/ 381 w 776"/>
              <a:gd name="T67" fmla="*/ 1011 h 1012"/>
              <a:gd name="T68" fmla="*/ 449 w 776"/>
              <a:gd name="T69" fmla="*/ 953 h 1012"/>
              <a:gd name="T70" fmla="*/ 454 w 776"/>
              <a:gd name="T71" fmla="*/ 809 h 1012"/>
              <a:gd name="T72" fmla="*/ 516 w 776"/>
              <a:gd name="T73" fmla="*/ 813 h 1012"/>
              <a:gd name="T74" fmla="*/ 516 w 776"/>
              <a:gd name="T75" fmla="*/ 813 h 1012"/>
              <a:gd name="T76" fmla="*/ 516 w 776"/>
              <a:gd name="T77" fmla="*/ 813 h 1012"/>
              <a:gd name="T78" fmla="*/ 516 w 776"/>
              <a:gd name="T79" fmla="*/ 813 h 1012"/>
              <a:gd name="T80" fmla="*/ 524 w 776"/>
              <a:gd name="T81" fmla="*/ 608 h 1012"/>
              <a:gd name="T82" fmla="*/ 523 w 776"/>
              <a:gd name="T83" fmla="*/ 608 h 1012"/>
              <a:gd name="T84" fmla="*/ 526 w 776"/>
              <a:gd name="T85" fmla="*/ 524 h 1012"/>
              <a:gd name="T86" fmla="*/ 717 w 776"/>
              <a:gd name="T87" fmla="*/ 515 h 1012"/>
              <a:gd name="T88" fmla="*/ 717 w 776"/>
              <a:gd name="T89" fmla="*/ 515 h 1012"/>
              <a:gd name="T90" fmla="*/ 718 w 776"/>
              <a:gd name="T91" fmla="*/ 515 h 1012"/>
              <a:gd name="T92" fmla="*/ 774 w 776"/>
              <a:gd name="T93" fmla="*/ 453 h 1012"/>
              <a:gd name="T94" fmla="*/ 711 w 776"/>
              <a:gd name="T95" fmla="*/ 395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6" h="1012">
                <a:moveTo>
                  <a:pt x="711" y="395"/>
                </a:moveTo>
                <a:cubicBezTo>
                  <a:pt x="530" y="403"/>
                  <a:pt x="530" y="403"/>
                  <a:pt x="530" y="403"/>
                </a:cubicBezTo>
                <a:cubicBezTo>
                  <a:pt x="533" y="333"/>
                  <a:pt x="533" y="333"/>
                  <a:pt x="533" y="333"/>
                </a:cubicBezTo>
                <a:cubicBezTo>
                  <a:pt x="601" y="347"/>
                  <a:pt x="673" y="313"/>
                  <a:pt x="705" y="247"/>
                </a:cubicBezTo>
                <a:cubicBezTo>
                  <a:pt x="743" y="169"/>
                  <a:pt x="710" y="75"/>
                  <a:pt x="632" y="38"/>
                </a:cubicBezTo>
                <a:cubicBezTo>
                  <a:pt x="554" y="0"/>
                  <a:pt x="460" y="33"/>
                  <a:pt x="422" y="111"/>
                </a:cubicBezTo>
                <a:cubicBezTo>
                  <a:pt x="391" y="176"/>
                  <a:pt x="409" y="252"/>
                  <a:pt x="460" y="297"/>
                </a:cubicBezTo>
                <a:cubicBezTo>
                  <a:pt x="405" y="343"/>
                  <a:pt x="405" y="343"/>
                  <a:pt x="405" y="343"/>
                </a:cubicBezTo>
                <a:cubicBezTo>
                  <a:pt x="299" y="196"/>
                  <a:pt x="299" y="196"/>
                  <a:pt x="299" y="196"/>
                </a:cubicBezTo>
                <a:cubicBezTo>
                  <a:pt x="280" y="170"/>
                  <a:pt x="241" y="163"/>
                  <a:pt x="214" y="182"/>
                </a:cubicBezTo>
                <a:cubicBezTo>
                  <a:pt x="188" y="201"/>
                  <a:pt x="182" y="238"/>
                  <a:pt x="201" y="265"/>
                </a:cubicBezTo>
                <a:cubicBezTo>
                  <a:pt x="201" y="265"/>
                  <a:pt x="201" y="265"/>
                  <a:pt x="202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313" y="421"/>
                  <a:pt x="313" y="421"/>
                  <a:pt x="313" y="421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110" y="628"/>
                  <a:pt x="136" y="655"/>
                </a:cubicBezTo>
                <a:cubicBezTo>
                  <a:pt x="27" y="749"/>
                  <a:pt x="27" y="749"/>
                  <a:pt x="27" y="749"/>
                </a:cubicBezTo>
                <a:cubicBezTo>
                  <a:pt x="2" y="770"/>
                  <a:pt x="0" y="811"/>
                  <a:pt x="23" y="838"/>
                </a:cubicBezTo>
                <a:cubicBezTo>
                  <a:pt x="46" y="865"/>
                  <a:pt x="84" y="869"/>
                  <a:pt x="109" y="848"/>
                </a:cubicBezTo>
                <a:cubicBezTo>
                  <a:pt x="109" y="848"/>
                  <a:pt x="110" y="847"/>
                  <a:pt x="110" y="847"/>
                </a:cubicBezTo>
                <a:cubicBezTo>
                  <a:pt x="110" y="847"/>
                  <a:pt x="110" y="847"/>
                  <a:pt x="110" y="847"/>
                </a:cubicBezTo>
                <a:cubicBezTo>
                  <a:pt x="239" y="742"/>
                  <a:pt x="239" y="742"/>
                  <a:pt x="239" y="742"/>
                </a:cubicBezTo>
                <a:cubicBezTo>
                  <a:pt x="252" y="751"/>
                  <a:pt x="267" y="760"/>
                  <a:pt x="281" y="767"/>
                </a:cubicBezTo>
                <a:cubicBezTo>
                  <a:pt x="281" y="767"/>
                  <a:pt x="281" y="767"/>
                  <a:pt x="281" y="767"/>
                </a:cubicBezTo>
                <a:cubicBezTo>
                  <a:pt x="281" y="767"/>
                  <a:pt x="283" y="767"/>
                  <a:pt x="283" y="768"/>
                </a:cubicBezTo>
                <a:cubicBezTo>
                  <a:pt x="284" y="768"/>
                  <a:pt x="285" y="768"/>
                  <a:pt x="285" y="768"/>
                </a:cubicBezTo>
                <a:cubicBezTo>
                  <a:pt x="285" y="768"/>
                  <a:pt x="285" y="768"/>
                  <a:pt x="285" y="768"/>
                </a:cubicBezTo>
                <a:cubicBezTo>
                  <a:pt x="300" y="775"/>
                  <a:pt x="312" y="780"/>
                  <a:pt x="327" y="785"/>
                </a:cubicBezTo>
                <a:cubicBezTo>
                  <a:pt x="321" y="949"/>
                  <a:pt x="321" y="949"/>
                  <a:pt x="321" y="949"/>
                </a:cubicBezTo>
                <a:cubicBezTo>
                  <a:pt x="320" y="949"/>
                  <a:pt x="320" y="949"/>
                  <a:pt x="320" y="949"/>
                </a:cubicBezTo>
                <a:cubicBezTo>
                  <a:pt x="320" y="949"/>
                  <a:pt x="320" y="949"/>
                  <a:pt x="320" y="950"/>
                </a:cubicBezTo>
                <a:cubicBezTo>
                  <a:pt x="319" y="982"/>
                  <a:pt x="346" y="1010"/>
                  <a:pt x="381" y="1011"/>
                </a:cubicBezTo>
                <a:cubicBezTo>
                  <a:pt x="416" y="1012"/>
                  <a:pt x="448" y="985"/>
                  <a:pt x="449" y="953"/>
                </a:cubicBezTo>
                <a:cubicBezTo>
                  <a:pt x="454" y="809"/>
                  <a:pt x="454" y="809"/>
                  <a:pt x="454" y="809"/>
                </a:cubicBezTo>
                <a:cubicBezTo>
                  <a:pt x="486" y="813"/>
                  <a:pt x="509" y="814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24" y="608"/>
                  <a:pt x="524" y="608"/>
                  <a:pt x="524" y="608"/>
                </a:cubicBezTo>
                <a:cubicBezTo>
                  <a:pt x="523" y="608"/>
                  <a:pt x="523" y="608"/>
                  <a:pt x="523" y="608"/>
                </a:cubicBezTo>
                <a:cubicBezTo>
                  <a:pt x="526" y="524"/>
                  <a:pt x="526" y="524"/>
                  <a:pt x="526" y="524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8" y="515"/>
                  <a:pt x="718" y="515"/>
                </a:cubicBezTo>
                <a:cubicBezTo>
                  <a:pt x="751" y="513"/>
                  <a:pt x="776" y="485"/>
                  <a:pt x="774" y="453"/>
                </a:cubicBezTo>
                <a:cubicBezTo>
                  <a:pt x="773" y="420"/>
                  <a:pt x="744" y="393"/>
                  <a:pt x="711" y="395"/>
                </a:cubicBezTo>
                <a:close/>
              </a:path>
            </a:pathLst>
          </a:custGeom>
          <a:solidFill>
            <a:srgbClr val="CA974E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5-Point Star 47"/>
          <p:cNvSpPr/>
          <p:nvPr/>
        </p:nvSpPr>
        <p:spPr>
          <a:xfrm>
            <a:off x="8216577" y="2496035"/>
            <a:ext cx="1133887" cy="1133887"/>
          </a:xfrm>
          <a:prstGeom prst="star5">
            <a:avLst>
              <a:gd name="adj" fmla="val 25373"/>
              <a:gd name="hf" fmla="val 105146"/>
              <a:gd name="vf" fmla="val 110557"/>
            </a:avLst>
          </a:prstGeom>
          <a:solidFill>
            <a:srgbClr val="CA974E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 rot="1871481">
            <a:off x="8325098" y="4012097"/>
            <a:ext cx="988310" cy="1512615"/>
          </a:xfrm>
          <a:custGeom>
            <a:avLst/>
            <a:gdLst>
              <a:gd name="connsiteX0" fmla="*/ 858778 w 1717556"/>
              <a:gd name="connsiteY0" fmla="*/ 0 h 2628731"/>
              <a:gd name="connsiteX1" fmla="*/ 1344934 w 1717556"/>
              <a:gd name="connsiteY1" fmla="*/ 838200 h 2628731"/>
              <a:gd name="connsiteX2" fmla="*/ 1175516 w 1717556"/>
              <a:gd name="connsiteY2" fmla="*/ 838200 h 2628731"/>
              <a:gd name="connsiteX3" fmla="*/ 1492254 w 1717556"/>
              <a:gd name="connsiteY3" fmla="*/ 1384300 h 2628731"/>
              <a:gd name="connsiteX4" fmla="*/ 1260864 w 1717556"/>
              <a:gd name="connsiteY4" fmla="*/ 1384300 h 2628731"/>
              <a:gd name="connsiteX5" fmla="*/ 1717556 w 1717556"/>
              <a:gd name="connsiteY5" fmla="*/ 2171700 h 2628731"/>
              <a:gd name="connsiteX6" fmla="*/ 973078 w 1717556"/>
              <a:gd name="connsiteY6" fmla="*/ 2171700 h 2628731"/>
              <a:gd name="connsiteX7" fmla="*/ 973078 w 1717556"/>
              <a:gd name="connsiteY7" fmla="*/ 2628731 h 2628731"/>
              <a:gd name="connsiteX8" fmla="*/ 744478 w 1717556"/>
              <a:gd name="connsiteY8" fmla="*/ 2628731 h 2628731"/>
              <a:gd name="connsiteX9" fmla="*/ 744478 w 1717556"/>
              <a:gd name="connsiteY9" fmla="*/ 2171700 h 2628731"/>
              <a:gd name="connsiteX10" fmla="*/ 0 w 1717556"/>
              <a:gd name="connsiteY10" fmla="*/ 2171700 h 2628731"/>
              <a:gd name="connsiteX11" fmla="*/ 456692 w 1717556"/>
              <a:gd name="connsiteY11" fmla="*/ 1384300 h 2628731"/>
              <a:gd name="connsiteX12" fmla="*/ 225302 w 1717556"/>
              <a:gd name="connsiteY12" fmla="*/ 1384300 h 2628731"/>
              <a:gd name="connsiteX13" fmla="*/ 542040 w 1717556"/>
              <a:gd name="connsiteY13" fmla="*/ 838200 h 2628731"/>
              <a:gd name="connsiteX14" fmla="*/ 372622 w 1717556"/>
              <a:gd name="connsiteY14" fmla="*/ 838200 h 26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7556" h="2628731">
                <a:moveTo>
                  <a:pt x="858778" y="0"/>
                </a:moveTo>
                <a:lnTo>
                  <a:pt x="1344934" y="838200"/>
                </a:lnTo>
                <a:lnTo>
                  <a:pt x="1175516" y="838200"/>
                </a:lnTo>
                <a:lnTo>
                  <a:pt x="1492254" y="1384300"/>
                </a:lnTo>
                <a:lnTo>
                  <a:pt x="1260864" y="1384300"/>
                </a:lnTo>
                <a:lnTo>
                  <a:pt x="1717556" y="2171700"/>
                </a:lnTo>
                <a:lnTo>
                  <a:pt x="973078" y="2171700"/>
                </a:lnTo>
                <a:lnTo>
                  <a:pt x="973078" y="2628731"/>
                </a:lnTo>
                <a:lnTo>
                  <a:pt x="744478" y="2628731"/>
                </a:lnTo>
                <a:lnTo>
                  <a:pt x="744478" y="2171700"/>
                </a:lnTo>
                <a:lnTo>
                  <a:pt x="0" y="2171700"/>
                </a:lnTo>
                <a:lnTo>
                  <a:pt x="456692" y="1384300"/>
                </a:lnTo>
                <a:lnTo>
                  <a:pt x="225302" y="1384300"/>
                </a:lnTo>
                <a:lnTo>
                  <a:pt x="542040" y="838200"/>
                </a:lnTo>
                <a:lnTo>
                  <a:pt x="372622" y="838200"/>
                </a:lnTo>
                <a:close/>
              </a:path>
            </a:pathLst>
          </a:custGeom>
          <a:solidFill>
            <a:srgbClr val="CA974E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>
            <a:spLocks noChangeAspect="1"/>
          </p:cNvSpPr>
          <p:nvPr/>
        </p:nvSpPr>
        <p:spPr bwMode="auto">
          <a:xfrm>
            <a:off x="1744171" y="2871678"/>
            <a:ext cx="2114120" cy="3196800"/>
          </a:xfrm>
          <a:custGeom>
            <a:avLst/>
            <a:gdLst>
              <a:gd name="T0" fmla="*/ 544 w 680"/>
              <a:gd name="T1" fmla="*/ 357 h 1028"/>
              <a:gd name="T2" fmla="*/ 543 w 680"/>
              <a:gd name="T3" fmla="*/ 357 h 1028"/>
              <a:gd name="T4" fmla="*/ 544 w 680"/>
              <a:gd name="T5" fmla="*/ 356 h 1028"/>
              <a:gd name="T6" fmla="*/ 279 w 680"/>
              <a:gd name="T7" fmla="*/ 308 h 1028"/>
              <a:gd name="T8" fmla="*/ 273 w 680"/>
              <a:gd name="T9" fmla="*/ 306 h 1028"/>
              <a:gd name="T10" fmla="*/ 329 w 680"/>
              <a:gd name="T11" fmla="*/ 123 h 1028"/>
              <a:gd name="T12" fmla="*/ 128 w 680"/>
              <a:gd name="T13" fmla="*/ 30 h 1028"/>
              <a:gd name="T14" fmla="*/ 35 w 680"/>
              <a:gd name="T15" fmla="*/ 232 h 1028"/>
              <a:gd name="T16" fmla="*/ 196 w 680"/>
              <a:gd name="T17" fmla="*/ 334 h 1028"/>
              <a:gd name="T18" fmla="*/ 188 w 680"/>
              <a:gd name="T19" fmla="*/ 349 h 1028"/>
              <a:gd name="T20" fmla="*/ 23 w 680"/>
              <a:gd name="T21" fmla="*/ 550 h 1028"/>
              <a:gd name="T22" fmla="*/ 23 w 680"/>
              <a:gd name="T23" fmla="*/ 550 h 1028"/>
              <a:gd name="T24" fmla="*/ 22 w 680"/>
              <a:gd name="T25" fmla="*/ 550 h 1028"/>
              <a:gd name="T26" fmla="*/ 28 w 680"/>
              <a:gd name="T27" fmla="*/ 634 h 1028"/>
              <a:gd name="T28" fmla="*/ 114 w 680"/>
              <a:gd name="T29" fmla="*/ 628 h 1028"/>
              <a:gd name="T30" fmla="*/ 114 w 680"/>
              <a:gd name="T31" fmla="*/ 628 h 1028"/>
              <a:gd name="T32" fmla="*/ 115 w 680"/>
              <a:gd name="T33" fmla="*/ 628 h 1028"/>
              <a:gd name="T34" fmla="*/ 187 w 680"/>
              <a:gd name="T35" fmla="*/ 546 h 1028"/>
              <a:gd name="T36" fmla="*/ 241 w 680"/>
              <a:gd name="T37" fmla="*/ 693 h 1028"/>
              <a:gd name="T38" fmla="*/ 238 w 680"/>
              <a:gd name="T39" fmla="*/ 760 h 1028"/>
              <a:gd name="T40" fmla="*/ 226 w 680"/>
              <a:gd name="T41" fmla="*/ 962 h 1028"/>
              <a:gd name="T42" fmla="*/ 287 w 680"/>
              <a:gd name="T43" fmla="*/ 1026 h 1028"/>
              <a:gd name="T44" fmla="*/ 354 w 680"/>
              <a:gd name="T45" fmla="*/ 971 h 1028"/>
              <a:gd name="T46" fmla="*/ 354 w 680"/>
              <a:gd name="T47" fmla="*/ 970 h 1028"/>
              <a:gd name="T48" fmla="*/ 354 w 680"/>
              <a:gd name="T49" fmla="*/ 970 h 1028"/>
              <a:gd name="T50" fmla="*/ 359 w 680"/>
              <a:gd name="T51" fmla="*/ 871 h 1028"/>
              <a:gd name="T52" fmla="*/ 359 w 680"/>
              <a:gd name="T53" fmla="*/ 871 h 1028"/>
              <a:gd name="T54" fmla="*/ 368 w 680"/>
              <a:gd name="T55" fmla="*/ 684 h 1028"/>
              <a:gd name="T56" fmla="*/ 497 w 680"/>
              <a:gd name="T57" fmla="*/ 820 h 1028"/>
              <a:gd name="T58" fmla="*/ 497 w 680"/>
              <a:gd name="T59" fmla="*/ 820 h 1028"/>
              <a:gd name="T60" fmla="*/ 565 w 680"/>
              <a:gd name="T61" fmla="*/ 892 h 1028"/>
              <a:gd name="T62" fmla="*/ 565 w 680"/>
              <a:gd name="T63" fmla="*/ 892 h 1028"/>
              <a:gd name="T64" fmla="*/ 566 w 680"/>
              <a:gd name="T65" fmla="*/ 892 h 1028"/>
              <a:gd name="T66" fmla="*/ 653 w 680"/>
              <a:gd name="T67" fmla="*/ 891 h 1028"/>
              <a:gd name="T68" fmla="*/ 658 w 680"/>
              <a:gd name="T69" fmla="*/ 802 h 1028"/>
              <a:gd name="T70" fmla="*/ 586 w 680"/>
              <a:gd name="T71" fmla="*/ 728 h 1028"/>
              <a:gd name="T72" fmla="*/ 587 w 680"/>
              <a:gd name="T73" fmla="*/ 727 h 1028"/>
              <a:gd name="T74" fmla="*/ 478 w 680"/>
              <a:gd name="T75" fmla="*/ 606 h 1028"/>
              <a:gd name="T76" fmla="*/ 424 w 680"/>
              <a:gd name="T77" fmla="*/ 460 h 1028"/>
              <a:gd name="T78" fmla="*/ 528 w 680"/>
              <a:gd name="T79" fmla="*/ 475 h 1028"/>
              <a:gd name="T80" fmla="*/ 527 w 680"/>
              <a:gd name="T81" fmla="*/ 475 h 1028"/>
              <a:gd name="T82" fmla="*/ 595 w 680"/>
              <a:gd name="T83" fmla="*/ 424 h 1028"/>
              <a:gd name="T84" fmla="*/ 544 w 680"/>
              <a:gd name="T85" fmla="*/ 357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80" h="1028">
                <a:moveTo>
                  <a:pt x="544" y="357"/>
                </a:moveTo>
                <a:cubicBezTo>
                  <a:pt x="544" y="357"/>
                  <a:pt x="544" y="357"/>
                  <a:pt x="543" y="357"/>
                </a:cubicBezTo>
                <a:cubicBezTo>
                  <a:pt x="544" y="356"/>
                  <a:pt x="544" y="356"/>
                  <a:pt x="544" y="356"/>
                </a:cubicBezTo>
                <a:cubicBezTo>
                  <a:pt x="279" y="308"/>
                  <a:pt x="279" y="308"/>
                  <a:pt x="279" y="308"/>
                </a:cubicBezTo>
                <a:cubicBezTo>
                  <a:pt x="273" y="306"/>
                  <a:pt x="273" y="306"/>
                  <a:pt x="273" y="306"/>
                </a:cubicBezTo>
                <a:cubicBezTo>
                  <a:pt x="329" y="266"/>
                  <a:pt x="355" y="191"/>
                  <a:pt x="329" y="123"/>
                </a:cubicBezTo>
                <a:cubicBezTo>
                  <a:pt x="299" y="42"/>
                  <a:pt x="209" y="0"/>
                  <a:pt x="128" y="30"/>
                </a:cubicBezTo>
                <a:cubicBezTo>
                  <a:pt x="46" y="60"/>
                  <a:pt x="5" y="151"/>
                  <a:pt x="35" y="232"/>
                </a:cubicBezTo>
                <a:cubicBezTo>
                  <a:pt x="60" y="300"/>
                  <a:pt x="127" y="340"/>
                  <a:pt x="196" y="334"/>
                </a:cubicBezTo>
                <a:cubicBezTo>
                  <a:pt x="188" y="349"/>
                  <a:pt x="188" y="349"/>
                  <a:pt x="188" y="349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2" y="550"/>
                  <a:pt x="22" y="550"/>
                  <a:pt x="22" y="550"/>
                </a:cubicBezTo>
                <a:cubicBezTo>
                  <a:pt x="0" y="575"/>
                  <a:pt x="3" y="612"/>
                  <a:pt x="28" y="634"/>
                </a:cubicBezTo>
                <a:cubicBezTo>
                  <a:pt x="52" y="655"/>
                  <a:pt x="92" y="653"/>
                  <a:pt x="114" y="628"/>
                </a:cubicBezTo>
                <a:cubicBezTo>
                  <a:pt x="114" y="628"/>
                  <a:pt x="114" y="628"/>
                  <a:pt x="114" y="628"/>
                </a:cubicBezTo>
                <a:cubicBezTo>
                  <a:pt x="115" y="628"/>
                  <a:pt x="115" y="628"/>
                  <a:pt x="115" y="628"/>
                </a:cubicBezTo>
                <a:cubicBezTo>
                  <a:pt x="187" y="546"/>
                  <a:pt x="187" y="546"/>
                  <a:pt x="187" y="546"/>
                </a:cubicBezTo>
                <a:cubicBezTo>
                  <a:pt x="241" y="693"/>
                  <a:pt x="241" y="693"/>
                  <a:pt x="241" y="693"/>
                </a:cubicBezTo>
                <a:cubicBezTo>
                  <a:pt x="238" y="760"/>
                  <a:pt x="238" y="760"/>
                  <a:pt x="238" y="760"/>
                </a:cubicBezTo>
                <a:cubicBezTo>
                  <a:pt x="226" y="962"/>
                  <a:pt x="226" y="962"/>
                  <a:pt x="226" y="962"/>
                </a:cubicBezTo>
                <a:cubicBezTo>
                  <a:pt x="224" y="994"/>
                  <a:pt x="252" y="1024"/>
                  <a:pt x="287" y="1026"/>
                </a:cubicBezTo>
                <a:cubicBezTo>
                  <a:pt x="322" y="1028"/>
                  <a:pt x="352" y="1003"/>
                  <a:pt x="354" y="971"/>
                </a:cubicBezTo>
                <a:cubicBezTo>
                  <a:pt x="354" y="971"/>
                  <a:pt x="354" y="970"/>
                  <a:pt x="354" y="970"/>
                </a:cubicBezTo>
                <a:cubicBezTo>
                  <a:pt x="354" y="970"/>
                  <a:pt x="354" y="970"/>
                  <a:pt x="354" y="970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68" y="684"/>
                  <a:pt x="368" y="684"/>
                  <a:pt x="368" y="684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6" y="892"/>
                  <a:pt x="566" y="892"/>
                  <a:pt x="566" y="892"/>
                </a:cubicBezTo>
                <a:cubicBezTo>
                  <a:pt x="589" y="916"/>
                  <a:pt x="628" y="915"/>
                  <a:pt x="653" y="891"/>
                </a:cubicBezTo>
                <a:cubicBezTo>
                  <a:pt x="678" y="866"/>
                  <a:pt x="680" y="825"/>
                  <a:pt x="658" y="802"/>
                </a:cubicBezTo>
                <a:cubicBezTo>
                  <a:pt x="586" y="728"/>
                  <a:pt x="586" y="728"/>
                  <a:pt x="586" y="728"/>
                </a:cubicBezTo>
                <a:cubicBezTo>
                  <a:pt x="587" y="727"/>
                  <a:pt x="587" y="727"/>
                  <a:pt x="587" y="727"/>
                </a:cubicBezTo>
                <a:cubicBezTo>
                  <a:pt x="478" y="606"/>
                  <a:pt x="478" y="606"/>
                  <a:pt x="478" y="606"/>
                </a:cubicBezTo>
                <a:cubicBezTo>
                  <a:pt x="424" y="460"/>
                  <a:pt x="424" y="460"/>
                  <a:pt x="424" y="460"/>
                </a:cubicBezTo>
                <a:cubicBezTo>
                  <a:pt x="528" y="475"/>
                  <a:pt x="528" y="475"/>
                  <a:pt x="528" y="475"/>
                </a:cubicBezTo>
                <a:cubicBezTo>
                  <a:pt x="527" y="475"/>
                  <a:pt x="527" y="475"/>
                  <a:pt x="527" y="475"/>
                </a:cubicBezTo>
                <a:cubicBezTo>
                  <a:pt x="559" y="480"/>
                  <a:pt x="590" y="456"/>
                  <a:pt x="595" y="424"/>
                </a:cubicBezTo>
                <a:cubicBezTo>
                  <a:pt x="599" y="391"/>
                  <a:pt x="577" y="361"/>
                  <a:pt x="544" y="357"/>
                </a:cubicBezTo>
                <a:close/>
              </a:path>
            </a:pathLst>
          </a:custGeom>
          <a:solidFill>
            <a:srgbClr val="CA974E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5-Point Star 52"/>
          <p:cNvSpPr>
            <a:spLocks noChangeAspect="1"/>
          </p:cNvSpPr>
          <p:nvPr/>
        </p:nvSpPr>
        <p:spPr>
          <a:xfrm>
            <a:off x="3689981" y="544912"/>
            <a:ext cx="2268000" cy="2268000"/>
          </a:xfrm>
          <a:prstGeom prst="star5">
            <a:avLst>
              <a:gd name="adj" fmla="val 25373"/>
              <a:gd name="hf" fmla="val 105146"/>
              <a:gd name="vf" fmla="val 110557"/>
            </a:avLst>
          </a:prstGeom>
          <a:solidFill>
            <a:srgbClr val="CA974E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>
            <a:spLocks noChangeAspect="1"/>
          </p:cNvSpPr>
          <p:nvPr/>
        </p:nvSpPr>
        <p:spPr>
          <a:xfrm rot="1871481">
            <a:off x="5894725" y="2647012"/>
            <a:ext cx="1975816" cy="3024000"/>
          </a:xfrm>
          <a:custGeom>
            <a:avLst/>
            <a:gdLst>
              <a:gd name="connsiteX0" fmla="*/ 858778 w 1717556"/>
              <a:gd name="connsiteY0" fmla="*/ 0 h 2628731"/>
              <a:gd name="connsiteX1" fmla="*/ 1344934 w 1717556"/>
              <a:gd name="connsiteY1" fmla="*/ 838200 h 2628731"/>
              <a:gd name="connsiteX2" fmla="*/ 1175516 w 1717556"/>
              <a:gd name="connsiteY2" fmla="*/ 838200 h 2628731"/>
              <a:gd name="connsiteX3" fmla="*/ 1492254 w 1717556"/>
              <a:gd name="connsiteY3" fmla="*/ 1384300 h 2628731"/>
              <a:gd name="connsiteX4" fmla="*/ 1260864 w 1717556"/>
              <a:gd name="connsiteY4" fmla="*/ 1384300 h 2628731"/>
              <a:gd name="connsiteX5" fmla="*/ 1717556 w 1717556"/>
              <a:gd name="connsiteY5" fmla="*/ 2171700 h 2628731"/>
              <a:gd name="connsiteX6" fmla="*/ 973078 w 1717556"/>
              <a:gd name="connsiteY6" fmla="*/ 2171700 h 2628731"/>
              <a:gd name="connsiteX7" fmla="*/ 973078 w 1717556"/>
              <a:gd name="connsiteY7" fmla="*/ 2628731 h 2628731"/>
              <a:gd name="connsiteX8" fmla="*/ 744478 w 1717556"/>
              <a:gd name="connsiteY8" fmla="*/ 2628731 h 2628731"/>
              <a:gd name="connsiteX9" fmla="*/ 744478 w 1717556"/>
              <a:gd name="connsiteY9" fmla="*/ 2171700 h 2628731"/>
              <a:gd name="connsiteX10" fmla="*/ 0 w 1717556"/>
              <a:gd name="connsiteY10" fmla="*/ 2171700 h 2628731"/>
              <a:gd name="connsiteX11" fmla="*/ 456692 w 1717556"/>
              <a:gd name="connsiteY11" fmla="*/ 1384300 h 2628731"/>
              <a:gd name="connsiteX12" fmla="*/ 225302 w 1717556"/>
              <a:gd name="connsiteY12" fmla="*/ 1384300 h 2628731"/>
              <a:gd name="connsiteX13" fmla="*/ 542040 w 1717556"/>
              <a:gd name="connsiteY13" fmla="*/ 838200 h 2628731"/>
              <a:gd name="connsiteX14" fmla="*/ 372622 w 1717556"/>
              <a:gd name="connsiteY14" fmla="*/ 838200 h 26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7556" h="2628731">
                <a:moveTo>
                  <a:pt x="858778" y="0"/>
                </a:moveTo>
                <a:lnTo>
                  <a:pt x="1344934" y="838200"/>
                </a:lnTo>
                <a:lnTo>
                  <a:pt x="1175516" y="838200"/>
                </a:lnTo>
                <a:lnTo>
                  <a:pt x="1492254" y="1384300"/>
                </a:lnTo>
                <a:lnTo>
                  <a:pt x="1260864" y="1384300"/>
                </a:lnTo>
                <a:lnTo>
                  <a:pt x="1717556" y="2171700"/>
                </a:lnTo>
                <a:lnTo>
                  <a:pt x="973078" y="2171700"/>
                </a:lnTo>
                <a:lnTo>
                  <a:pt x="973078" y="2628731"/>
                </a:lnTo>
                <a:lnTo>
                  <a:pt x="744478" y="2628731"/>
                </a:lnTo>
                <a:lnTo>
                  <a:pt x="744478" y="2171700"/>
                </a:lnTo>
                <a:lnTo>
                  <a:pt x="0" y="2171700"/>
                </a:lnTo>
                <a:lnTo>
                  <a:pt x="456692" y="1384300"/>
                </a:lnTo>
                <a:lnTo>
                  <a:pt x="225302" y="1384300"/>
                </a:lnTo>
                <a:lnTo>
                  <a:pt x="542040" y="838200"/>
                </a:lnTo>
                <a:lnTo>
                  <a:pt x="372622" y="838200"/>
                </a:lnTo>
                <a:close/>
              </a:path>
            </a:pathLst>
          </a:custGeom>
          <a:solidFill>
            <a:srgbClr val="CA974E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 55"/>
          <p:cNvSpPr>
            <a:spLocks noChangeAspect="1"/>
          </p:cNvSpPr>
          <p:nvPr/>
        </p:nvSpPr>
        <p:spPr bwMode="auto">
          <a:xfrm>
            <a:off x="8218858" y="835028"/>
            <a:ext cx="2728118" cy="3556800"/>
          </a:xfrm>
          <a:custGeom>
            <a:avLst/>
            <a:gdLst>
              <a:gd name="T0" fmla="*/ 711 w 776"/>
              <a:gd name="T1" fmla="*/ 395 h 1012"/>
              <a:gd name="T2" fmla="*/ 530 w 776"/>
              <a:gd name="T3" fmla="*/ 403 h 1012"/>
              <a:gd name="T4" fmla="*/ 533 w 776"/>
              <a:gd name="T5" fmla="*/ 333 h 1012"/>
              <a:gd name="T6" fmla="*/ 705 w 776"/>
              <a:gd name="T7" fmla="*/ 247 h 1012"/>
              <a:gd name="T8" fmla="*/ 632 w 776"/>
              <a:gd name="T9" fmla="*/ 38 h 1012"/>
              <a:gd name="T10" fmla="*/ 422 w 776"/>
              <a:gd name="T11" fmla="*/ 111 h 1012"/>
              <a:gd name="T12" fmla="*/ 460 w 776"/>
              <a:gd name="T13" fmla="*/ 297 h 1012"/>
              <a:gd name="T14" fmla="*/ 405 w 776"/>
              <a:gd name="T15" fmla="*/ 343 h 1012"/>
              <a:gd name="T16" fmla="*/ 299 w 776"/>
              <a:gd name="T17" fmla="*/ 196 h 1012"/>
              <a:gd name="T18" fmla="*/ 214 w 776"/>
              <a:gd name="T19" fmla="*/ 182 h 1012"/>
              <a:gd name="T20" fmla="*/ 201 w 776"/>
              <a:gd name="T21" fmla="*/ 265 h 1012"/>
              <a:gd name="T22" fmla="*/ 202 w 776"/>
              <a:gd name="T23" fmla="*/ 266 h 1012"/>
              <a:gd name="T24" fmla="*/ 201 w 776"/>
              <a:gd name="T25" fmla="*/ 266 h 1012"/>
              <a:gd name="T26" fmla="*/ 313 w 776"/>
              <a:gd name="T27" fmla="*/ 421 h 1012"/>
              <a:gd name="T28" fmla="*/ 94 w 776"/>
              <a:gd name="T29" fmla="*/ 608 h 1012"/>
              <a:gd name="T30" fmla="*/ 94 w 776"/>
              <a:gd name="T31" fmla="*/ 608 h 1012"/>
              <a:gd name="T32" fmla="*/ 94 w 776"/>
              <a:gd name="T33" fmla="*/ 608 h 1012"/>
              <a:gd name="T34" fmla="*/ 136 w 776"/>
              <a:gd name="T35" fmla="*/ 655 h 1012"/>
              <a:gd name="T36" fmla="*/ 27 w 776"/>
              <a:gd name="T37" fmla="*/ 749 h 1012"/>
              <a:gd name="T38" fmla="*/ 23 w 776"/>
              <a:gd name="T39" fmla="*/ 838 h 1012"/>
              <a:gd name="T40" fmla="*/ 109 w 776"/>
              <a:gd name="T41" fmla="*/ 848 h 1012"/>
              <a:gd name="T42" fmla="*/ 110 w 776"/>
              <a:gd name="T43" fmla="*/ 847 h 1012"/>
              <a:gd name="T44" fmla="*/ 110 w 776"/>
              <a:gd name="T45" fmla="*/ 847 h 1012"/>
              <a:gd name="T46" fmla="*/ 239 w 776"/>
              <a:gd name="T47" fmla="*/ 742 h 1012"/>
              <a:gd name="T48" fmla="*/ 281 w 776"/>
              <a:gd name="T49" fmla="*/ 767 h 1012"/>
              <a:gd name="T50" fmla="*/ 281 w 776"/>
              <a:gd name="T51" fmla="*/ 767 h 1012"/>
              <a:gd name="T52" fmla="*/ 283 w 776"/>
              <a:gd name="T53" fmla="*/ 768 h 1012"/>
              <a:gd name="T54" fmla="*/ 285 w 776"/>
              <a:gd name="T55" fmla="*/ 768 h 1012"/>
              <a:gd name="T56" fmla="*/ 285 w 776"/>
              <a:gd name="T57" fmla="*/ 768 h 1012"/>
              <a:gd name="T58" fmla="*/ 327 w 776"/>
              <a:gd name="T59" fmla="*/ 785 h 1012"/>
              <a:gd name="T60" fmla="*/ 321 w 776"/>
              <a:gd name="T61" fmla="*/ 949 h 1012"/>
              <a:gd name="T62" fmla="*/ 320 w 776"/>
              <a:gd name="T63" fmla="*/ 949 h 1012"/>
              <a:gd name="T64" fmla="*/ 320 w 776"/>
              <a:gd name="T65" fmla="*/ 950 h 1012"/>
              <a:gd name="T66" fmla="*/ 381 w 776"/>
              <a:gd name="T67" fmla="*/ 1011 h 1012"/>
              <a:gd name="T68" fmla="*/ 449 w 776"/>
              <a:gd name="T69" fmla="*/ 953 h 1012"/>
              <a:gd name="T70" fmla="*/ 454 w 776"/>
              <a:gd name="T71" fmla="*/ 809 h 1012"/>
              <a:gd name="T72" fmla="*/ 516 w 776"/>
              <a:gd name="T73" fmla="*/ 813 h 1012"/>
              <a:gd name="T74" fmla="*/ 516 w 776"/>
              <a:gd name="T75" fmla="*/ 813 h 1012"/>
              <a:gd name="T76" fmla="*/ 516 w 776"/>
              <a:gd name="T77" fmla="*/ 813 h 1012"/>
              <a:gd name="T78" fmla="*/ 516 w 776"/>
              <a:gd name="T79" fmla="*/ 813 h 1012"/>
              <a:gd name="T80" fmla="*/ 524 w 776"/>
              <a:gd name="T81" fmla="*/ 608 h 1012"/>
              <a:gd name="T82" fmla="*/ 523 w 776"/>
              <a:gd name="T83" fmla="*/ 608 h 1012"/>
              <a:gd name="T84" fmla="*/ 526 w 776"/>
              <a:gd name="T85" fmla="*/ 524 h 1012"/>
              <a:gd name="T86" fmla="*/ 717 w 776"/>
              <a:gd name="T87" fmla="*/ 515 h 1012"/>
              <a:gd name="T88" fmla="*/ 717 w 776"/>
              <a:gd name="T89" fmla="*/ 515 h 1012"/>
              <a:gd name="T90" fmla="*/ 718 w 776"/>
              <a:gd name="T91" fmla="*/ 515 h 1012"/>
              <a:gd name="T92" fmla="*/ 774 w 776"/>
              <a:gd name="T93" fmla="*/ 453 h 1012"/>
              <a:gd name="T94" fmla="*/ 711 w 776"/>
              <a:gd name="T95" fmla="*/ 395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6" h="1012">
                <a:moveTo>
                  <a:pt x="711" y="395"/>
                </a:moveTo>
                <a:cubicBezTo>
                  <a:pt x="530" y="403"/>
                  <a:pt x="530" y="403"/>
                  <a:pt x="530" y="403"/>
                </a:cubicBezTo>
                <a:cubicBezTo>
                  <a:pt x="533" y="333"/>
                  <a:pt x="533" y="333"/>
                  <a:pt x="533" y="333"/>
                </a:cubicBezTo>
                <a:cubicBezTo>
                  <a:pt x="601" y="347"/>
                  <a:pt x="673" y="313"/>
                  <a:pt x="705" y="247"/>
                </a:cubicBezTo>
                <a:cubicBezTo>
                  <a:pt x="743" y="169"/>
                  <a:pt x="710" y="75"/>
                  <a:pt x="632" y="38"/>
                </a:cubicBezTo>
                <a:cubicBezTo>
                  <a:pt x="554" y="0"/>
                  <a:pt x="460" y="33"/>
                  <a:pt x="422" y="111"/>
                </a:cubicBezTo>
                <a:cubicBezTo>
                  <a:pt x="391" y="176"/>
                  <a:pt x="409" y="252"/>
                  <a:pt x="460" y="297"/>
                </a:cubicBezTo>
                <a:cubicBezTo>
                  <a:pt x="405" y="343"/>
                  <a:pt x="405" y="343"/>
                  <a:pt x="405" y="343"/>
                </a:cubicBezTo>
                <a:cubicBezTo>
                  <a:pt x="299" y="196"/>
                  <a:pt x="299" y="196"/>
                  <a:pt x="299" y="196"/>
                </a:cubicBezTo>
                <a:cubicBezTo>
                  <a:pt x="280" y="170"/>
                  <a:pt x="241" y="163"/>
                  <a:pt x="214" y="182"/>
                </a:cubicBezTo>
                <a:cubicBezTo>
                  <a:pt x="188" y="201"/>
                  <a:pt x="182" y="238"/>
                  <a:pt x="201" y="265"/>
                </a:cubicBezTo>
                <a:cubicBezTo>
                  <a:pt x="201" y="265"/>
                  <a:pt x="201" y="265"/>
                  <a:pt x="202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313" y="421"/>
                  <a:pt x="313" y="421"/>
                  <a:pt x="313" y="421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110" y="628"/>
                  <a:pt x="136" y="655"/>
                </a:cubicBezTo>
                <a:cubicBezTo>
                  <a:pt x="27" y="749"/>
                  <a:pt x="27" y="749"/>
                  <a:pt x="27" y="749"/>
                </a:cubicBezTo>
                <a:cubicBezTo>
                  <a:pt x="2" y="770"/>
                  <a:pt x="0" y="811"/>
                  <a:pt x="23" y="838"/>
                </a:cubicBezTo>
                <a:cubicBezTo>
                  <a:pt x="46" y="865"/>
                  <a:pt x="84" y="869"/>
                  <a:pt x="109" y="848"/>
                </a:cubicBezTo>
                <a:cubicBezTo>
                  <a:pt x="109" y="848"/>
                  <a:pt x="110" y="847"/>
                  <a:pt x="110" y="847"/>
                </a:cubicBezTo>
                <a:cubicBezTo>
                  <a:pt x="110" y="847"/>
                  <a:pt x="110" y="847"/>
                  <a:pt x="110" y="847"/>
                </a:cubicBezTo>
                <a:cubicBezTo>
                  <a:pt x="239" y="742"/>
                  <a:pt x="239" y="742"/>
                  <a:pt x="239" y="742"/>
                </a:cubicBezTo>
                <a:cubicBezTo>
                  <a:pt x="252" y="751"/>
                  <a:pt x="267" y="760"/>
                  <a:pt x="281" y="767"/>
                </a:cubicBezTo>
                <a:cubicBezTo>
                  <a:pt x="281" y="767"/>
                  <a:pt x="281" y="767"/>
                  <a:pt x="281" y="767"/>
                </a:cubicBezTo>
                <a:cubicBezTo>
                  <a:pt x="281" y="767"/>
                  <a:pt x="283" y="767"/>
                  <a:pt x="283" y="768"/>
                </a:cubicBezTo>
                <a:cubicBezTo>
                  <a:pt x="284" y="768"/>
                  <a:pt x="285" y="768"/>
                  <a:pt x="285" y="768"/>
                </a:cubicBezTo>
                <a:cubicBezTo>
                  <a:pt x="285" y="768"/>
                  <a:pt x="285" y="768"/>
                  <a:pt x="285" y="768"/>
                </a:cubicBezTo>
                <a:cubicBezTo>
                  <a:pt x="300" y="775"/>
                  <a:pt x="312" y="780"/>
                  <a:pt x="327" y="785"/>
                </a:cubicBezTo>
                <a:cubicBezTo>
                  <a:pt x="321" y="949"/>
                  <a:pt x="321" y="949"/>
                  <a:pt x="321" y="949"/>
                </a:cubicBezTo>
                <a:cubicBezTo>
                  <a:pt x="320" y="949"/>
                  <a:pt x="320" y="949"/>
                  <a:pt x="320" y="949"/>
                </a:cubicBezTo>
                <a:cubicBezTo>
                  <a:pt x="320" y="949"/>
                  <a:pt x="320" y="949"/>
                  <a:pt x="320" y="950"/>
                </a:cubicBezTo>
                <a:cubicBezTo>
                  <a:pt x="319" y="982"/>
                  <a:pt x="346" y="1010"/>
                  <a:pt x="381" y="1011"/>
                </a:cubicBezTo>
                <a:cubicBezTo>
                  <a:pt x="416" y="1012"/>
                  <a:pt x="448" y="985"/>
                  <a:pt x="449" y="953"/>
                </a:cubicBezTo>
                <a:cubicBezTo>
                  <a:pt x="454" y="809"/>
                  <a:pt x="454" y="809"/>
                  <a:pt x="454" y="809"/>
                </a:cubicBezTo>
                <a:cubicBezTo>
                  <a:pt x="486" y="813"/>
                  <a:pt x="509" y="814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24" y="608"/>
                  <a:pt x="524" y="608"/>
                  <a:pt x="524" y="608"/>
                </a:cubicBezTo>
                <a:cubicBezTo>
                  <a:pt x="523" y="608"/>
                  <a:pt x="523" y="608"/>
                  <a:pt x="523" y="608"/>
                </a:cubicBezTo>
                <a:cubicBezTo>
                  <a:pt x="526" y="524"/>
                  <a:pt x="526" y="524"/>
                  <a:pt x="526" y="524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8" y="515"/>
                  <a:pt x="718" y="515"/>
                </a:cubicBezTo>
                <a:cubicBezTo>
                  <a:pt x="751" y="513"/>
                  <a:pt x="776" y="485"/>
                  <a:pt x="774" y="453"/>
                </a:cubicBezTo>
                <a:cubicBezTo>
                  <a:pt x="773" y="420"/>
                  <a:pt x="744" y="393"/>
                  <a:pt x="711" y="395"/>
                </a:cubicBezTo>
                <a:close/>
              </a:path>
            </a:pathLst>
          </a:custGeom>
          <a:solidFill>
            <a:srgbClr val="CA974E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41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500"/>
    </mc:Choice>
    <mc:Fallback xmlns="">
      <p:transition advTm="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0.00046 C 0.04114 0.01713 0.17799 0.17778 0.26211 0.13287 C 0.32656 0.10857 0.41002 -0.01111 0.48541 -0.02778 " pathEditMode="relative" rAng="0" ptsTypes="AAA">
                                      <p:cBhvr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71" y="569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" presetClass="exit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-0.32096 -0.20185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5" y="-1009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 L -0.34727 0.2331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70" y="1164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L -0.16758 -0.08357 " pathEditMode="relative" rAng="0" ptsTypes="AA">
                                      <p:cBhvr>
                                        <p:cTn id="4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85" y="-419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-0.06042 -0.29745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-1488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750" fill="hold"/>
                                        <p:tgtEl>
                                          <p:spTgt spid="4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2" grpId="0" animBg="1"/>
      <p:bldP spid="53" grpId="0" animBg="1"/>
      <p:bldP spid="55" grpId="0" animBg="1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172"/>
          <p:cNvGrpSpPr>
            <a:grpSpLocks noChangeAspect="1"/>
          </p:cNvGrpSpPr>
          <p:nvPr/>
        </p:nvGrpSpPr>
        <p:grpSpPr>
          <a:xfrm>
            <a:off x="5903257" y="2647012"/>
            <a:ext cx="1975816" cy="3024000"/>
            <a:chOff x="6047125" y="2799412"/>
            <a:chExt cx="1975816" cy="3024000"/>
          </a:xfrm>
        </p:grpSpPr>
        <p:sp>
          <p:nvSpPr>
            <p:cNvPr id="162" name="Freeform 161"/>
            <p:cNvSpPr>
              <a:spLocks noChangeAspect="1"/>
            </p:cNvSpPr>
            <p:nvPr/>
          </p:nvSpPr>
          <p:spPr>
            <a:xfrm rot="1871481">
              <a:off x="6047125" y="2799412"/>
              <a:ext cx="1975816" cy="3024000"/>
            </a:xfrm>
            <a:custGeom>
              <a:avLst/>
              <a:gdLst>
                <a:gd name="connsiteX0" fmla="*/ 858778 w 1717556"/>
                <a:gd name="connsiteY0" fmla="*/ 0 h 2628731"/>
                <a:gd name="connsiteX1" fmla="*/ 1344934 w 1717556"/>
                <a:gd name="connsiteY1" fmla="*/ 838200 h 2628731"/>
                <a:gd name="connsiteX2" fmla="*/ 1175516 w 1717556"/>
                <a:gd name="connsiteY2" fmla="*/ 838200 h 2628731"/>
                <a:gd name="connsiteX3" fmla="*/ 1492254 w 1717556"/>
                <a:gd name="connsiteY3" fmla="*/ 1384300 h 2628731"/>
                <a:gd name="connsiteX4" fmla="*/ 1260864 w 1717556"/>
                <a:gd name="connsiteY4" fmla="*/ 1384300 h 2628731"/>
                <a:gd name="connsiteX5" fmla="*/ 1717556 w 1717556"/>
                <a:gd name="connsiteY5" fmla="*/ 2171700 h 2628731"/>
                <a:gd name="connsiteX6" fmla="*/ 973078 w 1717556"/>
                <a:gd name="connsiteY6" fmla="*/ 2171700 h 2628731"/>
                <a:gd name="connsiteX7" fmla="*/ 973078 w 1717556"/>
                <a:gd name="connsiteY7" fmla="*/ 2628731 h 2628731"/>
                <a:gd name="connsiteX8" fmla="*/ 744478 w 1717556"/>
                <a:gd name="connsiteY8" fmla="*/ 2628731 h 2628731"/>
                <a:gd name="connsiteX9" fmla="*/ 744478 w 1717556"/>
                <a:gd name="connsiteY9" fmla="*/ 2171700 h 2628731"/>
                <a:gd name="connsiteX10" fmla="*/ 0 w 1717556"/>
                <a:gd name="connsiteY10" fmla="*/ 2171700 h 2628731"/>
                <a:gd name="connsiteX11" fmla="*/ 456692 w 1717556"/>
                <a:gd name="connsiteY11" fmla="*/ 1384300 h 2628731"/>
                <a:gd name="connsiteX12" fmla="*/ 225302 w 1717556"/>
                <a:gd name="connsiteY12" fmla="*/ 1384300 h 2628731"/>
                <a:gd name="connsiteX13" fmla="*/ 542040 w 1717556"/>
                <a:gd name="connsiteY13" fmla="*/ 838200 h 2628731"/>
                <a:gd name="connsiteX14" fmla="*/ 372622 w 1717556"/>
                <a:gd name="connsiteY14" fmla="*/ 838200 h 262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7556" h="2628731">
                  <a:moveTo>
                    <a:pt x="858778" y="0"/>
                  </a:moveTo>
                  <a:lnTo>
                    <a:pt x="1344934" y="838200"/>
                  </a:lnTo>
                  <a:lnTo>
                    <a:pt x="1175516" y="838200"/>
                  </a:lnTo>
                  <a:lnTo>
                    <a:pt x="1492254" y="1384300"/>
                  </a:lnTo>
                  <a:lnTo>
                    <a:pt x="1260864" y="1384300"/>
                  </a:lnTo>
                  <a:lnTo>
                    <a:pt x="1717556" y="2171700"/>
                  </a:lnTo>
                  <a:lnTo>
                    <a:pt x="973078" y="2171700"/>
                  </a:lnTo>
                  <a:lnTo>
                    <a:pt x="973078" y="2628731"/>
                  </a:lnTo>
                  <a:lnTo>
                    <a:pt x="744478" y="2628731"/>
                  </a:lnTo>
                  <a:lnTo>
                    <a:pt x="744478" y="2171700"/>
                  </a:lnTo>
                  <a:lnTo>
                    <a:pt x="0" y="2171700"/>
                  </a:lnTo>
                  <a:lnTo>
                    <a:pt x="456692" y="1384300"/>
                  </a:lnTo>
                  <a:lnTo>
                    <a:pt x="225302" y="1384300"/>
                  </a:lnTo>
                  <a:lnTo>
                    <a:pt x="542040" y="838200"/>
                  </a:lnTo>
                  <a:lnTo>
                    <a:pt x="372622" y="838200"/>
                  </a:lnTo>
                  <a:close/>
                </a:path>
              </a:pathLst>
            </a:custGeom>
            <a:solidFill>
              <a:srgbClr val="CA974E"/>
            </a:solidFill>
            <a:ln w="88900">
              <a:noFill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63" name="Group 162"/>
            <p:cNvGrpSpPr/>
            <p:nvPr/>
          </p:nvGrpSpPr>
          <p:grpSpPr>
            <a:xfrm>
              <a:off x="6076167" y="3476015"/>
              <a:ext cx="1615520" cy="1869892"/>
              <a:chOff x="5923767" y="3323615"/>
              <a:chExt cx="1615520" cy="1869892"/>
            </a:xfrm>
          </p:grpSpPr>
          <p:sp>
            <p:nvSpPr>
              <p:cNvPr id="164" name="Freeform 163"/>
              <p:cNvSpPr>
                <a:spLocks/>
              </p:cNvSpPr>
              <p:nvPr/>
            </p:nvSpPr>
            <p:spPr bwMode="auto">
              <a:xfrm rot="364104">
                <a:off x="6816469" y="3541956"/>
                <a:ext cx="687042" cy="362891"/>
              </a:xfrm>
              <a:custGeom>
                <a:avLst/>
                <a:gdLst>
                  <a:gd name="T0" fmla="*/ 359 w 367"/>
                  <a:gd name="T1" fmla="*/ 181 h 194"/>
                  <a:gd name="T2" fmla="*/ 337 w 367"/>
                  <a:gd name="T3" fmla="*/ 164 h 194"/>
                  <a:gd name="T4" fmla="*/ 318 w 367"/>
                  <a:gd name="T5" fmla="*/ 173 h 194"/>
                  <a:gd name="T6" fmla="*/ 301 w 367"/>
                  <a:gd name="T7" fmla="*/ 158 h 194"/>
                  <a:gd name="T8" fmla="*/ 290 w 367"/>
                  <a:gd name="T9" fmla="*/ 152 h 194"/>
                  <a:gd name="T10" fmla="*/ 281 w 367"/>
                  <a:gd name="T11" fmla="*/ 155 h 194"/>
                  <a:gd name="T12" fmla="*/ 255 w 367"/>
                  <a:gd name="T13" fmla="*/ 145 h 194"/>
                  <a:gd name="T14" fmla="*/ 235 w 367"/>
                  <a:gd name="T15" fmla="*/ 137 h 194"/>
                  <a:gd name="T16" fmla="*/ 225 w 367"/>
                  <a:gd name="T17" fmla="*/ 141 h 194"/>
                  <a:gd name="T18" fmla="*/ 210 w 367"/>
                  <a:gd name="T19" fmla="*/ 129 h 194"/>
                  <a:gd name="T20" fmla="*/ 189 w 367"/>
                  <a:gd name="T21" fmla="*/ 125 h 194"/>
                  <a:gd name="T22" fmla="*/ 174 w 367"/>
                  <a:gd name="T23" fmla="*/ 108 h 194"/>
                  <a:gd name="T24" fmla="*/ 157 w 367"/>
                  <a:gd name="T25" fmla="*/ 107 h 194"/>
                  <a:gd name="T26" fmla="*/ 143 w 367"/>
                  <a:gd name="T27" fmla="*/ 94 h 194"/>
                  <a:gd name="T28" fmla="*/ 137 w 367"/>
                  <a:gd name="T29" fmla="*/ 85 h 194"/>
                  <a:gd name="T30" fmla="*/ 106 w 367"/>
                  <a:gd name="T31" fmla="*/ 73 h 194"/>
                  <a:gd name="T32" fmla="*/ 94 w 367"/>
                  <a:gd name="T33" fmla="*/ 55 h 194"/>
                  <a:gd name="T34" fmla="*/ 85 w 367"/>
                  <a:gd name="T35" fmla="*/ 55 h 194"/>
                  <a:gd name="T36" fmla="*/ 71 w 367"/>
                  <a:gd name="T37" fmla="*/ 39 h 194"/>
                  <a:gd name="T38" fmla="*/ 52 w 367"/>
                  <a:gd name="T39" fmla="*/ 30 h 194"/>
                  <a:gd name="T40" fmla="*/ 44 w 367"/>
                  <a:gd name="T41" fmla="*/ 17 h 194"/>
                  <a:gd name="T42" fmla="*/ 38 w 367"/>
                  <a:gd name="T43" fmla="*/ 8 h 194"/>
                  <a:gd name="T44" fmla="*/ 14 w 367"/>
                  <a:gd name="T45" fmla="*/ 5 h 194"/>
                  <a:gd name="T46" fmla="*/ 6 w 367"/>
                  <a:gd name="T47" fmla="*/ 14 h 194"/>
                  <a:gd name="T48" fmla="*/ 31 w 367"/>
                  <a:gd name="T49" fmla="*/ 28 h 194"/>
                  <a:gd name="T50" fmla="*/ 43 w 367"/>
                  <a:gd name="T51" fmla="*/ 42 h 194"/>
                  <a:gd name="T52" fmla="*/ 57 w 367"/>
                  <a:gd name="T53" fmla="*/ 41 h 194"/>
                  <a:gd name="T54" fmla="*/ 64 w 367"/>
                  <a:gd name="T55" fmla="*/ 60 h 194"/>
                  <a:gd name="T56" fmla="*/ 81 w 367"/>
                  <a:gd name="T57" fmla="*/ 69 h 194"/>
                  <a:gd name="T58" fmla="*/ 96 w 367"/>
                  <a:gd name="T59" fmla="*/ 90 h 194"/>
                  <a:gd name="T60" fmla="*/ 122 w 367"/>
                  <a:gd name="T61" fmla="*/ 96 h 194"/>
                  <a:gd name="T62" fmla="*/ 129 w 367"/>
                  <a:gd name="T63" fmla="*/ 110 h 194"/>
                  <a:gd name="T64" fmla="*/ 137 w 367"/>
                  <a:gd name="T65" fmla="*/ 120 h 194"/>
                  <a:gd name="T66" fmla="*/ 149 w 367"/>
                  <a:gd name="T67" fmla="*/ 123 h 194"/>
                  <a:gd name="T68" fmla="*/ 165 w 367"/>
                  <a:gd name="T69" fmla="*/ 122 h 194"/>
                  <a:gd name="T70" fmla="*/ 177 w 367"/>
                  <a:gd name="T71" fmla="*/ 142 h 194"/>
                  <a:gd name="T72" fmla="*/ 205 w 367"/>
                  <a:gd name="T73" fmla="*/ 148 h 194"/>
                  <a:gd name="T74" fmla="*/ 223 w 367"/>
                  <a:gd name="T75" fmla="*/ 156 h 194"/>
                  <a:gd name="T76" fmla="*/ 245 w 367"/>
                  <a:gd name="T77" fmla="*/ 151 h 194"/>
                  <a:gd name="T78" fmla="*/ 255 w 367"/>
                  <a:gd name="T79" fmla="*/ 169 h 194"/>
                  <a:gd name="T80" fmla="*/ 281 w 367"/>
                  <a:gd name="T81" fmla="*/ 172 h 194"/>
                  <a:gd name="T82" fmla="*/ 308 w 367"/>
                  <a:gd name="T83" fmla="*/ 185 h 194"/>
                  <a:gd name="T84" fmla="*/ 328 w 367"/>
                  <a:gd name="T85" fmla="*/ 181 h 194"/>
                  <a:gd name="T86" fmla="*/ 344 w 367"/>
                  <a:gd name="T87" fmla="*/ 188 h 194"/>
                  <a:gd name="T88" fmla="*/ 357 w 367"/>
                  <a:gd name="T89" fmla="*/ 192 h 194"/>
                  <a:gd name="T90" fmla="*/ 359 w 367"/>
                  <a:gd name="T91" fmla="*/ 18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67" h="194">
                    <a:moveTo>
                      <a:pt x="359" y="181"/>
                    </a:moveTo>
                    <a:cubicBezTo>
                      <a:pt x="348" y="179"/>
                      <a:pt x="347" y="167"/>
                      <a:pt x="337" y="164"/>
                    </a:cubicBezTo>
                    <a:cubicBezTo>
                      <a:pt x="328" y="162"/>
                      <a:pt x="320" y="163"/>
                      <a:pt x="318" y="173"/>
                    </a:cubicBezTo>
                    <a:cubicBezTo>
                      <a:pt x="316" y="180"/>
                      <a:pt x="302" y="160"/>
                      <a:pt x="301" y="158"/>
                    </a:cubicBezTo>
                    <a:cubicBezTo>
                      <a:pt x="298" y="153"/>
                      <a:pt x="295" y="152"/>
                      <a:pt x="290" y="152"/>
                    </a:cubicBezTo>
                    <a:cubicBezTo>
                      <a:pt x="286" y="152"/>
                      <a:pt x="285" y="153"/>
                      <a:pt x="281" y="155"/>
                    </a:cubicBezTo>
                    <a:cubicBezTo>
                      <a:pt x="264" y="167"/>
                      <a:pt x="261" y="153"/>
                      <a:pt x="255" y="145"/>
                    </a:cubicBezTo>
                    <a:cubicBezTo>
                      <a:pt x="250" y="138"/>
                      <a:pt x="243" y="136"/>
                      <a:pt x="235" y="137"/>
                    </a:cubicBezTo>
                    <a:cubicBezTo>
                      <a:pt x="231" y="137"/>
                      <a:pt x="228" y="139"/>
                      <a:pt x="225" y="141"/>
                    </a:cubicBezTo>
                    <a:cubicBezTo>
                      <a:pt x="216" y="146"/>
                      <a:pt x="213" y="136"/>
                      <a:pt x="210" y="129"/>
                    </a:cubicBezTo>
                    <a:cubicBezTo>
                      <a:pt x="206" y="123"/>
                      <a:pt x="195" y="121"/>
                      <a:pt x="189" y="125"/>
                    </a:cubicBezTo>
                    <a:cubicBezTo>
                      <a:pt x="175" y="133"/>
                      <a:pt x="181" y="114"/>
                      <a:pt x="174" y="108"/>
                    </a:cubicBezTo>
                    <a:cubicBezTo>
                      <a:pt x="169" y="104"/>
                      <a:pt x="162" y="104"/>
                      <a:pt x="157" y="107"/>
                    </a:cubicBezTo>
                    <a:cubicBezTo>
                      <a:pt x="137" y="121"/>
                      <a:pt x="143" y="100"/>
                      <a:pt x="143" y="94"/>
                    </a:cubicBezTo>
                    <a:cubicBezTo>
                      <a:pt x="143" y="91"/>
                      <a:pt x="140" y="86"/>
                      <a:pt x="137" y="85"/>
                    </a:cubicBezTo>
                    <a:cubicBezTo>
                      <a:pt x="124" y="79"/>
                      <a:pt x="104" y="92"/>
                      <a:pt x="106" y="73"/>
                    </a:cubicBezTo>
                    <a:cubicBezTo>
                      <a:pt x="106" y="65"/>
                      <a:pt x="101" y="58"/>
                      <a:pt x="94" y="55"/>
                    </a:cubicBezTo>
                    <a:cubicBezTo>
                      <a:pt x="91" y="54"/>
                      <a:pt x="88" y="54"/>
                      <a:pt x="85" y="55"/>
                    </a:cubicBezTo>
                    <a:cubicBezTo>
                      <a:pt x="72" y="59"/>
                      <a:pt x="74" y="46"/>
                      <a:pt x="71" y="39"/>
                    </a:cubicBezTo>
                    <a:cubicBezTo>
                      <a:pt x="67" y="30"/>
                      <a:pt x="62" y="28"/>
                      <a:pt x="52" y="30"/>
                    </a:cubicBezTo>
                    <a:cubicBezTo>
                      <a:pt x="39" y="33"/>
                      <a:pt x="44" y="23"/>
                      <a:pt x="44" y="17"/>
                    </a:cubicBezTo>
                    <a:cubicBezTo>
                      <a:pt x="44" y="13"/>
                      <a:pt x="40" y="10"/>
                      <a:pt x="38" y="8"/>
                    </a:cubicBezTo>
                    <a:cubicBezTo>
                      <a:pt x="31" y="3"/>
                      <a:pt x="18" y="9"/>
                      <a:pt x="14" y="5"/>
                    </a:cubicBezTo>
                    <a:cubicBezTo>
                      <a:pt x="8" y="0"/>
                      <a:pt x="0" y="9"/>
                      <a:pt x="6" y="14"/>
                    </a:cubicBezTo>
                    <a:cubicBezTo>
                      <a:pt x="14" y="21"/>
                      <a:pt x="32" y="12"/>
                      <a:pt x="31" y="28"/>
                    </a:cubicBezTo>
                    <a:cubicBezTo>
                      <a:pt x="30" y="35"/>
                      <a:pt x="36" y="42"/>
                      <a:pt x="43" y="42"/>
                    </a:cubicBezTo>
                    <a:cubicBezTo>
                      <a:pt x="48" y="43"/>
                      <a:pt x="52" y="42"/>
                      <a:pt x="57" y="41"/>
                    </a:cubicBezTo>
                    <a:cubicBezTo>
                      <a:pt x="60" y="41"/>
                      <a:pt x="63" y="57"/>
                      <a:pt x="64" y="60"/>
                    </a:cubicBezTo>
                    <a:cubicBezTo>
                      <a:pt x="66" y="67"/>
                      <a:pt x="74" y="71"/>
                      <a:pt x="81" y="69"/>
                    </a:cubicBezTo>
                    <a:cubicBezTo>
                      <a:pt x="97" y="64"/>
                      <a:pt x="91" y="82"/>
                      <a:pt x="96" y="90"/>
                    </a:cubicBezTo>
                    <a:cubicBezTo>
                      <a:pt x="101" y="98"/>
                      <a:pt x="114" y="98"/>
                      <a:pt x="122" y="96"/>
                    </a:cubicBezTo>
                    <a:cubicBezTo>
                      <a:pt x="133" y="92"/>
                      <a:pt x="128" y="107"/>
                      <a:pt x="129" y="110"/>
                    </a:cubicBezTo>
                    <a:cubicBezTo>
                      <a:pt x="131" y="115"/>
                      <a:pt x="132" y="118"/>
                      <a:pt x="137" y="120"/>
                    </a:cubicBezTo>
                    <a:cubicBezTo>
                      <a:pt x="140" y="122"/>
                      <a:pt x="144" y="124"/>
                      <a:pt x="149" y="123"/>
                    </a:cubicBezTo>
                    <a:cubicBezTo>
                      <a:pt x="150" y="123"/>
                      <a:pt x="166" y="117"/>
                      <a:pt x="165" y="122"/>
                    </a:cubicBezTo>
                    <a:cubicBezTo>
                      <a:pt x="164" y="132"/>
                      <a:pt x="169" y="138"/>
                      <a:pt x="177" y="142"/>
                    </a:cubicBezTo>
                    <a:cubicBezTo>
                      <a:pt x="188" y="147"/>
                      <a:pt x="197" y="128"/>
                      <a:pt x="205" y="148"/>
                    </a:cubicBezTo>
                    <a:cubicBezTo>
                      <a:pt x="208" y="155"/>
                      <a:pt x="215" y="159"/>
                      <a:pt x="223" y="156"/>
                    </a:cubicBezTo>
                    <a:cubicBezTo>
                      <a:pt x="229" y="154"/>
                      <a:pt x="237" y="142"/>
                      <a:pt x="245" y="151"/>
                    </a:cubicBezTo>
                    <a:cubicBezTo>
                      <a:pt x="250" y="157"/>
                      <a:pt x="250" y="163"/>
                      <a:pt x="255" y="169"/>
                    </a:cubicBezTo>
                    <a:cubicBezTo>
                      <a:pt x="263" y="176"/>
                      <a:pt x="271" y="178"/>
                      <a:pt x="281" y="172"/>
                    </a:cubicBezTo>
                    <a:cubicBezTo>
                      <a:pt x="296" y="162"/>
                      <a:pt x="296" y="179"/>
                      <a:pt x="308" y="185"/>
                    </a:cubicBezTo>
                    <a:cubicBezTo>
                      <a:pt x="315" y="189"/>
                      <a:pt x="323" y="190"/>
                      <a:pt x="328" y="181"/>
                    </a:cubicBezTo>
                    <a:cubicBezTo>
                      <a:pt x="332" y="172"/>
                      <a:pt x="340" y="185"/>
                      <a:pt x="344" y="188"/>
                    </a:cubicBezTo>
                    <a:cubicBezTo>
                      <a:pt x="348" y="192"/>
                      <a:pt x="351" y="192"/>
                      <a:pt x="357" y="192"/>
                    </a:cubicBezTo>
                    <a:cubicBezTo>
                      <a:pt x="365" y="194"/>
                      <a:pt x="367" y="182"/>
                      <a:pt x="359" y="18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Freeform 164"/>
              <p:cNvSpPr>
                <a:spLocks/>
              </p:cNvSpPr>
              <p:nvPr/>
            </p:nvSpPr>
            <p:spPr bwMode="auto">
              <a:xfrm rot="364104">
                <a:off x="6389785" y="4048004"/>
                <a:ext cx="796430" cy="420669"/>
              </a:xfrm>
              <a:custGeom>
                <a:avLst/>
                <a:gdLst>
                  <a:gd name="T0" fmla="*/ 359 w 367"/>
                  <a:gd name="T1" fmla="*/ 181 h 194"/>
                  <a:gd name="T2" fmla="*/ 337 w 367"/>
                  <a:gd name="T3" fmla="*/ 164 h 194"/>
                  <a:gd name="T4" fmla="*/ 318 w 367"/>
                  <a:gd name="T5" fmla="*/ 173 h 194"/>
                  <a:gd name="T6" fmla="*/ 301 w 367"/>
                  <a:gd name="T7" fmla="*/ 158 h 194"/>
                  <a:gd name="T8" fmla="*/ 290 w 367"/>
                  <a:gd name="T9" fmla="*/ 152 h 194"/>
                  <a:gd name="T10" fmla="*/ 281 w 367"/>
                  <a:gd name="T11" fmla="*/ 155 h 194"/>
                  <a:gd name="T12" fmla="*/ 255 w 367"/>
                  <a:gd name="T13" fmla="*/ 145 h 194"/>
                  <a:gd name="T14" fmla="*/ 235 w 367"/>
                  <a:gd name="T15" fmla="*/ 137 h 194"/>
                  <a:gd name="T16" fmla="*/ 225 w 367"/>
                  <a:gd name="T17" fmla="*/ 141 h 194"/>
                  <a:gd name="T18" fmla="*/ 210 w 367"/>
                  <a:gd name="T19" fmla="*/ 129 h 194"/>
                  <a:gd name="T20" fmla="*/ 189 w 367"/>
                  <a:gd name="T21" fmla="*/ 125 h 194"/>
                  <a:gd name="T22" fmla="*/ 174 w 367"/>
                  <a:gd name="T23" fmla="*/ 108 h 194"/>
                  <a:gd name="T24" fmla="*/ 157 w 367"/>
                  <a:gd name="T25" fmla="*/ 107 h 194"/>
                  <a:gd name="T26" fmla="*/ 143 w 367"/>
                  <a:gd name="T27" fmla="*/ 94 h 194"/>
                  <a:gd name="T28" fmla="*/ 137 w 367"/>
                  <a:gd name="T29" fmla="*/ 85 h 194"/>
                  <a:gd name="T30" fmla="*/ 106 w 367"/>
                  <a:gd name="T31" fmla="*/ 73 h 194"/>
                  <a:gd name="T32" fmla="*/ 94 w 367"/>
                  <a:gd name="T33" fmla="*/ 55 h 194"/>
                  <a:gd name="T34" fmla="*/ 85 w 367"/>
                  <a:gd name="T35" fmla="*/ 55 h 194"/>
                  <a:gd name="T36" fmla="*/ 71 w 367"/>
                  <a:gd name="T37" fmla="*/ 39 h 194"/>
                  <a:gd name="T38" fmla="*/ 52 w 367"/>
                  <a:gd name="T39" fmla="*/ 30 h 194"/>
                  <a:gd name="T40" fmla="*/ 44 w 367"/>
                  <a:gd name="T41" fmla="*/ 17 h 194"/>
                  <a:gd name="T42" fmla="*/ 38 w 367"/>
                  <a:gd name="T43" fmla="*/ 8 h 194"/>
                  <a:gd name="T44" fmla="*/ 14 w 367"/>
                  <a:gd name="T45" fmla="*/ 5 h 194"/>
                  <a:gd name="T46" fmla="*/ 6 w 367"/>
                  <a:gd name="T47" fmla="*/ 14 h 194"/>
                  <a:gd name="T48" fmla="*/ 31 w 367"/>
                  <a:gd name="T49" fmla="*/ 28 h 194"/>
                  <a:gd name="T50" fmla="*/ 43 w 367"/>
                  <a:gd name="T51" fmla="*/ 42 h 194"/>
                  <a:gd name="T52" fmla="*/ 57 w 367"/>
                  <a:gd name="T53" fmla="*/ 41 h 194"/>
                  <a:gd name="T54" fmla="*/ 64 w 367"/>
                  <a:gd name="T55" fmla="*/ 60 h 194"/>
                  <a:gd name="T56" fmla="*/ 81 w 367"/>
                  <a:gd name="T57" fmla="*/ 69 h 194"/>
                  <a:gd name="T58" fmla="*/ 96 w 367"/>
                  <a:gd name="T59" fmla="*/ 90 h 194"/>
                  <a:gd name="T60" fmla="*/ 122 w 367"/>
                  <a:gd name="T61" fmla="*/ 96 h 194"/>
                  <a:gd name="T62" fmla="*/ 129 w 367"/>
                  <a:gd name="T63" fmla="*/ 110 h 194"/>
                  <a:gd name="T64" fmla="*/ 137 w 367"/>
                  <a:gd name="T65" fmla="*/ 120 h 194"/>
                  <a:gd name="T66" fmla="*/ 149 w 367"/>
                  <a:gd name="T67" fmla="*/ 123 h 194"/>
                  <a:gd name="T68" fmla="*/ 165 w 367"/>
                  <a:gd name="T69" fmla="*/ 122 h 194"/>
                  <a:gd name="T70" fmla="*/ 177 w 367"/>
                  <a:gd name="T71" fmla="*/ 142 h 194"/>
                  <a:gd name="T72" fmla="*/ 205 w 367"/>
                  <a:gd name="T73" fmla="*/ 148 h 194"/>
                  <a:gd name="T74" fmla="*/ 223 w 367"/>
                  <a:gd name="T75" fmla="*/ 156 h 194"/>
                  <a:gd name="T76" fmla="*/ 245 w 367"/>
                  <a:gd name="T77" fmla="*/ 151 h 194"/>
                  <a:gd name="T78" fmla="*/ 255 w 367"/>
                  <a:gd name="T79" fmla="*/ 169 h 194"/>
                  <a:gd name="T80" fmla="*/ 281 w 367"/>
                  <a:gd name="T81" fmla="*/ 172 h 194"/>
                  <a:gd name="T82" fmla="*/ 308 w 367"/>
                  <a:gd name="T83" fmla="*/ 185 h 194"/>
                  <a:gd name="T84" fmla="*/ 328 w 367"/>
                  <a:gd name="T85" fmla="*/ 181 h 194"/>
                  <a:gd name="T86" fmla="*/ 344 w 367"/>
                  <a:gd name="T87" fmla="*/ 188 h 194"/>
                  <a:gd name="T88" fmla="*/ 357 w 367"/>
                  <a:gd name="T89" fmla="*/ 192 h 194"/>
                  <a:gd name="T90" fmla="*/ 359 w 367"/>
                  <a:gd name="T91" fmla="*/ 18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67" h="194">
                    <a:moveTo>
                      <a:pt x="359" y="181"/>
                    </a:moveTo>
                    <a:cubicBezTo>
                      <a:pt x="348" y="179"/>
                      <a:pt x="347" y="167"/>
                      <a:pt x="337" y="164"/>
                    </a:cubicBezTo>
                    <a:cubicBezTo>
                      <a:pt x="328" y="162"/>
                      <a:pt x="320" y="163"/>
                      <a:pt x="318" y="173"/>
                    </a:cubicBezTo>
                    <a:cubicBezTo>
                      <a:pt x="316" y="180"/>
                      <a:pt x="302" y="160"/>
                      <a:pt x="301" y="158"/>
                    </a:cubicBezTo>
                    <a:cubicBezTo>
                      <a:pt x="298" y="153"/>
                      <a:pt x="295" y="152"/>
                      <a:pt x="290" y="152"/>
                    </a:cubicBezTo>
                    <a:cubicBezTo>
                      <a:pt x="286" y="152"/>
                      <a:pt x="285" y="153"/>
                      <a:pt x="281" y="155"/>
                    </a:cubicBezTo>
                    <a:cubicBezTo>
                      <a:pt x="264" y="167"/>
                      <a:pt x="261" y="153"/>
                      <a:pt x="255" y="145"/>
                    </a:cubicBezTo>
                    <a:cubicBezTo>
                      <a:pt x="250" y="138"/>
                      <a:pt x="243" y="136"/>
                      <a:pt x="235" y="137"/>
                    </a:cubicBezTo>
                    <a:cubicBezTo>
                      <a:pt x="231" y="137"/>
                      <a:pt x="228" y="139"/>
                      <a:pt x="225" y="141"/>
                    </a:cubicBezTo>
                    <a:cubicBezTo>
                      <a:pt x="216" y="146"/>
                      <a:pt x="213" y="136"/>
                      <a:pt x="210" y="129"/>
                    </a:cubicBezTo>
                    <a:cubicBezTo>
                      <a:pt x="206" y="123"/>
                      <a:pt x="195" y="121"/>
                      <a:pt x="189" y="125"/>
                    </a:cubicBezTo>
                    <a:cubicBezTo>
                      <a:pt x="175" y="133"/>
                      <a:pt x="181" y="114"/>
                      <a:pt x="174" y="108"/>
                    </a:cubicBezTo>
                    <a:cubicBezTo>
                      <a:pt x="169" y="104"/>
                      <a:pt x="162" y="104"/>
                      <a:pt x="157" y="107"/>
                    </a:cubicBezTo>
                    <a:cubicBezTo>
                      <a:pt x="137" y="121"/>
                      <a:pt x="143" y="100"/>
                      <a:pt x="143" y="94"/>
                    </a:cubicBezTo>
                    <a:cubicBezTo>
                      <a:pt x="143" y="91"/>
                      <a:pt x="140" y="86"/>
                      <a:pt x="137" y="85"/>
                    </a:cubicBezTo>
                    <a:cubicBezTo>
                      <a:pt x="124" y="79"/>
                      <a:pt x="104" y="92"/>
                      <a:pt x="106" y="73"/>
                    </a:cubicBezTo>
                    <a:cubicBezTo>
                      <a:pt x="106" y="65"/>
                      <a:pt x="101" y="58"/>
                      <a:pt x="94" y="55"/>
                    </a:cubicBezTo>
                    <a:cubicBezTo>
                      <a:pt x="91" y="54"/>
                      <a:pt x="88" y="54"/>
                      <a:pt x="85" y="55"/>
                    </a:cubicBezTo>
                    <a:cubicBezTo>
                      <a:pt x="72" y="59"/>
                      <a:pt x="74" y="46"/>
                      <a:pt x="71" y="39"/>
                    </a:cubicBezTo>
                    <a:cubicBezTo>
                      <a:pt x="67" y="30"/>
                      <a:pt x="62" y="28"/>
                      <a:pt x="52" y="30"/>
                    </a:cubicBezTo>
                    <a:cubicBezTo>
                      <a:pt x="39" y="33"/>
                      <a:pt x="44" y="23"/>
                      <a:pt x="44" y="17"/>
                    </a:cubicBezTo>
                    <a:cubicBezTo>
                      <a:pt x="44" y="13"/>
                      <a:pt x="40" y="10"/>
                      <a:pt x="38" y="8"/>
                    </a:cubicBezTo>
                    <a:cubicBezTo>
                      <a:pt x="31" y="3"/>
                      <a:pt x="18" y="9"/>
                      <a:pt x="14" y="5"/>
                    </a:cubicBezTo>
                    <a:cubicBezTo>
                      <a:pt x="8" y="0"/>
                      <a:pt x="0" y="9"/>
                      <a:pt x="6" y="14"/>
                    </a:cubicBezTo>
                    <a:cubicBezTo>
                      <a:pt x="14" y="21"/>
                      <a:pt x="32" y="12"/>
                      <a:pt x="31" y="28"/>
                    </a:cubicBezTo>
                    <a:cubicBezTo>
                      <a:pt x="30" y="35"/>
                      <a:pt x="36" y="42"/>
                      <a:pt x="43" y="42"/>
                    </a:cubicBezTo>
                    <a:cubicBezTo>
                      <a:pt x="48" y="43"/>
                      <a:pt x="52" y="42"/>
                      <a:pt x="57" y="41"/>
                    </a:cubicBezTo>
                    <a:cubicBezTo>
                      <a:pt x="60" y="41"/>
                      <a:pt x="63" y="57"/>
                      <a:pt x="64" y="60"/>
                    </a:cubicBezTo>
                    <a:cubicBezTo>
                      <a:pt x="66" y="67"/>
                      <a:pt x="74" y="71"/>
                      <a:pt x="81" y="69"/>
                    </a:cubicBezTo>
                    <a:cubicBezTo>
                      <a:pt x="97" y="64"/>
                      <a:pt x="91" y="82"/>
                      <a:pt x="96" y="90"/>
                    </a:cubicBezTo>
                    <a:cubicBezTo>
                      <a:pt x="101" y="98"/>
                      <a:pt x="114" y="98"/>
                      <a:pt x="122" y="96"/>
                    </a:cubicBezTo>
                    <a:cubicBezTo>
                      <a:pt x="133" y="92"/>
                      <a:pt x="128" y="107"/>
                      <a:pt x="129" y="110"/>
                    </a:cubicBezTo>
                    <a:cubicBezTo>
                      <a:pt x="131" y="115"/>
                      <a:pt x="132" y="118"/>
                      <a:pt x="137" y="120"/>
                    </a:cubicBezTo>
                    <a:cubicBezTo>
                      <a:pt x="140" y="122"/>
                      <a:pt x="144" y="124"/>
                      <a:pt x="149" y="123"/>
                    </a:cubicBezTo>
                    <a:cubicBezTo>
                      <a:pt x="150" y="123"/>
                      <a:pt x="166" y="117"/>
                      <a:pt x="165" y="122"/>
                    </a:cubicBezTo>
                    <a:cubicBezTo>
                      <a:pt x="164" y="132"/>
                      <a:pt x="169" y="138"/>
                      <a:pt x="177" y="142"/>
                    </a:cubicBezTo>
                    <a:cubicBezTo>
                      <a:pt x="188" y="147"/>
                      <a:pt x="197" y="128"/>
                      <a:pt x="205" y="148"/>
                    </a:cubicBezTo>
                    <a:cubicBezTo>
                      <a:pt x="208" y="155"/>
                      <a:pt x="215" y="159"/>
                      <a:pt x="223" y="156"/>
                    </a:cubicBezTo>
                    <a:cubicBezTo>
                      <a:pt x="229" y="154"/>
                      <a:pt x="237" y="142"/>
                      <a:pt x="245" y="151"/>
                    </a:cubicBezTo>
                    <a:cubicBezTo>
                      <a:pt x="250" y="157"/>
                      <a:pt x="250" y="163"/>
                      <a:pt x="255" y="169"/>
                    </a:cubicBezTo>
                    <a:cubicBezTo>
                      <a:pt x="263" y="176"/>
                      <a:pt x="271" y="178"/>
                      <a:pt x="281" y="172"/>
                    </a:cubicBezTo>
                    <a:cubicBezTo>
                      <a:pt x="296" y="162"/>
                      <a:pt x="296" y="179"/>
                      <a:pt x="308" y="185"/>
                    </a:cubicBezTo>
                    <a:cubicBezTo>
                      <a:pt x="315" y="189"/>
                      <a:pt x="323" y="190"/>
                      <a:pt x="328" y="181"/>
                    </a:cubicBezTo>
                    <a:cubicBezTo>
                      <a:pt x="332" y="172"/>
                      <a:pt x="340" y="185"/>
                      <a:pt x="344" y="188"/>
                    </a:cubicBezTo>
                    <a:cubicBezTo>
                      <a:pt x="348" y="192"/>
                      <a:pt x="351" y="192"/>
                      <a:pt x="357" y="192"/>
                    </a:cubicBezTo>
                    <a:cubicBezTo>
                      <a:pt x="365" y="194"/>
                      <a:pt x="367" y="182"/>
                      <a:pt x="359" y="18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6464249" y="4432682"/>
                <a:ext cx="150940" cy="15094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7213873" y="4223863"/>
                <a:ext cx="109633" cy="109633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6901567" y="3323615"/>
                <a:ext cx="109633" cy="109633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7404565" y="3335231"/>
                <a:ext cx="134722" cy="13472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6853417" y="3838894"/>
                <a:ext cx="134722" cy="13472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6901567" y="5083874"/>
                <a:ext cx="109633" cy="109633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5923767" y="4470078"/>
                <a:ext cx="109633" cy="109633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4" name="Freeform 3"/>
          <p:cNvSpPr>
            <a:spLocks noChangeAspect="1"/>
          </p:cNvSpPr>
          <p:nvPr/>
        </p:nvSpPr>
        <p:spPr bwMode="auto">
          <a:xfrm>
            <a:off x="1744171" y="2871678"/>
            <a:ext cx="2114120" cy="3196800"/>
          </a:xfrm>
          <a:custGeom>
            <a:avLst/>
            <a:gdLst>
              <a:gd name="T0" fmla="*/ 544 w 680"/>
              <a:gd name="T1" fmla="*/ 357 h 1028"/>
              <a:gd name="T2" fmla="*/ 543 w 680"/>
              <a:gd name="T3" fmla="*/ 357 h 1028"/>
              <a:gd name="T4" fmla="*/ 544 w 680"/>
              <a:gd name="T5" fmla="*/ 356 h 1028"/>
              <a:gd name="T6" fmla="*/ 279 w 680"/>
              <a:gd name="T7" fmla="*/ 308 h 1028"/>
              <a:gd name="T8" fmla="*/ 273 w 680"/>
              <a:gd name="T9" fmla="*/ 306 h 1028"/>
              <a:gd name="T10" fmla="*/ 329 w 680"/>
              <a:gd name="T11" fmla="*/ 123 h 1028"/>
              <a:gd name="T12" fmla="*/ 128 w 680"/>
              <a:gd name="T13" fmla="*/ 30 h 1028"/>
              <a:gd name="T14" fmla="*/ 35 w 680"/>
              <a:gd name="T15" fmla="*/ 232 h 1028"/>
              <a:gd name="T16" fmla="*/ 196 w 680"/>
              <a:gd name="T17" fmla="*/ 334 h 1028"/>
              <a:gd name="T18" fmla="*/ 188 w 680"/>
              <a:gd name="T19" fmla="*/ 349 h 1028"/>
              <a:gd name="T20" fmla="*/ 23 w 680"/>
              <a:gd name="T21" fmla="*/ 550 h 1028"/>
              <a:gd name="T22" fmla="*/ 23 w 680"/>
              <a:gd name="T23" fmla="*/ 550 h 1028"/>
              <a:gd name="T24" fmla="*/ 22 w 680"/>
              <a:gd name="T25" fmla="*/ 550 h 1028"/>
              <a:gd name="T26" fmla="*/ 28 w 680"/>
              <a:gd name="T27" fmla="*/ 634 h 1028"/>
              <a:gd name="T28" fmla="*/ 114 w 680"/>
              <a:gd name="T29" fmla="*/ 628 h 1028"/>
              <a:gd name="T30" fmla="*/ 114 w 680"/>
              <a:gd name="T31" fmla="*/ 628 h 1028"/>
              <a:gd name="T32" fmla="*/ 115 w 680"/>
              <a:gd name="T33" fmla="*/ 628 h 1028"/>
              <a:gd name="T34" fmla="*/ 187 w 680"/>
              <a:gd name="T35" fmla="*/ 546 h 1028"/>
              <a:gd name="T36" fmla="*/ 241 w 680"/>
              <a:gd name="T37" fmla="*/ 693 h 1028"/>
              <a:gd name="T38" fmla="*/ 238 w 680"/>
              <a:gd name="T39" fmla="*/ 760 h 1028"/>
              <a:gd name="T40" fmla="*/ 226 w 680"/>
              <a:gd name="T41" fmla="*/ 962 h 1028"/>
              <a:gd name="T42" fmla="*/ 287 w 680"/>
              <a:gd name="T43" fmla="*/ 1026 h 1028"/>
              <a:gd name="T44" fmla="*/ 354 w 680"/>
              <a:gd name="T45" fmla="*/ 971 h 1028"/>
              <a:gd name="T46" fmla="*/ 354 w 680"/>
              <a:gd name="T47" fmla="*/ 970 h 1028"/>
              <a:gd name="T48" fmla="*/ 354 w 680"/>
              <a:gd name="T49" fmla="*/ 970 h 1028"/>
              <a:gd name="T50" fmla="*/ 359 w 680"/>
              <a:gd name="T51" fmla="*/ 871 h 1028"/>
              <a:gd name="T52" fmla="*/ 359 w 680"/>
              <a:gd name="T53" fmla="*/ 871 h 1028"/>
              <a:gd name="T54" fmla="*/ 368 w 680"/>
              <a:gd name="T55" fmla="*/ 684 h 1028"/>
              <a:gd name="T56" fmla="*/ 497 w 680"/>
              <a:gd name="T57" fmla="*/ 820 h 1028"/>
              <a:gd name="T58" fmla="*/ 497 w 680"/>
              <a:gd name="T59" fmla="*/ 820 h 1028"/>
              <a:gd name="T60" fmla="*/ 565 w 680"/>
              <a:gd name="T61" fmla="*/ 892 h 1028"/>
              <a:gd name="T62" fmla="*/ 565 w 680"/>
              <a:gd name="T63" fmla="*/ 892 h 1028"/>
              <a:gd name="T64" fmla="*/ 566 w 680"/>
              <a:gd name="T65" fmla="*/ 892 h 1028"/>
              <a:gd name="T66" fmla="*/ 653 w 680"/>
              <a:gd name="T67" fmla="*/ 891 h 1028"/>
              <a:gd name="T68" fmla="*/ 658 w 680"/>
              <a:gd name="T69" fmla="*/ 802 h 1028"/>
              <a:gd name="T70" fmla="*/ 586 w 680"/>
              <a:gd name="T71" fmla="*/ 728 h 1028"/>
              <a:gd name="T72" fmla="*/ 587 w 680"/>
              <a:gd name="T73" fmla="*/ 727 h 1028"/>
              <a:gd name="T74" fmla="*/ 478 w 680"/>
              <a:gd name="T75" fmla="*/ 606 h 1028"/>
              <a:gd name="T76" fmla="*/ 424 w 680"/>
              <a:gd name="T77" fmla="*/ 460 h 1028"/>
              <a:gd name="T78" fmla="*/ 528 w 680"/>
              <a:gd name="T79" fmla="*/ 475 h 1028"/>
              <a:gd name="T80" fmla="*/ 527 w 680"/>
              <a:gd name="T81" fmla="*/ 475 h 1028"/>
              <a:gd name="T82" fmla="*/ 595 w 680"/>
              <a:gd name="T83" fmla="*/ 424 h 1028"/>
              <a:gd name="T84" fmla="*/ 544 w 680"/>
              <a:gd name="T85" fmla="*/ 357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80" h="1028">
                <a:moveTo>
                  <a:pt x="544" y="357"/>
                </a:moveTo>
                <a:cubicBezTo>
                  <a:pt x="544" y="357"/>
                  <a:pt x="544" y="357"/>
                  <a:pt x="543" y="357"/>
                </a:cubicBezTo>
                <a:cubicBezTo>
                  <a:pt x="544" y="356"/>
                  <a:pt x="544" y="356"/>
                  <a:pt x="544" y="356"/>
                </a:cubicBezTo>
                <a:cubicBezTo>
                  <a:pt x="279" y="308"/>
                  <a:pt x="279" y="308"/>
                  <a:pt x="279" y="308"/>
                </a:cubicBezTo>
                <a:cubicBezTo>
                  <a:pt x="273" y="306"/>
                  <a:pt x="273" y="306"/>
                  <a:pt x="273" y="306"/>
                </a:cubicBezTo>
                <a:cubicBezTo>
                  <a:pt x="329" y="266"/>
                  <a:pt x="355" y="191"/>
                  <a:pt x="329" y="123"/>
                </a:cubicBezTo>
                <a:cubicBezTo>
                  <a:pt x="299" y="42"/>
                  <a:pt x="209" y="0"/>
                  <a:pt x="128" y="30"/>
                </a:cubicBezTo>
                <a:cubicBezTo>
                  <a:pt x="46" y="60"/>
                  <a:pt x="5" y="151"/>
                  <a:pt x="35" y="232"/>
                </a:cubicBezTo>
                <a:cubicBezTo>
                  <a:pt x="60" y="300"/>
                  <a:pt x="127" y="340"/>
                  <a:pt x="196" y="334"/>
                </a:cubicBezTo>
                <a:cubicBezTo>
                  <a:pt x="188" y="349"/>
                  <a:pt x="188" y="349"/>
                  <a:pt x="188" y="349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3" y="550"/>
                  <a:pt x="23" y="550"/>
                  <a:pt x="23" y="550"/>
                </a:cubicBezTo>
                <a:cubicBezTo>
                  <a:pt x="22" y="550"/>
                  <a:pt x="22" y="550"/>
                  <a:pt x="22" y="550"/>
                </a:cubicBezTo>
                <a:cubicBezTo>
                  <a:pt x="0" y="575"/>
                  <a:pt x="3" y="612"/>
                  <a:pt x="28" y="634"/>
                </a:cubicBezTo>
                <a:cubicBezTo>
                  <a:pt x="52" y="655"/>
                  <a:pt x="92" y="653"/>
                  <a:pt x="114" y="628"/>
                </a:cubicBezTo>
                <a:cubicBezTo>
                  <a:pt x="114" y="628"/>
                  <a:pt x="114" y="628"/>
                  <a:pt x="114" y="628"/>
                </a:cubicBezTo>
                <a:cubicBezTo>
                  <a:pt x="115" y="628"/>
                  <a:pt x="115" y="628"/>
                  <a:pt x="115" y="628"/>
                </a:cubicBezTo>
                <a:cubicBezTo>
                  <a:pt x="187" y="546"/>
                  <a:pt x="187" y="546"/>
                  <a:pt x="187" y="546"/>
                </a:cubicBezTo>
                <a:cubicBezTo>
                  <a:pt x="241" y="693"/>
                  <a:pt x="241" y="693"/>
                  <a:pt x="241" y="693"/>
                </a:cubicBezTo>
                <a:cubicBezTo>
                  <a:pt x="238" y="760"/>
                  <a:pt x="238" y="760"/>
                  <a:pt x="238" y="760"/>
                </a:cubicBezTo>
                <a:cubicBezTo>
                  <a:pt x="226" y="962"/>
                  <a:pt x="226" y="962"/>
                  <a:pt x="226" y="962"/>
                </a:cubicBezTo>
                <a:cubicBezTo>
                  <a:pt x="224" y="994"/>
                  <a:pt x="252" y="1024"/>
                  <a:pt x="287" y="1026"/>
                </a:cubicBezTo>
                <a:cubicBezTo>
                  <a:pt x="322" y="1028"/>
                  <a:pt x="352" y="1003"/>
                  <a:pt x="354" y="971"/>
                </a:cubicBezTo>
                <a:cubicBezTo>
                  <a:pt x="354" y="971"/>
                  <a:pt x="354" y="970"/>
                  <a:pt x="354" y="970"/>
                </a:cubicBezTo>
                <a:cubicBezTo>
                  <a:pt x="354" y="970"/>
                  <a:pt x="354" y="970"/>
                  <a:pt x="354" y="970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59" y="871"/>
                  <a:pt x="359" y="871"/>
                  <a:pt x="359" y="871"/>
                </a:cubicBezTo>
                <a:cubicBezTo>
                  <a:pt x="368" y="684"/>
                  <a:pt x="368" y="684"/>
                  <a:pt x="368" y="684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497" y="820"/>
                  <a:pt x="497" y="820"/>
                  <a:pt x="497" y="820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5" y="892"/>
                  <a:pt x="565" y="892"/>
                  <a:pt x="565" y="892"/>
                </a:cubicBezTo>
                <a:cubicBezTo>
                  <a:pt x="566" y="892"/>
                  <a:pt x="566" y="892"/>
                  <a:pt x="566" y="892"/>
                </a:cubicBezTo>
                <a:cubicBezTo>
                  <a:pt x="589" y="916"/>
                  <a:pt x="628" y="915"/>
                  <a:pt x="653" y="891"/>
                </a:cubicBezTo>
                <a:cubicBezTo>
                  <a:pt x="678" y="866"/>
                  <a:pt x="680" y="825"/>
                  <a:pt x="658" y="802"/>
                </a:cubicBezTo>
                <a:cubicBezTo>
                  <a:pt x="586" y="728"/>
                  <a:pt x="586" y="728"/>
                  <a:pt x="586" y="728"/>
                </a:cubicBezTo>
                <a:cubicBezTo>
                  <a:pt x="587" y="727"/>
                  <a:pt x="587" y="727"/>
                  <a:pt x="587" y="727"/>
                </a:cubicBezTo>
                <a:cubicBezTo>
                  <a:pt x="478" y="606"/>
                  <a:pt x="478" y="606"/>
                  <a:pt x="478" y="606"/>
                </a:cubicBezTo>
                <a:cubicBezTo>
                  <a:pt x="424" y="460"/>
                  <a:pt x="424" y="460"/>
                  <a:pt x="424" y="460"/>
                </a:cubicBezTo>
                <a:cubicBezTo>
                  <a:pt x="528" y="475"/>
                  <a:pt x="528" y="475"/>
                  <a:pt x="528" y="475"/>
                </a:cubicBezTo>
                <a:cubicBezTo>
                  <a:pt x="527" y="475"/>
                  <a:pt x="527" y="475"/>
                  <a:pt x="527" y="475"/>
                </a:cubicBezTo>
                <a:cubicBezTo>
                  <a:pt x="559" y="480"/>
                  <a:pt x="590" y="456"/>
                  <a:pt x="595" y="424"/>
                </a:cubicBezTo>
                <a:cubicBezTo>
                  <a:pt x="599" y="391"/>
                  <a:pt x="577" y="361"/>
                  <a:pt x="544" y="357"/>
                </a:cubicBezTo>
                <a:close/>
              </a:path>
            </a:pathLst>
          </a:custGeom>
          <a:solidFill>
            <a:srgbClr val="CA974E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5-Point Star 4"/>
          <p:cNvSpPr>
            <a:spLocks noChangeAspect="1"/>
          </p:cNvSpPr>
          <p:nvPr/>
        </p:nvSpPr>
        <p:spPr>
          <a:xfrm>
            <a:off x="3690695" y="535756"/>
            <a:ext cx="2268000" cy="2268000"/>
          </a:xfrm>
          <a:prstGeom prst="star5">
            <a:avLst>
              <a:gd name="adj" fmla="val 25373"/>
              <a:gd name="hf" fmla="val 105146"/>
              <a:gd name="vf" fmla="val 110557"/>
            </a:avLst>
          </a:prstGeom>
          <a:solidFill>
            <a:srgbClr val="CA974E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>
            <a:spLocks noChangeAspect="1"/>
          </p:cNvSpPr>
          <p:nvPr/>
        </p:nvSpPr>
        <p:spPr>
          <a:xfrm rot="1871481">
            <a:off x="5894725" y="2647012"/>
            <a:ext cx="1975816" cy="3024000"/>
          </a:xfrm>
          <a:custGeom>
            <a:avLst/>
            <a:gdLst>
              <a:gd name="connsiteX0" fmla="*/ 858778 w 1717556"/>
              <a:gd name="connsiteY0" fmla="*/ 0 h 2628731"/>
              <a:gd name="connsiteX1" fmla="*/ 1344934 w 1717556"/>
              <a:gd name="connsiteY1" fmla="*/ 838200 h 2628731"/>
              <a:gd name="connsiteX2" fmla="*/ 1175516 w 1717556"/>
              <a:gd name="connsiteY2" fmla="*/ 838200 h 2628731"/>
              <a:gd name="connsiteX3" fmla="*/ 1492254 w 1717556"/>
              <a:gd name="connsiteY3" fmla="*/ 1384300 h 2628731"/>
              <a:gd name="connsiteX4" fmla="*/ 1260864 w 1717556"/>
              <a:gd name="connsiteY4" fmla="*/ 1384300 h 2628731"/>
              <a:gd name="connsiteX5" fmla="*/ 1717556 w 1717556"/>
              <a:gd name="connsiteY5" fmla="*/ 2171700 h 2628731"/>
              <a:gd name="connsiteX6" fmla="*/ 973078 w 1717556"/>
              <a:gd name="connsiteY6" fmla="*/ 2171700 h 2628731"/>
              <a:gd name="connsiteX7" fmla="*/ 973078 w 1717556"/>
              <a:gd name="connsiteY7" fmla="*/ 2628731 h 2628731"/>
              <a:gd name="connsiteX8" fmla="*/ 744478 w 1717556"/>
              <a:gd name="connsiteY8" fmla="*/ 2628731 h 2628731"/>
              <a:gd name="connsiteX9" fmla="*/ 744478 w 1717556"/>
              <a:gd name="connsiteY9" fmla="*/ 2171700 h 2628731"/>
              <a:gd name="connsiteX10" fmla="*/ 0 w 1717556"/>
              <a:gd name="connsiteY10" fmla="*/ 2171700 h 2628731"/>
              <a:gd name="connsiteX11" fmla="*/ 456692 w 1717556"/>
              <a:gd name="connsiteY11" fmla="*/ 1384300 h 2628731"/>
              <a:gd name="connsiteX12" fmla="*/ 225302 w 1717556"/>
              <a:gd name="connsiteY12" fmla="*/ 1384300 h 2628731"/>
              <a:gd name="connsiteX13" fmla="*/ 542040 w 1717556"/>
              <a:gd name="connsiteY13" fmla="*/ 838200 h 2628731"/>
              <a:gd name="connsiteX14" fmla="*/ 372622 w 1717556"/>
              <a:gd name="connsiteY14" fmla="*/ 838200 h 26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7556" h="2628731">
                <a:moveTo>
                  <a:pt x="858778" y="0"/>
                </a:moveTo>
                <a:lnTo>
                  <a:pt x="1344934" y="838200"/>
                </a:lnTo>
                <a:lnTo>
                  <a:pt x="1175516" y="838200"/>
                </a:lnTo>
                <a:lnTo>
                  <a:pt x="1492254" y="1384300"/>
                </a:lnTo>
                <a:lnTo>
                  <a:pt x="1260864" y="1384300"/>
                </a:lnTo>
                <a:lnTo>
                  <a:pt x="1717556" y="2171700"/>
                </a:lnTo>
                <a:lnTo>
                  <a:pt x="973078" y="2171700"/>
                </a:lnTo>
                <a:lnTo>
                  <a:pt x="973078" y="2628731"/>
                </a:lnTo>
                <a:lnTo>
                  <a:pt x="744478" y="2628731"/>
                </a:lnTo>
                <a:lnTo>
                  <a:pt x="744478" y="2171700"/>
                </a:lnTo>
                <a:lnTo>
                  <a:pt x="0" y="2171700"/>
                </a:lnTo>
                <a:lnTo>
                  <a:pt x="456692" y="1384300"/>
                </a:lnTo>
                <a:lnTo>
                  <a:pt x="225302" y="1384300"/>
                </a:lnTo>
                <a:lnTo>
                  <a:pt x="542040" y="838200"/>
                </a:lnTo>
                <a:lnTo>
                  <a:pt x="372622" y="838200"/>
                </a:lnTo>
                <a:close/>
              </a:path>
            </a:pathLst>
          </a:custGeom>
          <a:solidFill>
            <a:srgbClr val="CA974E"/>
          </a:solidFill>
          <a:ln w="88900">
            <a:noFill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>
            <a:spLocks noChangeAspect="1"/>
          </p:cNvSpPr>
          <p:nvPr/>
        </p:nvSpPr>
        <p:spPr bwMode="auto">
          <a:xfrm>
            <a:off x="8218858" y="835028"/>
            <a:ext cx="2728118" cy="3556800"/>
          </a:xfrm>
          <a:custGeom>
            <a:avLst/>
            <a:gdLst>
              <a:gd name="T0" fmla="*/ 711 w 776"/>
              <a:gd name="T1" fmla="*/ 395 h 1012"/>
              <a:gd name="T2" fmla="*/ 530 w 776"/>
              <a:gd name="T3" fmla="*/ 403 h 1012"/>
              <a:gd name="T4" fmla="*/ 533 w 776"/>
              <a:gd name="T5" fmla="*/ 333 h 1012"/>
              <a:gd name="T6" fmla="*/ 705 w 776"/>
              <a:gd name="T7" fmla="*/ 247 h 1012"/>
              <a:gd name="T8" fmla="*/ 632 w 776"/>
              <a:gd name="T9" fmla="*/ 38 h 1012"/>
              <a:gd name="T10" fmla="*/ 422 w 776"/>
              <a:gd name="T11" fmla="*/ 111 h 1012"/>
              <a:gd name="T12" fmla="*/ 460 w 776"/>
              <a:gd name="T13" fmla="*/ 297 h 1012"/>
              <a:gd name="T14" fmla="*/ 405 w 776"/>
              <a:gd name="T15" fmla="*/ 343 h 1012"/>
              <a:gd name="T16" fmla="*/ 299 w 776"/>
              <a:gd name="T17" fmla="*/ 196 h 1012"/>
              <a:gd name="T18" fmla="*/ 214 w 776"/>
              <a:gd name="T19" fmla="*/ 182 h 1012"/>
              <a:gd name="T20" fmla="*/ 201 w 776"/>
              <a:gd name="T21" fmla="*/ 265 h 1012"/>
              <a:gd name="T22" fmla="*/ 202 w 776"/>
              <a:gd name="T23" fmla="*/ 266 h 1012"/>
              <a:gd name="T24" fmla="*/ 201 w 776"/>
              <a:gd name="T25" fmla="*/ 266 h 1012"/>
              <a:gd name="T26" fmla="*/ 313 w 776"/>
              <a:gd name="T27" fmla="*/ 421 h 1012"/>
              <a:gd name="T28" fmla="*/ 94 w 776"/>
              <a:gd name="T29" fmla="*/ 608 h 1012"/>
              <a:gd name="T30" fmla="*/ 94 w 776"/>
              <a:gd name="T31" fmla="*/ 608 h 1012"/>
              <a:gd name="T32" fmla="*/ 94 w 776"/>
              <a:gd name="T33" fmla="*/ 608 h 1012"/>
              <a:gd name="T34" fmla="*/ 136 w 776"/>
              <a:gd name="T35" fmla="*/ 655 h 1012"/>
              <a:gd name="T36" fmla="*/ 27 w 776"/>
              <a:gd name="T37" fmla="*/ 749 h 1012"/>
              <a:gd name="T38" fmla="*/ 23 w 776"/>
              <a:gd name="T39" fmla="*/ 838 h 1012"/>
              <a:gd name="T40" fmla="*/ 109 w 776"/>
              <a:gd name="T41" fmla="*/ 848 h 1012"/>
              <a:gd name="T42" fmla="*/ 110 w 776"/>
              <a:gd name="T43" fmla="*/ 847 h 1012"/>
              <a:gd name="T44" fmla="*/ 110 w 776"/>
              <a:gd name="T45" fmla="*/ 847 h 1012"/>
              <a:gd name="T46" fmla="*/ 239 w 776"/>
              <a:gd name="T47" fmla="*/ 742 h 1012"/>
              <a:gd name="T48" fmla="*/ 281 w 776"/>
              <a:gd name="T49" fmla="*/ 767 h 1012"/>
              <a:gd name="T50" fmla="*/ 281 w 776"/>
              <a:gd name="T51" fmla="*/ 767 h 1012"/>
              <a:gd name="T52" fmla="*/ 283 w 776"/>
              <a:gd name="T53" fmla="*/ 768 h 1012"/>
              <a:gd name="T54" fmla="*/ 285 w 776"/>
              <a:gd name="T55" fmla="*/ 768 h 1012"/>
              <a:gd name="T56" fmla="*/ 285 w 776"/>
              <a:gd name="T57" fmla="*/ 768 h 1012"/>
              <a:gd name="T58" fmla="*/ 327 w 776"/>
              <a:gd name="T59" fmla="*/ 785 h 1012"/>
              <a:gd name="T60" fmla="*/ 321 w 776"/>
              <a:gd name="T61" fmla="*/ 949 h 1012"/>
              <a:gd name="T62" fmla="*/ 320 w 776"/>
              <a:gd name="T63" fmla="*/ 949 h 1012"/>
              <a:gd name="T64" fmla="*/ 320 w 776"/>
              <a:gd name="T65" fmla="*/ 950 h 1012"/>
              <a:gd name="T66" fmla="*/ 381 w 776"/>
              <a:gd name="T67" fmla="*/ 1011 h 1012"/>
              <a:gd name="T68" fmla="*/ 449 w 776"/>
              <a:gd name="T69" fmla="*/ 953 h 1012"/>
              <a:gd name="T70" fmla="*/ 454 w 776"/>
              <a:gd name="T71" fmla="*/ 809 h 1012"/>
              <a:gd name="T72" fmla="*/ 516 w 776"/>
              <a:gd name="T73" fmla="*/ 813 h 1012"/>
              <a:gd name="T74" fmla="*/ 516 w 776"/>
              <a:gd name="T75" fmla="*/ 813 h 1012"/>
              <a:gd name="T76" fmla="*/ 516 w 776"/>
              <a:gd name="T77" fmla="*/ 813 h 1012"/>
              <a:gd name="T78" fmla="*/ 516 w 776"/>
              <a:gd name="T79" fmla="*/ 813 h 1012"/>
              <a:gd name="T80" fmla="*/ 524 w 776"/>
              <a:gd name="T81" fmla="*/ 608 h 1012"/>
              <a:gd name="T82" fmla="*/ 523 w 776"/>
              <a:gd name="T83" fmla="*/ 608 h 1012"/>
              <a:gd name="T84" fmla="*/ 526 w 776"/>
              <a:gd name="T85" fmla="*/ 524 h 1012"/>
              <a:gd name="T86" fmla="*/ 717 w 776"/>
              <a:gd name="T87" fmla="*/ 515 h 1012"/>
              <a:gd name="T88" fmla="*/ 717 w 776"/>
              <a:gd name="T89" fmla="*/ 515 h 1012"/>
              <a:gd name="T90" fmla="*/ 718 w 776"/>
              <a:gd name="T91" fmla="*/ 515 h 1012"/>
              <a:gd name="T92" fmla="*/ 774 w 776"/>
              <a:gd name="T93" fmla="*/ 453 h 1012"/>
              <a:gd name="T94" fmla="*/ 711 w 776"/>
              <a:gd name="T95" fmla="*/ 395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6" h="1012">
                <a:moveTo>
                  <a:pt x="711" y="395"/>
                </a:moveTo>
                <a:cubicBezTo>
                  <a:pt x="530" y="403"/>
                  <a:pt x="530" y="403"/>
                  <a:pt x="530" y="403"/>
                </a:cubicBezTo>
                <a:cubicBezTo>
                  <a:pt x="533" y="333"/>
                  <a:pt x="533" y="333"/>
                  <a:pt x="533" y="333"/>
                </a:cubicBezTo>
                <a:cubicBezTo>
                  <a:pt x="601" y="347"/>
                  <a:pt x="673" y="313"/>
                  <a:pt x="705" y="247"/>
                </a:cubicBezTo>
                <a:cubicBezTo>
                  <a:pt x="743" y="169"/>
                  <a:pt x="710" y="75"/>
                  <a:pt x="632" y="38"/>
                </a:cubicBezTo>
                <a:cubicBezTo>
                  <a:pt x="554" y="0"/>
                  <a:pt x="460" y="33"/>
                  <a:pt x="422" y="111"/>
                </a:cubicBezTo>
                <a:cubicBezTo>
                  <a:pt x="391" y="176"/>
                  <a:pt x="409" y="252"/>
                  <a:pt x="460" y="297"/>
                </a:cubicBezTo>
                <a:cubicBezTo>
                  <a:pt x="405" y="343"/>
                  <a:pt x="405" y="343"/>
                  <a:pt x="405" y="343"/>
                </a:cubicBezTo>
                <a:cubicBezTo>
                  <a:pt x="299" y="196"/>
                  <a:pt x="299" y="196"/>
                  <a:pt x="299" y="196"/>
                </a:cubicBezTo>
                <a:cubicBezTo>
                  <a:pt x="280" y="170"/>
                  <a:pt x="241" y="163"/>
                  <a:pt x="214" y="182"/>
                </a:cubicBezTo>
                <a:cubicBezTo>
                  <a:pt x="188" y="201"/>
                  <a:pt x="182" y="238"/>
                  <a:pt x="201" y="265"/>
                </a:cubicBezTo>
                <a:cubicBezTo>
                  <a:pt x="201" y="265"/>
                  <a:pt x="201" y="265"/>
                  <a:pt x="202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313" y="421"/>
                  <a:pt x="313" y="421"/>
                  <a:pt x="313" y="421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94" y="608"/>
                  <a:pt x="94" y="608"/>
                </a:cubicBezTo>
                <a:cubicBezTo>
                  <a:pt x="94" y="608"/>
                  <a:pt x="110" y="628"/>
                  <a:pt x="136" y="655"/>
                </a:cubicBezTo>
                <a:cubicBezTo>
                  <a:pt x="27" y="749"/>
                  <a:pt x="27" y="749"/>
                  <a:pt x="27" y="749"/>
                </a:cubicBezTo>
                <a:cubicBezTo>
                  <a:pt x="2" y="770"/>
                  <a:pt x="0" y="811"/>
                  <a:pt x="23" y="838"/>
                </a:cubicBezTo>
                <a:cubicBezTo>
                  <a:pt x="46" y="865"/>
                  <a:pt x="84" y="869"/>
                  <a:pt x="109" y="848"/>
                </a:cubicBezTo>
                <a:cubicBezTo>
                  <a:pt x="109" y="848"/>
                  <a:pt x="110" y="847"/>
                  <a:pt x="110" y="847"/>
                </a:cubicBezTo>
                <a:cubicBezTo>
                  <a:pt x="110" y="847"/>
                  <a:pt x="110" y="847"/>
                  <a:pt x="110" y="847"/>
                </a:cubicBezTo>
                <a:cubicBezTo>
                  <a:pt x="239" y="742"/>
                  <a:pt x="239" y="742"/>
                  <a:pt x="239" y="742"/>
                </a:cubicBezTo>
                <a:cubicBezTo>
                  <a:pt x="252" y="751"/>
                  <a:pt x="267" y="760"/>
                  <a:pt x="281" y="767"/>
                </a:cubicBezTo>
                <a:cubicBezTo>
                  <a:pt x="281" y="767"/>
                  <a:pt x="281" y="767"/>
                  <a:pt x="281" y="767"/>
                </a:cubicBezTo>
                <a:cubicBezTo>
                  <a:pt x="281" y="767"/>
                  <a:pt x="283" y="767"/>
                  <a:pt x="283" y="768"/>
                </a:cubicBezTo>
                <a:cubicBezTo>
                  <a:pt x="284" y="768"/>
                  <a:pt x="285" y="768"/>
                  <a:pt x="285" y="768"/>
                </a:cubicBezTo>
                <a:cubicBezTo>
                  <a:pt x="285" y="768"/>
                  <a:pt x="285" y="768"/>
                  <a:pt x="285" y="768"/>
                </a:cubicBezTo>
                <a:cubicBezTo>
                  <a:pt x="300" y="775"/>
                  <a:pt x="312" y="780"/>
                  <a:pt x="327" y="785"/>
                </a:cubicBezTo>
                <a:cubicBezTo>
                  <a:pt x="321" y="949"/>
                  <a:pt x="321" y="949"/>
                  <a:pt x="321" y="949"/>
                </a:cubicBezTo>
                <a:cubicBezTo>
                  <a:pt x="320" y="949"/>
                  <a:pt x="320" y="949"/>
                  <a:pt x="320" y="949"/>
                </a:cubicBezTo>
                <a:cubicBezTo>
                  <a:pt x="320" y="949"/>
                  <a:pt x="320" y="949"/>
                  <a:pt x="320" y="950"/>
                </a:cubicBezTo>
                <a:cubicBezTo>
                  <a:pt x="319" y="982"/>
                  <a:pt x="346" y="1010"/>
                  <a:pt x="381" y="1011"/>
                </a:cubicBezTo>
                <a:cubicBezTo>
                  <a:pt x="416" y="1012"/>
                  <a:pt x="448" y="985"/>
                  <a:pt x="449" y="953"/>
                </a:cubicBezTo>
                <a:cubicBezTo>
                  <a:pt x="454" y="809"/>
                  <a:pt x="454" y="809"/>
                  <a:pt x="454" y="809"/>
                </a:cubicBezTo>
                <a:cubicBezTo>
                  <a:pt x="486" y="813"/>
                  <a:pt x="509" y="814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16" y="813"/>
                  <a:pt x="516" y="813"/>
                  <a:pt x="516" y="813"/>
                </a:cubicBezTo>
                <a:cubicBezTo>
                  <a:pt x="524" y="608"/>
                  <a:pt x="524" y="608"/>
                  <a:pt x="524" y="608"/>
                </a:cubicBezTo>
                <a:cubicBezTo>
                  <a:pt x="523" y="608"/>
                  <a:pt x="523" y="608"/>
                  <a:pt x="523" y="608"/>
                </a:cubicBezTo>
                <a:cubicBezTo>
                  <a:pt x="526" y="524"/>
                  <a:pt x="526" y="524"/>
                  <a:pt x="526" y="524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7" y="515"/>
                  <a:pt x="717" y="515"/>
                </a:cubicBezTo>
                <a:cubicBezTo>
                  <a:pt x="717" y="515"/>
                  <a:pt x="718" y="515"/>
                  <a:pt x="718" y="515"/>
                </a:cubicBezTo>
                <a:cubicBezTo>
                  <a:pt x="751" y="513"/>
                  <a:pt x="776" y="485"/>
                  <a:pt x="774" y="453"/>
                </a:cubicBezTo>
                <a:cubicBezTo>
                  <a:pt x="773" y="420"/>
                  <a:pt x="744" y="393"/>
                  <a:pt x="711" y="395"/>
                </a:cubicBezTo>
                <a:close/>
              </a:path>
            </a:pathLst>
          </a:custGeom>
          <a:solidFill>
            <a:srgbClr val="CA974E"/>
          </a:solidFill>
          <a:ln w="88900">
            <a:noFill/>
            <a:round/>
            <a:headEnd/>
            <a:tailEnd/>
          </a:ln>
          <a:effectLst>
            <a:outerShdw blurRad="50800" dist="38100" algn="l" rotWithShape="0">
              <a:schemeClr val="bg2">
                <a:lumMod val="50000"/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3" name="Group 102"/>
          <p:cNvGrpSpPr/>
          <p:nvPr/>
        </p:nvGrpSpPr>
        <p:grpSpPr>
          <a:xfrm>
            <a:off x="1838783" y="3231980"/>
            <a:ext cx="1958857" cy="2667101"/>
            <a:chOff x="1838783" y="3231980"/>
            <a:chExt cx="1958857" cy="2667101"/>
          </a:xfrm>
        </p:grpSpPr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088805" y="3340300"/>
              <a:ext cx="108000" cy="108000"/>
            </a:xfrm>
            <a:custGeom>
              <a:avLst/>
              <a:gdLst>
                <a:gd name="T0" fmla="*/ 31 w 34"/>
                <a:gd name="T1" fmla="*/ 11 h 34"/>
                <a:gd name="T2" fmla="*/ 22 w 34"/>
                <a:gd name="T3" fmla="*/ 31 h 34"/>
                <a:gd name="T4" fmla="*/ 3 w 34"/>
                <a:gd name="T5" fmla="*/ 22 h 34"/>
                <a:gd name="T6" fmla="*/ 12 w 34"/>
                <a:gd name="T7" fmla="*/ 3 h 34"/>
                <a:gd name="T8" fmla="*/ 31 w 34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11"/>
                  </a:moveTo>
                  <a:cubicBezTo>
                    <a:pt x="34" y="19"/>
                    <a:pt x="30" y="28"/>
                    <a:pt x="22" y="31"/>
                  </a:cubicBezTo>
                  <a:cubicBezTo>
                    <a:pt x="14" y="34"/>
                    <a:pt x="6" y="30"/>
                    <a:pt x="3" y="22"/>
                  </a:cubicBezTo>
                  <a:cubicBezTo>
                    <a:pt x="0" y="14"/>
                    <a:pt x="4" y="5"/>
                    <a:pt x="12" y="3"/>
                  </a:cubicBezTo>
                  <a:cubicBezTo>
                    <a:pt x="19" y="0"/>
                    <a:pt x="28" y="4"/>
                    <a:pt x="31" y="11"/>
                  </a:cubicBezTo>
                  <a:close/>
                </a:path>
              </a:pathLst>
            </a:cu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3698" y="3231980"/>
              <a:ext cx="108000" cy="108000"/>
            </a:xfrm>
            <a:custGeom>
              <a:avLst/>
              <a:gdLst>
                <a:gd name="T0" fmla="*/ 31 w 34"/>
                <a:gd name="T1" fmla="*/ 12 h 34"/>
                <a:gd name="T2" fmla="*/ 23 w 34"/>
                <a:gd name="T3" fmla="*/ 31 h 34"/>
                <a:gd name="T4" fmla="*/ 3 w 34"/>
                <a:gd name="T5" fmla="*/ 22 h 34"/>
                <a:gd name="T6" fmla="*/ 12 w 34"/>
                <a:gd name="T7" fmla="*/ 3 h 34"/>
                <a:gd name="T8" fmla="*/ 31 w 34"/>
                <a:gd name="T9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12"/>
                  </a:moveTo>
                  <a:cubicBezTo>
                    <a:pt x="34" y="20"/>
                    <a:pt x="30" y="28"/>
                    <a:pt x="23" y="31"/>
                  </a:cubicBezTo>
                  <a:cubicBezTo>
                    <a:pt x="15" y="34"/>
                    <a:pt x="6" y="30"/>
                    <a:pt x="3" y="22"/>
                  </a:cubicBezTo>
                  <a:cubicBezTo>
                    <a:pt x="0" y="14"/>
                    <a:pt x="4" y="6"/>
                    <a:pt x="12" y="3"/>
                  </a:cubicBezTo>
                  <a:cubicBezTo>
                    <a:pt x="20" y="0"/>
                    <a:pt x="29" y="4"/>
                    <a:pt x="31" y="12"/>
                  </a:cubicBezTo>
                  <a:close/>
                </a:path>
              </a:pathLst>
            </a:cu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176117" y="3423363"/>
              <a:ext cx="409575" cy="300038"/>
            </a:xfrm>
            <a:custGeom>
              <a:avLst/>
              <a:gdLst>
                <a:gd name="T0" fmla="*/ 0 w 109"/>
                <a:gd name="T1" fmla="*/ 32 h 80"/>
                <a:gd name="T2" fmla="*/ 61 w 109"/>
                <a:gd name="T3" fmla="*/ 62 h 80"/>
                <a:gd name="T4" fmla="*/ 90 w 10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80">
                  <a:moveTo>
                    <a:pt x="0" y="32"/>
                  </a:moveTo>
                  <a:cubicBezTo>
                    <a:pt x="0" y="32"/>
                    <a:pt x="14" y="80"/>
                    <a:pt x="61" y="62"/>
                  </a:cubicBezTo>
                  <a:cubicBezTo>
                    <a:pt x="109" y="45"/>
                    <a:pt x="90" y="0"/>
                    <a:pt x="90" y="0"/>
                  </a:cubicBezTo>
                </a:path>
              </a:pathLst>
            </a:custGeom>
            <a:noFill/>
            <a:ln w="30163" cap="rnd">
              <a:solidFill>
                <a:srgbClr val="F4E9D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2505404" y="5791683"/>
              <a:ext cx="255071" cy="107398"/>
            </a:xfrm>
            <a:custGeom>
              <a:avLst/>
              <a:gdLst>
                <a:gd name="T0" fmla="*/ 79 w 104"/>
                <a:gd name="T1" fmla="*/ 14 h 44"/>
                <a:gd name="T2" fmla="*/ 73 w 104"/>
                <a:gd name="T3" fmla="*/ 23 h 44"/>
                <a:gd name="T4" fmla="*/ 66 w 104"/>
                <a:gd name="T5" fmla="*/ 21 h 44"/>
                <a:gd name="T6" fmla="*/ 58 w 104"/>
                <a:gd name="T7" fmla="*/ 10 h 44"/>
                <a:gd name="T8" fmla="*/ 45 w 104"/>
                <a:gd name="T9" fmla="*/ 14 h 44"/>
                <a:gd name="T10" fmla="*/ 37 w 104"/>
                <a:gd name="T11" fmla="*/ 26 h 44"/>
                <a:gd name="T12" fmla="*/ 31 w 104"/>
                <a:gd name="T13" fmla="*/ 17 h 44"/>
                <a:gd name="T14" fmla="*/ 3 w 104"/>
                <a:gd name="T15" fmla="*/ 32 h 44"/>
                <a:gd name="T16" fmla="*/ 14 w 104"/>
                <a:gd name="T17" fmla="*/ 37 h 44"/>
                <a:gd name="T18" fmla="*/ 24 w 104"/>
                <a:gd name="T19" fmla="*/ 27 h 44"/>
                <a:gd name="T20" fmla="*/ 27 w 104"/>
                <a:gd name="T21" fmla="*/ 33 h 44"/>
                <a:gd name="T22" fmla="*/ 36 w 104"/>
                <a:gd name="T23" fmla="*/ 39 h 44"/>
                <a:gd name="T24" fmla="*/ 47 w 104"/>
                <a:gd name="T25" fmla="*/ 32 h 44"/>
                <a:gd name="T26" fmla="*/ 57 w 104"/>
                <a:gd name="T27" fmla="*/ 29 h 44"/>
                <a:gd name="T28" fmla="*/ 73 w 104"/>
                <a:gd name="T29" fmla="*/ 39 h 44"/>
                <a:gd name="T30" fmla="*/ 84 w 104"/>
                <a:gd name="T31" fmla="*/ 28 h 44"/>
                <a:gd name="T32" fmla="*/ 87 w 104"/>
                <a:gd name="T33" fmla="*/ 28 h 44"/>
                <a:gd name="T34" fmla="*/ 89 w 104"/>
                <a:gd name="T35" fmla="*/ 35 h 44"/>
                <a:gd name="T36" fmla="*/ 101 w 104"/>
                <a:gd name="T37" fmla="*/ 30 h 44"/>
                <a:gd name="T38" fmla="*/ 79 w 104"/>
                <a:gd name="T39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44">
                  <a:moveTo>
                    <a:pt x="79" y="14"/>
                  </a:moveTo>
                  <a:cubicBezTo>
                    <a:pt x="76" y="17"/>
                    <a:pt x="75" y="20"/>
                    <a:pt x="73" y="23"/>
                  </a:cubicBezTo>
                  <a:cubicBezTo>
                    <a:pt x="69" y="32"/>
                    <a:pt x="68" y="25"/>
                    <a:pt x="66" y="21"/>
                  </a:cubicBezTo>
                  <a:cubicBezTo>
                    <a:pt x="64" y="16"/>
                    <a:pt x="62" y="12"/>
                    <a:pt x="58" y="10"/>
                  </a:cubicBezTo>
                  <a:cubicBezTo>
                    <a:pt x="53" y="8"/>
                    <a:pt x="48" y="11"/>
                    <a:pt x="45" y="14"/>
                  </a:cubicBezTo>
                  <a:cubicBezTo>
                    <a:pt x="45" y="15"/>
                    <a:pt x="36" y="25"/>
                    <a:pt x="37" y="26"/>
                  </a:cubicBezTo>
                  <a:cubicBezTo>
                    <a:pt x="35" y="24"/>
                    <a:pt x="33" y="19"/>
                    <a:pt x="31" y="17"/>
                  </a:cubicBezTo>
                  <a:cubicBezTo>
                    <a:pt x="20" y="0"/>
                    <a:pt x="6" y="22"/>
                    <a:pt x="3" y="32"/>
                  </a:cubicBezTo>
                  <a:cubicBezTo>
                    <a:pt x="0" y="39"/>
                    <a:pt x="11" y="44"/>
                    <a:pt x="14" y="37"/>
                  </a:cubicBezTo>
                  <a:cubicBezTo>
                    <a:pt x="14" y="36"/>
                    <a:pt x="19" y="19"/>
                    <a:pt x="24" y="27"/>
                  </a:cubicBezTo>
                  <a:cubicBezTo>
                    <a:pt x="25" y="29"/>
                    <a:pt x="26" y="31"/>
                    <a:pt x="27" y="33"/>
                  </a:cubicBezTo>
                  <a:cubicBezTo>
                    <a:pt x="29" y="36"/>
                    <a:pt x="33" y="39"/>
                    <a:pt x="36" y="39"/>
                  </a:cubicBezTo>
                  <a:cubicBezTo>
                    <a:pt x="41" y="38"/>
                    <a:pt x="44" y="36"/>
                    <a:pt x="47" y="32"/>
                  </a:cubicBezTo>
                  <a:cubicBezTo>
                    <a:pt x="53" y="25"/>
                    <a:pt x="53" y="20"/>
                    <a:pt x="57" y="29"/>
                  </a:cubicBezTo>
                  <a:cubicBezTo>
                    <a:pt x="59" y="35"/>
                    <a:pt x="65" y="43"/>
                    <a:pt x="73" y="39"/>
                  </a:cubicBezTo>
                  <a:cubicBezTo>
                    <a:pt x="78" y="37"/>
                    <a:pt x="81" y="33"/>
                    <a:pt x="84" y="28"/>
                  </a:cubicBezTo>
                  <a:cubicBezTo>
                    <a:pt x="86" y="25"/>
                    <a:pt x="84" y="21"/>
                    <a:pt x="87" y="28"/>
                  </a:cubicBezTo>
                  <a:cubicBezTo>
                    <a:pt x="88" y="30"/>
                    <a:pt x="88" y="32"/>
                    <a:pt x="89" y="35"/>
                  </a:cubicBezTo>
                  <a:cubicBezTo>
                    <a:pt x="93" y="42"/>
                    <a:pt x="104" y="37"/>
                    <a:pt x="101" y="30"/>
                  </a:cubicBezTo>
                  <a:cubicBezTo>
                    <a:pt x="98" y="24"/>
                    <a:pt x="90" y="2"/>
                    <a:pt x="79" y="14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565758" y="5419069"/>
              <a:ext cx="231882" cy="215538"/>
            </a:xfrm>
            <a:custGeom>
              <a:avLst/>
              <a:gdLst>
                <a:gd name="T0" fmla="*/ 88 w 96"/>
                <a:gd name="T1" fmla="*/ 13 h 89"/>
                <a:gd name="T2" fmla="*/ 59 w 96"/>
                <a:gd name="T3" fmla="*/ 18 h 89"/>
                <a:gd name="T4" fmla="*/ 55 w 96"/>
                <a:gd name="T5" fmla="*/ 31 h 89"/>
                <a:gd name="T6" fmla="*/ 39 w 96"/>
                <a:gd name="T7" fmla="*/ 32 h 89"/>
                <a:gd name="T8" fmla="*/ 36 w 96"/>
                <a:gd name="T9" fmla="*/ 44 h 89"/>
                <a:gd name="T10" fmla="*/ 29 w 96"/>
                <a:gd name="T11" fmla="*/ 51 h 89"/>
                <a:gd name="T12" fmla="*/ 18 w 96"/>
                <a:gd name="T13" fmla="*/ 46 h 89"/>
                <a:gd name="T14" fmla="*/ 8 w 96"/>
                <a:gd name="T15" fmla="*/ 77 h 89"/>
                <a:gd name="T16" fmla="*/ 19 w 96"/>
                <a:gd name="T17" fmla="*/ 82 h 89"/>
                <a:gd name="T18" fmla="*/ 21 w 96"/>
                <a:gd name="T19" fmla="*/ 68 h 89"/>
                <a:gd name="T20" fmla="*/ 28 w 96"/>
                <a:gd name="T21" fmla="*/ 64 h 89"/>
                <a:gd name="T22" fmla="*/ 49 w 96"/>
                <a:gd name="T23" fmla="*/ 49 h 89"/>
                <a:gd name="T24" fmla="*/ 60 w 96"/>
                <a:gd name="T25" fmla="*/ 45 h 89"/>
                <a:gd name="T26" fmla="*/ 71 w 96"/>
                <a:gd name="T27" fmla="*/ 40 h 89"/>
                <a:gd name="T28" fmla="*/ 72 w 96"/>
                <a:gd name="T29" fmla="*/ 26 h 89"/>
                <a:gd name="T30" fmla="*/ 86 w 96"/>
                <a:gd name="T31" fmla="*/ 25 h 89"/>
                <a:gd name="T32" fmla="*/ 88 w 96"/>
                <a:gd name="T33" fmla="*/ 1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89">
                  <a:moveTo>
                    <a:pt x="88" y="13"/>
                  </a:moveTo>
                  <a:cubicBezTo>
                    <a:pt x="77" y="13"/>
                    <a:pt x="64" y="0"/>
                    <a:pt x="59" y="18"/>
                  </a:cubicBezTo>
                  <a:cubicBezTo>
                    <a:pt x="58" y="21"/>
                    <a:pt x="64" y="35"/>
                    <a:pt x="55" y="31"/>
                  </a:cubicBezTo>
                  <a:cubicBezTo>
                    <a:pt x="49" y="29"/>
                    <a:pt x="45" y="28"/>
                    <a:pt x="39" y="32"/>
                  </a:cubicBezTo>
                  <a:cubicBezTo>
                    <a:pt x="36" y="35"/>
                    <a:pt x="36" y="40"/>
                    <a:pt x="36" y="44"/>
                  </a:cubicBezTo>
                  <a:cubicBezTo>
                    <a:pt x="36" y="48"/>
                    <a:pt x="40" y="56"/>
                    <a:pt x="29" y="51"/>
                  </a:cubicBezTo>
                  <a:cubicBezTo>
                    <a:pt x="25" y="49"/>
                    <a:pt x="22" y="47"/>
                    <a:pt x="18" y="46"/>
                  </a:cubicBezTo>
                  <a:cubicBezTo>
                    <a:pt x="0" y="43"/>
                    <a:pt x="11" y="72"/>
                    <a:pt x="8" y="77"/>
                  </a:cubicBezTo>
                  <a:cubicBezTo>
                    <a:pt x="4" y="84"/>
                    <a:pt x="15" y="89"/>
                    <a:pt x="19" y="82"/>
                  </a:cubicBezTo>
                  <a:cubicBezTo>
                    <a:pt x="21" y="77"/>
                    <a:pt x="22" y="74"/>
                    <a:pt x="21" y="68"/>
                  </a:cubicBezTo>
                  <a:cubicBezTo>
                    <a:pt x="19" y="56"/>
                    <a:pt x="20" y="61"/>
                    <a:pt x="28" y="64"/>
                  </a:cubicBezTo>
                  <a:cubicBezTo>
                    <a:pt x="40" y="67"/>
                    <a:pt x="49" y="62"/>
                    <a:pt x="49" y="49"/>
                  </a:cubicBezTo>
                  <a:cubicBezTo>
                    <a:pt x="48" y="39"/>
                    <a:pt x="52" y="44"/>
                    <a:pt x="60" y="45"/>
                  </a:cubicBezTo>
                  <a:cubicBezTo>
                    <a:pt x="63" y="45"/>
                    <a:pt x="68" y="43"/>
                    <a:pt x="71" y="40"/>
                  </a:cubicBezTo>
                  <a:cubicBezTo>
                    <a:pt x="74" y="35"/>
                    <a:pt x="73" y="31"/>
                    <a:pt x="72" y="26"/>
                  </a:cubicBezTo>
                  <a:cubicBezTo>
                    <a:pt x="68" y="16"/>
                    <a:pt x="80" y="25"/>
                    <a:pt x="86" y="25"/>
                  </a:cubicBezTo>
                  <a:cubicBezTo>
                    <a:pt x="93" y="26"/>
                    <a:pt x="96" y="14"/>
                    <a:pt x="88" y="13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838783" y="4566702"/>
              <a:ext cx="223587" cy="231124"/>
            </a:xfrm>
            <a:custGeom>
              <a:avLst/>
              <a:gdLst>
                <a:gd name="T0" fmla="*/ 67 w 75"/>
                <a:gd name="T1" fmla="*/ 45 h 78"/>
                <a:gd name="T2" fmla="*/ 58 w 75"/>
                <a:gd name="T3" fmla="*/ 42 h 78"/>
                <a:gd name="T4" fmla="*/ 46 w 75"/>
                <a:gd name="T5" fmla="*/ 43 h 78"/>
                <a:gd name="T6" fmla="*/ 37 w 75"/>
                <a:gd name="T7" fmla="*/ 24 h 78"/>
                <a:gd name="T8" fmla="*/ 24 w 75"/>
                <a:gd name="T9" fmla="*/ 22 h 78"/>
                <a:gd name="T10" fmla="*/ 20 w 75"/>
                <a:gd name="T11" fmla="*/ 9 h 78"/>
                <a:gd name="T12" fmla="*/ 8 w 75"/>
                <a:gd name="T13" fmla="*/ 7 h 78"/>
                <a:gd name="T14" fmla="*/ 6 w 75"/>
                <a:gd name="T15" fmla="*/ 29 h 78"/>
                <a:gd name="T16" fmla="*/ 17 w 75"/>
                <a:gd name="T17" fmla="*/ 34 h 78"/>
                <a:gd name="T18" fmla="*/ 34 w 75"/>
                <a:gd name="T19" fmla="*/ 41 h 78"/>
                <a:gd name="T20" fmla="*/ 42 w 75"/>
                <a:gd name="T21" fmla="*/ 59 h 78"/>
                <a:gd name="T22" fmla="*/ 55 w 75"/>
                <a:gd name="T23" fmla="*/ 56 h 78"/>
                <a:gd name="T24" fmla="*/ 53 w 75"/>
                <a:gd name="T25" fmla="*/ 68 h 78"/>
                <a:gd name="T26" fmla="*/ 65 w 75"/>
                <a:gd name="T27" fmla="*/ 71 h 78"/>
                <a:gd name="T28" fmla="*/ 67 w 75"/>
                <a:gd name="T29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78">
                  <a:moveTo>
                    <a:pt x="67" y="45"/>
                  </a:moveTo>
                  <a:cubicBezTo>
                    <a:pt x="64" y="42"/>
                    <a:pt x="62" y="42"/>
                    <a:pt x="58" y="42"/>
                  </a:cubicBezTo>
                  <a:cubicBezTo>
                    <a:pt x="54" y="42"/>
                    <a:pt x="44" y="50"/>
                    <a:pt x="46" y="43"/>
                  </a:cubicBezTo>
                  <a:cubicBezTo>
                    <a:pt x="49" y="34"/>
                    <a:pt x="44" y="27"/>
                    <a:pt x="37" y="24"/>
                  </a:cubicBezTo>
                  <a:cubicBezTo>
                    <a:pt x="33" y="22"/>
                    <a:pt x="28" y="22"/>
                    <a:pt x="24" y="22"/>
                  </a:cubicBezTo>
                  <a:cubicBezTo>
                    <a:pt x="14" y="22"/>
                    <a:pt x="18" y="15"/>
                    <a:pt x="20" y="9"/>
                  </a:cubicBezTo>
                  <a:cubicBezTo>
                    <a:pt x="22" y="2"/>
                    <a:pt x="10" y="0"/>
                    <a:pt x="8" y="7"/>
                  </a:cubicBezTo>
                  <a:cubicBezTo>
                    <a:pt x="6" y="14"/>
                    <a:pt x="0" y="22"/>
                    <a:pt x="6" y="29"/>
                  </a:cubicBezTo>
                  <a:cubicBezTo>
                    <a:pt x="10" y="32"/>
                    <a:pt x="13" y="33"/>
                    <a:pt x="17" y="34"/>
                  </a:cubicBezTo>
                  <a:cubicBezTo>
                    <a:pt x="21" y="35"/>
                    <a:pt x="36" y="31"/>
                    <a:pt x="34" y="41"/>
                  </a:cubicBezTo>
                  <a:cubicBezTo>
                    <a:pt x="33" y="47"/>
                    <a:pt x="32" y="58"/>
                    <a:pt x="42" y="59"/>
                  </a:cubicBezTo>
                  <a:cubicBezTo>
                    <a:pt x="47" y="59"/>
                    <a:pt x="50" y="59"/>
                    <a:pt x="55" y="56"/>
                  </a:cubicBezTo>
                  <a:cubicBezTo>
                    <a:pt x="59" y="54"/>
                    <a:pt x="54" y="67"/>
                    <a:pt x="53" y="68"/>
                  </a:cubicBezTo>
                  <a:cubicBezTo>
                    <a:pt x="51" y="76"/>
                    <a:pt x="63" y="78"/>
                    <a:pt x="65" y="71"/>
                  </a:cubicBezTo>
                  <a:cubicBezTo>
                    <a:pt x="67" y="65"/>
                    <a:pt x="75" y="50"/>
                    <a:pt x="67" y="45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366756" y="4013294"/>
              <a:ext cx="176246" cy="303460"/>
            </a:xfrm>
            <a:custGeom>
              <a:avLst/>
              <a:gdLst>
                <a:gd name="T0" fmla="*/ 43 w 56"/>
                <a:gd name="T1" fmla="*/ 6 h 97"/>
                <a:gd name="T2" fmla="*/ 13 w 56"/>
                <a:gd name="T3" fmla="*/ 26 h 97"/>
                <a:gd name="T4" fmla="*/ 26 w 56"/>
                <a:gd name="T5" fmla="*/ 48 h 97"/>
                <a:gd name="T6" fmla="*/ 15 w 56"/>
                <a:gd name="T7" fmla="*/ 58 h 97"/>
                <a:gd name="T8" fmla="*/ 6 w 56"/>
                <a:gd name="T9" fmla="*/ 64 h 97"/>
                <a:gd name="T10" fmla="*/ 18 w 56"/>
                <a:gd name="T11" fmla="*/ 91 h 97"/>
                <a:gd name="T12" fmla="*/ 28 w 56"/>
                <a:gd name="T13" fmla="*/ 84 h 97"/>
                <a:gd name="T14" fmla="*/ 17 w 56"/>
                <a:gd name="T15" fmla="*/ 70 h 97"/>
                <a:gd name="T16" fmla="*/ 28 w 56"/>
                <a:gd name="T17" fmla="*/ 66 h 97"/>
                <a:gd name="T18" fmla="*/ 40 w 56"/>
                <a:gd name="T19" fmla="*/ 53 h 97"/>
                <a:gd name="T20" fmla="*/ 29 w 56"/>
                <a:gd name="T21" fmla="*/ 35 h 97"/>
                <a:gd name="T22" fmla="*/ 40 w 56"/>
                <a:gd name="T23" fmla="*/ 24 h 97"/>
                <a:gd name="T24" fmla="*/ 52 w 56"/>
                <a:gd name="T25" fmla="*/ 14 h 97"/>
                <a:gd name="T26" fmla="*/ 43 w 56"/>
                <a:gd name="T27" fmla="*/ 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97">
                  <a:moveTo>
                    <a:pt x="43" y="6"/>
                  </a:moveTo>
                  <a:cubicBezTo>
                    <a:pt x="36" y="18"/>
                    <a:pt x="19" y="13"/>
                    <a:pt x="13" y="26"/>
                  </a:cubicBezTo>
                  <a:cubicBezTo>
                    <a:pt x="9" y="35"/>
                    <a:pt x="20" y="43"/>
                    <a:pt x="26" y="48"/>
                  </a:cubicBezTo>
                  <a:cubicBezTo>
                    <a:pt x="32" y="54"/>
                    <a:pt x="18" y="57"/>
                    <a:pt x="15" y="58"/>
                  </a:cubicBezTo>
                  <a:cubicBezTo>
                    <a:pt x="12" y="59"/>
                    <a:pt x="8" y="61"/>
                    <a:pt x="6" y="64"/>
                  </a:cubicBezTo>
                  <a:cubicBezTo>
                    <a:pt x="0" y="77"/>
                    <a:pt x="12" y="81"/>
                    <a:pt x="18" y="91"/>
                  </a:cubicBezTo>
                  <a:cubicBezTo>
                    <a:pt x="22" y="97"/>
                    <a:pt x="32" y="90"/>
                    <a:pt x="28" y="84"/>
                  </a:cubicBezTo>
                  <a:cubicBezTo>
                    <a:pt x="26" y="82"/>
                    <a:pt x="15" y="71"/>
                    <a:pt x="17" y="70"/>
                  </a:cubicBezTo>
                  <a:cubicBezTo>
                    <a:pt x="21" y="68"/>
                    <a:pt x="25" y="67"/>
                    <a:pt x="28" y="66"/>
                  </a:cubicBezTo>
                  <a:cubicBezTo>
                    <a:pt x="34" y="64"/>
                    <a:pt x="40" y="60"/>
                    <a:pt x="40" y="53"/>
                  </a:cubicBezTo>
                  <a:cubicBezTo>
                    <a:pt x="42" y="45"/>
                    <a:pt x="34" y="39"/>
                    <a:pt x="29" y="35"/>
                  </a:cubicBezTo>
                  <a:cubicBezTo>
                    <a:pt x="19" y="27"/>
                    <a:pt x="36" y="26"/>
                    <a:pt x="40" y="24"/>
                  </a:cubicBezTo>
                  <a:cubicBezTo>
                    <a:pt x="46" y="22"/>
                    <a:pt x="49" y="19"/>
                    <a:pt x="52" y="14"/>
                  </a:cubicBezTo>
                  <a:cubicBezTo>
                    <a:pt x="56" y="8"/>
                    <a:pt x="47" y="0"/>
                    <a:pt x="43" y="6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491235" y="4022021"/>
              <a:ext cx="188913" cy="222250"/>
            </a:xfrm>
            <a:custGeom>
              <a:avLst/>
              <a:gdLst>
                <a:gd name="T0" fmla="*/ 34 w 50"/>
                <a:gd name="T1" fmla="*/ 55 h 59"/>
                <a:gd name="T2" fmla="*/ 34 w 50"/>
                <a:gd name="T3" fmla="*/ 55 h 59"/>
                <a:gd name="T4" fmla="*/ 9 w 50"/>
                <a:gd name="T5" fmla="*/ 43 h 59"/>
                <a:gd name="T6" fmla="*/ 4 w 50"/>
                <a:gd name="T7" fmla="*/ 30 h 59"/>
                <a:gd name="T8" fmla="*/ 15 w 50"/>
                <a:gd name="T9" fmla="*/ 4 h 59"/>
                <a:gd name="T10" fmla="*/ 15 w 50"/>
                <a:gd name="T11" fmla="*/ 4 h 59"/>
                <a:gd name="T12" fmla="*/ 41 w 50"/>
                <a:gd name="T13" fmla="*/ 16 h 59"/>
                <a:gd name="T14" fmla="*/ 46 w 50"/>
                <a:gd name="T15" fmla="*/ 29 h 59"/>
                <a:gd name="T16" fmla="*/ 34 w 50"/>
                <a:gd name="T17" fmla="*/ 5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9">
                  <a:moveTo>
                    <a:pt x="34" y="55"/>
                  </a:moveTo>
                  <a:cubicBezTo>
                    <a:pt x="34" y="55"/>
                    <a:pt x="34" y="55"/>
                    <a:pt x="34" y="55"/>
                  </a:cubicBezTo>
                  <a:cubicBezTo>
                    <a:pt x="24" y="59"/>
                    <a:pt x="12" y="54"/>
                    <a:pt x="9" y="43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0" y="19"/>
                    <a:pt x="5" y="8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26" y="0"/>
                    <a:pt x="37" y="5"/>
                    <a:pt x="41" y="16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50" y="40"/>
                    <a:pt x="45" y="51"/>
                    <a:pt x="34" y="55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2572078" y="4280703"/>
              <a:ext cx="188913" cy="222250"/>
            </a:xfrm>
            <a:custGeom>
              <a:avLst/>
              <a:gdLst>
                <a:gd name="T0" fmla="*/ 35 w 50"/>
                <a:gd name="T1" fmla="*/ 55 h 59"/>
                <a:gd name="T2" fmla="*/ 35 w 50"/>
                <a:gd name="T3" fmla="*/ 55 h 59"/>
                <a:gd name="T4" fmla="*/ 9 w 50"/>
                <a:gd name="T5" fmla="*/ 43 h 59"/>
                <a:gd name="T6" fmla="*/ 4 w 50"/>
                <a:gd name="T7" fmla="*/ 30 h 59"/>
                <a:gd name="T8" fmla="*/ 16 w 50"/>
                <a:gd name="T9" fmla="*/ 4 h 59"/>
                <a:gd name="T10" fmla="*/ 16 w 50"/>
                <a:gd name="T11" fmla="*/ 4 h 59"/>
                <a:gd name="T12" fmla="*/ 41 w 50"/>
                <a:gd name="T13" fmla="*/ 16 h 59"/>
                <a:gd name="T14" fmla="*/ 47 w 50"/>
                <a:gd name="T15" fmla="*/ 29 h 59"/>
                <a:gd name="T16" fmla="*/ 35 w 50"/>
                <a:gd name="T17" fmla="*/ 5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9">
                  <a:moveTo>
                    <a:pt x="35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24" y="59"/>
                    <a:pt x="13" y="54"/>
                    <a:pt x="9" y="43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0" y="19"/>
                    <a:pt x="5" y="8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6" y="0"/>
                    <a:pt x="38" y="5"/>
                    <a:pt x="41" y="16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40"/>
                    <a:pt x="45" y="51"/>
                    <a:pt x="35" y="55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2666813" y="4561719"/>
              <a:ext cx="187325" cy="222250"/>
            </a:xfrm>
            <a:custGeom>
              <a:avLst/>
              <a:gdLst>
                <a:gd name="T0" fmla="*/ 35 w 50"/>
                <a:gd name="T1" fmla="*/ 55 h 59"/>
                <a:gd name="T2" fmla="*/ 35 w 50"/>
                <a:gd name="T3" fmla="*/ 55 h 59"/>
                <a:gd name="T4" fmla="*/ 9 w 50"/>
                <a:gd name="T5" fmla="*/ 43 h 59"/>
                <a:gd name="T6" fmla="*/ 4 w 50"/>
                <a:gd name="T7" fmla="*/ 29 h 59"/>
                <a:gd name="T8" fmla="*/ 16 w 50"/>
                <a:gd name="T9" fmla="*/ 4 h 59"/>
                <a:gd name="T10" fmla="*/ 16 w 50"/>
                <a:gd name="T11" fmla="*/ 4 h 59"/>
                <a:gd name="T12" fmla="*/ 42 w 50"/>
                <a:gd name="T13" fmla="*/ 15 h 59"/>
                <a:gd name="T14" fmla="*/ 47 w 50"/>
                <a:gd name="T15" fmla="*/ 29 h 59"/>
                <a:gd name="T16" fmla="*/ 35 w 50"/>
                <a:gd name="T17" fmla="*/ 5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9">
                  <a:moveTo>
                    <a:pt x="35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24" y="59"/>
                    <a:pt x="13" y="53"/>
                    <a:pt x="9" y="43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0" y="19"/>
                    <a:pt x="6" y="8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6" y="0"/>
                    <a:pt x="38" y="5"/>
                    <a:pt x="42" y="15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40"/>
                    <a:pt x="45" y="51"/>
                    <a:pt x="35" y="55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8708820" y="1251501"/>
            <a:ext cx="1708786" cy="2333422"/>
            <a:chOff x="8708820" y="1251501"/>
            <a:chExt cx="1708786" cy="2333422"/>
          </a:xfrm>
        </p:grpSpPr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8708820" y="2960608"/>
              <a:ext cx="1181982" cy="624315"/>
            </a:xfrm>
            <a:custGeom>
              <a:avLst/>
              <a:gdLst>
                <a:gd name="T0" fmla="*/ 359 w 367"/>
                <a:gd name="T1" fmla="*/ 181 h 194"/>
                <a:gd name="T2" fmla="*/ 337 w 367"/>
                <a:gd name="T3" fmla="*/ 164 h 194"/>
                <a:gd name="T4" fmla="*/ 318 w 367"/>
                <a:gd name="T5" fmla="*/ 173 h 194"/>
                <a:gd name="T6" fmla="*/ 301 w 367"/>
                <a:gd name="T7" fmla="*/ 158 h 194"/>
                <a:gd name="T8" fmla="*/ 290 w 367"/>
                <a:gd name="T9" fmla="*/ 152 h 194"/>
                <a:gd name="T10" fmla="*/ 281 w 367"/>
                <a:gd name="T11" fmla="*/ 155 h 194"/>
                <a:gd name="T12" fmla="*/ 255 w 367"/>
                <a:gd name="T13" fmla="*/ 145 h 194"/>
                <a:gd name="T14" fmla="*/ 235 w 367"/>
                <a:gd name="T15" fmla="*/ 137 h 194"/>
                <a:gd name="T16" fmla="*/ 225 w 367"/>
                <a:gd name="T17" fmla="*/ 141 h 194"/>
                <a:gd name="T18" fmla="*/ 210 w 367"/>
                <a:gd name="T19" fmla="*/ 129 h 194"/>
                <a:gd name="T20" fmla="*/ 189 w 367"/>
                <a:gd name="T21" fmla="*/ 125 h 194"/>
                <a:gd name="T22" fmla="*/ 174 w 367"/>
                <a:gd name="T23" fmla="*/ 108 h 194"/>
                <a:gd name="T24" fmla="*/ 157 w 367"/>
                <a:gd name="T25" fmla="*/ 107 h 194"/>
                <a:gd name="T26" fmla="*/ 143 w 367"/>
                <a:gd name="T27" fmla="*/ 94 h 194"/>
                <a:gd name="T28" fmla="*/ 137 w 367"/>
                <a:gd name="T29" fmla="*/ 85 h 194"/>
                <a:gd name="T30" fmla="*/ 106 w 367"/>
                <a:gd name="T31" fmla="*/ 73 h 194"/>
                <a:gd name="T32" fmla="*/ 94 w 367"/>
                <a:gd name="T33" fmla="*/ 55 h 194"/>
                <a:gd name="T34" fmla="*/ 85 w 367"/>
                <a:gd name="T35" fmla="*/ 55 h 194"/>
                <a:gd name="T36" fmla="*/ 71 w 367"/>
                <a:gd name="T37" fmla="*/ 39 h 194"/>
                <a:gd name="T38" fmla="*/ 52 w 367"/>
                <a:gd name="T39" fmla="*/ 30 h 194"/>
                <a:gd name="T40" fmla="*/ 44 w 367"/>
                <a:gd name="T41" fmla="*/ 17 h 194"/>
                <a:gd name="T42" fmla="*/ 38 w 367"/>
                <a:gd name="T43" fmla="*/ 8 h 194"/>
                <a:gd name="T44" fmla="*/ 14 w 367"/>
                <a:gd name="T45" fmla="*/ 5 h 194"/>
                <a:gd name="T46" fmla="*/ 6 w 367"/>
                <a:gd name="T47" fmla="*/ 14 h 194"/>
                <a:gd name="T48" fmla="*/ 31 w 367"/>
                <a:gd name="T49" fmla="*/ 28 h 194"/>
                <a:gd name="T50" fmla="*/ 43 w 367"/>
                <a:gd name="T51" fmla="*/ 42 h 194"/>
                <a:gd name="T52" fmla="*/ 57 w 367"/>
                <a:gd name="T53" fmla="*/ 41 h 194"/>
                <a:gd name="T54" fmla="*/ 64 w 367"/>
                <a:gd name="T55" fmla="*/ 60 h 194"/>
                <a:gd name="T56" fmla="*/ 81 w 367"/>
                <a:gd name="T57" fmla="*/ 69 h 194"/>
                <a:gd name="T58" fmla="*/ 96 w 367"/>
                <a:gd name="T59" fmla="*/ 90 h 194"/>
                <a:gd name="T60" fmla="*/ 122 w 367"/>
                <a:gd name="T61" fmla="*/ 96 h 194"/>
                <a:gd name="T62" fmla="*/ 129 w 367"/>
                <a:gd name="T63" fmla="*/ 110 h 194"/>
                <a:gd name="T64" fmla="*/ 137 w 367"/>
                <a:gd name="T65" fmla="*/ 120 h 194"/>
                <a:gd name="T66" fmla="*/ 149 w 367"/>
                <a:gd name="T67" fmla="*/ 123 h 194"/>
                <a:gd name="T68" fmla="*/ 165 w 367"/>
                <a:gd name="T69" fmla="*/ 122 h 194"/>
                <a:gd name="T70" fmla="*/ 177 w 367"/>
                <a:gd name="T71" fmla="*/ 142 h 194"/>
                <a:gd name="T72" fmla="*/ 205 w 367"/>
                <a:gd name="T73" fmla="*/ 148 h 194"/>
                <a:gd name="T74" fmla="*/ 223 w 367"/>
                <a:gd name="T75" fmla="*/ 156 h 194"/>
                <a:gd name="T76" fmla="*/ 245 w 367"/>
                <a:gd name="T77" fmla="*/ 151 h 194"/>
                <a:gd name="T78" fmla="*/ 255 w 367"/>
                <a:gd name="T79" fmla="*/ 169 h 194"/>
                <a:gd name="T80" fmla="*/ 281 w 367"/>
                <a:gd name="T81" fmla="*/ 172 h 194"/>
                <a:gd name="T82" fmla="*/ 308 w 367"/>
                <a:gd name="T83" fmla="*/ 185 h 194"/>
                <a:gd name="T84" fmla="*/ 328 w 367"/>
                <a:gd name="T85" fmla="*/ 181 h 194"/>
                <a:gd name="T86" fmla="*/ 344 w 367"/>
                <a:gd name="T87" fmla="*/ 188 h 194"/>
                <a:gd name="T88" fmla="*/ 357 w 367"/>
                <a:gd name="T89" fmla="*/ 192 h 194"/>
                <a:gd name="T90" fmla="*/ 359 w 367"/>
                <a:gd name="T91" fmla="*/ 18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7" h="194">
                  <a:moveTo>
                    <a:pt x="359" y="181"/>
                  </a:moveTo>
                  <a:cubicBezTo>
                    <a:pt x="348" y="179"/>
                    <a:pt x="347" y="167"/>
                    <a:pt x="337" y="164"/>
                  </a:cubicBezTo>
                  <a:cubicBezTo>
                    <a:pt x="328" y="162"/>
                    <a:pt x="320" y="163"/>
                    <a:pt x="318" y="173"/>
                  </a:cubicBezTo>
                  <a:cubicBezTo>
                    <a:pt x="316" y="180"/>
                    <a:pt x="302" y="160"/>
                    <a:pt x="301" y="158"/>
                  </a:cubicBezTo>
                  <a:cubicBezTo>
                    <a:pt x="298" y="153"/>
                    <a:pt x="295" y="152"/>
                    <a:pt x="290" y="152"/>
                  </a:cubicBezTo>
                  <a:cubicBezTo>
                    <a:pt x="286" y="152"/>
                    <a:pt x="285" y="153"/>
                    <a:pt x="281" y="155"/>
                  </a:cubicBezTo>
                  <a:cubicBezTo>
                    <a:pt x="264" y="167"/>
                    <a:pt x="261" y="153"/>
                    <a:pt x="255" y="145"/>
                  </a:cubicBezTo>
                  <a:cubicBezTo>
                    <a:pt x="250" y="138"/>
                    <a:pt x="243" y="136"/>
                    <a:pt x="235" y="137"/>
                  </a:cubicBezTo>
                  <a:cubicBezTo>
                    <a:pt x="231" y="137"/>
                    <a:pt x="228" y="139"/>
                    <a:pt x="225" y="141"/>
                  </a:cubicBezTo>
                  <a:cubicBezTo>
                    <a:pt x="216" y="146"/>
                    <a:pt x="213" y="136"/>
                    <a:pt x="210" y="129"/>
                  </a:cubicBezTo>
                  <a:cubicBezTo>
                    <a:pt x="206" y="123"/>
                    <a:pt x="195" y="121"/>
                    <a:pt x="189" y="125"/>
                  </a:cubicBezTo>
                  <a:cubicBezTo>
                    <a:pt x="175" y="133"/>
                    <a:pt x="181" y="114"/>
                    <a:pt x="174" y="108"/>
                  </a:cubicBezTo>
                  <a:cubicBezTo>
                    <a:pt x="169" y="104"/>
                    <a:pt x="162" y="104"/>
                    <a:pt x="157" y="107"/>
                  </a:cubicBezTo>
                  <a:cubicBezTo>
                    <a:pt x="137" y="121"/>
                    <a:pt x="143" y="100"/>
                    <a:pt x="143" y="94"/>
                  </a:cubicBezTo>
                  <a:cubicBezTo>
                    <a:pt x="143" y="91"/>
                    <a:pt x="140" y="86"/>
                    <a:pt x="137" y="85"/>
                  </a:cubicBezTo>
                  <a:cubicBezTo>
                    <a:pt x="124" y="79"/>
                    <a:pt x="104" y="92"/>
                    <a:pt x="106" y="73"/>
                  </a:cubicBezTo>
                  <a:cubicBezTo>
                    <a:pt x="106" y="65"/>
                    <a:pt x="101" y="58"/>
                    <a:pt x="94" y="55"/>
                  </a:cubicBezTo>
                  <a:cubicBezTo>
                    <a:pt x="91" y="54"/>
                    <a:pt x="88" y="54"/>
                    <a:pt x="85" y="55"/>
                  </a:cubicBezTo>
                  <a:cubicBezTo>
                    <a:pt x="72" y="59"/>
                    <a:pt x="74" y="46"/>
                    <a:pt x="71" y="39"/>
                  </a:cubicBezTo>
                  <a:cubicBezTo>
                    <a:pt x="67" y="30"/>
                    <a:pt x="62" y="28"/>
                    <a:pt x="52" y="30"/>
                  </a:cubicBezTo>
                  <a:cubicBezTo>
                    <a:pt x="39" y="33"/>
                    <a:pt x="44" y="23"/>
                    <a:pt x="44" y="17"/>
                  </a:cubicBezTo>
                  <a:cubicBezTo>
                    <a:pt x="44" y="13"/>
                    <a:pt x="40" y="10"/>
                    <a:pt x="38" y="8"/>
                  </a:cubicBezTo>
                  <a:cubicBezTo>
                    <a:pt x="31" y="3"/>
                    <a:pt x="18" y="9"/>
                    <a:pt x="14" y="5"/>
                  </a:cubicBezTo>
                  <a:cubicBezTo>
                    <a:pt x="8" y="0"/>
                    <a:pt x="0" y="9"/>
                    <a:pt x="6" y="14"/>
                  </a:cubicBezTo>
                  <a:cubicBezTo>
                    <a:pt x="14" y="21"/>
                    <a:pt x="32" y="12"/>
                    <a:pt x="31" y="28"/>
                  </a:cubicBezTo>
                  <a:cubicBezTo>
                    <a:pt x="30" y="35"/>
                    <a:pt x="36" y="42"/>
                    <a:pt x="43" y="42"/>
                  </a:cubicBezTo>
                  <a:cubicBezTo>
                    <a:pt x="48" y="43"/>
                    <a:pt x="52" y="42"/>
                    <a:pt x="57" y="41"/>
                  </a:cubicBezTo>
                  <a:cubicBezTo>
                    <a:pt x="60" y="41"/>
                    <a:pt x="63" y="57"/>
                    <a:pt x="64" y="60"/>
                  </a:cubicBezTo>
                  <a:cubicBezTo>
                    <a:pt x="66" y="67"/>
                    <a:pt x="74" y="71"/>
                    <a:pt x="81" y="69"/>
                  </a:cubicBezTo>
                  <a:cubicBezTo>
                    <a:pt x="97" y="64"/>
                    <a:pt x="91" y="82"/>
                    <a:pt x="96" y="90"/>
                  </a:cubicBezTo>
                  <a:cubicBezTo>
                    <a:pt x="101" y="98"/>
                    <a:pt x="114" y="98"/>
                    <a:pt x="122" y="96"/>
                  </a:cubicBezTo>
                  <a:cubicBezTo>
                    <a:pt x="133" y="92"/>
                    <a:pt x="128" y="107"/>
                    <a:pt x="129" y="110"/>
                  </a:cubicBezTo>
                  <a:cubicBezTo>
                    <a:pt x="131" y="115"/>
                    <a:pt x="132" y="118"/>
                    <a:pt x="137" y="120"/>
                  </a:cubicBezTo>
                  <a:cubicBezTo>
                    <a:pt x="140" y="122"/>
                    <a:pt x="144" y="124"/>
                    <a:pt x="149" y="123"/>
                  </a:cubicBezTo>
                  <a:cubicBezTo>
                    <a:pt x="150" y="123"/>
                    <a:pt x="166" y="117"/>
                    <a:pt x="165" y="122"/>
                  </a:cubicBezTo>
                  <a:cubicBezTo>
                    <a:pt x="164" y="132"/>
                    <a:pt x="169" y="138"/>
                    <a:pt x="177" y="142"/>
                  </a:cubicBezTo>
                  <a:cubicBezTo>
                    <a:pt x="188" y="147"/>
                    <a:pt x="197" y="128"/>
                    <a:pt x="205" y="148"/>
                  </a:cubicBezTo>
                  <a:cubicBezTo>
                    <a:pt x="208" y="155"/>
                    <a:pt x="215" y="159"/>
                    <a:pt x="223" y="156"/>
                  </a:cubicBezTo>
                  <a:cubicBezTo>
                    <a:pt x="229" y="154"/>
                    <a:pt x="237" y="142"/>
                    <a:pt x="245" y="151"/>
                  </a:cubicBezTo>
                  <a:cubicBezTo>
                    <a:pt x="250" y="157"/>
                    <a:pt x="250" y="163"/>
                    <a:pt x="255" y="169"/>
                  </a:cubicBezTo>
                  <a:cubicBezTo>
                    <a:pt x="263" y="176"/>
                    <a:pt x="271" y="178"/>
                    <a:pt x="281" y="172"/>
                  </a:cubicBezTo>
                  <a:cubicBezTo>
                    <a:pt x="296" y="162"/>
                    <a:pt x="296" y="179"/>
                    <a:pt x="308" y="185"/>
                  </a:cubicBezTo>
                  <a:cubicBezTo>
                    <a:pt x="315" y="189"/>
                    <a:pt x="323" y="190"/>
                    <a:pt x="328" y="181"/>
                  </a:cubicBezTo>
                  <a:cubicBezTo>
                    <a:pt x="332" y="172"/>
                    <a:pt x="340" y="185"/>
                    <a:pt x="344" y="188"/>
                  </a:cubicBezTo>
                  <a:cubicBezTo>
                    <a:pt x="348" y="192"/>
                    <a:pt x="351" y="192"/>
                    <a:pt x="357" y="192"/>
                  </a:cubicBezTo>
                  <a:cubicBezTo>
                    <a:pt x="365" y="194"/>
                    <a:pt x="367" y="182"/>
                    <a:pt x="359" y="181"/>
                  </a:cubicBezTo>
                  <a:close/>
                </a:path>
              </a:pathLst>
            </a:custGeom>
            <a:solidFill>
              <a:srgbClr val="ECB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9816983" y="1951095"/>
              <a:ext cx="52388" cy="52388"/>
            </a:xfrm>
            <a:custGeom>
              <a:avLst/>
              <a:gdLst>
                <a:gd name="T0" fmla="*/ 4 w 14"/>
                <a:gd name="T1" fmla="*/ 12 h 14"/>
                <a:gd name="T2" fmla="*/ 4 w 14"/>
                <a:gd name="T3" fmla="*/ 12 h 14"/>
                <a:gd name="T4" fmla="*/ 2 w 14"/>
                <a:gd name="T5" fmla="*/ 4 h 14"/>
                <a:gd name="T6" fmla="*/ 2 w 14"/>
                <a:gd name="T7" fmla="*/ 4 h 14"/>
                <a:gd name="T8" fmla="*/ 10 w 14"/>
                <a:gd name="T9" fmla="*/ 1 h 14"/>
                <a:gd name="T10" fmla="*/ 10 w 14"/>
                <a:gd name="T11" fmla="*/ 1 h 14"/>
                <a:gd name="T12" fmla="*/ 12 w 14"/>
                <a:gd name="T13" fmla="*/ 9 h 14"/>
                <a:gd name="T14" fmla="*/ 12 w 14"/>
                <a:gd name="T15" fmla="*/ 9 h 14"/>
                <a:gd name="T16" fmla="*/ 4 w 14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"/>
                    <a:pt x="7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3"/>
                    <a:pt x="14" y="6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12"/>
                    <a:pt x="7" y="14"/>
                    <a:pt x="4" y="12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9783646" y="1909820"/>
              <a:ext cx="52388" cy="49213"/>
            </a:xfrm>
            <a:custGeom>
              <a:avLst/>
              <a:gdLst>
                <a:gd name="T0" fmla="*/ 5 w 14"/>
                <a:gd name="T1" fmla="*/ 12 h 13"/>
                <a:gd name="T2" fmla="*/ 5 w 14"/>
                <a:gd name="T3" fmla="*/ 12 h 13"/>
                <a:gd name="T4" fmla="*/ 2 w 14"/>
                <a:gd name="T5" fmla="*/ 4 h 13"/>
                <a:gd name="T6" fmla="*/ 2 w 14"/>
                <a:gd name="T7" fmla="*/ 4 h 13"/>
                <a:gd name="T8" fmla="*/ 10 w 14"/>
                <a:gd name="T9" fmla="*/ 1 h 13"/>
                <a:gd name="T10" fmla="*/ 10 w 14"/>
                <a:gd name="T11" fmla="*/ 1 h 13"/>
                <a:gd name="T12" fmla="*/ 13 w 14"/>
                <a:gd name="T13" fmla="*/ 9 h 13"/>
                <a:gd name="T14" fmla="*/ 13 w 14"/>
                <a:gd name="T15" fmla="*/ 9 h 13"/>
                <a:gd name="T16" fmla="*/ 5 w 1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5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0"/>
                    <a:pt x="0" y="7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"/>
                    <a:pt x="7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2"/>
                    <a:pt x="14" y="6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2"/>
                    <a:pt x="8" y="13"/>
                    <a:pt x="5" y="12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9863021" y="1984432"/>
              <a:ext cx="52388" cy="49213"/>
            </a:xfrm>
            <a:custGeom>
              <a:avLst/>
              <a:gdLst>
                <a:gd name="T0" fmla="*/ 4 w 14"/>
                <a:gd name="T1" fmla="*/ 12 h 13"/>
                <a:gd name="T2" fmla="*/ 4 w 14"/>
                <a:gd name="T3" fmla="*/ 12 h 13"/>
                <a:gd name="T4" fmla="*/ 1 w 14"/>
                <a:gd name="T5" fmla="*/ 4 h 13"/>
                <a:gd name="T6" fmla="*/ 1 w 14"/>
                <a:gd name="T7" fmla="*/ 4 h 13"/>
                <a:gd name="T8" fmla="*/ 9 w 14"/>
                <a:gd name="T9" fmla="*/ 1 h 13"/>
                <a:gd name="T10" fmla="*/ 9 w 14"/>
                <a:gd name="T11" fmla="*/ 1 h 13"/>
                <a:gd name="T12" fmla="*/ 12 w 14"/>
                <a:gd name="T13" fmla="*/ 9 h 13"/>
                <a:gd name="T14" fmla="*/ 12 w 14"/>
                <a:gd name="T15" fmla="*/ 9 h 13"/>
                <a:gd name="T16" fmla="*/ 4 w 1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1" y="11"/>
                    <a:pt x="0" y="7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1"/>
                    <a:pt x="7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3"/>
                    <a:pt x="14" y="6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12"/>
                    <a:pt x="7" y="13"/>
                    <a:pt x="4" y="12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9921758" y="2014595"/>
              <a:ext cx="53975" cy="49213"/>
            </a:xfrm>
            <a:custGeom>
              <a:avLst/>
              <a:gdLst>
                <a:gd name="T0" fmla="*/ 4 w 14"/>
                <a:gd name="T1" fmla="*/ 12 h 13"/>
                <a:gd name="T2" fmla="*/ 4 w 14"/>
                <a:gd name="T3" fmla="*/ 12 h 13"/>
                <a:gd name="T4" fmla="*/ 2 w 14"/>
                <a:gd name="T5" fmla="*/ 4 h 13"/>
                <a:gd name="T6" fmla="*/ 2 w 14"/>
                <a:gd name="T7" fmla="*/ 4 h 13"/>
                <a:gd name="T8" fmla="*/ 10 w 14"/>
                <a:gd name="T9" fmla="*/ 1 h 13"/>
                <a:gd name="T10" fmla="*/ 10 w 14"/>
                <a:gd name="T11" fmla="*/ 1 h 13"/>
                <a:gd name="T12" fmla="*/ 12 w 14"/>
                <a:gd name="T13" fmla="*/ 9 h 13"/>
                <a:gd name="T14" fmla="*/ 12 w 14"/>
                <a:gd name="T15" fmla="*/ 9 h 13"/>
                <a:gd name="T16" fmla="*/ 4 w 1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1" y="10"/>
                    <a:pt x="0" y="7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"/>
                    <a:pt x="7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2"/>
                    <a:pt x="14" y="6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12"/>
                    <a:pt x="7" y="13"/>
                    <a:pt x="4" y="12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9975733" y="2025707"/>
              <a:ext cx="52388" cy="49213"/>
            </a:xfrm>
            <a:custGeom>
              <a:avLst/>
              <a:gdLst>
                <a:gd name="T0" fmla="*/ 5 w 14"/>
                <a:gd name="T1" fmla="*/ 12 h 13"/>
                <a:gd name="T2" fmla="*/ 5 w 14"/>
                <a:gd name="T3" fmla="*/ 12 h 13"/>
                <a:gd name="T4" fmla="*/ 2 w 14"/>
                <a:gd name="T5" fmla="*/ 4 h 13"/>
                <a:gd name="T6" fmla="*/ 2 w 14"/>
                <a:gd name="T7" fmla="*/ 4 h 13"/>
                <a:gd name="T8" fmla="*/ 10 w 14"/>
                <a:gd name="T9" fmla="*/ 1 h 13"/>
                <a:gd name="T10" fmla="*/ 10 w 14"/>
                <a:gd name="T11" fmla="*/ 1 h 13"/>
                <a:gd name="T12" fmla="*/ 13 w 14"/>
                <a:gd name="T13" fmla="*/ 9 h 13"/>
                <a:gd name="T14" fmla="*/ 13 w 14"/>
                <a:gd name="T15" fmla="*/ 9 h 13"/>
                <a:gd name="T16" fmla="*/ 5 w 1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5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1"/>
                    <a:pt x="0" y="7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"/>
                    <a:pt x="7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3"/>
                    <a:pt x="14" y="6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2"/>
                    <a:pt x="8" y="13"/>
                    <a:pt x="5" y="12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10034471" y="2030470"/>
              <a:ext cx="53975" cy="52388"/>
            </a:xfrm>
            <a:custGeom>
              <a:avLst/>
              <a:gdLst>
                <a:gd name="T0" fmla="*/ 5 w 14"/>
                <a:gd name="T1" fmla="*/ 12 h 14"/>
                <a:gd name="T2" fmla="*/ 5 w 14"/>
                <a:gd name="T3" fmla="*/ 12 h 14"/>
                <a:gd name="T4" fmla="*/ 2 w 14"/>
                <a:gd name="T5" fmla="*/ 4 h 14"/>
                <a:gd name="T6" fmla="*/ 2 w 14"/>
                <a:gd name="T7" fmla="*/ 4 h 14"/>
                <a:gd name="T8" fmla="*/ 10 w 14"/>
                <a:gd name="T9" fmla="*/ 1 h 14"/>
                <a:gd name="T10" fmla="*/ 10 w 14"/>
                <a:gd name="T11" fmla="*/ 1 h 14"/>
                <a:gd name="T12" fmla="*/ 13 w 14"/>
                <a:gd name="T13" fmla="*/ 9 h 14"/>
                <a:gd name="T14" fmla="*/ 13 w 14"/>
                <a:gd name="T15" fmla="*/ 9 h 14"/>
                <a:gd name="T16" fmla="*/ 5 w 14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5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1"/>
                    <a:pt x="0" y="7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"/>
                    <a:pt x="7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3"/>
                    <a:pt x="14" y="6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2"/>
                    <a:pt x="8" y="14"/>
                    <a:pt x="5" y="12"/>
                  </a:cubicBezTo>
                  <a:close/>
                </a:path>
              </a:pathLst>
            </a:custGeom>
            <a:solidFill>
              <a:srgbClr val="F4E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 rot="2688714">
              <a:off x="10045343" y="1251501"/>
              <a:ext cx="108000" cy="108000"/>
            </a:xfrm>
            <a:custGeom>
              <a:avLst/>
              <a:gdLst>
                <a:gd name="T0" fmla="*/ 31 w 34"/>
                <a:gd name="T1" fmla="*/ 11 h 34"/>
                <a:gd name="T2" fmla="*/ 22 w 34"/>
                <a:gd name="T3" fmla="*/ 31 h 34"/>
                <a:gd name="T4" fmla="*/ 3 w 34"/>
                <a:gd name="T5" fmla="*/ 22 h 34"/>
                <a:gd name="T6" fmla="*/ 12 w 34"/>
                <a:gd name="T7" fmla="*/ 3 h 34"/>
                <a:gd name="T8" fmla="*/ 31 w 34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11"/>
                  </a:moveTo>
                  <a:cubicBezTo>
                    <a:pt x="34" y="19"/>
                    <a:pt x="30" y="28"/>
                    <a:pt x="22" y="31"/>
                  </a:cubicBezTo>
                  <a:cubicBezTo>
                    <a:pt x="14" y="34"/>
                    <a:pt x="6" y="30"/>
                    <a:pt x="3" y="22"/>
                  </a:cubicBezTo>
                  <a:cubicBezTo>
                    <a:pt x="0" y="14"/>
                    <a:pt x="4" y="5"/>
                    <a:pt x="12" y="3"/>
                  </a:cubicBezTo>
                  <a:cubicBezTo>
                    <a:pt x="19" y="0"/>
                    <a:pt x="28" y="4"/>
                    <a:pt x="31" y="11"/>
                  </a:cubicBezTo>
                  <a:close/>
                </a:path>
              </a:pathLst>
            </a:cu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 rot="2688714">
              <a:off x="10309606" y="1361348"/>
              <a:ext cx="108000" cy="108000"/>
            </a:xfrm>
            <a:custGeom>
              <a:avLst/>
              <a:gdLst>
                <a:gd name="T0" fmla="*/ 31 w 34"/>
                <a:gd name="T1" fmla="*/ 12 h 34"/>
                <a:gd name="T2" fmla="*/ 23 w 34"/>
                <a:gd name="T3" fmla="*/ 31 h 34"/>
                <a:gd name="T4" fmla="*/ 3 w 34"/>
                <a:gd name="T5" fmla="*/ 22 h 34"/>
                <a:gd name="T6" fmla="*/ 12 w 34"/>
                <a:gd name="T7" fmla="*/ 3 h 34"/>
                <a:gd name="T8" fmla="*/ 31 w 34"/>
                <a:gd name="T9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12"/>
                  </a:moveTo>
                  <a:cubicBezTo>
                    <a:pt x="34" y="20"/>
                    <a:pt x="30" y="28"/>
                    <a:pt x="23" y="31"/>
                  </a:cubicBezTo>
                  <a:cubicBezTo>
                    <a:pt x="15" y="34"/>
                    <a:pt x="6" y="30"/>
                    <a:pt x="3" y="22"/>
                  </a:cubicBezTo>
                  <a:cubicBezTo>
                    <a:pt x="0" y="14"/>
                    <a:pt x="4" y="6"/>
                    <a:pt x="12" y="3"/>
                  </a:cubicBezTo>
                  <a:cubicBezTo>
                    <a:pt x="20" y="0"/>
                    <a:pt x="29" y="4"/>
                    <a:pt x="31" y="12"/>
                  </a:cubicBezTo>
                  <a:close/>
                </a:path>
              </a:pathLst>
            </a:custGeom>
            <a:solidFill>
              <a:srgbClr val="3C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 rot="2688714">
              <a:off x="9897515" y="1519737"/>
              <a:ext cx="409575" cy="300038"/>
            </a:xfrm>
            <a:custGeom>
              <a:avLst/>
              <a:gdLst>
                <a:gd name="T0" fmla="*/ 0 w 109"/>
                <a:gd name="T1" fmla="*/ 32 h 80"/>
                <a:gd name="T2" fmla="*/ 61 w 109"/>
                <a:gd name="T3" fmla="*/ 62 h 80"/>
                <a:gd name="T4" fmla="*/ 90 w 10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80">
                  <a:moveTo>
                    <a:pt x="0" y="32"/>
                  </a:moveTo>
                  <a:cubicBezTo>
                    <a:pt x="0" y="32"/>
                    <a:pt x="14" y="80"/>
                    <a:pt x="61" y="62"/>
                  </a:cubicBezTo>
                  <a:cubicBezTo>
                    <a:pt x="109" y="45"/>
                    <a:pt x="90" y="0"/>
                    <a:pt x="90" y="0"/>
                  </a:cubicBezTo>
                </a:path>
              </a:pathLst>
            </a:custGeom>
            <a:noFill/>
            <a:ln w="30163" cap="rnd">
              <a:solidFill>
                <a:srgbClr val="F4E9D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923767" y="3323615"/>
            <a:ext cx="1615520" cy="1869892"/>
            <a:chOff x="5923767" y="3323615"/>
            <a:chExt cx="1615520" cy="1869892"/>
          </a:xfrm>
        </p:grpSpPr>
        <p:sp>
          <p:nvSpPr>
            <p:cNvPr id="93" name="Freeform 92"/>
            <p:cNvSpPr>
              <a:spLocks/>
            </p:cNvSpPr>
            <p:nvPr/>
          </p:nvSpPr>
          <p:spPr bwMode="auto">
            <a:xfrm rot="364104">
              <a:off x="6816469" y="3541956"/>
              <a:ext cx="687042" cy="362891"/>
            </a:xfrm>
            <a:custGeom>
              <a:avLst/>
              <a:gdLst>
                <a:gd name="T0" fmla="*/ 359 w 367"/>
                <a:gd name="T1" fmla="*/ 181 h 194"/>
                <a:gd name="T2" fmla="*/ 337 w 367"/>
                <a:gd name="T3" fmla="*/ 164 h 194"/>
                <a:gd name="T4" fmla="*/ 318 w 367"/>
                <a:gd name="T5" fmla="*/ 173 h 194"/>
                <a:gd name="T6" fmla="*/ 301 w 367"/>
                <a:gd name="T7" fmla="*/ 158 h 194"/>
                <a:gd name="T8" fmla="*/ 290 w 367"/>
                <a:gd name="T9" fmla="*/ 152 h 194"/>
                <a:gd name="T10" fmla="*/ 281 w 367"/>
                <a:gd name="T11" fmla="*/ 155 h 194"/>
                <a:gd name="T12" fmla="*/ 255 w 367"/>
                <a:gd name="T13" fmla="*/ 145 h 194"/>
                <a:gd name="T14" fmla="*/ 235 w 367"/>
                <a:gd name="T15" fmla="*/ 137 h 194"/>
                <a:gd name="T16" fmla="*/ 225 w 367"/>
                <a:gd name="T17" fmla="*/ 141 h 194"/>
                <a:gd name="T18" fmla="*/ 210 w 367"/>
                <a:gd name="T19" fmla="*/ 129 h 194"/>
                <a:gd name="T20" fmla="*/ 189 w 367"/>
                <a:gd name="T21" fmla="*/ 125 h 194"/>
                <a:gd name="T22" fmla="*/ 174 w 367"/>
                <a:gd name="T23" fmla="*/ 108 h 194"/>
                <a:gd name="T24" fmla="*/ 157 w 367"/>
                <a:gd name="T25" fmla="*/ 107 h 194"/>
                <a:gd name="T26" fmla="*/ 143 w 367"/>
                <a:gd name="T27" fmla="*/ 94 h 194"/>
                <a:gd name="T28" fmla="*/ 137 w 367"/>
                <a:gd name="T29" fmla="*/ 85 h 194"/>
                <a:gd name="T30" fmla="*/ 106 w 367"/>
                <a:gd name="T31" fmla="*/ 73 h 194"/>
                <a:gd name="T32" fmla="*/ 94 w 367"/>
                <a:gd name="T33" fmla="*/ 55 h 194"/>
                <a:gd name="T34" fmla="*/ 85 w 367"/>
                <a:gd name="T35" fmla="*/ 55 h 194"/>
                <a:gd name="T36" fmla="*/ 71 w 367"/>
                <a:gd name="T37" fmla="*/ 39 h 194"/>
                <a:gd name="T38" fmla="*/ 52 w 367"/>
                <a:gd name="T39" fmla="*/ 30 h 194"/>
                <a:gd name="T40" fmla="*/ 44 w 367"/>
                <a:gd name="T41" fmla="*/ 17 h 194"/>
                <a:gd name="T42" fmla="*/ 38 w 367"/>
                <a:gd name="T43" fmla="*/ 8 h 194"/>
                <a:gd name="T44" fmla="*/ 14 w 367"/>
                <a:gd name="T45" fmla="*/ 5 h 194"/>
                <a:gd name="T46" fmla="*/ 6 w 367"/>
                <a:gd name="T47" fmla="*/ 14 h 194"/>
                <a:gd name="T48" fmla="*/ 31 w 367"/>
                <a:gd name="T49" fmla="*/ 28 h 194"/>
                <a:gd name="T50" fmla="*/ 43 w 367"/>
                <a:gd name="T51" fmla="*/ 42 h 194"/>
                <a:gd name="T52" fmla="*/ 57 w 367"/>
                <a:gd name="T53" fmla="*/ 41 h 194"/>
                <a:gd name="T54" fmla="*/ 64 w 367"/>
                <a:gd name="T55" fmla="*/ 60 h 194"/>
                <a:gd name="T56" fmla="*/ 81 w 367"/>
                <a:gd name="T57" fmla="*/ 69 h 194"/>
                <a:gd name="T58" fmla="*/ 96 w 367"/>
                <a:gd name="T59" fmla="*/ 90 h 194"/>
                <a:gd name="T60" fmla="*/ 122 w 367"/>
                <a:gd name="T61" fmla="*/ 96 h 194"/>
                <a:gd name="T62" fmla="*/ 129 w 367"/>
                <a:gd name="T63" fmla="*/ 110 h 194"/>
                <a:gd name="T64" fmla="*/ 137 w 367"/>
                <a:gd name="T65" fmla="*/ 120 h 194"/>
                <a:gd name="T66" fmla="*/ 149 w 367"/>
                <a:gd name="T67" fmla="*/ 123 h 194"/>
                <a:gd name="T68" fmla="*/ 165 w 367"/>
                <a:gd name="T69" fmla="*/ 122 h 194"/>
                <a:gd name="T70" fmla="*/ 177 w 367"/>
                <a:gd name="T71" fmla="*/ 142 h 194"/>
                <a:gd name="T72" fmla="*/ 205 w 367"/>
                <a:gd name="T73" fmla="*/ 148 h 194"/>
                <a:gd name="T74" fmla="*/ 223 w 367"/>
                <a:gd name="T75" fmla="*/ 156 h 194"/>
                <a:gd name="T76" fmla="*/ 245 w 367"/>
                <a:gd name="T77" fmla="*/ 151 h 194"/>
                <a:gd name="T78" fmla="*/ 255 w 367"/>
                <a:gd name="T79" fmla="*/ 169 h 194"/>
                <a:gd name="T80" fmla="*/ 281 w 367"/>
                <a:gd name="T81" fmla="*/ 172 h 194"/>
                <a:gd name="T82" fmla="*/ 308 w 367"/>
                <a:gd name="T83" fmla="*/ 185 h 194"/>
                <a:gd name="T84" fmla="*/ 328 w 367"/>
                <a:gd name="T85" fmla="*/ 181 h 194"/>
                <a:gd name="T86" fmla="*/ 344 w 367"/>
                <a:gd name="T87" fmla="*/ 188 h 194"/>
                <a:gd name="T88" fmla="*/ 357 w 367"/>
                <a:gd name="T89" fmla="*/ 192 h 194"/>
                <a:gd name="T90" fmla="*/ 359 w 367"/>
                <a:gd name="T91" fmla="*/ 18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7" h="194">
                  <a:moveTo>
                    <a:pt x="359" y="181"/>
                  </a:moveTo>
                  <a:cubicBezTo>
                    <a:pt x="348" y="179"/>
                    <a:pt x="347" y="167"/>
                    <a:pt x="337" y="164"/>
                  </a:cubicBezTo>
                  <a:cubicBezTo>
                    <a:pt x="328" y="162"/>
                    <a:pt x="320" y="163"/>
                    <a:pt x="318" y="173"/>
                  </a:cubicBezTo>
                  <a:cubicBezTo>
                    <a:pt x="316" y="180"/>
                    <a:pt x="302" y="160"/>
                    <a:pt x="301" y="158"/>
                  </a:cubicBezTo>
                  <a:cubicBezTo>
                    <a:pt x="298" y="153"/>
                    <a:pt x="295" y="152"/>
                    <a:pt x="290" y="152"/>
                  </a:cubicBezTo>
                  <a:cubicBezTo>
                    <a:pt x="286" y="152"/>
                    <a:pt x="285" y="153"/>
                    <a:pt x="281" y="155"/>
                  </a:cubicBezTo>
                  <a:cubicBezTo>
                    <a:pt x="264" y="167"/>
                    <a:pt x="261" y="153"/>
                    <a:pt x="255" y="145"/>
                  </a:cubicBezTo>
                  <a:cubicBezTo>
                    <a:pt x="250" y="138"/>
                    <a:pt x="243" y="136"/>
                    <a:pt x="235" y="137"/>
                  </a:cubicBezTo>
                  <a:cubicBezTo>
                    <a:pt x="231" y="137"/>
                    <a:pt x="228" y="139"/>
                    <a:pt x="225" y="141"/>
                  </a:cubicBezTo>
                  <a:cubicBezTo>
                    <a:pt x="216" y="146"/>
                    <a:pt x="213" y="136"/>
                    <a:pt x="210" y="129"/>
                  </a:cubicBezTo>
                  <a:cubicBezTo>
                    <a:pt x="206" y="123"/>
                    <a:pt x="195" y="121"/>
                    <a:pt x="189" y="125"/>
                  </a:cubicBezTo>
                  <a:cubicBezTo>
                    <a:pt x="175" y="133"/>
                    <a:pt x="181" y="114"/>
                    <a:pt x="174" y="108"/>
                  </a:cubicBezTo>
                  <a:cubicBezTo>
                    <a:pt x="169" y="104"/>
                    <a:pt x="162" y="104"/>
                    <a:pt x="157" y="107"/>
                  </a:cubicBezTo>
                  <a:cubicBezTo>
                    <a:pt x="137" y="121"/>
                    <a:pt x="143" y="100"/>
                    <a:pt x="143" y="94"/>
                  </a:cubicBezTo>
                  <a:cubicBezTo>
                    <a:pt x="143" y="91"/>
                    <a:pt x="140" y="86"/>
                    <a:pt x="137" y="85"/>
                  </a:cubicBezTo>
                  <a:cubicBezTo>
                    <a:pt x="124" y="79"/>
                    <a:pt x="104" y="92"/>
                    <a:pt x="106" y="73"/>
                  </a:cubicBezTo>
                  <a:cubicBezTo>
                    <a:pt x="106" y="65"/>
                    <a:pt x="101" y="58"/>
                    <a:pt x="94" y="55"/>
                  </a:cubicBezTo>
                  <a:cubicBezTo>
                    <a:pt x="91" y="54"/>
                    <a:pt x="88" y="54"/>
                    <a:pt x="85" y="55"/>
                  </a:cubicBezTo>
                  <a:cubicBezTo>
                    <a:pt x="72" y="59"/>
                    <a:pt x="74" y="46"/>
                    <a:pt x="71" y="39"/>
                  </a:cubicBezTo>
                  <a:cubicBezTo>
                    <a:pt x="67" y="30"/>
                    <a:pt x="62" y="28"/>
                    <a:pt x="52" y="30"/>
                  </a:cubicBezTo>
                  <a:cubicBezTo>
                    <a:pt x="39" y="33"/>
                    <a:pt x="44" y="23"/>
                    <a:pt x="44" y="17"/>
                  </a:cubicBezTo>
                  <a:cubicBezTo>
                    <a:pt x="44" y="13"/>
                    <a:pt x="40" y="10"/>
                    <a:pt x="38" y="8"/>
                  </a:cubicBezTo>
                  <a:cubicBezTo>
                    <a:pt x="31" y="3"/>
                    <a:pt x="18" y="9"/>
                    <a:pt x="14" y="5"/>
                  </a:cubicBezTo>
                  <a:cubicBezTo>
                    <a:pt x="8" y="0"/>
                    <a:pt x="0" y="9"/>
                    <a:pt x="6" y="14"/>
                  </a:cubicBezTo>
                  <a:cubicBezTo>
                    <a:pt x="14" y="21"/>
                    <a:pt x="32" y="12"/>
                    <a:pt x="31" y="28"/>
                  </a:cubicBezTo>
                  <a:cubicBezTo>
                    <a:pt x="30" y="35"/>
                    <a:pt x="36" y="42"/>
                    <a:pt x="43" y="42"/>
                  </a:cubicBezTo>
                  <a:cubicBezTo>
                    <a:pt x="48" y="43"/>
                    <a:pt x="52" y="42"/>
                    <a:pt x="57" y="41"/>
                  </a:cubicBezTo>
                  <a:cubicBezTo>
                    <a:pt x="60" y="41"/>
                    <a:pt x="63" y="57"/>
                    <a:pt x="64" y="60"/>
                  </a:cubicBezTo>
                  <a:cubicBezTo>
                    <a:pt x="66" y="67"/>
                    <a:pt x="74" y="71"/>
                    <a:pt x="81" y="69"/>
                  </a:cubicBezTo>
                  <a:cubicBezTo>
                    <a:pt x="97" y="64"/>
                    <a:pt x="91" y="82"/>
                    <a:pt x="96" y="90"/>
                  </a:cubicBezTo>
                  <a:cubicBezTo>
                    <a:pt x="101" y="98"/>
                    <a:pt x="114" y="98"/>
                    <a:pt x="122" y="96"/>
                  </a:cubicBezTo>
                  <a:cubicBezTo>
                    <a:pt x="133" y="92"/>
                    <a:pt x="128" y="107"/>
                    <a:pt x="129" y="110"/>
                  </a:cubicBezTo>
                  <a:cubicBezTo>
                    <a:pt x="131" y="115"/>
                    <a:pt x="132" y="118"/>
                    <a:pt x="137" y="120"/>
                  </a:cubicBezTo>
                  <a:cubicBezTo>
                    <a:pt x="140" y="122"/>
                    <a:pt x="144" y="124"/>
                    <a:pt x="149" y="123"/>
                  </a:cubicBezTo>
                  <a:cubicBezTo>
                    <a:pt x="150" y="123"/>
                    <a:pt x="166" y="117"/>
                    <a:pt x="165" y="122"/>
                  </a:cubicBezTo>
                  <a:cubicBezTo>
                    <a:pt x="164" y="132"/>
                    <a:pt x="169" y="138"/>
                    <a:pt x="177" y="142"/>
                  </a:cubicBezTo>
                  <a:cubicBezTo>
                    <a:pt x="188" y="147"/>
                    <a:pt x="197" y="128"/>
                    <a:pt x="205" y="148"/>
                  </a:cubicBezTo>
                  <a:cubicBezTo>
                    <a:pt x="208" y="155"/>
                    <a:pt x="215" y="159"/>
                    <a:pt x="223" y="156"/>
                  </a:cubicBezTo>
                  <a:cubicBezTo>
                    <a:pt x="229" y="154"/>
                    <a:pt x="237" y="142"/>
                    <a:pt x="245" y="151"/>
                  </a:cubicBezTo>
                  <a:cubicBezTo>
                    <a:pt x="250" y="157"/>
                    <a:pt x="250" y="163"/>
                    <a:pt x="255" y="169"/>
                  </a:cubicBezTo>
                  <a:cubicBezTo>
                    <a:pt x="263" y="176"/>
                    <a:pt x="271" y="178"/>
                    <a:pt x="281" y="172"/>
                  </a:cubicBezTo>
                  <a:cubicBezTo>
                    <a:pt x="296" y="162"/>
                    <a:pt x="296" y="179"/>
                    <a:pt x="308" y="185"/>
                  </a:cubicBezTo>
                  <a:cubicBezTo>
                    <a:pt x="315" y="189"/>
                    <a:pt x="323" y="190"/>
                    <a:pt x="328" y="181"/>
                  </a:cubicBezTo>
                  <a:cubicBezTo>
                    <a:pt x="332" y="172"/>
                    <a:pt x="340" y="185"/>
                    <a:pt x="344" y="188"/>
                  </a:cubicBezTo>
                  <a:cubicBezTo>
                    <a:pt x="348" y="192"/>
                    <a:pt x="351" y="192"/>
                    <a:pt x="357" y="192"/>
                  </a:cubicBezTo>
                  <a:cubicBezTo>
                    <a:pt x="365" y="194"/>
                    <a:pt x="367" y="182"/>
                    <a:pt x="359" y="1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 rot="364104">
              <a:off x="6389785" y="4048004"/>
              <a:ext cx="796430" cy="420669"/>
            </a:xfrm>
            <a:custGeom>
              <a:avLst/>
              <a:gdLst>
                <a:gd name="T0" fmla="*/ 359 w 367"/>
                <a:gd name="T1" fmla="*/ 181 h 194"/>
                <a:gd name="T2" fmla="*/ 337 w 367"/>
                <a:gd name="T3" fmla="*/ 164 h 194"/>
                <a:gd name="T4" fmla="*/ 318 w 367"/>
                <a:gd name="T5" fmla="*/ 173 h 194"/>
                <a:gd name="T6" fmla="*/ 301 w 367"/>
                <a:gd name="T7" fmla="*/ 158 h 194"/>
                <a:gd name="T8" fmla="*/ 290 w 367"/>
                <a:gd name="T9" fmla="*/ 152 h 194"/>
                <a:gd name="T10" fmla="*/ 281 w 367"/>
                <a:gd name="T11" fmla="*/ 155 h 194"/>
                <a:gd name="T12" fmla="*/ 255 w 367"/>
                <a:gd name="T13" fmla="*/ 145 h 194"/>
                <a:gd name="T14" fmla="*/ 235 w 367"/>
                <a:gd name="T15" fmla="*/ 137 h 194"/>
                <a:gd name="T16" fmla="*/ 225 w 367"/>
                <a:gd name="T17" fmla="*/ 141 h 194"/>
                <a:gd name="T18" fmla="*/ 210 w 367"/>
                <a:gd name="T19" fmla="*/ 129 h 194"/>
                <a:gd name="T20" fmla="*/ 189 w 367"/>
                <a:gd name="T21" fmla="*/ 125 h 194"/>
                <a:gd name="T22" fmla="*/ 174 w 367"/>
                <a:gd name="T23" fmla="*/ 108 h 194"/>
                <a:gd name="T24" fmla="*/ 157 w 367"/>
                <a:gd name="T25" fmla="*/ 107 h 194"/>
                <a:gd name="T26" fmla="*/ 143 w 367"/>
                <a:gd name="T27" fmla="*/ 94 h 194"/>
                <a:gd name="T28" fmla="*/ 137 w 367"/>
                <a:gd name="T29" fmla="*/ 85 h 194"/>
                <a:gd name="T30" fmla="*/ 106 w 367"/>
                <a:gd name="T31" fmla="*/ 73 h 194"/>
                <a:gd name="T32" fmla="*/ 94 w 367"/>
                <a:gd name="T33" fmla="*/ 55 h 194"/>
                <a:gd name="T34" fmla="*/ 85 w 367"/>
                <a:gd name="T35" fmla="*/ 55 h 194"/>
                <a:gd name="T36" fmla="*/ 71 w 367"/>
                <a:gd name="T37" fmla="*/ 39 h 194"/>
                <a:gd name="T38" fmla="*/ 52 w 367"/>
                <a:gd name="T39" fmla="*/ 30 h 194"/>
                <a:gd name="T40" fmla="*/ 44 w 367"/>
                <a:gd name="T41" fmla="*/ 17 h 194"/>
                <a:gd name="T42" fmla="*/ 38 w 367"/>
                <a:gd name="T43" fmla="*/ 8 h 194"/>
                <a:gd name="T44" fmla="*/ 14 w 367"/>
                <a:gd name="T45" fmla="*/ 5 h 194"/>
                <a:gd name="T46" fmla="*/ 6 w 367"/>
                <a:gd name="T47" fmla="*/ 14 h 194"/>
                <a:gd name="T48" fmla="*/ 31 w 367"/>
                <a:gd name="T49" fmla="*/ 28 h 194"/>
                <a:gd name="T50" fmla="*/ 43 w 367"/>
                <a:gd name="T51" fmla="*/ 42 h 194"/>
                <a:gd name="T52" fmla="*/ 57 w 367"/>
                <a:gd name="T53" fmla="*/ 41 h 194"/>
                <a:gd name="T54" fmla="*/ 64 w 367"/>
                <a:gd name="T55" fmla="*/ 60 h 194"/>
                <a:gd name="T56" fmla="*/ 81 w 367"/>
                <a:gd name="T57" fmla="*/ 69 h 194"/>
                <a:gd name="T58" fmla="*/ 96 w 367"/>
                <a:gd name="T59" fmla="*/ 90 h 194"/>
                <a:gd name="T60" fmla="*/ 122 w 367"/>
                <a:gd name="T61" fmla="*/ 96 h 194"/>
                <a:gd name="T62" fmla="*/ 129 w 367"/>
                <a:gd name="T63" fmla="*/ 110 h 194"/>
                <a:gd name="T64" fmla="*/ 137 w 367"/>
                <a:gd name="T65" fmla="*/ 120 h 194"/>
                <a:gd name="T66" fmla="*/ 149 w 367"/>
                <a:gd name="T67" fmla="*/ 123 h 194"/>
                <a:gd name="T68" fmla="*/ 165 w 367"/>
                <a:gd name="T69" fmla="*/ 122 h 194"/>
                <a:gd name="T70" fmla="*/ 177 w 367"/>
                <a:gd name="T71" fmla="*/ 142 h 194"/>
                <a:gd name="T72" fmla="*/ 205 w 367"/>
                <a:gd name="T73" fmla="*/ 148 h 194"/>
                <a:gd name="T74" fmla="*/ 223 w 367"/>
                <a:gd name="T75" fmla="*/ 156 h 194"/>
                <a:gd name="T76" fmla="*/ 245 w 367"/>
                <a:gd name="T77" fmla="*/ 151 h 194"/>
                <a:gd name="T78" fmla="*/ 255 w 367"/>
                <a:gd name="T79" fmla="*/ 169 h 194"/>
                <a:gd name="T80" fmla="*/ 281 w 367"/>
                <a:gd name="T81" fmla="*/ 172 h 194"/>
                <a:gd name="T82" fmla="*/ 308 w 367"/>
                <a:gd name="T83" fmla="*/ 185 h 194"/>
                <a:gd name="T84" fmla="*/ 328 w 367"/>
                <a:gd name="T85" fmla="*/ 181 h 194"/>
                <a:gd name="T86" fmla="*/ 344 w 367"/>
                <a:gd name="T87" fmla="*/ 188 h 194"/>
                <a:gd name="T88" fmla="*/ 357 w 367"/>
                <a:gd name="T89" fmla="*/ 192 h 194"/>
                <a:gd name="T90" fmla="*/ 359 w 367"/>
                <a:gd name="T91" fmla="*/ 18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7" h="194">
                  <a:moveTo>
                    <a:pt x="359" y="181"/>
                  </a:moveTo>
                  <a:cubicBezTo>
                    <a:pt x="348" y="179"/>
                    <a:pt x="347" y="167"/>
                    <a:pt x="337" y="164"/>
                  </a:cubicBezTo>
                  <a:cubicBezTo>
                    <a:pt x="328" y="162"/>
                    <a:pt x="320" y="163"/>
                    <a:pt x="318" y="173"/>
                  </a:cubicBezTo>
                  <a:cubicBezTo>
                    <a:pt x="316" y="180"/>
                    <a:pt x="302" y="160"/>
                    <a:pt x="301" y="158"/>
                  </a:cubicBezTo>
                  <a:cubicBezTo>
                    <a:pt x="298" y="153"/>
                    <a:pt x="295" y="152"/>
                    <a:pt x="290" y="152"/>
                  </a:cubicBezTo>
                  <a:cubicBezTo>
                    <a:pt x="286" y="152"/>
                    <a:pt x="285" y="153"/>
                    <a:pt x="281" y="155"/>
                  </a:cubicBezTo>
                  <a:cubicBezTo>
                    <a:pt x="264" y="167"/>
                    <a:pt x="261" y="153"/>
                    <a:pt x="255" y="145"/>
                  </a:cubicBezTo>
                  <a:cubicBezTo>
                    <a:pt x="250" y="138"/>
                    <a:pt x="243" y="136"/>
                    <a:pt x="235" y="137"/>
                  </a:cubicBezTo>
                  <a:cubicBezTo>
                    <a:pt x="231" y="137"/>
                    <a:pt x="228" y="139"/>
                    <a:pt x="225" y="141"/>
                  </a:cubicBezTo>
                  <a:cubicBezTo>
                    <a:pt x="216" y="146"/>
                    <a:pt x="213" y="136"/>
                    <a:pt x="210" y="129"/>
                  </a:cubicBezTo>
                  <a:cubicBezTo>
                    <a:pt x="206" y="123"/>
                    <a:pt x="195" y="121"/>
                    <a:pt x="189" y="125"/>
                  </a:cubicBezTo>
                  <a:cubicBezTo>
                    <a:pt x="175" y="133"/>
                    <a:pt x="181" y="114"/>
                    <a:pt x="174" y="108"/>
                  </a:cubicBezTo>
                  <a:cubicBezTo>
                    <a:pt x="169" y="104"/>
                    <a:pt x="162" y="104"/>
                    <a:pt x="157" y="107"/>
                  </a:cubicBezTo>
                  <a:cubicBezTo>
                    <a:pt x="137" y="121"/>
                    <a:pt x="143" y="100"/>
                    <a:pt x="143" y="94"/>
                  </a:cubicBezTo>
                  <a:cubicBezTo>
                    <a:pt x="143" y="91"/>
                    <a:pt x="140" y="86"/>
                    <a:pt x="137" y="85"/>
                  </a:cubicBezTo>
                  <a:cubicBezTo>
                    <a:pt x="124" y="79"/>
                    <a:pt x="104" y="92"/>
                    <a:pt x="106" y="73"/>
                  </a:cubicBezTo>
                  <a:cubicBezTo>
                    <a:pt x="106" y="65"/>
                    <a:pt x="101" y="58"/>
                    <a:pt x="94" y="55"/>
                  </a:cubicBezTo>
                  <a:cubicBezTo>
                    <a:pt x="91" y="54"/>
                    <a:pt x="88" y="54"/>
                    <a:pt x="85" y="55"/>
                  </a:cubicBezTo>
                  <a:cubicBezTo>
                    <a:pt x="72" y="59"/>
                    <a:pt x="74" y="46"/>
                    <a:pt x="71" y="39"/>
                  </a:cubicBezTo>
                  <a:cubicBezTo>
                    <a:pt x="67" y="30"/>
                    <a:pt x="62" y="28"/>
                    <a:pt x="52" y="30"/>
                  </a:cubicBezTo>
                  <a:cubicBezTo>
                    <a:pt x="39" y="33"/>
                    <a:pt x="44" y="23"/>
                    <a:pt x="44" y="17"/>
                  </a:cubicBezTo>
                  <a:cubicBezTo>
                    <a:pt x="44" y="13"/>
                    <a:pt x="40" y="10"/>
                    <a:pt x="38" y="8"/>
                  </a:cubicBezTo>
                  <a:cubicBezTo>
                    <a:pt x="31" y="3"/>
                    <a:pt x="18" y="9"/>
                    <a:pt x="14" y="5"/>
                  </a:cubicBezTo>
                  <a:cubicBezTo>
                    <a:pt x="8" y="0"/>
                    <a:pt x="0" y="9"/>
                    <a:pt x="6" y="14"/>
                  </a:cubicBezTo>
                  <a:cubicBezTo>
                    <a:pt x="14" y="21"/>
                    <a:pt x="32" y="12"/>
                    <a:pt x="31" y="28"/>
                  </a:cubicBezTo>
                  <a:cubicBezTo>
                    <a:pt x="30" y="35"/>
                    <a:pt x="36" y="42"/>
                    <a:pt x="43" y="42"/>
                  </a:cubicBezTo>
                  <a:cubicBezTo>
                    <a:pt x="48" y="43"/>
                    <a:pt x="52" y="42"/>
                    <a:pt x="57" y="41"/>
                  </a:cubicBezTo>
                  <a:cubicBezTo>
                    <a:pt x="60" y="41"/>
                    <a:pt x="63" y="57"/>
                    <a:pt x="64" y="60"/>
                  </a:cubicBezTo>
                  <a:cubicBezTo>
                    <a:pt x="66" y="67"/>
                    <a:pt x="74" y="71"/>
                    <a:pt x="81" y="69"/>
                  </a:cubicBezTo>
                  <a:cubicBezTo>
                    <a:pt x="97" y="64"/>
                    <a:pt x="91" y="82"/>
                    <a:pt x="96" y="90"/>
                  </a:cubicBezTo>
                  <a:cubicBezTo>
                    <a:pt x="101" y="98"/>
                    <a:pt x="114" y="98"/>
                    <a:pt x="122" y="96"/>
                  </a:cubicBezTo>
                  <a:cubicBezTo>
                    <a:pt x="133" y="92"/>
                    <a:pt x="128" y="107"/>
                    <a:pt x="129" y="110"/>
                  </a:cubicBezTo>
                  <a:cubicBezTo>
                    <a:pt x="131" y="115"/>
                    <a:pt x="132" y="118"/>
                    <a:pt x="137" y="120"/>
                  </a:cubicBezTo>
                  <a:cubicBezTo>
                    <a:pt x="140" y="122"/>
                    <a:pt x="144" y="124"/>
                    <a:pt x="149" y="123"/>
                  </a:cubicBezTo>
                  <a:cubicBezTo>
                    <a:pt x="150" y="123"/>
                    <a:pt x="166" y="117"/>
                    <a:pt x="165" y="122"/>
                  </a:cubicBezTo>
                  <a:cubicBezTo>
                    <a:pt x="164" y="132"/>
                    <a:pt x="169" y="138"/>
                    <a:pt x="177" y="142"/>
                  </a:cubicBezTo>
                  <a:cubicBezTo>
                    <a:pt x="188" y="147"/>
                    <a:pt x="197" y="128"/>
                    <a:pt x="205" y="148"/>
                  </a:cubicBezTo>
                  <a:cubicBezTo>
                    <a:pt x="208" y="155"/>
                    <a:pt x="215" y="159"/>
                    <a:pt x="223" y="156"/>
                  </a:cubicBezTo>
                  <a:cubicBezTo>
                    <a:pt x="229" y="154"/>
                    <a:pt x="237" y="142"/>
                    <a:pt x="245" y="151"/>
                  </a:cubicBezTo>
                  <a:cubicBezTo>
                    <a:pt x="250" y="157"/>
                    <a:pt x="250" y="163"/>
                    <a:pt x="255" y="169"/>
                  </a:cubicBezTo>
                  <a:cubicBezTo>
                    <a:pt x="263" y="176"/>
                    <a:pt x="271" y="178"/>
                    <a:pt x="281" y="172"/>
                  </a:cubicBezTo>
                  <a:cubicBezTo>
                    <a:pt x="296" y="162"/>
                    <a:pt x="296" y="179"/>
                    <a:pt x="308" y="185"/>
                  </a:cubicBezTo>
                  <a:cubicBezTo>
                    <a:pt x="315" y="189"/>
                    <a:pt x="323" y="190"/>
                    <a:pt x="328" y="181"/>
                  </a:cubicBezTo>
                  <a:cubicBezTo>
                    <a:pt x="332" y="172"/>
                    <a:pt x="340" y="185"/>
                    <a:pt x="344" y="188"/>
                  </a:cubicBezTo>
                  <a:cubicBezTo>
                    <a:pt x="348" y="192"/>
                    <a:pt x="351" y="192"/>
                    <a:pt x="357" y="192"/>
                  </a:cubicBezTo>
                  <a:cubicBezTo>
                    <a:pt x="365" y="194"/>
                    <a:pt x="367" y="182"/>
                    <a:pt x="359" y="1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Oval 94"/>
            <p:cNvSpPr/>
            <p:nvPr/>
          </p:nvSpPr>
          <p:spPr>
            <a:xfrm>
              <a:off x="6464249" y="4432682"/>
              <a:ext cx="150940" cy="15094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/>
            <p:cNvSpPr/>
            <p:nvPr/>
          </p:nvSpPr>
          <p:spPr>
            <a:xfrm>
              <a:off x="7213873" y="4223863"/>
              <a:ext cx="109633" cy="1096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/>
            <p:cNvSpPr/>
            <p:nvPr/>
          </p:nvSpPr>
          <p:spPr>
            <a:xfrm>
              <a:off x="6901567" y="3323615"/>
              <a:ext cx="109633" cy="1096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/>
            <p:cNvSpPr/>
            <p:nvPr/>
          </p:nvSpPr>
          <p:spPr>
            <a:xfrm>
              <a:off x="7404565" y="3335231"/>
              <a:ext cx="134722" cy="13472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/>
          </p:nvSpPr>
          <p:spPr>
            <a:xfrm>
              <a:off x="6853417" y="3838894"/>
              <a:ext cx="134722" cy="13472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/>
            <p:cNvSpPr/>
            <p:nvPr/>
          </p:nvSpPr>
          <p:spPr>
            <a:xfrm>
              <a:off x="6901567" y="5083874"/>
              <a:ext cx="109633" cy="1096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/>
            <p:cNvSpPr/>
            <p:nvPr/>
          </p:nvSpPr>
          <p:spPr>
            <a:xfrm>
              <a:off x="5923767" y="4470078"/>
              <a:ext cx="109633" cy="1096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2" name="5-Point Star 101"/>
          <p:cNvSpPr>
            <a:spLocks noChangeAspect="1"/>
          </p:cNvSpPr>
          <p:nvPr/>
        </p:nvSpPr>
        <p:spPr>
          <a:xfrm>
            <a:off x="4018249" y="869250"/>
            <a:ext cx="1622821" cy="1622821"/>
          </a:xfrm>
          <a:prstGeom prst="star5">
            <a:avLst>
              <a:gd name="adj" fmla="val 23764"/>
              <a:gd name="hf" fmla="val 105146"/>
              <a:gd name="vf" fmla="val 110557"/>
            </a:avLst>
          </a:prstGeom>
          <a:solidFill>
            <a:schemeClr val="tx2">
              <a:lumMod val="20000"/>
              <a:lumOff val="80000"/>
            </a:schemeClr>
          </a:solidFill>
          <a:ln w="114300" cap="rnd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888" y="-542639"/>
            <a:ext cx="3359186" cy="3937346"/>
          </a:xfrm>
          <a:prstGeom prst="rect">
            <a:avLst/>
          </a:prstGeom>
        </p:spPr>
      </p:pic>
      <p:grpSp>
        <p:nvGrpSpPr>
          <p:cNvPr id="161" name="Group 160"/>
          <p:cNvGrpSpPr/>
          <p:nvPr/>
        </p:nvGrpSpPr>
        <p:grpSpPr>
          <a:xfrm>
            <a:off x="1743507" y="2871678"/>
            <a:ext cx="2114120" cy="3196800"/>
            <a:chOff x="1896571" y="3024078"/>
            <a:chExt cx="2114120" cy="3196800"/>
          </a:xfrm>
        </p:grpSpPr>
        <p:sp>
          <p:nvSpPr>
            <p:cNvPr id="149" name="Freeform 148"/>
            <p:cNvSpPr>
              <a:spLocks noChangeAspect="1"/>
            </p:cNvSpPr>
            <p:nvPr/>
          </p:nvSpPr>
          <p:spPr bwMode="auto">
            <a:xfrm>
              <a:off x="1896571" y="3024078"/>
              <a:ext cx="2114120" cy="3196800"/>
            </a:xfrm>
            <a:custGeom>
              <a:avLst/>
              <a:gdLst>
                <a:gd name="T0" fmla="*/ 544 w 680"/>
                <a:gd name="T1" fmla="*/ 357 h 1028"/>
                <a:gd name="T2" fmla="*/ 543 w 680"/>
                <a:gd name="T3" fmla="*/ 357 h 1028"/>
                <a:gd name="T4" fmla="*/ 544 w 680"/>
                <a:gd name="T5" fmla="*/ 356 h 1028"/>
                <a:gd name="T6" fmla="*/ 279 w 680"/>
                <a:gd name="T7" fmla="*/ 308 h 1028"/>
                <a:gd name="T8" fmla="*/ 273 w 680"/>
                <a:gd name="T9" fmla="*/ 306 h 1028"/>
                <a:gd name="T10" fmla="*/ 329 w 680"/>
                <a:gd name="T11" fmla="*/ 123 h 1028"/>
                <a:gd name="T12" fmla="*/ 128 w 680"/>
                <a:gd name="T13" fmla="*/ 30 h 1028"/>
                <a:gd name="T14" fmla="*/ 35 w 680"/>
                <a:gd name="T15" fmla="*/ 232 h 1028"/>
                <a:gd name="T16" fmla="*/ 196 w 680"/>
                <a:gd name="T17" fmla="*/ 334 h 1028"/>
                <a:gd name="T18" fmla="*/ 188 w 680"/>
                <a:gd name="T19" fmla="*/ 349 h 1028"/>
                <a:gd name="T20" fmla="*/ 23 w 680"/>
                <a:gd name="T21" fmla="*/ 550 h 1028"/>
                <a:gd name="T22" fmla="*/ 23 w 680"/>
                <a:gd name="T23" fmla="*/ 550 h 1028"/>
                <a:gd name="T24" fmla="*/ 22 w 680"/>
                <a:gd name="T25" fmla="*/ 550 h 1028"/>
                <a:gd name="T26" fmla="*/ 28 w 680"/>
                <a:gd name="T27" fmla="*/ 634 h 1028"/>
                <a:gd name="T28" fmla="*/ 114 w 680"/>
                <a:gd name="T29" fmla="*/ 628 h 1028"/>
                <a:gd name="T30" fmla="*/ 114 w 680"/>
                <a:gd name="T31" fmla="*/ 628 h 1028"/>
                <a:gd name="T32" fmla="*/ 115 w 680"/>
                <a:gd name="T33" fmla="*/ 628 h 1028"/>
                <a:gd name="T34" fmla="*/ 187 w 680"/>
                <a:gd name="T35" fmla="*/ 546 h 1028"/>
                <a:gd name="T36" fmla="*/ 241 w 680"/>
                <a:gd name="T37" fmla="*/ 693 h 1028"/>
                <a:gd name="T38" fmla="*/ 238 w 680"/>
                <a:gd name="T39" fmla="*/ 760 h 1028"/>
                <a:gd name="T40" fmla="*/ 226 w 680"/>
                <a:gd name="T41" fmla="*/ 962 h 1028"/>
                <a:gd name="T42" fmla="*/ 287 w 680"/>
                <a:gd name="T43" fmla="*/ 1026 h 1028"/>
                <a:gd name="T44" fmla="*/ 354 w 680"/>
                <a:gd name="T45" fmla="*/ 971 h 1028"/>
                <a:gd name="T46" fmla="*/ 354 w 680"/>
                <a:gd name="T47" fmla="*/ 970 h 1028"/>
                <a:gd name="T48" fmla="*/ 354 w 680"/>
                <a:gd name="T49" fmla="*/ 970 h 1028"/>
                <a:gd name="T50" fmla="*/ 359 w 680"/>
                <a:gd name="T51" fmla="*/ 871 h 1028"/>
                <a:gd name="T52" fmla="*/ 359 w 680"/>
                <a:gd name="T53" fmla="*/ 871 h 1028"/>
                <a:gd name="T54" fmla="*/ 368 w 680"/>
                <a:gd name="T55" fmla="*/ 684 h 1028"/>
                <a:gd name="T56" fmla="*/ 497 w 680"/>
                <a:gd name="T57" fmla="*/ 820 h 1028"/>
                <a:gd name="T58" fmla="*/ 497 w 680"/>
                <a:gd name="T59" fmla="*/ 820 h 1028"/>
                <a:gd name="T60" fmla="*/ 565 w 680"/>
                <a:gd name="T61" fmla="*/ 892 h 1028"/>
                <a:gd name="T62" fmla="*/ 565 w 680"/>
                <a:gd name="T63" fmla="*/ 892 h 1028"/>
                <a:gd name="T64" fmla="*/ 566 w 680"/>
                <a:gd name="T65" fmla="*/ 892 h 1028"/>
                <a:gd name="T66" fmla="*/ 653 w 680"/>
                <a:gd name="T67" fmla="*/ 891 h 1028"/>
                <a:gd name="T68" fmla="*/ 658 w 680"/>
                <a:gd name="T69" fmla="*/ 802 h 1028"/>
                <a:gd name="T70" fmla="*/ 586 w 680"/>
                <a:gd name="T71" fmla="*/ 728 h 1028"/>
                <a:gd name="T72" fmla="*/ 587 w 680"/>
                <a:gd name="T73" fmla="*/ 727 h 1028"/>
                <a:gd name="T74" fmla="*/ 478 w 680"/>
                <a:gd name="T75" fmla="*/ 606 h 1028"/>
                <a:gd name="T76" fmla="*/ 424 w 680"/>
                <a:gd name="T77" fmla="*/ 460 h 1028"/>
                <a:gd name="T78" fmla="*/ 528 w 680"/>
                <a:gd name="T79" fmla="*/ 475 h 1028"/>
                <a:gd name="T80" fmla="*/ 527 w 680"/>
                <a:gd name="T81" fmla="*/ 475 h 1028"/>
                <a:gd name="T82" fmla="*/ 595 w 680"/>
                <a:gd name="T83" fmla="*/ 424 h 1028"/>
                <a:gd name="T84" fmla="*/ 544 w 680"/>
                <a:gd name="T85" fmla="*/ 357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1028">
                  <a:moveTo>
                    <a:pt x="544" y="357"/>
                  </a:moveTo>
                  <a:cubicBezTo>
                    <a:pt x="544" y="357"/>
                    <a:pt x="544" y="357"/>
                    <a:pt x="543" y="357"/>
                  </a:cubicBezTo>
                  <a:cubicBezTo>
                    <a:pt x="544" y="356"/>
                    <a:pt x="544" y="356"/>
                    <a:pt x="544" y="356"/>
                  </a:cubicBezTo>
                  <a:cubicBezTo>
                    <a:pt x="279" y="308"/>
                    <a:pt x="279" y="308"/>
                    <a:pt x="279" y="308"/>
                  </a:cubicBezTo>
                  <a:cubicBezTo>
                    <a:pt x="273" y="306"/>
                    <a:pt x="273" y="306"/>
                    <a:pt x="273" y="306"/>
                  </a:cubicBezTo>
                  <a:cubicBezTo>
                    <a:pt x="329" y="266"/>
                    <a:pt x="355" y="191"/>
                    <a:pt x="329" y="123"/>
                  </a:cubicBezTo>
                  <a:cubicBezTo>
                    <a:pt x="299" y="42"/>
                    <a:pt x="209" y="0"/>
                    <a:pt x="128" y="30"/>
                  </a:cubicBezTo>
                  <a:cubicBezTo>
                    <a:pt x="46" y="60"/>
                    <a:pt x="5" y="151"/>
                    <a:pt x="35" y="232"/>
                  </a:cubicBezTo>
                  <a:cubicBezTo>
                    <a:pt x="60" y="300"/>
                    <a:pt x="127" y="340"/>
                    <a:pt x="196" y="334"/>
                  </a:cubicBezTo>
                  <a:cubicBezTo>
                    <a:pt x="188" y="349"/>
                    <a:pt x="188" y="349"/>
                    <a:pt x="188" y="349"/>
                  </a:cubicBezTo>
                  <a:cubicBezTo>
                    <a:pt x="23" y="550"/>
                    <a:pt x="23" y="550"/>
                    <a:pt x="23" y="550"/>
                  </a:cubicBezTo>
                  <a:cubicBezTo>
                    <a:pt x="23" y="550"/>
                    <a:pt x="23" y="550"/>
                    <a:pt x="23" y="550"/>
                  </a:cubicBezTo>
                  <a:cubicBezTo>
                    <a:pt x="22" y="550"/>
                    <a:pt x="22" y="550"/>
                    <a:pt x="22" y="550"/>
                  </a:cubicBezTo>
                  <a:cubicBezTo>
                    <a:pt x="0" y="575"/>
                    <a:pt x="3" y="612"/>
                    <a:pt x="28" y="634"/>
                  </a:cubicBezTo>
                  <a:cubicBezTo>
                    <a:pt x="52" y="655"/>
                    <a:pt x="92" y="653"/>
                    <a:pt x="114" y="628"/>
                  </a:cubicBezTo>
                  <a:cubicBezTo>
                    <a:pt x="114" y="628"/>
                    <a:pt x="114" y="628"/>
                    <a:pt x="114" y="628"/>
                  </a:cubicBezTo>
                  <a:cubicBezTo>
                    <a:pt x="115" y="628"/>
                    <a:pt x="115" y="628"/>
                    <a:pt x="115" y="628"/>
                  </a:cubicBezTo>
                  <a:cubicBezTo>
                    <a:pt x="187" y="546"/>
                    <a:pt x="187" y="546"/>
                    <a:pt x="187" y="546"/>
                  </a:cubicBezTo>
                  <a:cubicBezTo>
                    <a:pt x="241" y="693"/>
                    <a:pt x="241" y="693"/>
                    <a:pt x="241" y="693"/>
                  </a:cubicBezTo>
                  <a:cubicBezTo>
                    <a:pt x="238" y="760"/>
                    <a:pt x="238" y="760"/>
                    <a:pt x="238" y="760"/>
                  </a:cubicBezTo>
                  <a:cubicBezTo>
                    <a:pt x="226" y="962"/>
                    <a:pt x="226" y="962"/>
                    <a:pt x="226" y="962"/>
                  </a:cubicBezTo>
                  <a:cubicBezTo>
                    <a:pt x="224" y="994"/>
                    <a:pt x="252" y="1024"/>
                    <a:pt x="287" y="1026"/>
                  </a:cubicBezTo>
                  <a:cubicBezTo>
                    <a:pt x="322" y="1028"/>
                    <a:pt x="352" y="1003"/>
                    <a:pt x="354" y="971"/>
                  </a:cubicBezTo>
                  <a:cubicBezTo>
                    <a:pt x="354" y="971"/>
                    <a:pt x="354" y="970"/>
                    <a:pt x="354" y="970"/>
                  </a:cubicBezTo>
                  <a:cubicBezTo>
                    <a:pt x="354" y="970"/>
                    <a:pt x="354" y="970"/>
                    <a:pt x="354" y="970"/>
                  </a:cubicBezTo>
                  <a:cubicBezTo>
                    <a:pt x="359" y="871"/>
                    <a:pt x="359" y="871"/>
                    <a:pt x="359" y="871"/>
                  </a:cubicBezTo>
                  <a:cubicBezTo>
                    <a:pt x="359" y="871"/>
                    <a:pt x="359" y="871"/>
                    <a:pt x="359" y="871"/>
                  </a:cubicBezTo>
                  <a:cubicBezTo>
                    <a:pt x="368" y="684"/>
                    <a:pt x="368" y="684"/>
                    <a:pt x="368" y="684"/>
                  </a:cubicBezTo>
                  <a:cubicBezTo>
                    <a:pt x="497" y="820"/>
                    <a:pt x="497" y="820"/>
                    <a:pt x="497" y="820"/>
                  </a:cubicBezTo>
                  <a:cubicBezTo>
                    <a:pt x="497" y="820"/>
                    <a:pt x="497" y="820"/>
                    <a:pt x="497" y="820"/>
                  </a:cubicBezTo>
                  <a:cubicBezTo>
                    <a:pt x="565" y="892"/>
                    <a:pt x="565" y="892"/>
                    <a:pt x="565" y="892"/>
                  </a:cubicBezTo>
                  <a:cubicBezTo>
                    <a:pt x="565" y="892"/>
                    <a:pt x="565" y="892"/>
                    <a:pt x="565" y="892"/>
                  </a:cubicBezTo>
                  <a:cubicBezTo>
                    <a:pt x="566" y="892"/>
                    <a:pt x="566" y="892"/>
                    <a:pt x="566" y="892"/>
                  </a:cubicBezTo>
                  <a:cubicBezTo>
                    <a:pt x="589" y="916"/>
                    <a:pt x="628" y="915"/>
                    <a:pt x="653" y="891"/>
                  </a:cubicBezTo>
                  <a:cubicBezTo>
                    <a:pt x="678" y="866"/>
                    <a:pt x="680" y="825"/>
                    <a:pt x="658" y="802"/>
                  </a:cubicBezTo>
                  <a:cubicBezTo>
                    <a:pt x="586" y="728"/>
                    <a:pt x="586" y="728"/>
                    <a:pt x="586" y="728"/>
                  </a:cubicBezTo>
                  <a:cubicBezTo>
                    <a:pt x="587" y="727"/>
                    <a:pt x="587" y="727"/>
                    <a:pt x="587" y="727"/>
                  </a:cubicBezTo>
                  <a:cubicBezTo>
                    <a:pt x="478" y="606"/>
                    <a:pt x="478" y="606"/>
                    <a:pt x="478" y="606"/>
                  </a:cubicBezTo>
                  <a:cubicBezTo>
                    <a:pt x="424" y="460"/>
                    <a:pt x="424" y="460"/>
                    <a:pt x="424" y="460"/>
                  </a:cubicBezTo>
                  <a:cubicBezTo>
                    <a:pt x="528" y="475"/>
                    <a:pt x="528" y="475"/>
                    <a:pt x="528" y="475"/>
                  </a:cubicBezTo>
                  <a:cubicBezTo>
                    <a:pt x="527" y="475"/>
                    <a:pt x="527" y="475"/>
                    <a:pt x="527" y="475"/>
                  </a:cubicBezTo>
                  <a:cubicBezTo>
                    <a:pt x="559" y="480"/>
                    <a:pt x="590" y="456"/>
                    <a:pt x="595" y="424"/>
                  </a:cubicBezTo>
                  <a:cubicBezTo>
                    <a:pt x="599" y="391"/>
                    <a:pt x="577" y="361"/>
                    <a:pt x="544" y="357"/>
                  </a:cubicBezTo>
                  <a:close/>
                </a:path>
              </a:pathLst>
            </a:custGeom>
            <a:solidFill>
              <a:srgbClr val="CA974E"/>
            </a:solidFill>
            <a:ln w="88900">
              <a:noFill/>
              <a:round/>
              <a:headEnd/>
              <a:tailEnd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50" name="Group 149"/>
            <p:cNvGrpSpPr/>
            <p:nvPr/>
          </p:nvGrpSpPr>
          <p:grpSpPr>
            <a:xfrm>
              <a:off x="1991183" y="3384380"/>
              <a:ext cx="1958857" cy="2667101"/>
              <a:chOff x="1838783" y="3231980"/>
              <a:chExt cx="1958857" cy="2667101"/>
            </a:xfrm>
          </p:grpSpPr>
          <p:sp>
            <p:nvSpPr>
              <p:cNvPr id="151" name="Freeform 150"/>
              <p:cNvSpPr>
                <a:spLocks/>
              </p:cNvSpPr>
              <p:nvPr/>
            </p:nvSpPr>
            <p:spPr bwMode="auto">
              <a:xfrm>
                <a:off x="2088805" y="3340300"/>
                <a:ext cx="108000" cy="108000"/>
              </a:xfrm>
              <a:custGeom>
                <a:avLst/>
                <a:gdLst>
                  <a:gd name="T0" fmla="*/ 31 w 34"/>
                  <a:gd name="T1" fmla="*/ 11 h 34"/>
                  <a:gd name="T2" fmla="*/ 22 w 34"/>
                  <a:gd name="T3" fmla="*/ 31 h 34"/>
                  <a:gd name="T4" fmla="*/ 3 w 34"/>
                  <a:gd name="T5" fmla="*/ 22 h 34"/>
                  <a:gd name="T6" fmla="*/ 12 w 34"/>
                  <a:gd name="T7" fmla="*/ 3 h 34"/>
                  <a:gd name="T8" fmla="*/ 31 w 34"/>
                  <a:gd name="T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11"/>
                    </a:moveTo>
                    <a:cubicBezTo>
                      <a:pt x="34" y="19"/>
                      <a:pt x="30" y="28"/>
                      <a:pt x="22" y="31"/>
                    </a:cubicBezTo>
                    <a:cubicBezTo>
                      <a:pt x="14" y="34"/>
                      <a:pt x="6" y="30"/>
                      <a:pt x="3" y="22"/>
                    </a:cubicBezTo>
                    <a:cubicBezTo>
                      <a:pt x="0" y="14"/>
                      <a:pt x="4" y="5"/>
                      <a:pt x="12" y="3"/>
                    </a:cubicBezTo>
                    <a:cubicBezTo>
                      <a:pt x="19" y="0"/>
                      <a:pt x="28" y="4"/>
                      <a:pt x="31" y="11"/>
                    </a:cubicBezTo>
                    <a:close/>
                  </a:path>
                </a:pathLst>
              </a:custGeom>
              <a:solidFill>
                <a:srgbClr val="3C4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151"/>
              <p:cNvSpPr>
                <a:spLocks/>
              </p:cNvSpPr>
              <p:nvPr/>
            </p:nvSpPr>
            <p:spPr bwMode="auto">
              <a:xfrm>
                <a:off x="2353698" y="3231980"/>
                <a:ext cx="108000" cy="108000"/>
              </a:xfrm>
              <a:custGeom>
                <a:avLst/>
                <a:gdLst>
                  <a:gd name="T0" fmla="*/ 31 w 34"/>
                  <a:gd name="T1" fmla="*/ 12 h 34"/>
                  <a:gd name="T2" fmla="*/ 23 w 34"/>
                  <a:gd name="T3" fmla="*/ 31 h 34"/>
                  <a:gd name="T4" fmla="*/ 3 w 34"/>
                  <a:gd name="T5" fmla="*/ 22 h 34"/>
                  <a:gd name="T6" fmla="*/ 12 w 34"/>
                  <a:gd name="T7" fmla="*/ 3 h 34"/>
                  <a:gd name="T8" fmla="*/ 31 w 34"/>
                  <a:gd name="T9" fmla="*/ 1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12"/>
                    </a:moveTo>
                    <a:cubicBezTo>
                      <a:pt x="34" y="20"/>
                      <a:pt x="30" y="28"/>
                      <a:pt x="23" y="31"/>
                    </a:cubicBezTo>
                    <a:cubicBezTo>
                      <a:pt x="15" y="34"/>
                      <a:pt x="6" y="30"/>
                      <a:pt x="3" y="22"/>
                    </a:cubicBezTo>
                    <a:cubicBezTo>
                      <a:pt x="0" y="14"/>
                      <a:pt x="4" y="6"/>
                      <a:pt x="12" y="3"/>
                    </a:cubicBezTo>
                    <a:cubicBezTo>
                      <a:pt x="20" y="0"/>
                      <a:pt x="29" y="4"/>
                      <a:pt x="31" y="12"/>
                    </a:cubicBezTo>
                    <a:close/>
                  </a:path>
                </a:pathLst>
              </a:custGeom>
              <a:solidFill>
                <a:srgbClr val="3C4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152"/>
              <p:cNvSpPr>
                <a:spLocks/>
              </p:cNvSpPr>
              <p:nvPr/>
            </p:nvSpPr>
            <p:spPr bwMode="auto">
              <a:xfrm>
                <a:off x="2176117" y="3423363"/>
                <a:ext cx="409575" cy="300038"/>
              </a:xfrm>
              <a:custGeom>
                <a:avLst/>
                <a:gdLst>
                  <a:gd name="T0" fmla="*/ 0 w 109"/>
                  <a:gd name="T1" fmla="*/ 32 h 80"/>
                  <a:gd name="T2" fmla="*/ 61 w 109"/>
                  <a:gd name="T3" fmla="*/ 62 h 80"/>
                  <a:gd name="T4" fmla="*/ 90 w 109"/>
                  <a:gd name="T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80">
                    <a:moveTo>
                      <a:pt x="0" y="32"/>
                    </a:moveTo>
                    <a:cubicBezTo>
                      <a:pt x="0" y="32"/>
                      <a:pt x="14" y="80"/>
                      <a:pt x="61" y="62"/>
                    </a:cubicBezTo>
                    <a:cubicBezTo>
                      <a:pt x="109" y="45"/>
                      <a:pt x="90" y="0"/>
                      <a:pt x="90" y="0"/>
                    </a:cubicBezTo>
                  </a:path>
                </a:pathLst>
              </a:custGeom>
              <a:noFill/>
              <a:ln w="30163" cap="rnd">
                <a:solidFill>
                  <a:srgbClr val="F4E9D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153"/>
              <p:cNvSpPr>
                <a:spLocks/>
              </p:cNvSpPr>
              <p:nvPr/>
            </p:nvSpPr>
            <p:spPr bwMode="auto">
              <a:xfrm>
                <a:off x="2505404" y="5791683"/>
                <a:ext cx="255071" cy="107398"/>
              </a:xfrm>
              <a:custGeom>
                <a:avLst/>
                <a:gdLst>
                  <a:gd name="T0" fmla="*/ 79 w 104"/>
                  <a:gd name="T1" fmla="*/ 14 h 44"/>
                  <a:gd name="T2" fmla="*/ 73 w 104"/>
                  <a:gd name="T3" fmla="*/ 23 h 44"/>
                  <a:gd name="T4" fmla="*/ 66 w 104"/>
                  <a:gd name="T5" fmla="*/ 21 h 44"/>
                  <a:gd name="T6" fmla="*/ 58 w 104"/>
                  <a:gd name="T7" fmla="*/ 10 h 44"/>
                  <a:gd name="T8" fmla="*/ 45 w 104"/>
                  <a:gd name="T9" fmla="*/ 14 h 44"/>
                  <a:gd name="T10" fmla="*/ 37 w 104"/>
                  <a:gd name="T11" fmla="*/ 26 h 44"/>
                  <a:gd name="T12" fmla="*/ 31 w 104"/>
                  <a:gd name="T13" fmla="*/ 17 h 44"/>
                  <a:gd name="T14" fmla="*/ 3 w 104"/>
                  <a:gd name="T15" fmla="*/ 32 h 44"/>
                  <a:gd name="T16" fmla="*/ 14 w 104"/>
                  <a:gd name="T17" fmla="*/ 37 h 44"/>
                  <a:gd name="T18" fmla="*/ 24 w 104"/>
                  <a:gd name="T19" fmla="*/ 27 h 44"/>
                  <a:gd name="T20" fmla="*/ 27 w 104"/>
                  <a:gd name="T21" fmla="*/ 33 h 44"/>
                  <a:gd name="T22" fmla="*/ 36 w 104"/>
                  <a:gd name="T23" fmla="*/ 39 h 44"/>
                  <a:gd name="T24" fmla="*/ 47 w 104"/>
                  <a:gd name="T25" fmla="*/ 32 h 44"/>
                  <a:gd name="T26" fmla="*/ 57 w 104"/>
                  <a:gd name="T27" fmla="*/ 29 h 44"/>
                  <a:gd name="T28" fmla="*/ 73 w 104"/>
                  <a:gd name="T29" fmla="*/ 39 h 44"/>
                  <a:gd name="T30" fmla="*/ 84 w 104"/>
                  <a:gd name="T31" fmla="*/ 28 h 44"/>
                  <a:gd name="T32" fmla="*/ 87 w 104"/>
                  <a:gd name="T33" fmla="*/ 28 h 44"/>
                  <a:gd name="T34" fmla="*/ 89 w 104"/>
                  <a:gd name="T35" fmla="*/ 35 h 44"/>
                  <a:gd name="T36" fmla="*/ 101 w 104"/>
                  <a:gd name="T37" fmla="*/ 30 h 44"/>
                  <a:gd name="T38" fmla="*/ 79 w 104"/>
                  <a:gd name="T3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4" h="44">
                    <a:moveTo>
                      <a:pt x="79" y="14"/>
                    </a:moveTo>
                    <a:cubicBezTo>
                      <a:pt x="76" y="17"/>
                      <a:pt x="75" y="20"/>
                      <a:pt x="73" y="23"/>
                    </a:cubicBezTo>
                    <a:cubicBezTo>
                      <a:pt x="69" y="32"/>
                      <a:pt x="68" y="25"/>
                      <a:pt x="66" y="21"/>
                    </a:cubicBezTo>
                    <a:cubicBezTo>
                      <a:pt x="64" y="16"/>
                      <a:pt x="62" y="12"/>
                      <a:pt x="58" y="10"/>
                    </a:cubicBezTo>
                    <a:cubicBezTo>
                      <a:pt x="53" y="8"/>
                      <a:pt x="48" y="11"/>
                      <a:pt x="45" y="14"/>
                    </a:cubicBezTo>
                    <a:cubicBezTo>
                      <a:pt x="45" y="15"/>
                      <a:pt x="36" y="25"/>
                      <a:pt x="37" y="26"/>
                    </a:cubicBezTo>
                    <a:cubicBezTo>
                      <a:pt x="35" y="24"/>
                      <a:pt x="33" y="19"/>
                      <a:pt x="31" y="17"/>
                    </a:cubicBezTo>
                    <a:cubicBezTo>
                      <a:pt x="20" y="0"/>
                      <a:pt x="6" y="22"/>
                      <a:pt x="3" y="32"/>
                    </a:cubicBezTo>
                    <a:cubicBezTo>
                      <a:pt x="0" y="39"/>
                      <a:pt x="11" y="44"/>
                      <a:pt x="14" y="37"/>
                    </a:cubicBezTo>
                    <a:cubicBezTo>
                      <a:pt x="14" y="36"/>
                      <a:pt x="19" y="19"/>
                      <a:pt x="24" y="27"/>
                    </a:cubicBezTo>
                    <a:cubicBezTo>
                      <a:pt x="25" y="29"/>
                      <a:pt x="26" y="31"/>
                      <a:pt x="27" y="33"/>
                    </a:cubicBezTo>
                    <a:cubicBezTo>
                      <a:pt x="29" y="36"/>
                      <a:pt x="33" y="39"/>
                      <a:pt x="36" y="39"/>
                    </a:cubicBezTo>
                    <a:cubicBezTo>
                      <a:pt x="41" y="38"/>
                      <a:pt x="44" y="36"/>
                      <a:pt x="47" y="32"/>
                    </a:cubicBezTo>
                    <a:cubicBezTo>
                      <a:pt x="53" y="25"/>
                      <a:pt x="53" y="20"/>
                      <a:pt x="57" y="29"/>
                    </a:cubicBezTo>
                    <a:cubicBezTo>
                      <a:pt x="59" y="35"/>
                      <a:pt x="65" y="43"/>
                      <a:pt x="73" y="39"/>
                    </a:cubicBezTo>
                    <a:cubicBezTo>
                      <a:pt x="78" y="37"/>
                      <a:pt x="81" y="33"/>
                      <a:pt x="84" y="28"/>
                    </a:cubicBezTo>
                    <a:cubicBezTo>
                      <a:pt x="86" y="25"/>
                      <a:pt x="84" y="21"/>
                      <a:pt x="87" y="28"/>
                    </a:cubicBezTo>
                    <a:cubicBezTo>
                      <a:pt x="88" y="30"/>
                      <a:pt x="88" y="32"/>
                      <a:pt x="89" y="35"/>
                    </a:cubicBezTo>
                    <a:cubicBezTo>
                      <a:pt x="93" y="42"/>
                      <a:pt x="104" y="37"/>
                      <a:pt x="101" y="30"/>
                    </a:cubicBezTo>
                    <a:cubicBezTo>
                      <a:pt x="98" y="24"/>
                      <a:pt x="90" y="2"/>
                      <a:pt x="79" y="14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154"/>
              <p:cNvSpPr>
                <a:spLocks/>
              </p:cNvSpPr>
              <p:nvPr/>
            </p:nvSpPr>
            <p:spPr bwMode="auto">
              <a:xfrm>
                <a:off x="3565758" y="5419069"/>
                <a:ext cx="231882" cy="215538"/>
              </a:xfrm>
              <a:custGeom>
                <a:avLst/>
                <a:gdLst>
                  <a:gd name="T0" fmla="*/ 88 w 96"/>
                  <a:gd name="T1" fmla="*/ 13 h 89"/>
                  <a:gd name="T2" fmla="*/ 59 w 96"/>
                  <a:gd name="T3" fmla="*/ 18 h 89"/>
                  <a:gd name="T4" fmla="*/ 55 w 96"/>
                  <a:gd name="T5" fmla="*/ 31 h 89"/>
                  <a:gd name="T6" fmla="*/ 39 w 96"/>
                  <a:gd name="T7" fmla="*/ 32 h 89"/>
                  <a:gd name="T8" fmla="*/ 36 w 96"/>
                  <a:gd name="T9" fmla="*/ 44 h 89"/>
                  <a:gd name="T10" fmla="*/ 29 w 96"/>
                  <a:gd name="T11" fmla="*/ 51 h 89"/>
                  <a:gd name="T12" fmla="*/ 18 w 96"/>
                  <a:gd name="T13" fmla="*/ 46 h 89"/>
                  <a:gd name="T14" fmla="*/ 8 w 96"/>
                  <a:gd name="T15" fmla="*/ 77 h 89"/>
                  <a:gd name="T16" fmla="*/ 19 w 96"/>
                  <a:gd name="T17" fmla="*/ 82 h 89"/>
                  <a:gd name="T18" fmla="*/ 21 w 96"/>
                  <a:gd name="T19" fmla="*/ 68 h 89"/>
                  <a:gd name="T20" fmla="*/ 28 w 96"/>
                  <a:gd name="T21" fmla="*/ 64 h 89"/>
                  <a:gd name="T22" fmla="*/ 49 w 96"/>
                  <a:gd name="T23" fmla="*/ 49 h 89"/>
                  <a:gd name="T24" fmla="*/ 60 w 96"/>
                  <a:gd name="T25" fmla="*/ 45 h 89"/>
                  <a:gd name="T26" fmla="*/ 71 w 96"/>
                  <a:gd name="T27" fmla="*/ 40 h 89"/>
                  <a:gd name="T28" fmla="*/ 72 w 96"/>
                  <a:gd name="T29" fmla="*/ 26 h 89"/>
                  <a:gd name="T30" fmla="*/ 86 w 96"/>
                  <a:gd name="T31" fmla="*/ 25 h 89"/>
                  <a:gd name="T32" fmla="*/ 88 w 96"/>
                  <a:gd name="T3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89">
                    <a:moveTo>
                      <a:pt x="88" y="13"/>
                    </a:moveTo>
                    <a:cubicBezTo>
                      <a:pt x="77" y="13"/>
                      <a:pt x="64" y="0"/>
                      <a:pt x="59" y="18"/>
                    </a:cubicBezTo>
                    <a:cubicBezTo>
                      <a:pt x="58" y="21"/>
                      <a:pt x="64" y="35"/>
                      <a:pt x="55" y="31"/>
                    </a:cubicBezTo>
                    <a:cubicBezTo>
                      <a:pt x="49" y="29"/>
                      <a:pt x="45" y="28"/>
                      <a:pt x="39" y="32"/>
                    </a:cubicBezTo>
                    <a:cubicBezTo>
                      <a:pt x="36" y="35"/>
                      <a:pt x="36" y="40"/>
                      <a:pt x="36" y="44"/>
                    </a:cubicBezTo>
                    <a:cubicBezTo>
                      <a:pt x="36" y="48"/>
                      <a:pt x="40" y="56"/>
                      <a:pt x="29" y="51"/>
                    </a:cubicBezTo>
                    <a:cubicBezTo>
                      <a:pt x="25" y="49"/>
                      <a:pt x="22" y="47"/>
                      <a:pt x="18" y="46"/>
                    </a:cubicBezTo>
                    <a:cubicBezTo>
                      <a:pt x="0" y="43"/>
                      <a:pt x="11" y="72"/>
                      <a:pt x="8" y="77"/>
                    </a:cubicBezTo>
                    <a:cubicBezTo>
                      <a:pt x="4" y="84"/>
                      <a:pt x="15" y="89"/>
                      <a:pt x="19" y="82"/>
                    </a:cubicBezTo>
                    <a:cubicBezTo>
                      <a:pt x="21" y="77"/>
                      <a:pt x="22" y="74"/>
                      <a:pt x="21" y="68"/>
                    </a:cubicBezTo>
                    <a:cubicBezTo>
                      <a:pt x="19" y="56"/>
                      <a:pt x="20" y="61"/>
                      <a:pt x="28" y="64"/>
                    </a:cubicBezTo>
                    <a:cubicBezTo>
                      <a:pt x="40" y="67"/>
                      <a:pt x="49" y="62"/>
                      <a:pt x="49" y="49"/>
                    </a:cubicBezTo>
                    <a:cubicBezTo>
                      <a:pt x="48" y="39"/>
                      <a:pt x="52" y="44"/>
                      <a:pt x="60" y="45"/>
                    </a:cubicBezTo>
                    <a:cubicBezTo>
                      <a:pt x="63" y="45"/>
                      <a:pt x="68" y="43"/>
                      <a:pt x="71" y="40"/>
                    </a:cubicBezTo>
                    <a:cubicBezTo>
                      <a:pt x="74" y="35"/>
                      <a:pt x="73" y="31"/>
                      <a:pt x="72" y="26"/>
                    </a:cubicBezTo>
                    <a:cubicBezTo>
                      <a:pt x="68" y="16"/>
                      <a:pt x="80" y="25"/>
                      <a:pt x="86" y="25"/>
                    </a:cubicBezTo>
                    <a:cubicBezTo>
                      <a:pt x="93" y="26"/>
                      <a:pt x="96" y="14"/>
                      <a:pt x="88" y="13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155"/>
              <p:cNvSpPr>
                <a:spLocks/>
              </p:cNvSpPr>
              <p:nvPr/>
            </p:nvSpPr>
            <p:spPr bwMode="auto">
              <a:xfrm>
                <a:off x="1838783" y="4566702"/>
                <a:ext cx="223587" cy="231124"/>
              </a:xfrm>
              <a:custGeom>
                <a:avLst/>
                <a:gdLst>
                  <a:gd name="T0" fmla="*/ 67 w 75"/>
                  <a:gd name="T1" fmla="*/ 45 h 78"/>
                  <a:gd name="T2" fmla="*/ 58 w 75"/>
                  <a:gd name="T3" fmla="*/ 42 h 78"/>
                  <a:gd name="T4" fmla="*/ 46 w 75"/>
                  <a:gd name="T5" fmla="*/ 43 h 78"/>
                  <a:gd name="T6" fmla="*/ 37 w 75"/>
                  <a:gd name="T7" fmla="*/ 24 h 78"/>
                  <a:gd name="T8" fmla="*/ 24 w 75"/>
                  <a:gd name="T9" fmla="*/ 22 h 78"/>
                  <a:gd name="T10" fmla="*/ 20 w 75"/>
                  <a:gd name="T11" fmla="*/ 9 h 78"/>
                  <a:gd name="T12" fmla="*/ 8 w 75"/>
                  <a:gd name="T13" fmla="*/ 7 h 78"/>
                  <a:gd name="T14" fmla="*/ 6 w 75"/>
                  <a:gd name="T15" fmla="*/ 29 h 78"/>
                  <a:gd name="T16" fmla="*/ 17 w 75"/>
                  <a:gd name="T17" fmla="*/ 34 h 78"/>
                  <a:gd name="T18" fmla="*/ 34 w 75"/>
                  <a:gd name="T19" fmla="*/ 41 h 78"/>
                  <a:gd name="T20" fmla="*/ 42 w 75"/>
                  <a:gd name="T21" fmla="*/ 59 h 78"/>
                  <a:gd name="T22" fmla="*/ 55 w 75"/>
                  <a:gd name="T23" fmla="*/ 56 h 78"/>
                  <a:gd name="T24" fmla="*/ 53 w 75"/>
                  <a:gd name="T25" fmla="*/ 68 h 78"/>
                  <a:gd name="T26" fmla="*/ 65 w 75"/>
                  <a:gd name="T27" fmla="*/ 71 h 78"/>
                  <a:gd name="T28" fmla="*/ 67 w 75"/>
                  <a:gd name="T29" fmla="*/ 4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78">
                    <a:moveTo>
                      <a:pt x="67" y="45"/>
                    </a:moveTo>
                    <a:cubicBezTo>
                      <a:pt x="64" y="42"/>
                      <a:pt x="62" y="42"/>
                      <a:pt x="58" y="42"/>
                    </a:cubicBezTo>
                    <a:cubicBezTo>
                      <a:pt x="54" y="42"/>
                      <a:pt x="44" y="50"/>
                      <a:pt x="46" y="43"/>
                    </a:cubicBezTo>
                    <a:cubicBezTo>
                      <a:pt x="49" y="34"/>
                      <a:pt x="44" y="27"/>
                      <a:pt x="37" y="24"/>
                    </a:cubicBezTo>
                    <a:cubicBezTo>
                      <a:pt x="33" y="22"/>
                      <a:pt x="28" y="22"/>
                      <a:pt x="24" y="22"/>
                    </a:cubicBezTo>
                    <a:cubicBezTo>
                      <a:pt x="14" y="22"/>
                      <a:pt x="18" y="15"/>
                      <a:pt x="20" y="9"/>
                    </a:cubicBezTo>
                    <a:cubicBezTo>
                      <a:pt x="22" y="2"/>
                      <a:pt x="10" y="0"/>
                      <a:pt x="8" y="7"/>
                    </a:cubicBezTo>
                    <a:cubicBezTo>
                      <a:pt x="6" y="14"/>
                      <a:pt x="0" y="22"/>
                      <a:pt x="6" y="29"/>
                    </a:cubicBezTo>
                    <a:cubicBezTo>
                      <a:pt x="10" y="32"/>
                      <a:pt x="13" y="33"/>
                      <a:pt x="17" y="34"/>
                    </a:cubicBezTo>
                    <a:cubicBezTo>
                      <a:pt x="21" y="35"/>
                      <a:pt x="36" y="31"/>
                      <a:pt x="34" y="41"/>
                    </a:cubicBezTo>
                    <a:cubicBezTo>
                      <a:pt x="33" y="47"/>
                      <a:pt x="32" y="58"/>
                      <a:pt x="42" y="59"/>
                    </a:cubicBezTo>
                    <a:cubicBezTo>
                      <a:pt x="47" y="59"/>
                      <a:pt x="50" y="59"/>
                      <a:pt x="55" y="56"/>
                    </a:cubicBezTo>
                    <a:cubicBezTo>
                      <a:pt x="59" y="54"/>
                      <a:pt x="54" y="67"/>
                      <a:pt x="53" y="68"/>
                    </a:cubicBezTo>
                    <a:cubicBezTo>
                      <a:pt x="51" y="76"/>
                      <a:pt x="63" y="78"/>
                      <a:pt x="65" y="71"/>
                    </a:cubicBezTo>
                    <a:cubicBezTo>
                      <a:pt x="67" y="65"/>
                      <a:pt x="75" y="50"/>
                      <a:pt x="67" y="45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156"/>
              <p:cNvSpPr>
                <a:spLocks/>
              </p:cNvSpPr>
              <p:nvPr/>
            </p:nvSpPr>
            <p:spPr bwMode="auto">
              <a:xfrm>
                <a:off x="3366756" y="4013294"/>
                <a:ext cx="176246" cy="303460"/>
              </a:xfrm>
              <a:custGeom>
                <a:avLst/>
                <a:gdLst>
                  <a:gd name="T0" fmla="*/ 43 w 56"/>
                  <a:gd name="T1" fmla="*/ 6 h 97"/>
                  <a:gd name="T2" fmla="*/ 13 w 56"/>
                  <a:gd name="T3" fmla="*/ 26 h 97"/>
                  <a:gd name="T4" fmla="*/ 26 w 56"/>
                  <a:gd name="T5" fmla="*/ 48 h 97"/>
                  <a:gd name="T6" fmla="*/ 15 w 56"/>
                  <a:gd name="T7" fmla="*/ 58 h 97"/>
                  <a:gd name="T8" fmla="*/ 6 w 56"/>
                  <a:gd name="T9" fmla="*/ 64 h 97"/>
                  <a:gd name="T10" fmla="*/ 18 w 56"/>
                  <a:gd name="T11" fmla="*/ 91 h 97"/>
                  <a:gd name="T12" fmla="*/ 28 w 56"/>
                  <a:gd name="T13" fmla="*/ 84 h 97"/>
                  <a:gd name="T14" fmla="*/ 17 w 56"/>
                  <a:gd name="T15" fmla="*/ 70 h 97"/>
                  <a:gd name="T16" fmla="*/ 28 w 56"/>
                  <a:gd name="T17" fmla="*/ 66 h 97"/>
                  <a:gd name="T18" fmla="*/ 40 w 56"/>
                  <a:gd name="T19" fmla="*/ 53 h 97"/>
                  <a:gd name="T20" fmla="*/ 29 w 56"/>
                  <a:gd name="T21" fmla="*/ 35 h 97"/>
                  <a:gd name="T22" fmla="*/ 40 w 56"/>
                  <a:gd name="T23" fmla="*/ 24 h 97"/>
                  <a:gd name="T24" fmla="*/ 52 w 56"/>
                  <a:gd name="T25" fmla="*/ 14 h 97"/>
                  <a:gd name="T26" fmla="*/ 43 w 56"/>
                  <a:gd name="T27" fmla="*/ 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97">
                    <a:moveTo>
                      <a:pt x="43" y="6"/>
                    </a:moveTo>
                    <a:cubicBezTo>
                      <a:pt x="36" y="18"/>
                      <a:pt x="19" y="13"/>
                      <a:pt x="13" y="26"/>
                    </a:cubicBezTo>
                    <a:cubicBezTo>
                      <a:pt x="9" y="35"/>
                      <a:pt x="20" y="43"/>
                      <a:pt x="26" y="48"/>
                    </a:cubicBezTo>
                    <a:cubicBezTo>
                      <a:pt x="32" y="54"/>
                      <a:pt x="18" y="57"/>
                      <a:pt x="15" y="58"/>
                    </a:cubicBezTo>
                    <a:cubicBezTo>
                      <a:pt x="12" y="59"/>
                      <a:pt x="8" y="61"/>
                      <a:pt x="6" y="64"/>
                    </a:cubicBezTo>
                    <a:cubicBezTo>
                      <a:pt x="0" y="77"/>
                      <a:pt x="12" y="81"/>
                      <a:pt x="18" y="91"/>
                    </a:cubicBezTo>
                    <a:cubicBezTo>
                      <a:pt x="22" y="97"/>
                      <a:pt x="32" y="90"/>
                      <a:pt x="28" y="84"/>
                    </a:cubicBezTo>
                    <a:cubicBezTo>
                      <a:pt x="26" y="82"/>
                      <a:pt x="15" y="71"/>
                      <a:pt x="17" y="70"/>
                    </a:cubicBezTo>
                    <a:cubicBezTo>
                      <a:pt x="21" y="68"/>
                      <a:pt x="25" y="67"/>
                      <a:pt x="28" y="66"/>
                    </a:cubicBezTo>
                    <a:cubicBezTo>
                      <a:pt x="34" y="64"/>
                      <a:pt x="40" y="60"/>
                      <a:pt x="40" y="53"/>
                    </a:cubicBezTo>
                    <a:cubicBezTo>
                      <a:pt x="42" y="45"/>
                      <a:pt x="34" y="39"/>
                      <a:pt x="29" y="35"/>
                    </a:cubicBezTo>
                    <a:cubicBezTo>
                      <a:pt x="19" y="27"/>
                      <a:pt x="36" y="26"/>
                      <a:pt x="40" y="24"/>
                    </a:cubicBezTo>
                    <a:cubicBezTo>
                      <a:pt x="46" y="22"/>
                      <a:pt x="49" y="19"/>
                      <a:pt x="52" y="14"/>
                    </a:cubicBezTo>
                    <a:cubicBezTo>
                      <a:pt x="56" y="8"/>
                      <a:pt x="47" y="0"/>
                      <a:pt x="43" y="6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157"/>
              <p:cNvSpPr>
                <a:spLocks/>
              </p:cNvSpPr>
              <p:nvPr/>
            </p:nvSpPr>
            <p:spPr bwMode="auto">
              <a:xfrm>
                <a:off x="2491235" y="4022021"/>
                <a:ext cx="188913" cy="222250"/>
              </a:xfrm>
              <a:custGeom>
                <a:avLst/>
                <a:gdLst>
                  <a:gd name="T0" fmla="*/ 34 w 50"/>
                  <a:gd name="T1" fmla="*/ 55 h 59"/>
                  <a:gd name="T2" fmla="*/ 34 w 50"/>
                  <a:gd name="T3" fmla="*/ 55 h 59"/>
                  <a:gd name="T4" fmla="*/ 9 w 50"/>
                  <a:gd name="T5" fmla="*/ 43 h 59"/>
                  <a:gd name="T6" fmla="*/ 4 w 50"/>
                  <a:gd name="T7" fmla="*/ 30 h 59"/>
                  <a:gd name="T8" fmla="*/ 15 w 50"/>
                  <a:gd name="T9" fmla="*/ 4 h 59"/>
                  <a:gd name="T10" fmla="*/ 15 w 50"/>
                  <a:gd name="T11" fmla="*/ 4 h 59"/>
                  <a:gd name="T12" fmla="*/ 41 w 50"/>
                  <a:gd name="T13" fmla="*/ 16 h 59"/>
                  <a:gd name="T14" fmla="*/ 46 w 50"/>
                  <a:gd name="T15" fmla="*/ 29 h 59"/>
                  <a:gd name="T16" fmla="*/ 34 w 50"/>
                  <a:gd name="T17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9">
                    <a:moveTo>
                      <a:pt x="34" y="55"/>
                    </a:moveTo>
                    <a:cubicBezTo>
                      <a:pt x="34" y="55"/>
                      <a:pt x="34" y="55"/>
                      <a:pt x="34" y="55"/>
                    </a:cubicBezTo>
                    <a:cubicBezTo>
                      <a:pt x="24" y="59"/>
                      <a:pt x="12" y="54"/>
                      <a:pt x="9" y="43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19"/>
                      <a:pt x="5" y="8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26" y="0"/>
                      <a:pt x="37" y="5"/>
                      <a:pt x="41" y="16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50" y="40"/>
                      <a:pt x="45" y="51"/>
                      <a:pt x="34" y="55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158"/>
              <p:cNvSpPr>
                <a:spLocks/>
              </p:cNvSpPr>
              <p:nvPr/>
            </p:nvSpPr>
            <p:spPr bwMode="auto">
              <a:xfrm>
                <a:off x="2572078" y="4280703"/>
                <a:ext cx="188913" cy="222250"/>
              </a:xfrm>
              <a:custGeom>
                <a:avLst/>
                <a:gdLst>
                  <a:gd name="T0" fmla="*/ 35 w 50"/>
                  <a:gd name="T1" fmla="*/ 55 h 59"/>
                  <a:gd name="T2" fmla="*/ 35 w 50"/>
                  <a:gd name="T3" fmla="*/ 55 h 59"/>
                  <a:gd name="T4" fmla="*/ 9 w 50"/>
                  <a:gd name="T5" fmla="*/ 43 h 59"/>
                  <a:gd name="T6" fmla="*/ 4 w 50"/>
                  <a:gd name="T7" fmla="*/ 30 h 59"/>
                  <a:gd name="T8" fmla="*/ 16 w 50"/>
                  <a:gd name="T9" fmla="*/ 4 h 59"/>
                  <a:gd name="T10" fmla="*/ 16 w 50"/>
                  <a:gd name="T11" fmla="*/ 4 h 59"/>
                  <a:gd name="T12" fmla="*/ 41 w 50"/>
                  <a:gd name="T13" fmla="*/ 16 h 59"/>
                  <a:gd name="T14" fmla="*/ 47 w 50"/>
                  <a:gd name="T15" fmla="*/ 29 h 59"/>
                  <a:gd name="T16" fmla="*/ 35 w 50"/>
                  <a:gd name="T17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9">
                    <a:moveTo>
                      <a:pt x="35" y="55"/>
                    </a:moveTo>
                    <a:cubicBezTo>
                      <a:pt x="35" y="55"/>
                      <a:pt x="35" y="55"/>
                      <a:pt x="35" y="55"/>
                    </a:cubicBezTo>
                    <a:cubicBezTo>
                      <a:pt x="24" y="59"/>
                      <a:pt x="13" y="54"/>
                      <a:pt x="9" y="43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19"/>
                      <a:pt x="5" y="8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26" y="0"/>
                      <a:pt x="38" y="5"/>
                      <a:pt x="41" y="16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50" y="40"/>
                      <a:pt x="45" y="51"/>
                      <a:pt x="35" y="55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159"/>
              <p:cNvSpPr>
                <a:spLocks/>
              </p:cNvSpPr>
              <p:nvPr/>
            </p:nvSpPr>
            <p:spPr bwMode="auto">
              <a:xfrm>
                <a:off x="2666813" y="4561719"/>
                <a:ext cx="187325" cy="222250"/>
              </a:xfrm>
              <a:custGeom>
                <a:avLst/>
                <a:gdLst>
                  <a:gd name="T0" fmla="*/ 35 w 50"/>
                  <a:gd name="T1" fmla="*/ 55 h 59"/>
                  <a:gd name="T2" fmla="*/ 35 w 50"/>
                  <a:gd name="T3" fmla="*/ 55 h 59"/>
                  <a:gd name="T4" fmla="*/ 9 w 50"/>
                  <a:gd name="T5" fmla="*/ 43 h 59"/>
                  <a:gd name="T6" fmla="*/ 4 w 50"/>
                  <a:gd name="T7" fmla="*/ 29 h 59"/>
                  <a:gd name="T8" fmla="*/ 16 w 50"/>
                  <a:gd name="T9" fmla="*/ 4 h 59"/>
                  <a:gd name="T10" fmla="*/ 16 w 50"/>
                  <a:gd name="T11" fmla="*/ 4 h 59"/>
                  <a:gd name="T12" fmla="*/ 42 w 50"/>
                  <a:gd name="T13" fmla="*/ 15 h 59"/>
                  <a:gd name="T14" fmla="*/ 47 w 50"/>
                  <a:gd name="T15" fmla="*/ 29 h 59"/>
                  <a:gd name="T16" fmla="*/ 35 w 50"/>
                  <a:gd name="T17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9">
                    <a:moveTo>
                      <a:pt x="35" y="55"/>
                    </a:moveTo>
                    <a:cubicBezTo>
                      <a:pt x="35" y="55"/>
                      <a:pt x="35" y="55"/>
                      <a:pt x="35" y="55"/>
                    </a:cubicBezTo>
                    <a:cubicBezTo>
                      <a:pt x="24" y="59"/>
                      <a:pt x="13" y="53"/>
                      <a:pt x="9" y="43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0" y="19"/>
                      <a:pt x="6" y="8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26" y="0"/>
                      <a:pt x="38" y="5"/>
                      <a:pt x="42" y="15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50" y="40"/>
                      <a:pt x="45" y="51"/>
                      <a:pt x="35" y="55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76" name="Group 175"/>
          <p:cNvGrpSpPr>
            <a:grpSpLocks noChangeAspect="1"/>
          </p:cNvGrpSpPr>
          <p:nvPr/>
        </p:nvGrpSpPr>
        <p:grpSpPr>
          <a:xfrm>
            <a:off x="3693869" y="538930"/>
            <a:ext cx="2268000" cy="2268000"/>
            <a:chOff x="4160595" y="688156"/>
            <a:chExt cx="2268000" cy="2268000"/>
          </a:xfrm>
        </p:grpSpPr>
        <p:sp>
          <p:nvSpPr>
            <p:cNvPr id="174" name="5-Point Star 173"/>
            <p:cNvSpPr>
              <a:spLocks noChangeAspect="1"/>
            </p:cNvSpPr>
            <p:nvPr/>
          </p:nvSpPr>
          <p:spPr>
            <a:xfrm>
              <a:off x="4160595" y="688156"/>
              <a:ext cx="2268000" cy="2268000"/>
            </a:xfrm>
            <a:prstGeom prst="star5">
              <a:avLst>
                <a:gd name="adj" fmla="val 25373"/>
                <a:gd name="hf" fmla="val 105146"/>
                <a:gd name="vf" fmla="val 110557"/>
              </a:avLst>
            </a:prstGeom>
            <a:solidFill>
              <a:srgbClr val="CA974E"/>
            </a:solidFill>
            <a:ln w="88900">
              <a:noFill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5-Point Star 174"/>
            <p:cNvSpPr>
              <a:spLocks noChangeAspect="1"/>
            </p:cNvSpPr>
            <p:nvPr/>
          </p:nvSpPr>
          <p:spPr>
            <a:xfrm>
              <a:off x="4488017" y="1013029"/>
              <a:ext cx="1622821" cy="1622821"/>
            </a:xfrm>
            <a:prstGeom prst="star5">
              <a:avLst>
                <a:gd name="adj" fmla="val 23764"/>
                <a:gd name="hf" fmla="val 105146"/>
                <a:gd name="vf" fmla="val 110557"/>
              </a:avLst>
            </a:prstGeom>
            <a:solidFill>
              <a:schemeClr val="tx2">
                <a:lumMod val="20000"/>
                <a:lumOff val="80000"/>
              </a:schemeClr>
            </a:solidFill>
            <a:ln w="114300" cap="rnd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8218858" y="835028"/>
            <a:ext cx="2728118" cy="3556800"/>
            <a:chOff x="8371258" y="987428"/>
            <a:chExt cx="2728118" cy="3556800"/>
          </a:xfrm>
        </p:grpSpPr>
        <p:sp>
          <p:nvSpPr>
            <p:cNvPr id="177" name="Freeform 176"/>
            <p:cNvSpPr>
              <a:spLocks noChangeAspect="1"/>
            </p:cNvSpPr>
            <p:nvPr/>
          </p:nvSpPr>
          <p:spPr bwMode="auto">
            <a:xfrm>
              <a:off x="8371258" y="987428"/>
              <a:ext cx="2728118" cy="3556800"/>
            </a:xfrm>
            <a:custGeom>
              <a:avLst/>
              <a:gdLst>
                <a:gd name="T0" fmla="*/ 711 w 776"/>
                <a:gd name="T1" fmla="*/ 395 h 1012"/>
                <a:gd name="T2" fmla="*/ 530 w 776"/>
                <a:gd name="T3" fmla="*/ 403 h 1012"/>
                <a:gd name="T4" fmla="*/ 533 w 776"/>
                <a:gd name="T5" fmla="*/ 333 h 1012"/>
                <a:gd name="T6" fmla="*/ 705 w 776"/>
                <a:gd name="T7" fmla="*/ 247 h 1012"/>
                <a:gd name="T8" fmla="*/ 632 w 776"/>
                <a:gd name="T9" fmla="*/ 38 h 1012"/>
                <a:gd name="T10" fmla="*/ 422 w 776"/>
                <a:gd name="T11" fmla="*/ 111 h 1012"/>
                <a:gd name="T12" fmla="*/ 460 w 776"/>
                <a:gd name="T13" fmla="*/ 297 h 1012"/>
                <a:gd name="T14" fmla="*/ 405 w 776"/>
                <a:gd name="T15" fmla="*/ 343 h 1012"/>
                <a:gd name="T16" fmla="*/ 299 w 776"/>
                <a:gd name="T17" fmla="*/ 196 h 1012"/>
                <a:gd name="T18" fmla="*/ 214 w 776"/>
                <a:gd name="T19" fmla="*/ 182 h 1012"/>
                <a:gd name="T20" fmla="*/ 201 w 776"/>
                <a:gd name="T21" fmla="*/ 265 h 1012"/>
                <a:gd name="T22" fmla="*/ 202 w 776"/>
                <a:gd name="T23" fmla="*/ 266 h 1012"/>
                <a:gd name="T24" fmla="*/ 201 w 776"/>
                <a:gd name="T25" fmla="*/ 266 h 1012"/>
                <a:gd name="T26" fmla="*/ 313 w 776"/>
                <a:gd name="T27" fmla="*/ 421 h 1012"/>
                <a:gd name="T28" fmla="*/ 94 w 776"/>
                <a:gd name="T29" fmla="*/ 608 h 1012"/>
                <a:gd name="T30" fmla="*/ 94 w 776"/>
                <a:gd name="T31" fmla="*/ 608 h 1012"/>
                <a:gd name="T32" fmla="*/ 94 w 776"/>
                <a:gd name="T33" fmla="*/ 608 h 1012"/>
                <a:gd name="T34" fmla="*/ 136 w 776"/>
                <a:gd name="T35" fmla="*/ 655 h 1012"/>
                <a:gd name="T36" fmla="*/ 27 w 776"/>
                <a:gd name="T37" fmla="*/ 749 h 1012"/>
                <a:gd name="T38" fmla="*/ 23 w 776"/>
                <a:gd name="T39" fmla="*/ 838 h 1012"/>
                <a:gd name="T40" fmla="*/ 109 w 776"/>
                <a:gd name="T41" fmla="*/ 848 h 1012"/>
                <a:gd name="T42" fmla="*/ 110 w 776"/>
                <a:gd name="T43" fmla="*/ 847 h 1012"/>
                <a:gd name="T44" fmla="*/ 110 w 776"/>
                <a:gd name="T45" fmla="*/ 847 h 1012"/>
                <a:gd name="T46" fmla="*/ 239 w 776"/>
                <a:gd name="T47" fmla="*/ 742 h 1012"/>
                <a:gd name="T48" fmla="*/ 281 w 776"/>
                <a:gd name="T49" fmla="*/ 767 h 1012"/>
                <a:gd name="T50" fmla="*/ 281 w 776"/>
                <a:gd name="T51" fmla="*/ 767 h 1012"/>
                <a:gd name="T52" fmla="*/ 283 w 776"/>
                <a:gd name="T53" fmla="*/ 768 h 1012"/>
                <a:gd name="T54" fmla="*/ 285 w 776"/>
                <a:gd name="T55" fmla="*/ 768 h 1012"/>
                <a:gd name="T56" fmla="*/ 285 w 776"/>
                <a:gd name="T57" fmla="*/ 768 h 1012"/>
                <a:gd name="T58" fmla="*/ 327 w 776"/>
                <a:gd name="T59" fmla="*/ 785 h 1012"/>
                <a:gd name="T60" fmla="*/ 321 w 776"/>
                <a:gd name="T61" fmla="*/ 949 h 1012"/>
                <a:gd name="T62" fmla="*/ 320 w 776"/>
                <a:gd name="T63" fmla="*/ 949 h 1012"/>
                <a:gd name="T64" fmla="*/ 320 w 776"/>
                <a:gd name="T65" fmla="*/ 950 h 1012"/>
                <a:gd name="T66" fmla="*/ 381 w 776"/>
                <a:gd name="T67" fmla="*/ 1011 h 1012"/>
                <a:gd name="T68" fmla="*/ 449 w 776"/>
                <a:gd name="T69" fmla="*/ 953 h 1012"/>
                <a:gd name="T70" fmla="*/ 454 w 776"/>
                <a:gd name="T71" fmla="*/ 809 h 1012"/>
                <a:gd name="T72" fmla="*/ 516 w 776"/>
                <a:gd name="T73" fmla="*/ 813 h 1012"/>
                <a:gd name="T74" fmla="*/ 516 w 776"/>
                <a:gd name="T75" fmla="*/ 813 h 1012"/>
                <a:gd name="T76" fmla="*/ 516 w 776"/>
                <a:gd name="T77" fmla="*/ 813 h 1012"/>
                <a:gd name="T78" fmla="*/ 516 w 776"/>
                <a:gd name="T79" fmla="*/ 813 h 1012"/>
                <a:gd name="T80" fmla="*/ 524 w 776"/>
                <a:gd name="T81" fmla="*/ 608 h 1012"/>
                <a:gd name="T82" fmla="*/ 523 w 776"/>
                <a:gd name="T83" fmla="*/ 608 h 1012"/>
                <a:gd name="T84" fmla="*/ 526 w 776"/>
                <a:gd name="T85" fmla="*/ 524 h 1012"/>
                <a:gd name="T86" fmla="*/ 717 w 776"/>
                <a:gd name="T87" fmla="*/ 515 h 1012"/>
                <a:gd name="T88" fmla="*/ 717 w 776"/>
                <a:gd name="T89" fmla="*/ 515 h 1012"/>
                <a:gd name="T90" fmla="*/ 718 w 776"/>
                <a:gd name="T91" fmla="*/ 515 h 1012"/>
                <a:gd name="T92" fmla="*/ 774 w 776"/>
                <a:gd name="T93" fmla="*/ 453 h 1012"/>
                <a:gd name="T94" fmla="*/ 711 w 776"/>
                <a:gd name="T95" fmla="*/ 395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6" h="1012">
                  <a:moveTo>
                    <a:pt x="711" y="395"/>
                  </a:moveTo>
                  <a:cubicBezTo>
                    <a:pt x="530" y="403"/>
                    <a:pt x="530" y="403"/>
                    <a:pt x="530" y="403"/>
                  </a:cubicBezTo>
                  <a:cubicBezTo>
                    <a:pt x="533" y="333"/>
                    <a:pt x="533" y="333"/>
                    <a:pt x="533" y="333"/>
                  </a:cubicBezTo>
                  <a:cubicBezTo>
                    <a:pt x="601" y="347"/>
                    <a:pt x="673" y="313"/>
                    <a:pt x="705" y="247"/>
                  </a:cubicBezTo>
                  <a:cubicBezTo>
                    <a:pt x="743" y="169"/>
                    <a:pt x="710" y="75"/>
                    <a:pt x="632" y="38"/>
                  </a:cubicBezTo>
                  <a:cubicBezTo>
                    <a:pt x="554" y="0"/>
                    <a:pt x="460" y="33"/>
                    <a:pt x="422" y="111"/>
                  </a:cubicBezTo>
                  <a:cubicBezTo>
                    <a:pt x="391" y="176"/>
                    <a:pt x="409" y="252"/>
                    <a:pt x="460" y="297"/>
                  </a:cubicBezTo>
                  <a:cubicBezTo>
                    <a:pt x="405" y="343"/>
                    <a:pt x="405" y="343"/>
                    <a:pt x="405" y="343"/>
                  </a:cubicBezTo>
                  <a:cubicBezTo>
                    <a:pt x="299" y="196"/>
                    <a:pt x="299" y="196"/>
                    <a:pt x="299" y="196"/>
                  </a:cubicBezTo>
                  <a:cubicBezTo>
                    <a:pt x="280" y="170"/>
                    <a:pt x="241" y="163"/>
                    <a:pt x="214" y="182"/>
                  </a:cubicBezTo>
                  <a:cubicBezTo>
                    <a:pt x="188" y="201"/>
                    <a:pt x="182" y="238"/>
                    <a:pt x="201" y="265"/>
                  </a:cubicBezTo>
                  <a:cubicBezTo>
                    <a:pt x="201" y="265"/>
                    <a:pt x="201" y="265"/>
                    <a:pt x="202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313" y="421"/>
                    <a:pt x="313" y="421"/>
                    <a:pt x="313" y="421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94" y="608"/>
                    <a:pt x="94" y="608"/>
                  </a:cubicBezTo>
                  <a:cubicBezTo>
                    <a:pt x="94" y="608"/>
                    <a:pt x="110" y="628"/>
                    <a:pt x="136" y="655"/>
                  </a:cubicBezTo>
                  <a:cubicBezTo>
                    <a:pt x="27" y="749"/>
                    <a:pt x="27" y="749"/>
                    <a:pt x="27" y="749"/>
                  </a:cubicBezTo>
                  <a:cubicBezTo>
                    <a:pt x="2" y="770"/>
                    <a:pt x="0" y="811"/>
                    <a:pt x="23" y="838"/>
                  </a:cubicBezTo>
                  <a:cubicBezTo>
                    <a:pt x="46" y="865"/>
                    <a:pt x="84" y="869"/>
                    <a:pt x="109" y="848"/>
                  </a:cubicBezTo>
                  <a:cubicBezTo>
                    <a:pt x="109" y="848"/>
                    <a:pt x="110" y="847"/>
                    <a:pt x="110" y="847"/>
                  </a:cubicBezTo>
                  <a:cubicBezTo>
                    <a:pt x="110" y="847"/>
                    <a:pt x="110" y="847"/>
                    <a:pt x="110" y="847"/>
                  </a:cubicBezTo>
                  <a:cubicBezTo>
                    <a:pt x="239" y="742"/>
                    <a:pt x="239" y="742"/>
                    <a:pt x="239" y="742"/>
                  </a:cubicBezTo>
                  <a:cubicBezTo>
                    <a:pt x="252" y="751"/>
                    <a:pt x="267" y="760"/>
                    <a:pt x="281" y="767"/>
                  </a:cubicBezTo>
                  <a:cubicBezTo>
                    <a:pt x="281" y="767"/>
                    <a:pt x="281" y="767"/>
                    <a:pt x="281" y="767"/>
                  </a:cubicBezTo>
                  <a:cubicBezTo>
                    <a:pt x="281" y="767"/>
                    <a:pt x="283" y="767"/>
                    <a:pt x="283" y="768"/>
                  </a:cubicBezTo>
                  <a:cubicBezTo>
                    <a:pt x="284" y="768"/>
                    <a:pt x="285" y="768"/>
                    <a:pt x="285" y="768"/>
                  </a:cubicBezTo>
                  <a:cubicBezTo>
                    <a:pt x="285" y="768"/>
                    <a:pt x="285" y="768"/>
                    <a:pt x="285" y="768"/>
                  </a:cubicBezTo>
                  <a:cubicBezTo>
                    <a:pt x="300" y="775"/>
                    <a:pt x="312" y="780"/>
                    <a:pt x="327" y="785"/>
                  </a:cubicBezTo>
                  <a:cubicBezTo>
                    <a:pt x="321" y="949"/>
                    <a:pt x="321" y="949"/>
                    <a:pt x="321" y="949"/>
                  </a:cubicBezTo>
                  <a:cubicBezTo>
                    <a:pt x="320" y="949"/>
                    <a:pt x="320" y="949"/>
                    <a:pt x="320" y="949"/>
                  </a:cubicBezTo>
                  <a:cubicBezTo>
                    <a:pt x="320" y="949"/>
                    <a:pt x="320" y="949"/>
                    <a:pt x="320" y="950"/>
                  </a:cubicBezTo>
                  <a:cubicBezTo>
                    <a:pt x="319" y="982"/>
                    <a:pt x="346" y="1010"/>
                    <a:pt x="381" y="1011"/>
                  </a:cubicBezTo>
                  <a:cubicBezTo>
                    <a:pt x="416" y="1012"/>
                    <a:pt x="448" y="985"/>
                    <a:pt x="449" y="953"/>
                  </a:cubicBezTo>
                  <a:cubicBezTo>
                    <a:pt x="454" y="809"/>
                    <a:pt x="454" y="809"/>
                    <a:pt x="454" y="809"/>
                  </a:cubicBezTo>
                  <a:cubicBezTo>
                    <a:pt x="486" y="813"/>
                    <a:pt x="509" y="814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16" y="813"/>
                    <a:pt x="516" y="813"/>
                    <a:pt x="516" y="813"/>
                  </a:cubicBezTo>
                  <a:cubicBezTo>
                    <a:pt x="524" y="608"/>
                    <a:pt x="524" y="608"/>
                    <a:pt x="524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6" y="524"/>
                    <a:pt x="526" y="524"/>
                    <a:pt x="526" y="524"/>
                  </a:cubicBezTo>
                  <a:cubicBezTo>
                    <a:pt x="717" y="515"/>
                    <a:pt x="717" y="515"/>
                    <a:pt x="717" y="515"/>
                  </a:cubicBezTo>
                  <a:cubicBezTo>
                    <a:pt x="717" y="515"/>
                    <a:pt x="717" y="515"/>
                    <a:pt x="717" y="515"/>
                  </a:cubicBezTo>
                  <a:cubicBezTo>
                    <a:pt x="717" y="515"/>
                    <a:pt x="718" y="515"/>
                    <a:pt x="718" y="515"/>
                  </a:cubicBezTo>
                  <a:cubicBezTo>
                    <a:pt x="751" y="513"/>
                    <a:pt x="776" y="485"/>
                    <a:pt x="774" y="453"/>
                  </a:cubicBezTo>
                  <a:cubicBezTo>
                    <a:pt x="773" y="420"/>
                    <a:pt x="744" y="393"/>
                    <a:pt x="711" y="395"/>
                  </a:cubicBezTo>
                  <a:close/>
                </a:path>
              </a:pathLst>
            </a:custGeom>
            <a:solidFill>
              <a:srgbClr val="CA974E"/>
            </a:solidFill>
            <a:ln w="88900">
              <a:noFill/>
              <a:round/>
              <a:headEnd/>
              <a:tailEnd/>
            </a:ln>
            <a:effectLst>
              <a:outerShdw blurRad="50800" dist="38100" algn="l" rotWithShape="0">
                <a:schemeClr val="bg2">
                  <a:lumMod val="50000"/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78" name="Group 177"/>
            <p:cNvGrpSpPr/>
            <p:nvPr/>
          </p:nvGrpSpPr>
          <p:grpSpPr>
            <a:xfrm>
              <a:off x="8861220" y="1403901"/>
              <a:ext cx="1708786" cy="2333422"/>
              <a:chOff x="8708820" y="1251501"/>
              <a:chExt cx="1708786" cy="2333422"/>
            </a:xfrm>
          </p:grpSpPr>
          <p:sp>
            <p:nvSpPr>
              <p:cNvPr id="179" name="Freeform 178"/>
              <p:cNvSpPr>
                <a:spLocks/>
              </p:cNvSpPr>
              <p:nvPr/>
            </p:nvSpPr>
            <p:spPr bwMode="auto">
              <a:xfrm>
                <a:off x="8708820" y="2960608"/>
                <a:ext cx="1181982" cy="624315"/>
              </a:xfrm>
              <a:custGeom>
                <a:avLst/>
                <a:gdLst>
                  <a:gd name="T0" fmla="*/ 359 w 367"/>
                  <a:gd name="T1" fmla="*/ 181 h 194"/>
                  <a:gd name="T2" fmla="*/ 337 w 367"/>
                  <a:gd name="T3" fmla="*/ 164 h 194"/>
                  <a:gd name="T4" fmla="*/ 318 w 367"/>
                  <a:gd name="T5" fmla="*/ 173 h 194"/>
                  <a:gd name="T6" fmla="*/ 301 w 367"/>
                  <a:gd name="T7" fmla="*/ 158 h 194"/>
                  <a:gd name="T8" fmla="*/ 290 w 367"/>
                  <a:gd name="T9" fmla="*/ 152 h 194"/>
                  <a:gd name="T10" fmla="*/ 281 w 367"/>
                  <a:gd name="T11" fmla="*/ 155 h 194"/>
                  <a:gd name="T12" fmla="*/ 255 w 367"/>
                  <a:gd name="T13" fmla="*/ 145 h 194"/>
                  <a:gd name="T14" fmla="*/ 235 w 367"/>
                  <a:gd name="T15" fmla="*/ 137 h 194"/>
                  <a:gd name="T16" fmla="*/ 225 w 367"/>
                  <a:gd name="T17" fmla="*/ 141 h 194"/>
                  <a:gd name="T18" fmla="*/ 210 w 367"/>
                  <a:gd name="T19" fmla="*/ 129 h 194"/>
                  <a:gd name="T20" fmla="*/ 189 w 367"/>
                  <a:gd name="T21" fmla="*/ 125 h 194"/>
                  <a:gd name="T22" fmla="*/ 174 w 367"/>
                  <a:gd name="T23" fmla="*/ 108 h 194"/>
                  <a:gd name="T24" fmla="*/ 157 w 367"/>
                  <a:gd name="T25" fmla="*/ 107 h 194"/>
                  <a:gd name="T26" fmla="*/ 143 w 367"/>
                  <a:gd name="T27" fmla="*/ 94 h 194"/>
                  <a:gd name="T28" fmla="*/ 137 w 367"/>
                  <a:gd name="T29" fmla="*/ 85 h 194"/>
                  <a:gd name="T30" fmla="*/ 106 w 367"/>
                  <a:gd name="T31" fmla="*/ 73 h 194"/>
                  <a:gd name="T32" fmla="*/ 94 w 367"/>
                  <a:gd name="T33" fmla="*/ 55 h 194"/>
                  <a:gd name="T34" fmla="*/ 85 w 367"/>
                  <a:gd name="T35" fmla="*/ 55 h 194"/>
                  <a:gd name="T36" fmla="*/ 71 w 367"/>
                  <a:gd name="T37" fmla="*/ 39 h 194"/>
                  <a:gd name="T38" fmla="*/ 52 w 367"/>
                  <a:gd name="T39" fmla="*/ 30 h 194"/>
                  <a:gd name="T40" fmla="*/ 44 w 367"/>
                  <a:gd name="T41" fmla="*/ 17 h 194"/>
                  <a:gd name="T42" fmla="*/ 38 w 367"/>
                  <a:gd name="T43" fmla="*/ 8 h 194"/>
                  <a:gd name="T44" fmla="*/ 14 w 367"/>
                  <a:gd name="T45" fmla="*/ 5 h 194"/>
                  <a:gd name="T46" fmla="*/ 6 w 367"/>
                  <a:gd name="T47" fmla="*/ 14 h 194"/>
                  <a:gd name="T48" fmla="*/ 31 w 367"/>
                  <a:gd name="T49" fmla="*/ 28 h 194"/>
                  <a:gd name="T50" fmla="*/ 43 w 367"/>
                  <a:gd name="T51" fmla="*/ 42 h 194"/>
                  <a:gd name="T52" fmla="*/ 57 w 367"/>
                  <a:gd name="T53" fmla="*/ 41 h 194"/>
                  <a:gd name="T54" fmla="*/ 64 w 367"/>
                  <a:gd name="T55" fmla="*/ 60 h 194"/>
                  <a:gd name="T56" fmla="*/ 81 w 367"/>
                  <a:gd name="T57" fmla="*/ 69 h 194"/>
                  <a:gd name="T58" fmla="*/ 96 w 367"/>
                  <a:gd name="T59" fmla="*/ 90 h 194"/>
                  <a:gd name="T60" fmla="*/ 122 w 367"/>
                  <a:gd name="T61" fmla="*/ 96 h 194"/>
                  <a:gd name="T62" fmla="*/ 129 w 367"/>
                  <a:gd name="T63" fmla="*/ 110 h 194"/>
                  <a:gd name="T64" fmla="*/ 137 w 367"/>
                  <a:gd name="T65" fmla="*/ 120 h 194"/>
                  <a:gd name="T66" fmla="*/ 149 w 367"/>
                  <a:gd name="T67" fmla="*/ 123 h 194"/>
                  <a:gd name="T68" fmla="*/ 165 w 367"/>
                  <a:gd name="T69" fmla="*/ 122 h 194"/>
                  <a:gd name="T70" fmla="*/ 177 w 367"/>
                  <a:gd name="T71" fmla="*/ 142 h 194"/>
                  <a:gd name="T72" fmla="*/ 205 w 367"/>
                  <a:gd name="T73" fmla="*/ 148 h 194"/>
                  <a:gd name="T74" fmla="*/ 223 w 367"/>
                  <a:gd name="T75" fmla="*/ 156 h 194"/>
                  <a:gd name="T76" fmla="*/ 245 w 367"/>
                  <a:gd name="T77" fmla="*/ 151 h 194"/>
                  <a:gd name="T78" fmla="*/ 255 w 367"/>
                  <a:gd name="T79" fmla="*/ 169 h 194"/>
                  <a:gd name="T80" fmla="*/ 281 w 367"/>
                  <a:gd name="T81" fmla="*/ 172 h 194"/>
                  <a:gd name="T82" fmla="*/ 308 w 367"/>
                  <a:gd name="T83" fmla="*/ 185 h 194"/>
                  <a:gd name="T84" fmla="*/ 328 w 367"/>
                  <a:gd name="T85" fmla="*/ 181 h 194"/>
                  <a:gd name="T86" fmla="*/ 344 w 367"/>
                  <a:gd name="T87" fmla="*/ 188 h 194"/>
                  <a:gd name="T88" fmla="*/ 357 w 367"/>
                  <a:gd name="T89" fmla="*/ 192 h 194"/>
                  <a:gd name="T90" fmla="*/ 359 w 367"/>
                  <a:gd name="T91" fmla="*/ 18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67" h="194">
                    <a:moveTo>
                      <a:pt x="359" y="181"/>
                    </a:moveTo>
                    <a:cubicBezTo>
                      <a:pt x="348" y="179"/>
                      <a:pt x="347" y="167"/>
                      <a:pt x="337" y="164"/>
                    </a:cubicBezTo>
                    <a:cubicBezTo>
                      <a:pt x="328" y="162"/>
                      <a:pt x="320" y="163"/>
                      <a:pt x="318" y="173"/>
                    </a:cubicBezTo>
                    <a:cubicBezTo>
                      <a:pt x="316" y="180"/>
                      <a:pt x="302" y="160"/>
                      <a:pt x="301" y="158"/>
                    </a:cubicBezTo>
                    <a:cubicBezTo>
                      <a:pt x="298" y="153"/>
                      <a:pt x="295" y="152"/>
                      <a:pt x="290" y="152"/>
                    </a:cubicBezTo>
                    <a:cubicBezTo>
                      <a:pt x="286" y="152"/>
                      <a:pt x="285" y="153"/>
                      <a:pt x="281" y="155"/>
                    </a:cubicBezTo>
                    <a:cubicBezTo>
                      <a:pt x="264" y="167"/>
                      <a:pt x="261" y="153"/>
                      <a:pt x="255" y="145"/>
                    </a:cubicBezTo>
                    <a:cubicBezTo>
                      <a:pt x="250" y="138"/>
                      <a:pt x="243" y="136"/>
                      <a:pt x="235" y="137"/>
                    </a:cubicBezTo>
                    <a:cubicBezTo>
                      <a:pt x="231" y="137"/>
                      <a:pt x="228" y="139"/>
                      <a:pt x="225" y="141"/>
                    </a:cubicBezTo>
                    <a:cubicBezTo>
                      <a:pt x="216" y="146"/>
                      <a:pt x="213" y="136"/>
                      <a:pt x="210" y="129"/>
                    </a:cubicBezTo>
                    <a:cubicBezTo>
                      <a:pt x="206" y="123"/>
                      <a:pt x="195" y="121"/>
                      <a:pt x="189" y="125"/>
                    </a:cubicBezTo>
                    <a:cubicBezTo>
                      <a:pt x="175" y="133"/>
                      <a:pt x="181" y="114"/>
                      <a:pt x="174" y="108"/>
                    </a:cubicBezTo>
                    <a:cubicBezTo>
                      <a:pt x="169" y="104"/>
                      <a:pt x="162" y="104"/>
                      <a:pt x="157" y="107"/>
                    </a:cubicBezTo>
                    <a:cubicBezTo>
                      <a:pt x="137" y="121"/>
                      <a:pt x="143" y="100"/>
                      <a:pt x="143" y="94"/>
                    </a:cubicBezTo>
                    <a:cubicBezTo>
                      <a:pt x="143" y="91"/>
                      <a:pt x="140" y="86"/>
                      <a:pt x="137" y="85"/>
                    </a:cubicBezTo>
                    <a:cubicBezTo>
                      <a:pt x="124" y="79"/>
                      <a:pt x="104" y="92"/>
                      <a:pt x="106" y="73"/>
                    </a:cubicBezTo>
                    <a:cubicBezTo>
                      <a:pt x="106" y="65"/>
                      <a:pt x="101" y="58"/>
                      <a:pt x="94" y="55"/>
                    </a:cubicBezTo>
                    <a:cubicBezTo>
                      <a:pt x="91" y="54"/>
                      <a:pt x="88" y="54"/>
                      <a:pt x="85" y="55"/>
                    </a:cubicBezTo>
                    <a:cubicBezTo>
                      <a:pt x="72" y="59"/>
                      <a:pt x="74" y="46"/>
                      <a:pt x="71" y="39"/>
                    </a:cubicBezTo>
                    <a:cubicBezTo>
                      <a:pt x="67" y="30"/>
                      <a:pt x="62" y="28"/>
                      <a:pt x="52" y="30"/>
                    </a:cubicBezTo>
                    <a:cubicBezTo>
                      <a:pt x="39" y="33"/>
                      <a:pt x="44" y="23"/>
                      <a:pt x="44" y="17"/>
                    </a:cubicBezTo>
                    <a:cubicBezTo>
                      <a:pt x="44" y="13"/>
                      <a:pt x="40" y="10"/>
                      <a:pt x="38" y="8"/>
                    </a:cubicBezTo>
                    <a:cubicBezTo>
                      <a:pt x="31" y="3"/>
                      <a:pt x="18" y="9"/>
                      <a:pt x="14" y="5"/>
                    </a:cubicBezTo>
                    <a:cubicBezTo>
                      <a:pt x="8" y="0"/>
                      <a:pt x="0" y="9"/>
                      <a:pt x="6" y="14"/>
                    </a:cubicBezTo>
                    <a:cubicBezTo>
                      <a:pt x="14" y="21"/>
                      <a:pt x="32" y="12"/>
                      <a:pt x="31" y="28"/>
                    </a:cubicBezTo>
                    <a:cubicBezTo>
                      <a:pt x="30" y="35"/>
                      <a:pt x="36" y="42"/>
                      <a:pt x="43" y="42"/>
                    </a:cubicBezTo>
                    <a:cubicBezTo>
                      <a:pt x="48" y="43"/>
                      <a:pt x="52" y="42"/>
                      <a:pt x="57" y="41"/>
                    </a:cubicBezTo>
                    <a:cubicBezTo>
                      <a:pt x="60" y="41"/>
                      <a:pt x="63" y="57"/>
                      <a:pt x="64" y="60"/>
                    </a:cubicBezTo>
                    <a:cubicBezTo>
                      <a:pt x="66" y="67"/>
                      <a:pt x="74" y="71"/>
                      <a:pt x="81" y="69"/>
                    </a:cubicBezTo>
                    <a:cubicBezTo>
                      <a:pt x="97" y="64"/>
                      <a:pt x="91" y="82"/>
                      <a:pt x="96" y="90"/>
                    </a:cubicBezTo>
                    <a:cubicBezTo>
                      <a:pt x="101" y="98"/>
                      <a:pt x="114" y="98"/>
                      <a:pt x="122" y="96"/>
                    </a:cubicBezTo>
                    <a:cubicBezTo>
                      <a:pt x="133" y="92"/>
                      <a:pt x="128" y="107"/>
                      <a:pt x="129" y="110"/>
                    </a:cubicBezTo>
                    <a:cubicBezTo>
                      <a:pt x="131" y="115"/>
                      <a:pt x="132" y="118"/>
                      <a:pt x="137" y="120"/>
                    </a:cubicBezTo>
                    <a:cubicBezTo>
                      <a:pt x="140" y="122"/>
                      <a:pt x="144" y="124"/>
                      <a:pt x="149" y="123"/>
                    </a:cubicBezTo>
                    <a:cubicBezTo>
                      <a:pt x="150" y="123"/>
                      <a:pt x="166" y="117"/>
                      <a:pt x="165" y="122"/>
                    </a:cubicBezTo>
                    <a:cubicBezTo>
                      <a:pt x="164" y="132"/>
                      <a:pt x="169" y="138"/>
                      <a:pt x="177" y="142"/>
                    </a:cubicBezTo>
                    <a:cubicBezTo>
                      <a:pt x="188" y="147"/>
                      <a:pt x="197" y="128"/>
                      <a:pt x="205" y="148"/>
                    </a:cubicBezTo>
                    <a:cubicBezTo>
                      <a:pt x="208" y="155"/>
                      <a:pt x="215" y="159"/>
                      <a:pt x="223" y="156"/>
                    </a:cubicBezTo>
                    <a:cubicBezTo>
                      <a:pt x="229" y="154"/>
                      <a:pt x="237" y="142"/>
                      <a:pt x="245" y="151"/>
                    </a:cubicBezTo>
                    <a:cubicBezTo>
                      <a:pt x="250" y="157"/>
                      <a:pt x="250" y="163"/>
                      <a:pt x="255" y="169"/>
                    </a:cubicBezTo>
                    <a:cubicBezTo>
                      <a:pt x="263" y="176"/>
                      <a:pt x="271" y="178"/>
                      <a:pt x="281" y="172"/>
                    </a:cubicBezTo>
                    <a:cubicBezTo>
                      <a:pt x="296" y="162"/>
                      <a:pt x="296" y="179"/>
                      <a:pt x="308" y="185"/>
                    </a:cubicBezTo>
                    <a:cubicBezTo>
                      <a:pt x="315" y="189"/>
                      <a:pt x="323" y="190"/>
                      <a:pt x="328" y="181"/>
                    </a:cubicBezTo>
                    <a:cubicBezTo>
                      <a:pt x="332" y="172"/>
                      <a:pt x="340" y="185"/>
                      <a:pt x="344" y="188"/>
                    </a:cubicBezTo>
                    <a:cubicBezTo>
                      <a:pt x="348" y="192"/>
                      <a:pt x="351" y="192"/>
                      <a:pt x="357" y="192"/>
                    </a:cubicBezTo>
                    <a:cubicBezTo>
                      <a:pt x="365" y="194"/>
                      <a:pt x="367" y="182"/>
                      <a:pt x="359" y="181"/>
                    </a:cubicBezTo>
                    <a:close/>
                  </a:path>
                </a:pathLst>
              </a:custGeom>
              <a:solidFill>
                <a:srgbClr val="ECBD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Freeform 179"/>
              <p:cNvSpPr>
                <a:spLocks/>
              </p:cNvSpPr>
              <p:nvPr/>
            </p:nvSpPr>
            <p:spPr bwMode="auto">
              <a:xfrm>
                <a:off x="9816983" y="1951095"/>
                <a:ext cx="52388" cy="52388"/>
              </a:xfrm>
              <a:custGeom>
                <a:avLst/>
                <a:gdLst>
                  <a:gd name="T0" fmla="*/ 4 w 14"/>
                  <a:gd name="T1" fmla="*/ 12 h 14"/>
                  <a:gd name="T2" fmla="*/ 4 w 14"/>
                  <a:gd name="T3" fmla="*/ 12 h 14"/>
                  <a:gd name="T4" fmla="*/ 2 w 14"/>
                  <a:gd name="T5" fmla="*/ 4 h 14"/>
                  <a:gd name="T6" fmla="*/ 2 w 14"/>
                  <a:gd name="T7" fmla="*/ 4 h 14"/>
                  <a:gd name="T8" fmla="*/ 10 w 14"/>
                  <a:gd name="T9" fmla="*/ 1 h 14"/>
                  <a:gd name="T10" fmla="*/ 10 w 14"/>
                  <a:gd name="T11" fmla="*/ 1 h 14"/>
                  <a:gd name="T12" fmla="*/ 12 w 14"/>
                  <a:gd name="T13" fmla="*/ 9 h 14"/>
                  <a:gd name="T14" fmla="*/ 12 w 14"/>
                  <a:gd name="T15" fmla="*/ 9 h 14"/>
                  <a:gd name="T16" fmla="*/ 4 w 14"/>
                  <a:gd name="T1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4"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1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3" y="3"/>
                      <a:pt x="14" y="6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2"/>
                      <a:pt x="7" y="14"/>
                      <a:pt x="4" y="12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Freeform 180"/>
              <p:cNvSpPr>
                <a:spLocks/>
              </p:cNvSpPr>
              <p:nvPr/>
            </p:nvSpPr>
            <p:spPr bwMode="auto">
              <a:xfrm>
                <a:off x="9783646" y="1909820"/>
                <a:ext cx="52388" cy="49213"/>
              </a:xfrm>
              <a:custGeom>
                <a:avLst/>
                <a:gdLst>
                  <a:gd name="T0" fmla="*/ 5 w 14"/>
                  <a:gd name="T1" fmla="*/ 12 h 13"/>
                  <a:gd name="T2" fmla="*/ 5 w 14"/>
                  <a:gd name="T3" fmla="*/ 12 h 13"/>
                  <a:gd name="T4" fmla="*/ 2 w 14"/>
                  <a:gd name="T5" fmla="*/ 4 h 13"/>
                  <a:gd name="T6" fmla="*/ 2 w 14"/>
                  <a:gd name="T7" fmla="*/ 4 h 13"/>
                  <a:gd name="T8" fmla="*/ 10 w 14"/>
                  <a:gd name="T9" fmla="*/ 1 h 13"/>
                  <a:gd name="T10" fmla="*/ 10 w 14"/>
                  <a:gd name="T11" fmla="*/ 1 h 13"/>
                  <a:gd name="T12" fmla="*/ 13 w 14"/>
                  <a:gd name="T13" fmla="*/ 9 h 13"/>
                  <a:gd name="T14" fmla="*/ 13 w 14"/>
                  <a:gd name="T15" fmla="*/ 9 h 13"/>
                  <a:gd name="T16" fmla="*/ 5 w 1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3">
                    <a:moveTo>
                      <a:pt x="5" y="12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2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3" y="2"/>
                      <a:pt x="14" y="6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12"/>
                      <a:pt x="8" y="13"/>
                      <a:pt x="5" y="12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Freeform 181"/>
              <p:cNvSpPr>
                <a:spLocks/>
              </p:cNvSpPr>
              <p:nvPr/>
            </p:nvSpPr>
            <p:spPr bwMode="auto">
              <a:xfrm>
                <a:off x="9863021" y="1984432"/>
                <a:ext cx="52388" cy="49213"/>
              </a:xfrm>
              <a:custGeom>
                <a:avLst/>
                <a:gdLst>
                  <a:gd name="T0" fmla="*/ 4 w 14"/>
                  <a:gd name="T1" fmla="*/ 12 h 13"/>
                  <a:gd name="T2" fmla="*/ 4 w 14"/>
                  <a:gd name="T3" fmla="*/ 12 h 13"/>
                  <a:gd name="T4" fmla="*/ 1 w 14"/>
                  <a:gd name="T5" fmla="*/ 4 h 13"/>
                  <a:gd name="T6" fmla="*/ 1 w 14"/>
                  <a:gd name="T7" fmla="*/ 4 h 13"/>
                  <a:gd name="T8" fmla="*/ 9 w 14"/>
                  <a:gd name="T9" fmla="*/ 1 h 13"/>
                  <a:gd name="T10" fmla="*/ 9 w 14"/>
                  <a:gd name="T11" fmla="*/ 1 h 13"/>
                  <a:gd name="T12" fmla="*/ 12 w 14"/>
                  <a:gd name="T13" fmla="*/ 9 h 13"/>
                  <a:gd name="T14" fmla="*/ 12 w 14"/>
                  <a:gd name="T15" fmla="*/ 9 h 13"/>
                  <a:gd name="T16" fmla="*/ 4 w 1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3"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1"/>
                      <a:pt x="0" y="7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7" y="0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2" y="3"/>
                      <a:pt x="14" y="6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2"/>
                      <a:pt x="7" y="13"/>
                      <a:pt x="4" y="12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182"/>
              <p:cNvSpPr>
                <a:spLocks/>
              </p:cNvSpPr>
              <p:nvPr/>
            </p:nvSpPr>
            <p:spPr bwMode="auto">
              <a:xfrm>
                <a:off x="9921758" y="2014595"/>
                <a:ext cx="53975" cy="49213"/>
              </a:xfrm>
              <a:custGeom>
                <a:avLst/>
                <a:gdLst>
                  <a:gd name="T0" fmla="*/ 4 w 14"/>
                  <a:gd name="T1" fmla="*/ 12 h 13"/>
                  <a:gd name="T2" fmla="*/ 4 w 14"/>
                  <a:gd name="T3" fmla="*/ 12 h 13"/>
                  <a:gd name="T4" fmla="*/ 2 w 14"/>
                  <a:gd name="T5" fmla="*/ 4 h 13"/>
                  <a:gd name="T6" fmla="*/ 2 w 14"/>
                  <a:gd name="T7" fmla="*/ 4 h 13"/>
                  <a:gd name="T8" fmla="*/ 10 w 14"/>
                  <a:gd name="T9" fmla="*/ 1 h 13"/>
                  <a:gd name="T10" fmla="*/ 10 w 14"/>
                  <a:gd name="T11" fmla="*/ 1 h 13"/>
                  <a:gd name="T12" fmla="*/ 12 w 14"/>
                  <a:gd name="T13" fmla="*/ 9 h 13"/>
                  <a:gd name="T14" fmla="*/ 12 w 14"/>
                  <a:gd name="T15" fmla="*/ 9 h 13"/>
                  <a:gd name="T16" fmla="*/ 4 w 1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3"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0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2" y="2"/>
                      <a:pt x="14" y="6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2"/>
                      <a:pt x="7" y="13"/>
                      <a:pt x="4" y="12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Freeform 183"/>
              <p:cNvSpPr>
                <a:spLocks/>
              </p:cNvSpPr>
              <p:nvPr/>
            </p:nvSpPr>
            <p:spPr bwMode="auto">
              <a:xfrm>
                <a:off x="9975733" y="2025707"/>
                <a:ext cx="52388" cy="49213"/>
              </a:xfrm>
              <a:custGeom>
                <a:avLst/>
                <a:gdLst>
                  <a:gd name="T0" fmla="*/ 5 w 14"/>
                  <a:gd name="T1" fmla="*/ 12 h 13"/>
                  <a:gd name="T2" fmla="*/ 5 w 14"/>
                  <a:gd name="T3" fmla="*/ 12 h 13"/>
                  <a:gd name="T4" fmla="*/ 2 w 14"/>
                  <a:gd name="T5" fmla="*/ 4 h 13"/>
                  <a:gd name="T6" fmla="*/ 2 w 14"/>
                  <a:gd name="T7" fmla="*/ 4 h 13"/>
                  <a:gd name="T8" fmla="*/ 10 w 14"/>
                  <a:gd name="T9" fmla="*/ 1 h 13"/>
                  <a:gd name="T10" fmla="*/ 10 w 14"/>
                  <a:gd name="T11" fmla="*/ 1 h 13"/>
                  <a:gd name="T12" fmla="*/ 13 w 14"/>
                  <a:gd name="T13" fmla="*/ 9 h 13"/>
                  <a:gd name="T14" fmla="*/ 13 w 14"/>
                  <a:gd name="T15" fmla="*/ 9 h 13"/>
                  <a:gd name="T16" fmla="*/ 5 w 1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3">
                    <a:moveTo>
                      <a:pt x="5" y="12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2" y="11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3" y="3"/>
                      <a:pt x="14" y="6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12"/>
                      <a:pt x="8" y="13"/>
                      <a:pt x="5" y="12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Freeform 184"/>
              <p:cNvSpPr>
                <a:spLocks/>
              </p:cNvSpPr>
              <p:nvPr/>
            </p:nvSpPr>
            <p:spPr bwMode="auto">
              <a:xfrm>
                <a:off x="10034471" y="2030470"/>
                <a:ext cx="53975" cy="52388"/>
              </a:xfrm>
              <a:custGeom>
                <a:avLst/>
                <a:gdLst>
                  <a:gd name="T0" fmla="*/ 5 w 14"/>
                  <a:gd name="T1" fmla="*/ 12 h 14"/>
                  <a:gd name="T2" fmla="*/ 5 w 14"/>
                  <a:gd name="T3" fmla="*/ 12 h 14"/>
                  <a:gd name="T4" fmla="*/ 2 w 14"/>
                  <a:gd name="T5" fmla="*/ 4 h 14"/>
                  <a:gd name="T6" fmla="*/ 2 w 14"/>
                  <a:gd name="T7" fmla="*/ 4 h 14"/>
                  <a:gd name="T8" fmla="*/ 10 w 14"/>
                  <a:gd name="T9" fmla="*/ 1 h 14"/>
                  <a:gd name="T10" fmla="*/ 10 w 14"/>
                  <a:gd name="T11" fmla="*/ 1 h 14"/>
                  <a:gd name="T12" fmla="*/ 13 w 14"/>
                  <a:gd name="T13" fmla="*/ 9 h 14"/>
                  <a:gd name="T14" fmla="*/ 13 w 14"/>
                  <a:gd name="T15" fmla="*/ 9 h 14"/>
                  <a:gd name="T16" fmla="*/ 5 w 14"/>
                  <a:gd name="T1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4">
                    <a:moveTo>
                      <a:pt x="5" y="12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2" y="11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7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3" y="3"/>
                      <a:pt x="14" y="6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12"/>
                      <a:pt x="8" y="14"/>
                      <a:pt x="5" y="12"/>
                    </a:cubicBezTo>
                    <a:close/>
                  </a:path>
                </a:pathLst>
              </a:custGeom>
              <a:solidFill>
                <a:srgbClr val="F4E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Freeform 185"/>
              <p:cNvSpPr>
                <a:spLocks/>
              </p:cNvSpPr>
              <p:nvPr/>
            </p:nvSpPr>
            <p:spPr bwMode="auto">
              <a:xfrm rot="2688714">
                <a:off x="10045343" y="1251501"/>
                <a:ext cx="108000" cy="108000"/>
              </a:xfrm>
              <a:custGeom>
                <a:avLst/>
                <a:gdLst>
                  <a:gd name="T0" fmla="*/ 31 w 34"/>
                  <a:gd name="T1" fmla="*/ 11 h 34"/>
                  <a:gd name="T2" fmla="*/ 22 w 34"/>
                  <a:gd name="T3" fmla="*/ 31 h 34"/>
                  <a:gd name="T4" fmla="*/ 3 w 34"/>
                  <a:gd name="T5" fmla="*/ 22 h 34"/>
                  <a:gd name="T6" fmla="*/ 12 w 34"/>
                  <a:gd name="T7" fmla="*/ 3 h 34"/>
                  <a:gd name="T8" fmla="*/ 31 w 34"/>
                  <a:gd name="T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11"/>
                    </a:moveTo>
                    <a:cubicBezTo>
                      <a:pt x="34" y="19"/>
                      <a:pt x="30" y="28"/>
                      <a:pt x="22" y="31"/>
                    </a:cubicBezTo>
                    <a:cubicBezTo>
                      <a:pt x="14" y="34"/>
                      <a:pt x="6" y="30"/>
                      <a:pt x="3" y="22"/>
                    </a:cubicBezTo>
                    <a:cubicBezTo>
                      <a:pt x="0" y="14"/>
                      <a:pt x="4" y="5"/>
                      <a:pt x="12" y="3"/>
                    </a:cubicBezTo>
                    <a:cubicBezTo>
                      <a:pt x="19" y="0"/>
                      <a:pt x="28" y="4"/>
                      <a:pt x="31" y="11"/>
                    </a:cubicBezTo>
                    <a:close/>
                  </a:path>
                </a:pathLst>
              </a:custGeom>
              <a:solidFill>
                <a:srgbClr val="3C4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186"/>
              <p:cNvSpPr>
                <a:spLocks/>
              </p:cNvSpPr>
              <p:nvPr/>
            </p:nvSpPr>
            <p:spPr bwMode="auto">
              <a:xfrm rot="2688714">
                <a:off x="10309606" y="1361348"/>
                <a:ext cx="108000" cy="108000"/>
              </a:xfrm>
              <a:custGeom>
                <a:avLst/>
                <a:gdLst>
                  <a:gd name="T0" fmla="*/ 31 w 34"/>
                  <a:gd name="T1" fmla="*/ 12 h 34"/>
                  <a:gd name="T2" fmla="*/ 23 w 34"/>
                  <a:gd name="T3" fmla="*/ 31 h 34"/>
                  <a:gd name="T4" fmla="*/ 3 w 34"/>
                  <a:gd name="T5" fmla="*/ 22 h 34"/>
                  <a:gd name="T6" fmla="*/ 12 w 34"/>
                  <a:gd name="T7" fmla="*/ 3 h 34"/>
                  <a:gd name="T8" fmla="*/ 31 w 34"/>
                  <a:gd name="T9" fmla="*/ 1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12"/>
                    </a:moveTo>
                    <a:cubicBezTo>
                      <a:pt x="34" y="20"/>
                      <a:pt x="30" y="28"/>
                      <a:pt x="23" y="31"/>
                    </a:cubicBezTo>
                    <a:cubicBezTo>
                      <a:pt x="15" y="34"/>
                      <a:pt x="6" y="30"/>
                      <a:pt x="3" y="22"/>
                    </a:cubicBezTo>
                    <a:cubicBezTo>
                      <a:pt x="0" y="14"/>
                      <a:pt x="4" y="6"/>
                      <a:pt x="12" y="3"/>
                    </a:cubicBezTo>
                    <a:cubicBezTo>
                      <a:pt x="20" y="0"/>
                      <a:pt x="29" y="4"/>
                      <a:pt x="31" y="12"/>
                    </a:cubicBezTo>
                    <a:close/>
                  </a:path>
                </a:pathLst>
              </a:custGeom>
              <a:solidFill>
                <a:srgbClr val="3C4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 187"/>
              <p:cNvSpPr>
                <a:spLocks/>
              </p:cNvSpPr>
              <p:nvPr/>
            </p:nvSpPr>
            <p:spPr bwMode="auto">
              <a:xfrm rot="2688714">
                <a:off x="9897515" y="1519737"/>
                <a:ext cx="409575" cy="300038"/>
              </a:xfrm>
              <a:custGeom>
                <a:avLst/>
                <a:gdLst>
                  <a:gd name="T0" fmla="*/ 0 w 109"/>
                  <a:gd name="T1" fmla="*/ 32 h 80"/>
                  <a:gd name="T2" fmla="*/ 61 w 109"/>
                  <a:gd name="T3" fmla="*/ 62 h 80"/>
                  <a:gd name="T4" fmla="*/ 90 w 109"/>
                  <a:gd name="T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80">
                    <a:moveTo>
                      <a:pt x="0" y="32"/>
                    </a:moveTo>
                    <a:cubicBezTo>
                      <a:pt x="0" y="32"/>
                      <a:pt x="14" y="80"/>
                      <a:pt x="61" y="62"/>
                    </a:cubicBezTo>
                    <a:cubicBezTo>
                      <a:pt x="109" y="45"/>
                      <a:pt x="90" y="0"/>
                      <a:pt x="90" y="0"/>
                    </a:cubicBezTo>
                  </a:path>
                </a:pathLst>
              </a:custGeom>
              <a:noFill/>
              <a:ln w="30163" cap="rnd">
                <a:solidFill>
                  <a:srgbClr val="F4E9D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557" name="Group 1556"/>
          <p:cNvGrpSpPr/>
          <p:nvPr/>
        </p:nvGrpSpPr>
        <p:grpSpPr>
          <a:xfrm>
            <a:off x="2797433" y="1277730"/>
            <a:ext cx="3197454" cy="2603500"/>
            <a:chOff x="1625600" y="1320800"/>
            <a:chExt cx="4102100" cy="3340100"/>
          </a:xfrm>
        </p:grpSpPr>
        <p:sp>
          <p:nvSpPr>
            <p:cNvPr id="1558" name="Oval 1557"/>
            <p:cNvSpPr/>
            <p:nvPr/>
          </p:nvSpPr>
          <p:spPr>
            <a:xfrm>
              <a:off x="1625600" y="16383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9" name="Oval 1558"/>
            <p:cNvSpPr/>
            <p:nvPr/>
          </p:nvSpPr>
          <p:spPr>
            <a:xfrm>
              <a:off x="1625600" y="24765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0" name="Oval 1559"/>
            <p:cNvSpPr/>
            <p:nvPr/>
          </p:nvSpPr>
          <p:spPr>
            <a:xfrm>
              <a:off x="1968500" y="2260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1" name="Oval 1560"/>
            <p:cNvSpPr/>
            <p:nvPr/>
          </p:nvSpPr>
          <p:spPr>
            <a:xfrm>
              <a:off x="2286000" y="17653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2" name="Oval 1561"/>
            <p:cNvSpPr/>
            <p:nvPr/>
          </p:nvSpPr>
          <p:spPr>
            <a:xfrm>
              <a:off x="2463800" y="2171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3" name="Oval 1562"/>
            <p:cNvSpPr/>
            <p:nvPr/>
          </p:nvSpPr>
          <p:spPr>
            <a:xfrm>
              <a:off x="2984500" y="2171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4" name="Oval 1563"/>
            <p:cNvSpPr/>
            <p:nvPr/>
          </p:nvSpPr>
          <p:spPr>
            <a:xfrm>
              <a:off x="2908300" y="2743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5" name="Oval 1564"/>
            <p:cNvSpPr/>
            <p:nvPr/>
          </p:nvSpPr>
          <p:spPr>
            <a:xfrm>
              <a:off x="2197100" y="30480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6" name="Oval 1565"/>
            <p:cNvSpPr/>
            <p:nvPr/>
          </p:nvSpPr>
          <p:spPr>
            <a:xfrm>
              <a:off x="3556000" y="2997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7" name="Oval 1566"/>
            <p:cNvSpPr/>
            <p:nvPr/>
          </p:nvSpPr>
          <p:spPr>
            <a:xfrm>
              <a:off x="3733800" y="2260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8" name="Oval 1567"/>
            <p:cNvSpPr/>
            <p:nvPr/>
          </p:nvSpPr>
          <p:spPr>
            <a:xfrm>
              <a:off x="3505200" y="13208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9" name="Oval 1568"/>
            <p:cNvSpPr/>
            <p:nvPr/>
          </p:nvSpPr>
          <p:spPr>
            <a:xfrm>
              <a:off x="2997200" y="1600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0" name="Oval 1569"/>
            <p:cNvSpPr/>
            <p:nvPr/>
          </p:nvSpPr>
          <p:spPr>
            <a:xfrm>
              <a:off x="4394200" y="2006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1" name="Oval 1570"/>
            <p:cNvSpPr/>
            <p:nvPr/>
          </p:nvSpPr>
          <p:spPr>
            <a:xfrm>
              <a:off x="4572000" y="2997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2" name="Oval 1571"/>
            <p:cNvSpPr/>
            <p:nvPr/>
          </p:nvSpPr>
          <p:spPr>
            <a:xfrm>
              <a:off x="5016500" y="23368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3" name="Oval 1572"/>
            <p:cNvSpPr/>
            <p:nvPr/>
          </p:nvSpPr>
          <p:spPr>
            <a:xfrm>
              <a:off x="5549900" y="3695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4" name="Oval 1573"/>
            <p:cNvSpPr/>
            <p:nvPr/>
          </p:nvSpPr>
          <p:spPr>
            <a:xfrm>
              <a:off x="4216400" y="44831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5" name="Oval 1574"/>
            <p:cNvSpPr/>
            <p:nvPr/>
          </p:nvSpPr>
          <p:spPr>
            <a:xfrm>
              <a:off x="3035300" y="3784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6" name="Oval 1575"/>
            <p:cNvSpPr/>
            <p:nvPr/>
          </p:nvSpPr>
          <p:spPr>
            <a:xfrm>
              <a:off x="2286000" y="39624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77" name="Group 1576"/>
          <p:cNvGrpSpPr/>
          <p:nvPr/>
        </p:nvGrpSpPr>
        <p:grpSpPr>
          <a:xfrm>
            <a:off x="1865693" y="2397773"/>
            <a:ext cx="3455765" cy="2827393"/>
            <a:chOff x="7011003" y="1395912"/>
            <a:chExt cx="3455765" cy="2827393"/>
          </a:xfrm>
        </p:grpSpPr>
        <p:sp>
          <p:nvSpPr>
            <p:cNvPr id="1578" name="Oval 1577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9" name="Oval 1578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0" name="Oval 1579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1" name="Oval 1580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2" name="Oval 1581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3" name="Oval 1582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4" name="Oval 1583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5" name="Oval 1584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6" name="Oval 1585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7" name="Oval 1586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8" name="Oval 1587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9" name="Oval 1588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0" name="Oval 1589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1" name="Oval 1590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2" name="Oval 1591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3" name="Oval 1592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4" name="Oval 1593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5" name="Oval 1594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96" name="Group 1595"/>
          <p:cNvGrpSpPr/>
          <p:nvPr/>
        </p:nvGrpSpPr>
        <p:grpSpPr>
          <a:xfrm>
            <a:off x="1747895" y="1223360"/>
            <a:ext cx="4350765" cy="2680697"/>
            <a:chOff x="6564885" y="2015863"/>
            <a:chExt cx="4350765" cy="2680697"/>
          </a:xfrm>
        </p:grpSpPr>
        <p:sp>
          <p:nvSpPr>
            <p:cNvPr id="1597" name="Oval 1596"/>
            <p:cNvSpPr/>
            <p:nvPr/>
          </p:nvSpPr>
          <p:spPr>
            <a:xfrm>
              <a:off x="7667625" y="3642968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8" name="Oval 1597"/>
            <p:cNvSpPr/>
            <p:nvPr/>
          </p:nvSpPr>
          <p:spPr>
            <a:xfrm>
              <a:off x="8610600" y="2015863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9" name="Oval 1598"/>
            <p:cNvSpPr/>
            <p:nvPr/>
          </p:nvSpPr>
          <p:spPr>
            <a:xfrm>
              <a:off x="8801100" y="3150236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0" name="Oval 1599"/>
            <p:cNvSpPr/>
            <p:nvPr/>
          </p:nvSpPr>
          <p:spPr>
            <a:xfrm>
              <a:off x="7296150" y="2257473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1" name="Oval 1600"/>
            <p:cNvSpPr/>
            <p:nvPr/>
          </p:nvSpPr>
          <p:spPr>
            <a:xfrm>
              <a:off x="9639300" y="2037021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2" name="Oval 1601"/>
            <p:cNvSpPr/>
            <p:nvPr/>
          </p:nvSpPr>
          <p:spPr>
            <a:xfrm>
              <a:off x="8505825" y="2660550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3" name="Oval 1602"/>
            <p:cNvSpPr/>
            <p:nvPr/>
          </p:nvSpPr>
          <p:spPr>
            <a:xfrm>
              <a:off x="9515475" y="3877410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4" name="Oval 1603"/>
            <p:cNvSpPr/>
            <p:nvPr/>
          </p:nvSpPr>
          <p:spPr>
            <a:xfrm>
              <a:off x="8801100" y="4591785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5" name="Oval 1604"/>
            <p:cNvSpPr/>
            <p:nvPr/>
          </p:nvSpPr>
          <p:spPr>
            <a:xfrm>
              <a:off x="8020050" y="4133552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6" name="Oval 1605"/>
            <p:cNvSpPr/>
            <p:nvPr/>
          </p:nvSpPr>
          <p:spPr>
            <a:xfrm>
              <a:off x="6564885" y="3449472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7" name="Oval 1606"/>
            <p:cNvSpPr/>
            <p:nvPr/>
          </p:nvSpPr>
          <p:spPr>
            <a:xfrm>
              <a:off x="7350697" y="2906734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8" name="Oval 1607"/>
            <p:cNvSpPr/>
            <p:nvPr/>
          </p:nvSpPr>
          <p:spPr>
            <a:xfrm>
              <a:off x="9744075" y="2765325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9" name="Oval 1608"/>
            <p:cNvSpPr/>
            <p:nvPr/>
          </p:nvSpPr>
          <p:spPr>
            <a:xfrm>
              <a:off x="10810875" y="3535658"/>
              <a:ext cx="104775" cy="1047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10" name="Group 1609"/>
          <p:cNvGrpSpPr/>
          <p:nvPr/>
        </p:nvGrpSpPr>
        <p:grpSpPr>
          <a:xfrm>
            <a:off x="2173293" y="285930"/>
            <a:ext cx="3197454" cy="2603500"/>
            <a:chOff x="1625600" y="1320800"/>
            <a:chExt cx="4102100" cy="3340100"/>
          </a:xfrm>
        </p:grpSpPr>
        <p:sp>
          <p:nvSpPr>
            <p:cNvPr id="1611" name="Oval 1610"/>
            <p:cNvSpPr/>
            <p:nvPr/>
          </p:nvSpPr>
          <p:spPr>
            <a:xfrm>
              <a:off x="1625600" y="16383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2" name="Oval 1611"/>
            <p:cNvSpPr/>
            <p:nvPr/>
          </p:nvSpPr>
          <p:spPr>
            <a:xfrm>
              <a:off x="1625600" y="24765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3" name="Oval 1612"/>
            <p:cNvSpPr/>
            <p:nvPr/>
          </p:nvSpPr>
          <p:spPr>
            <a:xfrm>
              <a:off x="1968500" y="2260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4" name="Oval 1613"/>
            <p:cNvSpPr/>
            <p:nvPr/>
          </p:nvSpPr>
          <p:spPr>
            <a:xfrm>
              <a:off x="2286000" y="17653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5" name="Oval 1614"/>
            <p:cNvSpPr/>
            <p:nvPr/>
          </p:nvSpPr>
          <p:spPr>
            <a:xfrm>
              <a:off x="2463800" y="2171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6" name="Oval 1615"/>
            <p:cNvSpPr/>
            <p:nvPr/>
          </p:nvSpPr>
          <p:spPr>
            <a:xfrm>
              <a:off x="2984500" y="2171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7" name="Oval 1616"/>
            <p:cNvSpPr/>
            <p:nvPr/>
          </p:nvSpPr>
          <p:spPr>
            <a:xfrm>
              <a:off x="2908300" y="2743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8" name="Oval 1617"/>
            <p:cNvSpPr/>
            <p:nvPr/>
          </p:nvSpPr>
          <p:spPr>
            <a:xfrm>
              <a:off x="2197100" y="30480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9" name="Oval 1618"/>
            <p:cNvSpPr/>
            <p:nvPr/>
          </p:nvSpPr>
          <p:spPr>
            <a:xfrm>
              <a:off x="3556000" y="2997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0" name="Oval 1619"/>
            <p:cNvSpPr/>
            <p:nvPr/>
          </p:nvSpPr>
          <p:spPr>
            <a:xfrm>
              <a:off x="3733800" y="2260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1" name="Oval 1620"/>
            <p:cNvSpPr/>
            <p:nvPr/>
          </p:nvSpPr>
          <p:spPr>
            <a:xfrm>
              <a:off x="3505200" y="13208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2" name="Oval 1621"/>
            <p:cNvSpPr/>
            <p:nvPr/>
          </p:nvSpPr>
          <p:spPr>
            <a:xfrm>
              <a:off x="2997200" y="1600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3" name="Oval 1622"/>
            <p:cNvSpPr/>
            <p:nvPr/>
          </p:nvSpPr>
          <p:spPr>
            <a:xfrm>
              <a:off x="4394200" y="2006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4" name="Oval 1623"/>
            <p:cNvSpPr/>
            <p:nvPr/>
          </p:nvSpPr>
          <p:spPr>
            <a:xfrm>
              <a:off x="4572000" y="2997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5" name="Oval 1624"/>
            <p:cNvSpPr/>
            <p:nvPr/>
          </p:nvSpPr>
          <p:spPr>
            <a:xfrm>
              <a:off x="5016500" y="23368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6" name="Oval 1625"/>
            <p:cNvSpPr/>
            <p:nvPr/>
          </p:nvSpPr>
          <p:spPr>
            <a:xfrm>
              <a:off x="5549900" y="3695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7" name="Oval 1626"/>
            <p:cNvSpPr/>
            <p:nvPr/>
          </p:nvSpPr>
          <p:spPr>
            <a:xfrm>
              <a:off x="4216400" y="44831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8" name="Oval 1627"/>
            <p:cNvSpPr/>
            <p:nvPr/>
          </p:nvSpPr>
          <p:spPr>
            <a:xfrm>
              <a:off x="3035300" y="3784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9" name="Oval 1628"/>
            <p:cNvSpPr/>
            <p:nvPr/>
          </p:nvSpPr>
          <p:spPr>
            <a:xfrm>
              <a:off x="2286000" y="39624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30" name="Group 1629"/>
          <p:cNvGrpSpPr/>
          <p:nvPr/>
        </p:nvGrpSpPr>
        <p:grpSpPr>
          <a:xfrm>
            <a:off x="1776393" y="199612"/>
            <a:ext cx="3455765" cy="2827393"/>
            <a:chOff x="7011003" y="1395912"/>
            <a:chExt cx="3455765" cy="2827393"/>
          </a:xfrm>
        </p:grpSpPr>
        <p:sp>
          <p:nvSpPr>
            <p:cNvPr id="1631" name="Oval 1630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2" name="Oval 1631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3" name="Oval 1632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4" name="Oval 1633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5" name="Oval 1634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6" name="Oval 1635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7" name="Oval 1636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8" name="Oval 1637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9" name="Oval 1638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0" name="Oval 1639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1" name="Oval 1640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2" name="Oval 1641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3" name="Oval 1642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4" name="Oval 1643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5" name="Oval 1644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6" name="Oval 1645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7" name="Oval 1646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8" name="Oval 1647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49" name="Group 1648"/>
          <p:cNvGrpSpPr/>
          <p:nvPr/>
        </p:nvGrpSpPr>
        <p:grpSpPr>
          <a:xfrm>
            <a:off x="2114896" y="1038554"/>
            <a:ext cx="2676786" cy="2190058"/>
            <a:chOff x="7011003" y="1395912"/>
            <a:chExt cx="3455765" cy="2827393"/>
          </a:xfrm>
        </p:grpSpPr>
        <p:sp>
          <p:nvSpPr>
            <p:cNvPr id="1650" name="Oval 1649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1" name="Oval 1650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2" name="Oval 1651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3" name="Oval 1652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4" name="Oval 1653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5" name="Oval 1654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6" name="Oval 1655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7" name="Oval 1656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8" name="Oval 1657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9" name="Oval 1658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0" name="Oval 1659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1" name="Oval 1660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2" name="Oval 1661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3" name="Oval 1662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4" name="Oval 1663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5" name="Oval 1664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6" name="Oval 1665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7" name="Oval 1666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68" name="Group 1667"/>
          <p:cNvGrpSpPr/>
          <p:nvPr/>
        </p:nvGrpSpPr>
        <p:grpSpPr>
          <a:xfrm>
            <a:off x="1555953" y="2423827"/>
            <a:ext cx="2676786" cy="2190058"/>
            <a:chOff x="7011003" y="1395912"/>
            <a:chExt cx="3455765" cy="2827393"/>
          </a:xfrm>
        </p:grpSpPr>
        <p:sp>
          <p:nvSpPr>
            <p:cNvPr id="1669" name="Oval 1668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0" name="Oval 1669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1" name="Oval 1670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2" name="Oval 1671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3" name="Oval 1672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4" name="Oval 1673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5" name="Oval 1674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6" name="Oval 1675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7" name="Oval 1676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8" name="Oval 1677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9" name="Oval 1678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0" name="Oval 1679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1" name="Oval 1680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2" name="Oval 1681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3" name="Oval 1682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4" name="Oval 1683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5" name="Oval 1684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6" name="Oval 1685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87" name="Group 1686"/>
          <p:cNvGrpSpPr/>
          <p:nvPr/>
        </p:nvGrpSpPr>
        <p:grpSpPr>
          <a:xfrm>
            <a:off x="3640606" y="2068280"/>
            <a:ext cx="2676786" cy="2190058"/>
            <a:chOff x="7011003" y="1395912"/>
            <a:chExt cx="3455765" cy="2827393"/>
          </a:xfrm>
        </p:grpSpPr>
        <p:sp>
          <p:nvSpPr>
            <p:cNvPr id="1688" name="Oval 1687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9" name="Oval 1688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0" name="Oval 1689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1" name="Oval 1690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2" name="Oval 1691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3" name="Oval 1692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4" name="Oval 1693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5" name="Oval 1694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6" name="Oval 1695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7" name="Oval 1696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8" name="Oval 1697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9" name="Oval 1698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0" name="Oval 1699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1" name="Oval 1700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2" name="Oval 1701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3" name="Oval 1702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4" name="Oval 1703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5" name="Oval 1704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06" name="Group 1705"/>
          <p:cNvGrpSpPr/>
          <p:nvPr/>
        </p:nvGrpSpPr>
        <p:grpSpPr>
          <a:xfrm>
            <a:off x="3926793" y="2267879"/>
            <a:ext cx="3197454" cy="2603500"/>
            <a:chOff x="1625600" y="1320800"/>
            <a:chExt cx="4102100" cy="3340100"/>
          </a:xfrm>
        </p:grpSpPr>
        <p:sp>
          <p:nvSpPr>
            <p:cNvPr id="1707" name="Oval 1706"/>
            <p:cNvSpPr/>
            <p:nvPr/>
          </p:nvSpPr>
          <p:spPr>
            <a:xfrm>
              <a:off x="1625600" y="16383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8" name="Oval 1707"/>
            <p:cNvSpPr/>
            <p:nvPr/>
          </p:nvSpPr>
          <p:spPr>
            <a:xfrm>
              <a:off x="1625600" y="24765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9" name="Oval 1708"/>
            <p:cNvSpPr/>
            <p:nvPr/>
          </p:nvSpPr>
          <p:spPr>
            <a:xfrm>
              <a:off x="1968500" y="2260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0" name="Oval 1709"/>
            <p:cNvSpPr/>
            <p:nvPr/>
          </p:nvSpPr>
          <p:spPr>
            <a:xfrm>
              <a:off x="2286000" y="17653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1" name="Oval 1710"/>
            <p:cNvSpPr/>
            <p:nvPr/>
          </p:nvSpPr>
          <p:spPr>
            <a:xfrm>
              <a:off x="2463800" y="2171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2" name="Oval 1711"/>
            <p:cNvSpPr/>
            <p:nvPr/>
          </p:nvSpPr>
          <p:spPr>
            <a:xfrm>
              <a:off x="2984500" y="2171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3" name="Oval 1712"/>
            <p:cNvSpPr/>
            <p:nvPr/>
          </p:nvSpPr>
          <p:spPr>
            <a:xfrm>
              <a:off x="2908300" y="2743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4" name="Oval 1713"/>
            <p:cNvSpPr/>
            <p:nvPr/>
          </p:nvSpPr>
          <p:spPr>
            <a:xfrm>
              <a:off x="2197100" y="30480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5" name="Oval 1714"/>
            <p:cNvSpPr/>
            <p:nvPr/>
          </p:nvSpPr>
          <p:spPr>
            <a:xfrm>
              <a:off x="3556000" y="2997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6" name="Oval 1715"/>
            <p:cNvSpPr/>
            <p:nvPr/>
          </p:nvSpPr>
          <p:spPr>
            <a:xfrm>
              <a:off x="3733800" y="2260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7" name="Oval 1716"/>
            <p:cNvSpPr/>
            <p:nvPr/>
          </p:nvSpPr>
          <p:spPr>
            <a:xfrm>
              <a:off x="3505200" y="13208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8" name="Oval 1717"/>
            <p:cNvSpPr/>
            <p:nvPr/>
          </p:nvSpPr>
          <p:spPr>
            <a:xfrm>
              <a:off x="2997200" y="1600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9" name="Oval 1718"/>
            <p:cNvSpPr/>
            <p:nvPr/>
          </p:nvSpPr>
          <p:spPr>
            <a:xfrm>
              <a:off x="4394200" y="2006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0" name="Oval 1719"/>
            <p:cNvSpPr/>
            <p:nvPr/>
          </p:nvSpPr>
          <p:spPr>
            <a:xfrm>
              <a:off x="4572000" y="2997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1" name="Oval 1720"/>
            <p:cNvSpPr/>
            <p:nvPr/>
          </p:nvSpPr>
          <p:spPr>
            <a:xfrm>
              <a:off x="5016500" y="23368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2" name="Oval 1721"/>
            <p:cNvSpPr/>
            <p:nvPr/>
          </p:nvSpPr>
          <p:spPr>
            <a:xfrm>
              <a:off x="5549900" y="36957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3" name="Oval 1722"/>
            <p:cNvSpPr/>
            <p:nvPr/>
          </p:nvSpPr>
          <p:spPr>
            <a:xfrm>
              <a:off x="4216400" y="44831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4" name="Oval 1723"/>
            <p:cNvSpPr/>
            <p:nvPr/>
          </p:nvSpPr>
          <p:spPr>
            <a:xfrm>
              <a:off x="3035300" y="37846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5" name="Oval 1724"/>
            <p:cNvSpPr/>
            <p:nvPr/>
          </p:nvSpPr>
          <p:spPr>
            <a:xfrm>
              <a:off x="2286000" y="39624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26" name="Group 1725"/>
          <p:cNvGrpSpPr/>
          <p:nvPr/>
        </p:nvGrpSpPr>
        <p:grpSpPr>
          <a:xfrm>
            <a:off x="2813026" y="2423827"/>
            <a:ext cx="2676786" cy="2190058"/>
            <a:chOff x="7011003" y="1395912"/>
            <a:chExt cx="3455765" cy="2827393"/>
          </a:xfrm>
        </p:grpSpPr>
        <p:sp>
          <p:nvSpPr>
            <p:cNvPr id="1727" name="Oval 1726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8" name="Oval 1727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9" name="Oval 1728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0" name="Oval 1729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1" name="Oval 1730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2" name="Oval 1731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3" name="Oval 1732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4" name="Oval 1733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5" name="Oval 1734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6" name="Oval 1735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7" name="Oval 1736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8" name="Oval 1737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9" name="Oval 1738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0" name="Oval 1739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1" name="Oval 1740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2" name="Oval 1741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3" name="Oval 1742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4" name="Oval 1743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45" name="Group 1744"/>
          <p:cNvGrpSpPr/>
          <p:nvPr/>
        </p:nvGrpSpPr>
        <p:grpSpPr>
          <a:xfrm>
            <a:off x="2813026" y="1344352"/>
            <a:ext cx="2676786" cy="2190058"/>
            <a:chOff x="7011003" y="1395912"/>
            <a:chExt cx="3455765" cy="2827393"/>
          </a:xfrm>
        </p:grpSpPr>
        <p:sp>
          <p:nvSpPr>
            <p:cNvPr id="1746" name="Oval 1745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7" name="Oval 1746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8" name="Oval 1747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9" name="Oval 1748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0" name="Oval 1749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1" name="Oval 1750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2" name="Oval 1751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3" name="Oval 1752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4" name="Oval 1753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5" name="Oval 1754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6" name="Oval 1755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7" name="Oval 1756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8" name="Oval 1757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9" name="Oval 1758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0" name="Oval 1759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1" name="Oval 1760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2" name="Oval 1761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3" name="Oval 1762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4" name="Group 1763"/>
          <p:cNvGrpSpPr/>
          <p:nvPr/>
        </p:nvGrpSpPr>
        <p:grpSpPr>
          <a:xfrm>
            <a:off x="997383" y="2423827"/>
            <a:ext cx="2676786" cy="2190058"/>
            <a:chOff x="7011003" y="1395912"/>
            <a:chExt cx="3455765" cy="2827393"/>
          </a:xfrm>
        </p:grpSpPr>
        <p:sp>
          <p:nvSpPr>
            <p:cNvPr id="1765" name="Oval 1764"/>
            <p:cNvSpPr/>
            <p:nvPr/>
          </p:nvSpPr>
          <p:spPr>
            <a:xfrm>
              <a:off x="8319707" y="1751488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6" name="Oval 1765"/>
            <p:cNvSpPr/>
            <p:nvPr/>
          </p:nvSpPr>
          <p:spPr>
            <a:xfrm>
              <a:off x="8319707" y="246264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7" name="Oval 1766"/>
            <p:cNvSpPr/>
            <p:nvPr/>
          </p:nvSpPr>
          <p:spPr>
            <a:xfrm>
              <a:off x="9310307" y="207517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8" name="Oval 1767"/>
            <p:cNvSpPr/>
            <p:nvPr/>
          </p:nvSpPr>
          <p:spPr>
            <a:xfrm>
              <a:off x="9843707" y="31739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9" name="Oval 1768"/>
            <p:cNvSpPr/>
            <p:nvPr/>
          </p:nvSpPr>
          <p:spPr>
            <a:xfrm>
              <a:off x="8967407" y="3275333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Oval 1769"/>
            <p:cNvSpPr/>
            <p:nvPr/>
          </p:nvSpPr>
          <p:spPr>
            <a:xfrm>
              <a:off x="8987060" y="2575781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1" name="Oval 1770"/>
            <p:cNvSpPr/>
            <p:nvPr/>
          </p:nvSpPr>
          <p:spPr>
            <a:xfrm>
              <a:off x="10215785" y="2531934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2" name="Oval 1771"/>
            <p:cNvSpPr/>
            <p:nvPr/>
          </p:nvSpPr>
          <p:spPr>
            <a:xfrm>
              <a:off x="9879234" y="1601407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3" name="Oval 1772"/>
            <p:cNvSpPr/>
            <p:nvPr/>
          </p:nvSpPr>
          <p:spPr>
            <a:xfrm>
              <a:off x="9222614" y="162690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4" name="Oval 1773"/>
            <p:cNvSpPr/>
            <p:nvPr/>
          </p:nvSpPr>
          <p:spPr>
            <a:xfrm>
              <a:off x="9791541" y="277941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5" name="Oval 1774"/>
            <p:cNvSpPr/>
            <p:nvPr/>
          </p:nvSpPr>
          <p:spPr>
            <a:xfrm>
              <a:off x="9398000" y="3724080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6" name="Oval 1775"/>
            <p:cNvSpPr/>
            <p:nvPr/>
          </p:nvSpPr>
          <p:spPr>
            <a:xfrm>
              <a:off x="10379075" y="41356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7" name="Oval 1776"/>
            <p:cNvSpPr/>
            <p:nvPr/>
          </p:nvSpPr>
          <p:spPr>
            <a:xfrm>
              <a:off x="10335228" y="353249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8" name="Oval 1777"/>
            <p:cNvSpPr/>
            <p:nvPr/>
          </p:nvSpPr>
          <p:spPr>
            <a:xfrm>
              <a:off x="7011003" y="20637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9" name="Oval 1778"/>
            <p:cNvSpPr/>
            <p:nvPr/>
          </p:nvSpPr>
          <p:spPr>
            <a:xfrm>
              <a:off x="7734903" y="2001625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0" name="Oval 1779"/>
            <p:cNvSpPr/>
            <p:nvPr/>
          </p:nvSpPr>
          <p:spPr>
            <a:xfrm>
              <a:off x="8232014" y="139591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1" name="Oval 1780"/>
            <p:cNvSpPr/>
            <p:nvPr/>
          </p:nvSpPr>
          <p:spPr>
            <a:xfrm>
              <a:off x="8806611" y="1627686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2" name="Oval 1781"/>
            <p:cNvSpPr/>
            <p:nvPr/>
          </p:nvSpPr>
          <p:spPr>
            <a:xfrm>
              <a:off x="8275860" y="3138262"/>
              <a:ext cx="87693" cy="87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556" name="Picture 15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2786" y="-201103"/>
            <a:ext cx="2115495" cy="27312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814" y="1989614"/>
            <a:ext cx="6212362" cy="3084843"/>
          </a:xfrm>
          <a:prstGeom prst="rect">
            <a:avLst/>
          </a:prstGeom>
        </p:spPr>
      </p:pic>
      <p:pic>
        <p:nvPicPr>
          <p:cNvPr id="309" name="Picture 3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040" y="-811610"/>
            <a:ext cx="3359186" cy="39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C 0.00989 -0.00787 0.02265 0.00463 0.02864 0.02824 C 0.03489 0.05347 0.03151 0.07894 0.02174 0.08657 C 0.01185 0.09444 0.00885 0.12037 0.01458 0.14398 C 0.02057 0.16736 0.03346 0.18056 0.04336 0.17269 C 0.05312 0.16482 0.06601 0.17755 0.07213 0.20139 C 0.07786 0.22477 0.07474 0.25046 0.06471 0.25833 C 0.05482 0.2662 0.05169 0.2919 0.05807 0.3169 C 0.06393 0.34074 0.07682 0.3537 0.08672 0.34583 C 0.09661 0.33819 0.09974 0.31227 0.09388 0.28843 C 0.0875 0.26343 0.07474 0.25046 0.06471 0.25833 C 0.05482 0.2662 0.04205 0.25301 0.0362 0.22986 C 0.03034 0.20579 0.03346 0.18056 0.04336 0.17269 C 0.05312 0.16482 0.05638 0.13912 0.05052 0.11551 C 0.04466 0.09213 0.03151 0.07894 0.02174 0.08657 C 0.01185 0.09444 -0.00091 0.08171 -0.00716 0.05648 C -0.01315 0.03287 -0.0099 0.00764 2.70833E-6 -3.7037E-7 Z " pathEditMode="relative" rAng="20160000" ptsTypes="AAAAAAAAAAAAAAA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172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3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33 -3.7037E-7 L 0.2112 -0.28102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1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12 -0.28102 C 0.23125 -0.28102 0.24765 -0.25347 0.24765 -0.21968 C 0.24765 -0.18588 0.23125 -0.15833 0.2112 -0.15833 C 0.19088 -0.15833 0.17474 -0.18588 0.17474 -0.21968 C 0.17474 -0.25347 0.19088 -0.28102 0.2112 -0.28102 Z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3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12 -0.28102 L 0.43463 -0.04861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72" y="1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463 -0.04954 C 0.42643 -0.0588 0.4138 -0.04977 0.40651 -0.0287 C 0.3983 -0.00694 0.3987 0.0169 0.4069 0.02639 C 0.4151 0.03588 0.41562 0.06042 0.4082 0.08079 C 0.40052 0.10162 0.38789 0.11088 0.37955 0.10139 C 0.37135 0.0919 0.35872 0.10139 0.35117 0.12176 C 0.34362 0.14213 0.34401 0.16667 0.35234 0.17685 C 0.36054 0.18611 0.36093 0.21019 0.35299 0.23194 C 0.34557 0.25301 0.33255 0.26181 0.32435 0.25232 C 0.31614 0.24306 0.31588 0.21829 0.32343 0.19769 C 0.33138 0.17593 0.34401 0.16667 0.35234 0.17685 C 0.36054 0.18611 0.37343 0.17662 0.38073 0.15602 C 0.38828 0.13519 0.38789 0.11088 0.37955 0.10139 C 0.37135 0.0919 0.37109 0.06806 0.37851 0.04722 C 0.38607 0.02639 0.3987 0.0169 0.4069 0.02639 C 0.4151 0.03588 0.42799 0.02662 0.43593 0.00486 C 0.44336 -0.01551 0.44284 -0.04005 0.43463 -0.04954 Z " pathEditMode="relative" rAng="1980000" ptsTypes="AAAAAAAAAAAAAAAAA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8" y="1509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56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463 -0.04861 L 0.67357 -0.35648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40" y="-1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750"/>
                            </p:stCondLst>
                            <p:childTnLst>
                              <p:par>
                                <p:cTn id="37" presetID="2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357 -0.35671 C 0.68164 -0.34884 0.68151 -0.3206 0.6737 -0.29444 C 0.66484 -0.26713 0.6513 -0.25139 0.6431 -0.25949 C 0.63489 -0.26759 0.62161 -0.25324 0.61367 -0.22755 C 0.60521 -0.20116 0.6056 -0.17361 0.6138 -0.16505 C 0.62187 -0.15718 0.62226 -0.12963 0.61393 -0.10347 C 0.60586 -0.07755 0.59245 -0.06227 0.58424 -0.07083 C 0.57565 -0.07847 0.56276 -0.06389 0.55416 -0.03634 C 0.54583 -0.01018 0.54583 0.01759 0.55403 0.02593 C 0.56224 0.03403 0.57552 0.01921 0.58385 -0.00741 C 0.59232 -0.03449 0.59245 -0.06227 0.58424 -0.07083 C 0.57565 -0.07847 0.57617 -0.10648 0.58411 -0.13287 C 0.59245 -0.15903 0.6056 -0.17361 0.6138 -0.16505 C 0.62187 -0.15718 0.63528 -0.17176 0.64336 -0.19838 C 0.65156 -0.22384 0.6513 -0.25139 0.6431 -0.25949 C 0.63489 -0.26759 0.63528 -0.29653 0.64375 -0.32361 C 0.65195 -0.35 0.66536 -0.36481 0.67357 -0.35671 Z " pathEditMode="relative" rAng="1740000" ptsTypes="AAAAAAAAAAAAAAAAA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1912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750"/>
                            </p:stCondLst>
                            <p:childTnLst>
                              <p:par>
                                <p:cTn id="43" presetID="2" presetClass="exit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-0.09388 0.0557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1" y="2778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-0.28372 -0.0381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93" y="-192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60000">
                                      <p:cBhvr>
                                        <p:cTn id="77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0.12304 0.0562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59" y="280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2000" fill="hold"/>
                                        <p:tgtEl>
                                          <p:spTgt spid="176"/>
                                        </p:tgtEl>
                                      </p:cBhvr>
                                      <p:by x="44130" y="4413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-0.3569 0.3212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52" y="16065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18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7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00"/>
                            </p:stCondLst>
                            <p:childTnLst>
                              <p:par>
                                <p:cTn id="94" presetID="8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95" dur="1000" fill="hold"/>
                                        <p:tgtEl>
                                          <p:spTgt spid="1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3000"/>
                                        <p:tgtEl>
                                          <p:spTgt spid="1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3000"/>
                                        <p:tgtEl>
                                          <p:spTgt spid="1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0"/>
                                        <p:tgtEl>
                                          <p:spTgt spid="1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15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3000"/>
                                        <p:tgtEl>
                                          <p:spTgt spid="1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1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0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3000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0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2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3000"/>
                                        <p:tgtEl>
                                          <p:spTgt spid="1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3000"/>
                                        <p:tgtEl>
                                          <p:spTgt spid="1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0"/>
                                        <p:tgtEl>
                                          <p:spTgt spid="1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3000"/>
                                        <p:tgtEl>
                                          <p:spTgt spid="1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3000"/>
                                        <p:tgtEl>
                                          <p:spTgt spid="1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0"/>
                                        <p:tgtEl>
                                          <p:spTgt spid="1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3000"/>
                                        <p:tgtEl>
                                          <p:spTgt spid="1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3000"/>
                                        <p:tgtEl>
                                          <p:spTgt spid="1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0"/>
                                        <p:tgtEl>
                                          <p:spTgt spid="1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3000"/>
                                        <p:tgtEl>
                                          <p:spTgt spid="1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3000"/>
                                        <p:tgtEl>
                                          <p:spTgt spid="1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000"/>
                                        <p:tgtEl>
                                          <p:spTgt spid="1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3000"/>
                                        <p:tgtEl>
                                          <p:spTgt spid="1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3000"/>
                                        <p:tgtEl>
                                          <p:spTgt spid="1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0"/>
                                        <p:tgtEl>
                                          <p:spTgt spid="1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42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3000"/>
                                        <p:tgtEl>
                                          <p:spTgt spid="1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3000"/>
                                        <p:tgtEl>
                                          <p:spTgt spid="1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000"/>
                                        <p:tgtEl>
                                          <p:spTgt spid="1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2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3000"/>
                                        <p:tgtEl>
                                          <p:spTgt spid="1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3000"/>
                                        <p:tgtEl>
                                          <p:spTgt spid="1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0"/>
                                        <p:tgtEl>
                                          <p:spTgt spid="1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9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42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3000"/>
                                        <p:tgtEl>
                                          <p:spTgt spid="17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3000"/>
                                        <p:tgtEl>
                                          <p:spTgt spid="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0"/>
                                        <p:tgtEl>
                                          <p:spTgt spid="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2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30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3000"/>
                                        <p:tgtEl>
                                          <p:spTgt spid="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/>
                                        <p:tgtEl>
                                          <p:spTgt spid="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6.25E-7 2.77556E-17 C 0.00378 -0.01898 0.00899 -0.03704 0.01914 -0.03704 C 0.03073 -0.03704 0.03451 -0.01898 0.03841 2.77556E-17 C 0.04362 0.02106 0.0474 0.0419 0.06029 0.0419 C 0.07188 0.0419 0.07565 0.02106 0.08086 2.77556E-17 C 0.08333 -0.01898 0.08854 -0.03704 0.10013 -0.03704 C 0.11029 -0.03704 0.1155 -0.01898 0.1194 2.77556E-17 C 0.12318 0.02106 0.12839 0.0419 0.13997 0.0419 C 0.15143 0.0419 0.16055 2.77556E-17 0.16055 0.00023 C 0.16432 -0.01898 0.16823 -0.03704 0.17969 -0.03704 C 0.19128 -0.03704 0.19505 -0.01898 0.19896 2.77556E-17 C 0.20417 0.02106 0.20794 0.0419 0.22083 0.0419 C 0.23242 0.0419 0.2362 0.02106 0.2401 2.77556E-17 C 0.24531 -0.01898 0.24909 -0.03704 0.26068 -0.03704 C 0.27083 -0.03704 0.27604 -0.01898 0.27995 2.77556E-17 C 0.28372 0.02106 0.28893 0.0419 0.30052 0.0419 C 0.31198 0.0419 0.31589 0.02106 0.32109 2.77556E-17 " pathEditMode="relative" rAng="0" ptsTypes="AAAAAAAAAAAAAAAAA">
                                      <p:cBhvr>
                                        <p:cTn id="198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231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8800"/>
                            </p:stCondLst>
                            <p:childTnLst>
                              <p:par>
                                <p:cTn id="203" presetID="2" presetClass="exit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1" animBg="1"/>
      <p:bldP spid="6" grpId="1" animBg="1"/>
      <p:bldP spid="7" grpId="1" animBg="1"/>
      <p:bldP spid="102" grpId="0" animBg="1"/>
      <p:bldP spid="10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-66675" y="-1931988"/>
            <a:ext cx="12258675" cy="9863139"/>
            <a:chOff x="-66675" y="-1931988"/>
            <a:chExt cx="12258675" cy="9863139"/>
          </a:xfrm>
        </p:grpSpPr>
        <p:grpSp>
          <p:nvGrpSpPr>
            <p:cNvPr id="5" name="Group 3039"/>
            <p:cNvGrpSpPr>
              <a:grpSpLocks/>
            </p:cNvGrpSpPr>
            <p:nvPr/>
          </p:nvGrpSpPr>
          <p:grpSpPr bwMode="auto">
            <a:xfrm>
              <a:off x="481012" y="-1931988"/>
              <a:ext cx="11604626" cy="2643188"/>
              <a:chOff x="303" y="-1217"/>
              <a:chExt cx="7310" cy="1665"/>
            </a:xfrm>
            <a:solidFill>
              <a:srgbClr val="FFFFFF">
                <a:alpha val="2000"/>
              </a:srgbClr>
            </a:solidFill>
          </p:grpSpPr>
          <p:sp>
            <p:nvSpPr>
              <p:cNvPr id="2026" name="Freeform 2839"/>
              <p:cNvSpPr>
                <a:spLocks/>
              </p:cNvSpPr>
              <p:nvPr/>
            </p:nvSpPr>
            <p:spPr bwMode="auto">
              <a:xfrm>
                <a:off x="391" y="-1217"/>
                <a:ext cx="7222" cy="948"/>
              </a:xfrm>
              <a:custGeom>
                <a:avLst/>
                <a:gdLst>
                  <a:gd name="T0" fmla="*/ 2914 w 3055"/>
                  <a:gd name="T1" fmla="*/ 138 h 401"/>
                  <a:gd name="T2" fmla="*/ 2916 w 3055"/>
                  <a:gd name="T3" fmla="*/ 141 h 401"/>
                  <a:gd name="T4" fmla="*/ 2915 w 3055"/>
                  <a:gd name="T5" fmla="*/ 139 h 401"/>
                  <a:gd name="T6" fmla="*/ 2915 w 3055"/>
                  <a:gd name="T7" fmla="*/ 138 h 401"/>
                  <a:gd name="T8" fmla="*/ 2913 w 3055"/>
                  <a:gd name="T9" fmla="*/ 132 h 401"/>
                  <a:gd name="T10" fmla="*/ 2911 w 3055"/>
                  <a:gd name="T11" fmla="*/ 125 h 401"/>
                  <a:gd name="T12" fmla="*/ 2910 w 3055"/>
                  <a:gd name="T13" fmla="*/ 120 h 401"/>
                  <a:gd name="T14" fmla="*/ 2910 w 3055"/>
                  <a:gd name="T15" fmla="*/ 119 h 401"/>
                  <a:gd name="T16" fmla="*/ 2906 w 3055"/>
                  <a:gd name="T17" fmla="*/ 101 h 401"/>
                  <a:gd name="T18" fmla="*/ 2905 w 3055"/>
                  <a:gd name="T19" fmla="*/ 98 h 401"/>
                  <a:gd name="T20" fmla="*/ 2904 w 3055"/>
                  <a:gd name="T21" fmla="*/ 91 h 401"/>
                  <a:gd name="T22" fmla="*/ 2900 w 3055"/>
                  <a:gd name="T23" fmla="*/ 65 h 401"/>
                  <a:gd name="T24" fmla="*/ 2900 w 3055"/>
                  <a:gd name="T25" fmla="*/ 64 h 401"/>
                  <a:gd name="T26" fmla="*/ 2900 w 3055"/>
                  <a:gd name="T27" fmla="*/ 64 h 401"/>
                  <a:gd name="T28" fmla="*/ 2899 w 3055"/>
                  <a:gd name="T29" fmla="*/ 64 h 401"/>
                  <a:gd name="T30" fmla="*/ 2893 w 3055"/>
                  <a:gd name="T31" fmla="*/ 65 h 401"/>
                  <a:gd name="T32" fmla="*/ 2874 w 3055"/>
                  <a:gd name="T33" fmla="*/ 66 h 401"/>
                  <a:gd name="T34" fmla="*/ 2865 w 3055"/>
                  <a:gd name="T35" fmla="*/ 67 h 401"/>
                  <a:gd name="T36" fmla="*/ 2854 w 3055"/>
                  <a:gd name="T37" fmla="*/ 68 h 401"/>
                  <a:gd name="T38" fmla="*/ 2848 w 3055"/>
                  <a:gd name="T39" fmla="*/ 69 h 401"/>
                  <a:gd name="T40" fmla="*/ 2848 w 3055"/>
                  <a:gd name="T41" fmla="*/ 69 h 401"/>
                  <a:gd name="T42" fmla="*/ 2834 w 3055"/>
                  <a:gd name="T43" fmla="*/ 70 h 401"/>
                  <a:gd name="T44" fmla="*/ 2295 w 3055"/>
                  <a:gd name="T45" fmla="*/ 35 h 401"/>
                  <a:gd name="T46" fmla="*/ 2135 w 3055"/>
                  <a:gd name="T47" fmla="*/ 24 h 401"/>
                  <a:gd name="T48" fmla="*/ 2101 w 3055"/>
                  <a:gd name="T49" fmla="*/ 22 h 401"/>
                  <a:gd name="T50" fmla="*/ 2034 w 3055"/>
                  <a:gd name="T51" fmla="*/ 20 h 401"/>
                  <a:gd name="T52" fmla="*/ 1210 w 3055"/>
                  <a:gd name="T53" fmla="*/ 8 h 401"/>
                  <a:gd name="T54" fmla="*/ 465 w 3055"/>
                  <a:gd name="T55" fmla="*/ 2 h 401"/>
                  <a:gd name="T56" fmla="*/ 0 w 3055"/>
                  <a:gd name="T57" fmla="*/ 329 h 401"/>
                  <a:gd name="T58" fmla="*/ 938 w 3055"/>
                  <a:gd name="T59" fmla="*/ 334 h 401"/>
                  <a:gd name="T60" fmla="*/ 1482 w 3055"/>
                  <a:gd name="T61" fmla="*/ 341 h 401"/>
                  <a:gd name="T62" fmla="*/ 2058 w 3055"/>
                  <a:gd name="T63" fmla="*/ 350 h 401"/>
                  <a:gd name="T64" fmla="*/ 2103 w 3055"/>
                  <a:gd name="T65" fmla="*/ 352 h 401"/>
                  <a:gd name="T66" fmla="*/ 2147 w 3055"/>
                  <a:gd name="T67" fmla="*/ 354 h 401"/>
                  <a:gd name="T68" fmla="*/ 2489 w 3055"/>
                  <a:gd name="T69" fmla="*/ 385 h 401"/>
                  <a:gd name="T70" fmla="*/ 2846 w 3055"/>
                  <a:gd name="T71" fmla="*/ 399 h 401"/>
                  <a:gd name="T72" fmla="*/ 2875 w 3055"/>
                  <a:gd name="T73" fmla="*/ 398 h 401"/>
                  <a:gd name="T74" fmla="*/ 2889 w 3055"/>
                  <a:gd name="T75" fmla="*/ 396 h 401"/>
                  <a:gd name="T76" fmla="*/ 2896 w 3055"/>
                  <a:gd name="T77" fmla="*/ 395 h 401"/>
                  <a:gd name="T78" fmla="*/ 2898 w 3055"/>
                  <a:gd name="T79" fmla="*/ 395 h 401"/>
                  <a:gd name="T80" fmla="*/ 2901 w 3055"/>
                  <a:gd name="T81" fmla="*/ 395 h 401"/>
                  <a:gd name="T82" fmla="*/ 2917 w 3055"/>
                  <a:gd name="T83" fmla="*/ 393 h 401"/>
                  <a:gd name="T84" fmla="*/ 2932 w 3055"/>
                  <a:gd name="T85" fmla="*/ 392 h 401"/>
                  <a:gd name="T86" fmla="*/ 2941 w 3055"/>
                  <a:gd name="T87" fmla="*/ 391 h 401"/>
                  <a:gd name="T88" fmla="*/ 2950 w 3055"/>
                  <a:gd name="T89" fmla="*/ 390 h 401"/>
                  <a:gd name="T90" fmla="*/ 2969 w 3055"/>
                  <a:gd name="T91" fmla="*/ 386 h 401"/>
                  <a:gd name="T92" fmla="*/ 2989 w 3055"/>
                  <a:gd name="T93" fmla="*/ 381 h 401"/>
                  <a:gd name="T94" fmla="*/ 3022 w 3055"/>
                  <a:gd name="T95" fmla="*/ 369 h 401"/>
                  <a:gd name="T96" fmla="*/ 3050 w 3055"/>
                  <a:gd name="T97" fmla="*/ 353 h 401"/>
                  <a:gd name="T98" fmla="*/ 2914 w 3055"/>
                  <a:gd name="T99" fmla="*/ 137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055" h="401">
                    <a:moveTo>
                      <a:pt x="2914" y="137"/>
                    </a:moveTo>
                    <a:cubicBezTo>
                      <a:pt x="2914" y="137"/>
                      <a:pt x="2914" y="137"/>
                      <a:pt x="2914" y="138"/>
                    </a:cubicBezTo>
                    <a:cubicBezTo>
                      <a:pt x="2915" y="138"/>
                      <a:pt x="2915" y="139"/>
                      <a:pt x="2915" y="139"/>
                    </a:cubicBezTo>
                    <a:cubicBezTo>
                      <a:pt x="2916" y="140"/>
                      <a:pt x="2916" y="140"/>
                      <a:pt x="2916" y="141"/>
                    </a:cubicBezTo>
                    <a:cubicBezTo>
                      <a:pt x="2916" y="141"/>
                      <a:pt x="2916" y="141"/>
                      <a:pt x="2916" y="141"/>
                    </a:cubicBezTo>
                    <a:cubicBezTo>
                      <a:pt x="2916" y="140"/>
                      <a:pt x="2916" y="140"/>
                      <a:pt x="2915" y="139"/>
                    </a:cubicBezTo>
                    <a:cubicBezTo>
                      <a:pt x="2915" y="138"/>
                      <a:pt x="2915" y="138"/>
                      <a:pt x="2915" y="138"/>
                    </a:cubicBezTo>
                    <a:cubicBezTo>
                      <a:pt x="2915" y="138"/>
                      <a:pt x="2915" y="138"/>
                      <a:pt x="2915" y="138"/>
                    </a:cubicBezTo>
                    <a:cubicBezTo>
                      <a:pt x="2915" y="137"/>
                      <a:pt x="2914" y="136"/>
                      <a:pt x="2914" y="136"/>
                    </a:cubicBezTo>
                    <a:cubicBezTo>
                      <a:pt x="2914" y="135"/>
                      <a:pt x="2913" y="133"/>
                      <a:pt x="2913" y="132"/>
                    </a:cubicBezTo>
                    <a:cubicBezTo>
                      <a:pt x="2913" y="131"/>
                      <a:pt x="2912" y="130"/>
                      <a:pt x="2912" y="129"/>
                    </a:cubicBezTo>
                    <a:cubicBezTo>
                      <a:pt x="2912" y="127"/>
                      <a:pt x="2911" y="126"/>
                      <a:pt x="2911" y="125"/>
                    </a:cubicBezTo>
                    <a:cubicBezTo>
                      <a:pt x="2911" y="124"/>
                      <a:pt x="2910" y="122"/>
                      <a:pt x="2910" y="121"/>
                    </a:cubicBezTo>
                    <a:cubicBezTo>
                      <a:pt x="2910" y="120"/>
                      <a:pt x="2910" y="120"/>
                      <a:pt x="2910" y="120"/>
                    </a:cubicBezTo>
                    <a:cubicBezTo>
                      <a:pt x="2910" y="119"/>
                      <a:pt x="2910" y="119"/>
                      <a:pt x="2910" y="119"/>
                    </a:cubicBezTo>
                    <a:cubicBezTo>
                      <a:pt x="2910" y="119"/>
                      <a:pt x="2910" y="119"/>
                      <a:pt x="2910" y="119"/>
                    </a:cubicBezTo>
                    <a:cubicBezTo>
                      <a:pt x="2909" y="118"/>
                      <a:pt x="2909" y="116"/>
                      <a:pt x="2909" y="115"/>
                    </a:cubicBezTo>
                    <a:cubicBezTo>
                      <a:pt x="2908" y="111"/>
                      <a:pt x="2907" y="106"/>
                      <a:pt x="2906" y="101"/>
                    </a:cubicBezTo>
                    <a:cubicBezTo>
                      <a:pt x="2906" y="99"/>
                      <a:pt x="2906" y="99"/>
                      <a:pt x="2906" y="99"/>
                    </a:cubicBezTo>
                    <a:cubicBezTo>
                      <a:pt x="2906" y="99"/>
                      <a:pt x="2906" y="99"/>
                      <a:pt x="2905" y="98"/>
                    </a:cubicBezTo>
                    <a:cubicBezTo>
                      <a:pt x="2905" y="97"/>
                      <a:pt x="2905" y="97"/>
                      <a:pt x="2905" y="97"/>
                    </a:cubicBezTo>
                    <a:cubicBezTo>
                      <a:pt x="2905" y="95"/>
                      <a:pt x="2904" y="93"/>
                      <a:pt x="2904" y="91"/>
                    </a:cubicBezTo>
                    <a:cubicBezTo>
                      <a:pt x="2903" y="86"/>
                      <a:pt x="2903" y="82"/>
                      <a:pt x="2902" y="78"/>
                    </a:cubicBezTo>
                    <a:cubicBezTo>
                      <a:pt x="2901" y="74"/>
                      <a:pt x="2901" y="69"/>
                      <a:pt x="2900" y="65"/>
                    </a:cubicBezTo>
                    <a:cubicBezTo>
                      <a:pt x="2900" y="64"/>
                      <a:pt x="2900" y="64"/>
                      <a:pt x="2900" y="64"/>
                    </a:cubicBezTo>
                    <a:cubicBezTo>
                      <a:pt x="2900" y="64"/>
                      <a:pt x="2900" y="64"/>
                      <a:pt x="2900" y="64"/>
                    </a:cubicBezTo>
                    <a:cubicBezTo>
                      <a:pt x="2900" y="64"/>
                      <a:pt x="2900" y="64"/>
                      <a:pt x="2900" y="64"/>
                    </a:cubicBezTo>
                    <a:cubicBezTo>
                      <a:pt x="2900" y="64"/>
                      <a:pt x="2900" y="64"/>
                      <a:pt x="2900" y="64"/>
                    </a:cubicBezTo>
                    <a:cubicBezTo>
                      <a:pt x="2900" y="64"/>
                      <a:pt x="2900" y="64"/>
                      <a:pt x="2900" y="64"/>
                    </a:cubicBezTo>
                    <a:cubicBezTo>
                      <a:pt x="2899" y="64"/>
                      <a:pt x="2899" y="64"/>
                      <a:pt x="2899" y="64"/>
                    </a:cubicBezTo>
                    <a:cubicBezTo>
                      <a:pt x="2898" y="65"/>
                      <a:pt x="2898" y="65"/>
                      <a:pt x="2897" y="65"/>
                    </a:cubicBezTo>
                    <a:cubicBezTo>
                      <a:pt x="2896" y="65"/>
                      <a:pt x="2894" y="65"/>
                      <a:pt x="2893" y="65"/>
                    </a:cubicBezTo>
                    <a:cubicBezTo>
                      <a:pt x="2890" y="65"/>
                      <a:pt x="2886" y="65"/>
                      <a:pt x="2882" y="66"/>
                    </a:cubicBezTo>
                    <a:cubicBezTo>
                      <a:pt x="2879" y="66"/>
                      <a:pt x="2877" y="66"/>
                      <a:pt x="2874" y="66"/>
                    </a:cubicBezTo>
                    <a:cubicBezTo>
                      <a:pt x="2873" y="66"/>
                      <a:pt x="2871" y="67"/>
                      <a:pt x="2870" y="67"/>
                    </a:cubicBezTo>
                    <a:cubicBezTo>
                      <a:pt x="2868" y="67"/>
                      <a:pt x="2866" y="67"/>
                      <a:pt x="2865" y="67"/>
                    </a:cubicBezTo>
                    <a:cubicBezTo>
                      <a:pt x="2863" y="67"/>
                      <a:pt x="2861" y="68"/>
                      <a:pt x="2860" y="68"/>
                    </a:cubicBezTo>
                    <a:cubicBezTo>
                      <a:pt x="2858" y="68"/>
                      <a:pt x="2856" y="68"/>
                      <a:pt x="2854" y="68"/>
                    </a:cubicBezTo>
                    <a:cubicBezTo>
                      <a:pt x="2853" y="69"/>
                      <a:pt x="2851" y="69"/>
                      <a:pt x="2849" y="69"/>
                    </a:cubicBezTo>
                    <a:cubicBezTo>
                      <a:pt x="2848" y="69"/>
                      <a:pt x="2848" y="69"/>
                      <a:pt x="2848" y="69"/>
                    </a:cubicBezTo>
                    <a:cubicBezTo>
                      <a:pt x="2848" y="69"/>
                      <a:pt x="2848" y="69"/>
                      <a:pt x="2848" y="69"/>
                    </a:cubicBezTo>
                    <a:cubicBezTo>
                      <a:pt x="2848" y="69"/>
                      <a:pt x="2848" y="69"/>
                      <a:pt x="2848" y="69"/>
                    </a:cubicBezTo>
                    <a:cubicBezTo>
                      <a:pt x="2848" y="69"/>
                      <a:pt x="2848" y="69"/>
                      <a:pt x="2848" y="69"/>
                    </a:cubicBezTo>
                    <a:cubicBezTo>
                      <a:pt x="2844" y="69"/>
                      <a:pt x="2839" y="70"/>
                      <a:pt x="2834" y="70"/>
                    </a:cubicBezTo>
                    <a:cubicBezTo>
                      <a:pt x="2761" y="73"/>
                      <a:pt x="2654" y="69"/>
                      <a:pt x="2519" y="57"/>
                    </a:cubicBezTo>
                    <a:cubicBezTo>
                      <a:pt x="2449" y="50"/>
                      <a:pt x="2374" y="43"/>
                      <a:pt x="2295" y="35"/>
                    </a:cubicBezTo>
                    <a:cubicBezTo>
                      <a:pt x="2255" y="32"/>
                      <a:pt x="2212" y="28"/>
                      <a:pt x="2168" y="25"/>
                    </a:cubicBezTo>
                    <a:cubicBezTo>
                      <a:pt x="2157" y="25"/>
                      <a:pt x="2146" y="24"/>
                      <a:pt x="2135" y="24"/>
                    </a:cubicBezTo>
                    <a:cubicBezTo>
                      <a:pt x="2129" y="23"/>
                      <a:pt x="2124" y="23"/>
                      <a:pt x="2118" y="23"/>
                    </a:cubicBezTo>
                    <a:cubicBezTo>
                      <a:pt x="2112" y="22"/>
                      <a:pt x="2107" y="22"/>
                      <a:pt x="2101" y="22"/>
                    </a:cubicBezTo>
                    <a:cubicBezTo>
                      <a:pt x="2089" y="22"/>
                      <a:pt x="2078" y="21"/>
                      <a:pt x="2066" y="21"/>
                    </a:cubicBezTo>
                    <a:cubicBezTo>
                      <a:pt x="2055" y="20"/>
                      <a:pt x="2044" y="20"/>
                      <a:pt x="2034" y="20"/>
                    </a:cubicBezTo>
                    <a:cubicBezTo>
                      <a:pt x="1859" y="18"/>
                      <a:pt x="1673" y="15"/>
                      <a:pt x="1487" y="12"/>
                    </a:cubicBezTo>
                    <a:cubicBezTo>
                      <a:pt x="1394" y="11"/>
                      <a:pt x="1301" y="9"/>
                      <a:pt x="1210" y="8"/>
                    </a:cubicBezTo>
                    <a:cubicBezTo>
                      <a:pt x="1118" y="7"/>
                      <a:pt x="1028" y="5"/>
                      <a:pt x="941" y="5"/>
                    </a:cubicBezTo>
                    <a:cubicBezTo>
                      <a:pt x="767" y="4"/>
                      <a:pt x="604" y="3"/>
                      <a:pt x="465" y="2"/>
                    </a:cubicBezTo>
                    <a:cubicBezTo>
                      <a:pt x="186" y="1"/>
                      <a:pt x="0" y="0"/>
                      <a:pt x="0" y="0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329"/>
                      <a:pt x="185" y="330"/>
                      <a:pt x="463" y="332"/>
                    </a:cubicBezTo>
                    <a:cubicBezTo>
                      <a:pt x="602" y="332"/>
                      <a:pt x="764" y="333"/>
                      <a:pt x="938" y="334"/>
                    </a:cubicBezTo>
                    <a:cubicBezTo>
                      <a:pt x="1025" y="334"/>
                      <a:pt x="1115" y="336"/>
                      <a:pt x="1206" y="337"/>
                    </a:cubicBezTo>
                    <a:cubicBezTo>
                      <a:pt x="1297" y="339"/>
                      <a:pt x="1390" y="340"/>
                      <a:pt x="1482" y="341"/>
                    </a:cubicBezTo>
                    <a:cubicBezTo>
                      <a:pt x="1667" y="344"/>
                      <a:pt x="1852" y="347"/>
                      <a:pt x="2026" y="349"/>
                    </a:cubicBezTo>
                    <a:cubicBezTo>
                      <a:pt x="2037" y="350"/>
                      <a:pt x="2048" y="350"/>
                      <a:pt x="2058" y="350"/>
                    </a:cubicBezTo>
                    <a:cubicBezTo>
                      <a:pt x="2068" y="350"/>
                      <a:pt x="2078" y="351"/>
                      <a:pt x="2088" y="351"/>
                    </a:cubicBezTo>
                    <a:cubicBezTo>
                      <a:pt x="2093" y="351"/>
                      <a:pt x="2098" y="351"/>
                      <a:pt x="2103" y="352"/>
                    </a:cubicBezTo>
                    <a:cubicBezTo>
                      <a:pt x="2108" y="352"/>
                      <a:pt x="2113" y="352"/>
                      <a:pt x="2118" y="352"/>
                    </a:cubicBezTo>
                    <a:cubicBezTo>
                      <a:pt x="2128" y="353"/>
                      <a:pt x="2138" y="354"/>
                      <a:pt x="2147" y="354"/>
                    </a:cubicBezTo>
                    <a:cubicBezTo>
                      <a:pt x="2187" y="357"/>
                      <a:pt x="2226" y="360"/>
                      <a:pt x="2265" y="363"/>
                    </a:cubicBezTo>
                    <a:cubicBezTo>
                      <a:pt x="2345" y="371"/>
                      <a:pt x="2420" y="378"/>
                      <a:pt x="2489" y="385"/>
                    </a:cubicBezTo>
                    <a:cubicBezTo>
                      <a:pt x="2560" y="391"/>
                      <a:pt x="2627" y="396"/>
                      <a:pt x="2687" y="398"/>
                    </a:cubicBezTo>
                    <a:cubicBezTo>
                      <a:pt x="2747" y="401"/>
                      <a:pt x="2801" y="401"/>
                      <a:pt x="2846" y="399"/>
                    </a:cubicBezTo>
                    <a:cubicBezTo>
                      <a:pt x="2851" y="399"/>
                      <a:pt x="2857" y="398"/>
                      <a:pt x="2862" y="398"/>
                    </a:cubicBezTo>
                    <a:cubicBezTo>
                      <a:pt x="2867" y="398"/>
                      <a:pt x="2871" y="398"/>
                      <a:pt x="2875" y="398"/>
                    </a:cubicBezTo>
                    <a:cubicBezTo>
                      <a:pt x="2878" y="398"/>
                      <a:pt x="2880" y="398"/>
                      <a:pt x="2882" y="397"/>
                    </a:cubicBezTo>
                    <a:cubicBezTo>
                      <a:pt x="2884" y="397"/>
                      <a:pt x="2886" y="397"/>
                      <a:pt x="2889" y="396"/>
                    </a:cubicBezTo>
                    <a:cubicBezTo>
                      <a:pt x="2891" y="396"/>
                      <a:pt x="2893" y="396"/>
                      <a:pt x="2895" y="395"/>
                    </a:cubicBezTo>
                    <a:cubicBezTo>
                      <a:pt x="2896" y="395"/>
                      <a:pt x="2896" y="395"/>
                      <a:pt x="2896" y="395"/>
                    </a:cubicBezTo>
                    <a:cubicBezTo>
                      <a:pt x="2897" y="395"/>
                      <a:pt x="2897" y="395"/>
                      <a:pt x="2897" y="395"/>
                    </a:cubicBezTo>
                    <a:cubicBezTo>
                      <a:pt x="2898" y="395"/>
                      <a:pt x="2898" y="395"/>
                      <a:pt x="2898" y="395"/>
                    </a:cubicBezTo>
                    <a:cubicBezTo>
                      <a:pt x="2899" y="395"/>
                      <a:pt x="2899" y="395"/>
                      <a:pt x="2899" y="395"/>
                    </a:cubicBezTo>
                    <a:cubicBezTo>
                      <a:pt x="2901" y="395"/>
                      <a:pt x="2901" y="395"/>
                      <a:pt x="2901" y="395"/>
                    </a:cubicBezTo>
                    <a:cubicBezTo>
                      <a:pt x="2903" y="394"/>
                      <a:pt x="2904" y="394"/>
                      <a:pt x="2905" y="394"/>
                    </a:cubicBezTo>
                    <a:cubicBezTo>
                      <a:pt x="2909" y="394"/>
                      <a:pt x="2913" y="394"/>
                      <a:pt x="2917" y="393"/>
                    </a:cubicBezTo>
                    <a:cubicBezTo>
                      <a:pt x="2919" y="393"/>
                      <a:pt x="2922" y="393"/>
                      <a:pt x="2924" y="393"/>
                    </a:cubicBezTo>
                    <a:cubicBezTo>
                      <a:pt x="2927" y="393"/>
                      <a:pt x="2929" y="392"/>
                      <a:pt x="2932" y="392"/>
                    </a:cubicBezTo>
                    <a:cubicBezTo>
                      <a:pt x="2933" y="392"/>
                      <a:pt x="2935" y="392"/>
                      <a:pt x="2936" y="392"/>
                    </a:cubicBezTo>
                    <a:cubicBezTo>
                      <a:pt x="2938" y="392"/>
                      <a:pt x="2939" y="391"/>
                      <a:pt x="2941" y="391"/>
                    </a:cubicBezTo>
                    <a:cubicBezTo>
                      <a:pt x="2942" y="391"/>
                      <a:pt x="2944" y="391"/>
                      <a:pt x="2945" y="391"/>
                    </a:cubicBezTo>
                    <a:cubicBezTo>
                      <a:pt x="2947" y="390"/>
                      <a:pt x="2948" y="390"/>
                      <a:pt x="2950" y="390"/>
                    </a:cubicBezTo>
                    <a:cubicBezTo>
                      <a:pt x="2953" y="389"/>
                      <a:pt x="2956" y="389"/>
                      <a:pt x="2960" y="388"/>
                    </a:cubicBezTo>
                    <a:cubicBezTo>
                      <a:pt x="2963" y="388"/>
                      <a:pt x="2966" y="387"/>
                      <a:pt x="2969" y="386"/>
                    </a:cubicBezTo>
                    <a:cubicBezTo>
                      <a:pt x="2972" y="386"/>
                      <a:pt x="2976" y="385"/>
                      <a:pt x="2979" y="384"/>
                    </a:cubicBezTo>
                    <a:cubicBezTo>
                      <a:pt x="2982" y="383"/>
                      <a:pt x="2986" y="382"/>
                      <a:pt x="2989" y="381"/>
                    </a:cubicBezTo>
                    <a:cubicBezTo>
                      <a:pt x="2995" y="379"/>
                      <a:pt x="3001" y="377"/>
                      <a:pt x="3006" y="375"/>
                    </a:cubicBezTo>
                    <a:cubicBezTo>
                      <a:pt x="3012" y="373"/>
                      <a:pt x="3017" y="371"/>
                      <a:pt x="3022" y="369"/>
                    </a:cubicBezTo>
                    <a:cubicBezTo>
                      <a:pt x="3026" y="366"/>
                      <a:pt x="3030" y="364"/>
                      <a:pt x="3034" y="363"/>
                    </a:cubicBezTo>
                    <a:cubicBezTo>
                      <a:pt x="3041" y="359"/>
                      <a:pt x="3046" y="355"/>
                      <a:pt x="3050" y="353"/>
                    </a:cubicBezTo>
                    <a:cubicBezTo>
                      <a:pt x="3053" y="351"/>
                      <a:pt x="3055" y="350"/>
                      <a:pt x="3055" y="350"/>
                    </a:cubicBezTo>
                    <a:lnTo>
                      <a:pt x="2914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7" name="Freeform 2840"/>
              <p:cNvSpPr>
                <a:spLocks/>
              </p:cNvSpPr>
              <p:nvPr/>
            </p:nvSpPr>
            <p:spPr bwMode="auto">
              <a:xfrm>
                <a:off x="495" y="-787"/>
                <a:ext cx="19" cy="12"/>
              </a:xfrm>
              <a:custGeom>
                <a:avLst/>
                <a:gdLst>
                  <a:gd name="T0" fmla="*/ 0 w 8"/>
                  <a:gd name="T1" fmla="*/ 2 h 5"/>
                  <a:gd name="T2" fmla="*/ 8 w 8"/>
                  <a:gd name="T3" fmla="*/ 3 h 5"/>
                  <a:gd name="T4" fmla="*/ 0 w 8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0" y="2"/>
                    </a:moveTo>
                    <a:cubicBezTo>
                      <a:pt x="3" y="5"/>
                      <a:pt x="5" y="5"/>
                      <a:pt x="8" y="3"/>
                    </a:cubicBezTo>
                    <a:cubicBezTo>
                      <a:pt x="5" y="3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8" name="Freeform 2841"/>
              <p:cNvSpPr>
                <a:spLocks/>
              </p:cNvSpPr>
              <p:nvPr/>
            </p:nvSpPr>
            <p:spPr bwMode="auto">
              <a:xfrm>
                <a:off x="514" y="-803"/>
                <a:ext cx="18" cy="14"/>
              </a:xfrm>
              <a:custGeom>
                <a:avLst/>
                <a:gdLst>
                  <a:gd name="T0" fmla="*/ 0 w 8"/>
                  <a:gd name="T1" fmla="*/ 3 h 6"/>
                  <a:gd name="T2" fmla="*/ 8 w 8"/>
                  <a:gd name="T3" fmla="*/ 4 h 6"/>
                  <a:gd name="T4" fmla="*/ 0 w 8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2" y="2"/>
                      <a:pt x="5" y="6"/>
                      <a:pt x="8" y="4"/>
                    </a:cubicBezTo>
                    <a:cubicBezTo>
                      <a:pt x="5" y="3"/>
                      <a:pt x="3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9" name="Freeform 2842"/>
              <p:cNvSpPr>
                <a:spLocks/>
              </p:cNvSpPr>
              <p:nvPr/>
            </p:nvSpPr>
            <p:spPr bwMode="auto">
              <a:xfrm>
                <a:off x="561" y="-772"/>
                <a:ext cx="19" cy="11"/>
              </a:xfrm>
              <a:custGeom>
                <a:avLst/>
                <a:gdLst>
                  <a:gd name="T0" fmla="*/ 0 w 8"/>
                  <a:gd name="T1" fmla="*/ 3 h 5"/>
                  <a:gd name="T2" fmla="*/ 8 w 8"/>
                  <a:gd name="T3" fmla="*/ 2 h 5"/>
                  <a:gd name="T4" fmla="*/ 3 w 8"/>
                  <a:gd name="T5" fmla="*/ 0 h 5"/>
                  <a:gd name="T6" fmla="*/ 0 w 8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0" y="3"/>
                    </a:moveTo>
                    <a:cubicBezTo>
                      <a:pt x="3" y="5"/>
                      <a:pt x="3" y="3"/>
                      <a:pt x="8" y="2"/>
                    </a:cubicBezTo>
                    <a:cubicBezTo>
                      <a:pt x="6" y="0"/>
                      <a:pt x="5" y="1"/>
                      <a:pt x="3" y="0"/>
                    </a:cubicBezTo>
                    <a:cubicBezTo>
                      <a:pt x="1" y="1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0" name="Freeform 2843"/>
              <p:cNvSpPr>
                <a:spLocks/>
              </p:cNvSpPr>
              <p:nvPr/>
            </p:nvSpPr>
            <p:spPr bwMode="auto">
              <a:xfrm>
                <a:off x="748" y="-626"/>
                <a:ext cx="21" cy="14"/>
              </a:xfrm>
              <a:custGeom>
                <a:avLst/>
                <a:gdLst>
                  <a:gd name="T0" fmla="*/ 0 w 9"/>
                  <a:gd name="T1" fmla="*/ 3 h 6"/>
                  <a:gd name="T2" fmla="*/ 3 w 9"/>
                  <a:gd name="T3" fmla="*/ 6 h 6"/>
                  <a:gd name="T4" fmla="*/ 9 w 9"/>
                  <a:gd name="T5" fmla="*/ 3 h 6"/>
                  <a:gd name="T6" fmla="*/ 0 w 9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6">
                    <a:moveTo>
                      <a:pt x="0" y="3"/>
                    </a:moveTo>
                    <a:cubicBezTo>
                      <a:pt x="1" y="4"/>
                      <a:pt x="2" y="5"/>
                      <a:pt x="3" y="6"/>
                    </a:cubicBezTo>
                    <a:cubicBezTo>
                      <a:pt x="5" y="3"/>
                      <a:pt x="7" y="5"/>
                      <a:pt x="9" y="3"/>
                    </a:cubicBezTo>
                    <a:cubicBezTo>
                      <a:pt x="6" y="0"/>
                      <a:pt x="3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1" name="Freeform 2844"/>
              <p:cNvSpPr>
                <a:spLocks/>
              </p:cNvSpPr>
              <p:nvPr/>
            </p:nvSpPr>
            <p:spPr bwMode="auto">
              <a:xfrm>
                <a:off x="544" y="-796"/>
                <a:ext cx="19" cy="14"/>
              </a:xfrm>
              <a:custGeom>
                <a:avLst/>
                <a:gdLst>
                  <a:gd name="T0" fmla="*/ 2 w 8"/>
                  <a:gd name="T1" fmla="*/ 1 h 6"/>
                  <a:gd name="T2" fmla="*/ 8 w 8"/>
                  <a:gd name="T3" fmla="*/ 4 h 6"/>
                  <a:gd name="T4" fmla="*/ 4 w 8"/>
                  <a:gd name="T5" fmla="*/ 0 h 6"/>
                  <a:gd name="T6" fmla="*/ 2 w 8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2" y="1"/>
                    </a:moveTo>
                    <a:cubicBezTo>
                      <a:pt x="0" y="3"/>
                      <a:pt x="6" y="6"/>
                      <a:pt x="8" y="4"/>
                    </a:cubicBezTo>
                    <a:cubicBezTo>
                      <a:pt x="8" y="1"/>
                      <a:pt x="6" y="3"/>
                      <a:pt x="4" y="0"/>
                    </a:cubicBezTo>
                    <a:cubicBezTo>
                      <a:pt x="3" y="1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2" name="Freeform 2845"/>
              <p:cNvSpPr>
                <a:spLocks/>
              </p:cNvSpPr>
              <p:nvPr/>
            </p:nvSpPr>
            <p:spPr bwMode="auto">
              <a:xfrm>
                <a:off x="776" y="-621"/>
                <a:ext cx="16" cy="17"/>
              </a:xfrm>
              <a:custGeom>
                <a:avLst/>
                <a:gdLst>
                  <a:gd name="T0" fmla="*/ 0 w 7"/>
                  <a:gd name="T1" fmla="*/ 3 h 7"/>
                  <a:gd name="T2" fmla="*/ 5 w 7"/>
                  <a:gd name="T3" fmla="*/ 7 h 7"/>
                  <a:gd name="T4" fmla="*/ 4 w 7"/>
                  <a:gd name="T5" fmla="*/ 0 h 7"/>
                  <a:gd name="T6" fmla="*/ 0 w 7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4" y="3"/>
                      <a:pt x="4" y="5"/>
                      <a:pt x="5" y="7"/>
                    </a:cubicBezTo>
                    <a:cubicBezTo>
                      <a:pt x="7" y="5"/>
                      <a:pt x="6" y="2"/>
                      <a:pt x="4" y="0"/>
                    </a:cubicBezTo>
                    <a:cubicBezTo>
                      <a:pt x="3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3" name="Freeform 2846"/>
              <p:cNvSpPr>
                <a:spLocks/>
              </p:cNvSpPr>
              <p:nvPr/>
            </p:nvSpPr>
            <p:spPr bwMode="auto">
              <a:xfrm>
                <a:off x="670" y="-753"/>
                <a:ext cx="21" cy="16"/>
              </a:xfrm>
              <a:custGeom>
                <a:avLst/>
                <a:gdLst>
                  <a:gd name="T0" fmla="*/ 1 w 9"/>
                  <a:gd name="T1" fmla="*/ 3 h 7"/>
                  <a:gd name="T2" fmla="*/ 9 w 9"/>
                  <a:gd name="T3" fmla="*/ 3 h 7"/>
                  <a:gd name="T4" fmla="*/ 1 w 9"/>
                  <a:gd name="T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1" y="3"/>
                    </a:moveTo>
                    <a:cubicBezTo>
                      <a:pt x="0" y="5"/>
                      <a:pt x="6" y="7"/>
                      <a:pt x="9" y="3"/>
                    </a:cubicBezTo>
                    <a:cubicBezTo>
                      <a:pt x="6" y="0"/>
                      <a:pt x="4" y="6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4" name="Freeform 2847"/>
              <p:cNvSpPr>
                <a:spLocks/>
              </p:cNvSpPr>
              <p:nvPr/>
            </p:nvSpPr>
            <p:spPr bwMode="auto">
              <a:xfrm>
                <a:off x="856" y="-612"/>
                <a:ext cx="64" cy="22"/>
              </a:xfrm>
              <a:custGeom>
                <a:avLst/>
                <a:gdLst>
                  <a:gd name="T0" fmla="*/ 0 w 27"/>
                  <a:gd name="T1" fmla="*/ 5 h 9"/>
                  <a:gd name="T2" fmla="*/ 2 w 27"/>
                  <a:gd name="T3" fmla="*/ 6 h 9"/>
                  <a:gd name="T4" fmla="*/ 8 w 27"/>
                  <a:gd name="T5" fmla="*/ 4 h 9"/>
                  <a:gd name="T6" fmla="*/ 16 w 27"/>
                  <a:gd name="T7" fmla="*/ 9 h 9"/>
                  <a:gd name="T8" fmla="*/ 27 w 27"/>
                  <a:gd name="T9" fmla="*/ 2 h 9"/>
                  <a:gd name="T10" fmla="*/ 19 w 27"/>
                  <a:gd name="T11" fmla="*/ 0 h 9"/>
                  <a:gd name="T12" fmla="*/ 13 w 27"/>
                  <a:gd name="T13" fmla="*/ 4 h 9"/>
                  <a:gd name="T14" fmla="*/ 12 w 27"/>
                  <a:gd name="T15" fmla="*/ 1 h 9"/>
                  <a:gd name="T16" fmla="*/ 5 w 27"/>
                  <a:gd name="T17" fmla="*/ 1 h 9"/>
                  <a:gd name="T18" fmla="*/ 0 w 27"/>
                  <a:gd name="T1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9">
                    <a:moveTo>
                      <a:pt x="0" y="5"/>
                    </a:moveTo>
                    <a:cubicBezTo>
                      <a:pt x="1" y="6"/>
                      <a:pt x="4" y="5"/>
                      <a:pt x="2" y="6"/>
                    </a:cubicBezTo>
                    <a:cubicBezTo>
                      <a:pt x="4" y="8"/>
                      <a:pt x="6" y="4"/>
                      <a:pt x="8" y="4"/>
                    </a:cubicBezTo>
                    <a:cubicBezTo>
                      <a:pt x="9" y="6"/>
                      <a:pt x="12" y="7"/>
                      <a:pt x="16" y="9"/>
                    </a:cubicBezTo>
                    <a:cubicBezTo>
                      <a:pt x="16" y="3"/>
                      <a:pt x="22" y="4"/>
                      <a:pt x="27" y="2"/>
                    </a:cubicBezTo>
                    <a:cubicBezTo>
                      <a:pt x="24" y="2"/>
                      <a:pt x="21" y="3"/>
                      <a:pt x="19" y="0"/>
                    </a:cubicBezTo>
                    <a:cubicBezTo>
                      <a:pt x="19" y="4"/>
                      <a:pt x="17" y="2"/>
                      <a:pt x="13" y="4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9" y="3"/>
                      <a:pt x="7" y="3"/>
                      <a:pt x="5" y="1"/>
                    </a:cubicBezTo>
                    <a:cubicBezTo>
                      <a:pt x="2" y="2"/>
                      <a:pt x="0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5" name="Freeform 2848"/>
              <p:cNvSpPr>
                <a:spLocks/>
              </p:cNvSpPr>
              <p:nvPr/>
            </p:nvSpPr>
            <p:spPr bwMode="auto">
              <a:xfrm>
                <a:off x="700" y="-746"/>
                <a:ext cx="19" cy="11"/>
              </a:xfrm>
              <a:custGeom>
                <a:avLst/>
                <a:gdLst>
                  <a:gd name="T0" fmla="*/ 0 w 8"/>
                  <a:gd name="T1" fmla="*/ 3 h 5"/>
                  <a:gd name="T2" fmla="*/ 3 w 8"/>
                  <a:gd name="T3" fmla="*/ 5 h 5"/>
                  <a:gd name="T4" fmla="*/ 6 w 8"/>
                  <a:gd name="T5" fmla="*/ 4 h 5"/>
                  <a:gd name="T6" fmla="*/ 0 w 8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0" y="3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6" y="4"/>
                    </a:cubicBezTo>
                    <a:cubicBezTo>
                      <a:pt x="8" y="2"/>
                      <a:pt x="2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6" name="Freeform 2849"/>
              <p:cNvSpPr>
                <a:spLocks/>
              </p:cNvSpPr>
              <p:nvPr/>
            </p:nvSpPr>
            <p:spPr bwMode="auto">
              <a:xfrm>
                <a:off x="729" y="-791"/>
                <a:ext cx="19" cy="9"/>
              </a:xfrm>
              <a:custGeom>
                <a:avLst/>
                <a:gdLst>
                  <a:gd name="T0" fmla="*/ 0 w 8"/>
                  <a:gd name="T1" fmla="*/ 3 h 4"/>
                  <a:gd name="T2" fmla="*/ 8 w 8"/>
                  <a:gd name="T3" fmla="*/ 1 h 4"/>
                  <a:gd name="T4" fmla="*/ 0 w 8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0" y="3"/>
                    </a:moveTo>
                    <a:cubicBezTo>
                      <a:pt x="2" y="4"/>
                      <a:pt x="5" y="3"/>
                      <a:pt x="8" y="1"/>
                    </a:cubicBezTo>
                    <a:cubicBezTo>
                      <a:pt x="5" y="1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7" name="Freeform 2850"/>
              <p:cNvSpPr>
                <a:spLocks/>
              </p:cNvSpPr>
              <p:nvPr/>
            </p:nvSpPr>
            <p:spPr bwMode="auto">
              <a:xfrm>
                <a:off x="1031" y="-560"/>
                <a:ext cx="17" cy="10"/>
              </a:xfrm>
              <a:custGeom>
                <a:avLst/>
                <a:gdLst>
                  <a:gd name="T0" fmla="*/ 0 w 7"/>
                  <a:gd name="T1" fmla="*/ 1 h 4"/>
                  <a:gd name="T2" fmla="*/ 7 w 7"/>
                  <a:gd name="T3" fmla="*/ 0 h 4"/>
                  <a:gd name="T4" fmla="*/ 0 w 7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cubicBezTo>
                      <a:pt x="2" y="4"/>
                      <a:pt x="7" y="3"/>
                      <a:pt x="7" y="0"/>
                    </a:cubicBezTo>
                    <a:cubicBezTo>
                      <a:pt x="5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8" name="Freeform 2851"/>
              <p:cNvSpPr>
                <a:spLocks/>
              </p:cNvSpPr>
              <p:nvPr/>
            </p:nvSpPr>
            <p:spPr bwMode="auto">
              <a:xfrm>
                <a:off x="792" y="-782"/>
                <a:ext cx="19" cy="14"/>
              </a:xfrm>
              <a:custGeom>
                <a:avLst/>
                <a:gdLst>
                  <a:gd name="T0" fmla="*/ 0 w 8"/>
                  <a:gd name="T1" fmla="*/ 2 h 6"/>
                  <a:gd name="T2" fmla="*/ 8 w 8"/>
                  <a:gd name="T3" fmla="*/ 2 h 6"/>
                  <a:gd name="T4" fmla="*/ 0 w 8"/>
                  <a:gd name="T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0" y="2"/>
                    </a:moveTo>
                    <a:cubicBezTo>
                      <a:pt x="2" y="2"/>
                      <a:pt x="5" y="6"/>
                      <a:pt x="8" y="2"/>
                    </a:cubicBezTo>
                    <a:cubicBezTo>
                      <a:pt x="6" y="1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9" name="Freeform 2852"/>
              <p:cNvSpPr>
                <a:spLocks/>
              </p:cNvSpPr>
              <p:nvPr/>
            </p:nvSpPr>
            <p:spPr bwMode="auto">
              <a:xfrm>
                <a:off x="1003" y="-675"/>
                <a:ext cx="24" cy="14"/>
              </a:xfrm>
              <a:custGeom>
                <a:avLst/>
                <a:gdLst>
                  <a:gd name="T0" fmla="*/ 1 w 10"/>
                  <a:gd name="T1" fmla="*/ 5 h 6"/>
                  <a:gd name="T2" fmla="*/ 10 w 10"/>
                  <a:gd name="T3" fmla="*/ 1 h 6"/>
                  <a:gd name="T4" fmla="*/ 6 w 10"/>
                  <a:gd name="T5" fmla="*/ 0 h 6"/>
                  <a:gd name="T6" fmla="*/ 1 w 10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1" y="5"/>
                    </a:moveTo>
                    <a:cubicBezTo>
                      <a:pt x="5" y="6"/>
                      <a:pt x="5" y="3"/>
                      <a:pt x="10" y="1"/>
                    </a:cubicBezTo>
                    <a:cubicBezTo>
                      <a:pt x="9" y="1"/>
                      <a:pt x="7" y="1"/>
                      <a:pt x="6" y="0"/>
                    </a:cubicBezTo>
                    <a:cubicBezTo>
                      <a:pt x="5" y="4"/>
                      <a:pt x="0" y="1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0" name="Freeform 2853"/>
              <p:cNvSpPr>
                <a:spLocks/>
              </p:cNvSpPr>
              <p:nvPr/>
            </p:nvSpPr>
            <p:spPr bwMode="auto">
              <a:xfrm>
                <a:off x="842" y="-810"/>
                <a:ext cx="26" cy="12"/>
              </a:xfrm>
              <a:custGeom>
                <a:avLst/>
                <a:gdLst>
                  <a:gd name="T0" fmla="*/ 10 w 11"/>
                  <a:gd name="T1" fmla="*/ 5 h 5"/>
                  <a:gd name="T2" fmla="*/ 3 w 11"/>
                  <a:gd name="T3" fmla="*/ 0 h 5"/>
                  <a:gd name="T4" fmla="*/ 10 w 11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10" y="5"/>
                    </a:moveTo>
                    <a:cubicBezTo>
                      <a:pt x="11" y="3"/>
                      <a:pt x="4" y="3"/>
                      <a:pt x="3" y="0"/>
                    </a:cubicBezTo>
                    <a:cubicBezTo>
                      <a:pt x="0" y="3"/>
                      <a:pt x="7" y="4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1" name="Freeform 2854"/>
              <p:cNvSpPr>
                <a:spLocks/>
              </p:cNvSpPr>
              <p:nvPr/>
            </p:nvSpPr>
            <p:spPr bwMode="auto">
              <a:xfrm>
                <a:off x="927" y="-794"/>
                <a:ext cx="33" cy="15"/>
              </a:xfrm>
              <a:custGeom>
                <a:avLst/>
                <a:gdLst>
                  <a:gd name="T0" fmla="*/ 5 w 14"/>
                  <a:gd name="T1" fmla="*/ 4 h 6"/>
                  <a:gd name="T2" fmla="*/ 14 w 14"/>
                  <a:gd name="T3" fmla="*/ 3 h 6"/>
                  <a:gd name="T4" fmla="*/ 3 w 14"/>
                  <a:gd name="T5" fmla="*/ 0 h 6"/>
                  <a:gd name="T6" fmla="*/ 5 w 14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5" y="4"/>
                    </a:moveTo>
                    <a:cubicBezTo>
                      <a:pt x="8" y="4"/>
                      <a:pt x="10" y="6"/>
                      <a:pt x="14" y="3"/>
                    </a:cubicBezTo>
                    <a:cubicBezTo>
                      <a:pt x="10" y="2"/>
                      <a:pt x="6" y="2"/>
                      <a:pt x="3" y="0"/>
                    </a:cubicBezTo>
                    <a:cubicBezTo>
                      <a:pt x="0" y="2"/>
                      <a:pt x="8" y="3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2" name="Freeform 2855"/>
              <p:cNvSpPr>
                <a:spLocks/>
              </p:cNvSpPr>
              <p:nvPr/>
            </p:nvSpPr>
            <p:spPr bwMode="auto">
              <a:xfrm>
                <a:off x="1164" y="-597"/>
                <a:ext cx="23" cy="14"/>
              </a:xfrm>
              <a:custGeom>
                <a:avLst/>
                <a:gdLst>
                  <a:gd name="T0" fmla="*/ 1 w 10"/>
                  <a:gd name="T1" fmla="*/ 1 h 6"/>
                  <a:gd name="T2" fmla="*/ 8 w 10"/>
                  <a:gd name="T3" fmla="*/ 3 h 6"/>
                  <a:gd name="T4" fmla="*/ 1 w 10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1" y="1"/>
                    </a:moveTo>
                    <a:cubicBezTo>
                      <a:pt x="0" y="6"/>
                      <a:pt x="7" y="2"/>
                      <a:pt x="8" y="3"/>
                    </a:cubicBezTo>
                    <a:cubicBezTo>
                      <a:pt x="10" y="0"/>
                      <a:pt x="3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3" name="Freeform 2856"/>
              <p:cNvSpPr>
                <a:spLocks/>
              </p:cNvSpPr>
              <p:nvPr/>
            </p:nvSpPr>
            <p:spPr bwMode="auto">
              <a:xfrm>
                <a:off x="1166" y="-633"/>
                <a:ext cx="19" cy="14"/>
              </a:xfrm>
              <a:custGeom>
                <a:avLst/>
                <a:gdLst>
                  <a:gd name="T0" fmla="*/ 8 w 8"/>
                  <a:gd name="T1" fmla="*/ 3 h 6"/>
                  <a:gd name="T2" fmla="*/ 1 w 8"/>
                  <a:gd name="T3" fmla="*/ 0 h 6"/>
                  <a:gd name="T4" fmla="*/ 1 w 8"/>
                  <a:gd name="T5" fmla="*/ 6 h 6"/>
                  <a:gd name="T6" fmla="*/ 8 w 8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8" y="3"/>
                    </a:moveTo>
                    <a:cubicBezTo>
                      <a:pt x="6" y="0"/>
                      <a:pt x="3" y="4"/>
                      <a:pt x="1" y="0"/>
                    </a:cubicBezTo>
                    <a:cubicBezTo>
                      <a:pt x="0" y="2"/>
                      <a:pt x="0" y="4"/>
                      <a:pt x="1" y="6"/>
                    </a:cubicBezTo>
                    <a:cubicBezTo>
                      <a:pt x="4" y="2"/>
                      <a:pt x="7" y="6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4" name="Freeform 2857"/>
              <p:cNvSpPr>
                <a:spLocks/>
              </p:cNvSpPr>
              <p:nvPr/>
            </p:nvSpPr>
            <p:spPr bwMode="auto">
              <a:xfrm>
                <a:off x="1301" y="-531"/>
                <a:ext cx="23" cy="9"/>
              </a:xfrm>
              <a:custGeom>
                <a:avLst/>
                <a:gdLst>
                  <a:gd name="T0" fmla="*/ 0 w 10"/>
                  <a:gd name="T1" fmla="*/ 1 h 4"/>
                  <a:gd name="T2" fmla="*/ 10 w 10"/>
                  <a:gd name="T3" fmla="*/ 2 h 4"/>
                  <a:gd name="T4" fmla="*/ 0 w 10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">
                    <a:moveTo>
                      <a:pt x="0" y="1"/>
                    </a:moveTo>
                    <a:cubicBezTo>
                      <a:pt x="3" y="3"/>
                      <a:pt x="6" y="4"/>
                      <a:pt x="10" y="2"/>
                    </a:cubicBezTo>
                    <a:cubicBezTo>
                      <a:pt x="6" y="1"/>
                      <a:pt x="3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5" name="Freeform 2858"/>
              <p:cNvSpPr>
                <a:spLocks/>
              </p:cNvSpPr>
              <p:nvPr/>
            </p:nvSpPr>
            <p:spPr bwMode="auto">
              <a:xfrm>
                <a:off x="892" y="-883"/>
                <a:ext cx="19" cy="14"/>
              </a:xfrm>
              <a:custGeom>
                <a:avLst/>
                <a:gdLst>
                  <a:gd name="T0" fmla="*/ 0 w 8"/>
                  <a:gd name="T1" fmla="*/ 3 h 6"/>
                  <a:gd name="T2" fmla="*/ 5 w 8"/>
                  <a:gd name="T3" fmla="*/ 6 h 6"/>
                  <a:gd name="T4" fmla="*/ 4 w 8"/>
                  <a:gd name="T5" fmla="*/ 0 h 6"/>
                  <a:gd name="T6" fmla="*/ 0 w 8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1" y="5"/>
                      <a:pt x="3" y="4"/>
                      <a:pt x="5" y="6"/>
                    </a:cubicBezTo>
                    <a:cubicBezTo>
                      <a:pt x="8" y="4"/>
                      <a:pt x="6" y="2"/>
                      <a:pt x="4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6" name="Freeform 2859"/>
              <p:cNvSpPr>
                <a:spLocks/>
              </p:cNvSpPr>
              <p:nvPr/>
            </p:nvSpPr>
            <p:spPr bwMode="auto">
              <a:xfrm>
                <a:off x="946" y="-841"/>
                <a:ext cx="19" cy="14"/>
              </a:xfrm>
              <a:custGeom>
                <a:avLst/>
                <a:gdLst>
                  <a:gd name="T0" fmla="*/ 0 w 8"/>
                  <a:gd name="T1" fmla="*/ 3 h 6"/>
                  <a:gd name="T2" fmla="*/ 7 w 8"/>
                  <a:gd name="T3" fmla="*/ 6 h 6"/>
                  <a:gd name="T4" fmla="*/ 0 w 8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2" y="6"/>
                      <a:pt x="4" y="5"/>
                      <a:pt x="7" y="6"/>
                    </a:cubicBezTo>
                    <a:cubicBezTo>
                      <a:pt x="8" y="4"/>
                      <a:pt x="2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7" name="Freeform 2860"/>
              <p:cNvSpPr>
                <a:spLocks/>
              </p:cNvSpPr>
              <p:nvPr/>
            </p:nvSpPr>
            <p:spPr bwMode="auto">
              <a:xfrm>
                <a:off x="930" y="-881"/>
                <a:ext cx="71" cy="21"/>
              </a:xfrm>
              <a:custGeom>
                <a:avLst/>
                <a:gdLst>
                  <a:gd name="T0" fmla="*/ 2 w 30"/>
                  <a:gd name="T1" fmla="*/ 5 h 9"/>
                  <a:gd name="T2" fmla="*/ 4 w 30"/>
                  <a:gd name="T3" fmla="*/ 5 h 9"/>
                  <a:gd name="T4" fmla="*/ 25 w 30"/>
                  <a:gd name="T5" fmla="*/ 8 h 9"/>
                  <a:gd name="T6" fmla="*/ 29 w 30"/>
                  <a:gd name="T7" fmla="*/ 2 h 9"/>
                  <a:gd name="T8" fmla="*/ 23 w 30"/>
                  <a:gd name="T9" fmla="*/ 4 h 9"/>
                  <a:gd name="T10" fmla="*/ 19 w 30"/>
                  <a:gd name="T11" fmla="*/ 0 h 9"/>
                  <a:gd name="T12" fmla="*/ 10 w 30"/>
                  <a:gd name="T13" fmla="*/ 4 h 9"/>
                  <a:gd name="T14" fmla="*/ 4 w 30"/>
                  <a:gd name="T15" fmla="*/ 1 h 9"/>
                  <a:gd name="T16" fmla="*/ 2 w 30"/>
                  <a:gd name="T1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9">
                    <a:moveTo>
                      <a:pt x="2" y="5"/>
                    </a:moveTo>
                    <a:cubicBezTo>
                      <a:pt x="3" y="5"/>
                      <a:pt x="4" y="5"/>
                      <a:pt x="4" y="5"/>
                    </a:cubicBezTo>
                    <a:cubicBezTo>
                      <a:pt x="11" y="9"/>
                      <a:pt x="18" y="5"/>
                      <a:pt x="25" y="8"/>
                    </a:cubicBezTo>
                    <a:cubicBezTo>
                      <a:pt x="30" y="6"/>
                      <a:pt x="27" y="4"/>
                      <a:pt x="29" y="2"/>
                    </a:cubicBezTo>
                    <a:cubicBezTo>
                      <a:pt x="26" y="0"/>
                      <a:pt x="26" y="4"/>
                      <a:pt x="23" y="4"/>
                    </a:cubicBezTo>
                    <a:cubicBezTo>
                      <a:pt x="20" y="2"/>
                      <a:pt x="22" y="0"/>
                      <a:pt x="19" y="0"/>
                    </a:cubicBezTo>
                    <a:cubicBezTo>
                      <a:pt x="19" y="4"/>
                      <a:pt x="13" y="2"/>
                      <a:pt x="10" y="4"/>
                    </a:cubicBezTo>
                    <a:cubicBezTo>
                      <a:pt x="9" y="2"/>
                      <a:pt x="6" y="2"/>
                      <a:pt x="4" y="1"/>
                    </a:cubicBezTo>
                    <a:cubicBezTo>
                      <a:pt x="0" y="2"/>
                      <a:pt x="6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8" name="Freeform 2861"/>
              <p:cNvSpPr>
                <a:spLocks/>
              </p:cNvSpPr>
              <p:nvPr/>
            </p:nvSpPr>
            <p:spPr bwMode="auto">
              <a:xfrm>
                <a:off x="1277" y="-623"/>
                <a:ext cx="24" cy="21"/>
              </a:xfrm>
              <a:custGeom>
                <a:avLst/>
                <a:gdLst>
                  <a:gd name="T0" fmla="*/ 3 w 10"/>
                  <a:gd name="T1" fmla="*/ 6 h 9"/>
                  <a:gd name="T2" fmla="*/ 8 w 10"/>
                  <a:gd name="T3" fmla="*/ 4 h 9"/>
                  <a:gd name="T4" fmla="*/ 3 w 10"/>
                  <a:gd name="T5" fmla="*/ 2 h 9"/>
                  <a:gd name="T6" fmla="*/ 0 w 10"/>
                  <a:gd name="T7" fmla="*/ 6 h 9"/>
                  <a:gd name="T8" fmla="*/ 7 w 10"/>
                  <a:gd name="T9" fmla="*/ 9 h 9"/>
                  <a:gd name="T10" fmla="*/ 3 w 10"/>
                  <a:gd name="T1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3" y="6"/>
                    </a:moveTo>
                    <a:cubicBezTo>
                      <a:pt x="1" y="5"/>
                      <a:pt x="7" y="3"/>
                      <a:pt x="8" y="4"/>
                    </a:cubicBezTo>
                    <a:cubicBezTo>
                      <a:pt x="10" y="0"/>
                      <a:pt x="4" y="4"/>
                      <a:pt x="3" y="2"/>
                    </a:cubicBezTo>
                    <a:cubicBezTo>
                      <a:pt x="0" y="3"/>
                      <a:pt x="2" y="5"/>
                      <a:pt x="0" y="6"/>
                    </a:cubicBezTo>
                    <a:cubicBezTo>
                      <a:pt x="3" y="8"/>
                      <a:pt x="5" y="9"/>
                      <a:pt x="7" y="9"/>
                    </a:cubicBezTo>
                    <a:cubicBezTo>
                      <a:pt x="10" y="7"/>
                      <a:pt x="5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9" name="Freeform 2862"/>
              <p:cNvSpPr>
                <a:spLocks/>
              </p:cNvSpPr>
              <p:nvPr/>
            </p:nvSpPr>
            <p:spPr bwMode="auto">
              <a:xfrm>
                <a:off x="797" y="-1023"/>
                <a:ext cx="21" cy="14"/>
              </a:xfrm>
              <a:custGeom>
                <a:avLst/>
                <a:gdLst>
                  <a:gd name="T0" fmla="*/ 0 w 9"/>
                  <a:gd name="T1" fmla="*/ 1 h 6"/>
                  <a:gd name="T2" fmla="*/ 9 w 9"/>
                  <a:gd name="T3" fmla="*/ 3 h 6"/>
                  <a:gd name="T4" fmla="*/ 0 w 9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1"/>
                    </a:moveTo>
                    <a:cubicBezTo>
                      <a:pt x="3" y="3"/>
                      <a:pt x="5" y="6"/>
                      <a:pt x="9" y="3"/>
                    </a:cubicBezTo>
                    <a:cubicBezTo>
                      <a:pt x="6" y="2"/>
                      <a:pt x="3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0" name="Freeform 2863"/>
              <p:cNvSpPr>
                <a:spLocks/>
              </p:cNvSpPr>
              <p:nvPr/>
            </p:nvSpPr>
            <p:spPr bwMode="auto">
              <a:xfrm>
                <a:off x="792" y="-1037"/>
                <a:ext cx="17" cy="12"/>
              </a:xfrm>
              <a:custGeom>
                <a:avLst/>
                <a:gdLst>
                  <a:gd name="T0" fmla="*/ 1 w 7"/>
                  <a:gd name="T1" fmla="*/ 2 h 5"/>
                  <a:gd name="T2" fmla="*/ 7 w 7"/>
                  <a:gd name="T3" fmla="*/ 3 h 5"/>
                  <a:gd name="T4" fmla="*/ 1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1" y="2"/>
                    </a:moveTo>
                    <a:cubicBezTo>
                      <a:pt x="0" y="5"/>
                      <a:pt x="6" y="5"/>
                      <a:pt x="7" y="3"/>
                    </a:cubicBezTo>
                    <a:cubicBezTo>
                      <a:pt x="6" y="0"/>
                      <a:pt x="3" y="4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1" name="Freeform 2864"/>
              <p:cNvSpPr>
                <a:spLocks/>
              </p:cNvSpPr>
              <p:nvPr/>
            </p:nvSpPr>
            <p:spPr bwMode="auto">
              <a:xfrm>
                <a:off x="818" y="-1030"/>
                <a:ext cx="12" cy="12"/>
              </a:xfrm>
              <a:custGeom>
                <a:avLst/>
                <a:gdLst>
                  <a:gd name="T0" fmla="*/ 2 w 5"/>
                  <a:gd name="T1" fmla="*/ 5 h 5"/>
                  <a:gd name="T2" fmla="*/ 5 w 5"/>
                  <a:gd name="T3" fmla="*/ 1 h 5"/>
                  <a:gd name="T4" fmla="*/ 1 w 5"/>
                  <a:gd name="T5" fmla="*/ 0 h 5"/>
                  <a:gd name="T6" fmla="*/ 2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5"/>
                    </a:moveTo>
                    <a:cubicBezTo>
                      <a:pt x="5" y="4"/>
                      <a:pt x="4" y="2"/>
                      <a:pt x="5" y="1"/>
                    </a:cubicBezTo>
                    <a:cubicBezTo>
                      <a:pt x="4" y="0"/>
                      <a:pt x="2" y="1"/>
                      <a:pt x="1" y="0"/>
                    </a:cubicBezTo>
                    <a:cubicBezTo>
                      <a:pt x="0" y="2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2" name="Freeform 2865"/>
              <p:cNvSpPr>
                <a:spLocks/>
              </p:cNvSpPr>
              <p:nvPr/>
            </p:nvSpPr>
            <p:spPr bwMode="auto">
              <a:xfrm>
                <a:off x="1308" y="-614"/>
                <a:ext cx="31" cy="12"/>
              </a:xfrm>
              <a:custGeom>
                <a:avLst/>
                <a:gdLst>
                  <a:gd name="T0" fmla="*/ 1 w 13"/>
                  <a:gd name="T1" fmla="*/ 1 h 5"/>
                  <a:gd name="T2" fmla="*/ 10 w 13"/>
                  <a:gd name="T3" fmla="*/ 5 h 5"/>
                  <a:gd name="T4" fmla="*/ 1 w 13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5">
                    <a:moveTo>
                      <a:pt x="1" y="1"/>
                    </a:moveTo>
                    <a:cubicBezTo>
                      <a:pt x="0" y="5"/>
                      <a:pt x="8" y="2"/>
                      <a:pt x="10" y="5"/>
                    </a:cubicBezTo>
                    <a:cubicBezTo>
                      <a:pt x="13" y="0"/>
                      <a:pt x="4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3" name="Freeform 2866"/>
              <p:cNvSpPr>
                <a:spLocks/>
              </p:cNvSpPr>
              <p:nvPr/>
            </p:nvSpPr>
            <p:spPr bwMode="auto">
              <a:xfrm>
                <a:off x="752" y="-1134"/>
                <a:ext cx="29" cy="12"/>
              </a:xfrm>
              <a:custGeom>
                <a:avLst/>
                <a:gdLst>
                  <a:gd name="T0" fmla="*/ 0 w 12"/>
                  <a:gd name="T1" fmla="*/ 4 h 5"/>
                  <a:gd name="T2" fmla="*/ 12 w 12"/>
                  <a:gd name="T3" fmla="*/ 0 h 5"/>
                  <a:gd name="T4" fmla="*/ 0 w 12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4"/>
                    </a:moveTo>
                    <a:cubicBezTo>
                      <a:pt x="3" y="5"/>
                      <a:pt x="7" y="3"/>
                      <a:pt x="12" y="0"/>
                    </a:cubicBezTo>
                    <a:cubicBezTo>
                      <a:pt x="8" y="1"/>
                      <a:pt x="4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4" name="Freeform 2867"/>
              <p:cNvSpPr>
                <a:spLocks/>
              </p:cNvSpPr>
              <p:nvPr/>
            </p:nvSpPr>
            <p:spPr bwMode="auto">
              <a:xfrm>
                <a:off x="1372" y="-612"/>
                <a:ext cx="19" cy="19"/>
              </a:xfrm>
              <a:custGeom>
                <a:avLst/>
                <a:gdLst>
                  <a:gd name="T0" fmla="*/ 8 w 8"/>
                  <a:gd name="T1" fmla="*/ 5 h 8"/>
                  <a:gd name="T2" fmla="*/ 1 w 8"/>
                  <a:gd name="T3" fmla="*/ 2 h 8"/>
                  <a:gd name="T4" fmla="*/ 8 w 8"/>
                  <a:gd name="T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8">
                    <a:moveTo>
                      <a:pt x="8" y="5"/>
                    </a:moveTo>
                    <a:cubicBezTo>
                      <a:pt x="8" y="3"/>
                      <a:pt x="3" y="0"/>
                      <a:pt x="1" y="2"/>
                    </a:cubicBezTo>
                    <a:cubicBezTo>
                      <a:pt x="0" y="4"/>
                      <a:pt x="5" y="8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5" name="Freeform 2868"/>
              <p:cNvSpPr>
                <a:spLocks/>
              </p:cNvSpPr>
              <p:nvPr/>
            </p:nvSpPr>
            <p:spPr bwMode="auto">
              <a:xfrm>
                <a:off x="951" y="-973"/>
                <a:ext cx="31" cy="14"/>
              </a:xfrm>
              <a:custGeom>
                <a:avLst/>
                <a:gdLst>
                  <a:gd name="T0" fmla="*/ 0 w 13"/>
                  <a:gd name="T1" fmla="*/ 3 h 6"/>
                  <a:gd name="T2" fmla="*/ 8 w 13"/>
                  <a:gd name="T3" fmla="*/ 0 h 6"/>
                  <a:gd name="T4" fmla="*/ 0 w 13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6">
                    <a:moveTo>
                      <a:pt x="0" y="3"/>
                    </a:moveTo>
                    <a:cubicBezTo>
                      <a:pt x="2" y="6"/>
                      <a:pt x="13" y="4"/>
                      <a:pt x="8" y="0"/>
                    </a:cubicBezTo>
                    <a:cubicBezTo>
                      <a:pt x="5" y="4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6" name="Freeform 2869"/>
              <p:cNvSpPr>
                <a:spLocks/>
              </p:cNvSpPr>
              <p:nvPr/>
            </p:nvSpPr>
            <p:spPr bwMode="auto">
              <a:xfrm>
                <a:off x="1090" y="-869"/>
                <a:ext cx="31" cy="21"/>
              </a:xfrm>
              <a:custGeom>
                <a:avLst/>
                <a:gdLst>
                  <a:gd name="T0" fmla="*/ 0 w 13"/>
                  <a:gd name="T1" fmla="*/ 5 h 9"/>
                  <a:gd name="T2" fmla="*/ 13 w 13"/>
                  <a:gd name="T3" fmla="*/ 6 h 9"/>
                  <a:gd name="T4" fmla="*/ 13 w 13"/>
                  <a:gd name="T5" fmla="*/ 3 h 9"/>
                  <a:gd name="T6" fmla="*/ 0 w 13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1" y="9"/>
                      <a:pt x="9" y="9"/>
                      <a:pt x="13" y="6"/>
                    </a:cubicBezTo>
                    <a:cubicBezTo>
                      <a:pt x="11" y="5"/>
                      <a:pt x="12" y="4"/>
                      <a:pt x="13" y="3"/>
                    </a:cubicBezTo>
                    <a:cubicBezTo>
                      <a:pt x="9" y="0"/>
                      <a:pt x="4" y="7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7" name="Freeform 2870"/>
              <p:cNvSpPr>
                <a:spLocks/>
              </p:cNvSpPr>
              <p:nvPr/>
            </p:nvSpPr>
            <p:spPr bwMode="auto">
              <a:xfrm>
                <a:off x="863" y="-1075"/>
                <a:ext cx="26" cy="14"/>
              </a:xfrm>
              <a:custGeom>
                <a:avLst/>
                <a:gdLst>
                  <a:gd name="T0" fmla="*/ 0 w 11"/>
                  <a:gd name="T1" fmla="*/ 3 h 6"/>
                  <a:gd name="T2" fmla="*/ 11 w 11"/>
                  <a:gd name="T3" fmla="*/ 4 h 6"/>
                  <a:gd name="T4" fmla="*/ 0 w 11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3"/>
                    </a:moveTo>
                    <a:cubicBezTo>
                      <a:pt x="3" y="6"/>
                      <a:pt x="7" y="6"/>
                      <a:pt x="11" y="4"/>
                    </a:cubicBezTo>
                    <a:cubicBezTo>
                      <a:pt x="7" y="5"/>
                      <a:pt x="4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8" name="Freeform 2871"/>
              <p:cNvSpPr>
                <a:spLocks/>
              </p:cNvSpPr>
              <p:nvPr/>
            </p:nvSpPr>
            <p:spPr bwMode="auto">
              <a:xfrm>
                <a:off x="1428" y="-612"/>
                <a:ext cx="45" cy="26"/>
              </a:xfrm>
              <a:custGeom>
                <a:avLst/>
                <a:gdLst>
                  <a:gd name="T0" fmla="*/ 0 w 19"/>
                  <a:gd name="T1" fmla="*/ 8 h 11"/>
                  <a:gd name="T2" fmla="*/ 2 w 19"/>
                  <a:gd name="T3" fmla="*/ 9 h 11"/>
                  <a:gd name="T4" fmla="*/ 19 w 19"/>
                  <a:gd name="T5" fmla="*/ 8 h 11"/>
                  <a:gd name="T6" fmla="*/ 0 w 19"/>
                  <a:gd name="T7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1">
                    <a:moveTo>
                      <a:pt x="0" y="8"/>
                    </a:moveTo>
                    <a:cubicBezTo>
                      <a:pt x="2" y="8"/>
                      <a:pt x="3" y="9"/>
                      <a:pt x="2" y="9"/>
                    </a:cubicBezTo>
                    <a:cubicBezTo>
                      <a:pt x="8" y="7"/>
                      <a:pt x="13" y="11"/>
                      <a:pt x="19" y="8"/>
                    </a:cubicBezTo>
                    <a:cubicBezTo>
                      <a:pt x="11" y="8"/>
                      <a:pt x="7" y="0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9" name="Freeform 2872"/>
              <p:cNvSpPr>
                <a:spLocks/>
              </p:cNvSpPr>
              <p:nvPr/>
            </p:nvSpPr>
            <p:spPr bwMode="auto">
              <a:xfrm>
                <a:off x="1043" y="-964"/>
                <a:ext cx="14" cy="17"/>
              </a:xfrm>
              <a:custGeom>
                <a:avLst/>
                <a:gdLst>
                  <a:gd name="T0" fmla="*/ 0 w 6"/>
                  <a:gd name="T1" fmla="*/ 4 h 7"/>
                  <a:gd name="T2" fmla="*/ 6 w 6"/>
                  <a:gd name="T3" fmla="*/ 2 h 7"/>
                  <a:gd name="T4" fmla="*/ 3 w 6"/>
                  <a:gd name="T5" fmla="*/ 0 h 7"/>
                  <a:gd name="T6" fmla="*/ 0 w 6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cubicBezTo>
                      <a:pt x="2" y="7"/>
                      <a:pt x="4" y="3"/>
                      <a:pt x="6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3" y="1"/>
                      <a:pt x="2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0" name="Freeform 2873"/>
              <p:cNvSpPr>
                <a:spLocks/>
              </p:cNvSpPr>
              <p:nvPr/>
            </p:nvSpPr>
            <p:spPr bwMode="auto">
              <a:xfrm>
                <a:off x="1473" y="-602"/>
                <a:ext cx="29" cy="16"/>
              </a:xfrm>
              <a:custGeom>
                <a:avLst/>
                <a:gdLst>
                  <a:gd name="T0" fmla="*/ 2 w 12"/>
                  <a:gd name="T1" fmla="*/ 4 h 7"/>
                  <a:gd name="T2" fmla="*/ 5 w 12"/>
                  <a:gd name="T3" fmla="*/ 7 h 7"/>
                  <a:gd name="T4" fmla="*/ 12 w 12"/>
                  <a:gd name="T5" fmla="*/ 4 h 7"/>
                  <a:gd name="T6" fmla="*/ 6 w 12"/>
                  <a:gd name="T7" fmla="*/ 3 h 7"/>
                  <a:gd name="T8" fmla="*/ 2 w 12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2" y="4"/>
                    </a:moveTo>
                    <a:cubicBezTo>
                      <a:pt x="0" y="7"/>
                      <a:pt x="5" y="5"/>
                      <a:pt x="5" y="7"/>
                    </a:cubicBezTo>
                    <a:cubicBezTo>
                      <a:pt x="4" y="3"/>
                      <a:pt x="9" y="7"/>
                      <a:pt x="12" y="4"/>
                    </a:cubicBezTo>
                    <a:cubicBezTo>
                      <a:pt x="10" y="0"/>
                      <a:pt x="7" y="7"/>
                      <a:pt x="6" y="3"/>
                    </a:cubicBezTo>
                    <a:cubicBezTo>
                      <a:pt x="4" y="4"/>
                      <a:pt x="3" y="5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1" name="Freeform 2874"/>
              <p:cNvSpPr>
                <a:spLocks/>
              </p:cNvSpPr>
              <p:nvPr/>
            </p:nvSpPr>
            <p:spPr bwMode="auto">
              <a:xfrm>
                <a:off x="1504" y="-595"/>
                <a:ext cx="31" cy="24"/>
              </a:xfrm>
              <a:custGeom>
                <a:avLst/>
                <a:gdLst>
                  <a:gd name="T0" fmla="*/ 0 w 13"/>
                  <a:gd name="T1" fmla="*/ 3 h 10"/>
                  <a:gd name="T2" fmla="*/ 11 w 13"/>
                  <a:gd name="T3" fmla="*/ 7 h 10"/>
                  <a:gd name="T4" fmla="*/ 8 w 13"/>
                  <a:gd name="T5" fmla="*/ 0 h 10"/>
                  <a:gd name="T6" fmla="*/ 0 w 13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0">
                    <a:moveTo>
                      <a:pt x="0" y="3"/>
                    </a:moveTo>
                    <a:cubicBezTo>
                      <a:pt x="5" y="4"/>
                      <a:pt x="6" y="10"/>
                      <a:pt x="11" y="7"/>
                    </a:cubicBezTo>
                    <a:cubicBezTo>
                      <a:pt x="6" y="4"/>
                      <a:pt x="13" y="2"/>
                      <a:pt x="8" y="0"/>
                    </a:cubicBezTo>
                    <a:cubicBezTo>
                      <a:pt x="7" y="5"/>
                      <a:pt x="3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2" name="Freeform 2875"/>
              <p:cNvSpPr>
                <a:spLocks/>
              </p:cNvSpPr>
              <p:nvPr/>
            </p:nvSpPr>
            <p:spPr bwMode="auto">
              <a:xfrm>
                <a:off x="1053" y="-1035"/>
                <a:ext cx="26" cy="14"/>
              </a:xfrm>
              <a:custGeom>
                <a:avLst/>
                <a:gdLst>
                  <a:gd name="T0" fmla="*/ 0 w 11"/>
                  <a:gd name="T1" fmla="*/ 5 h 6"/>
                  <a:gd name="T2" fmla="*/ 7 w 11"/>
                  <a:gd name="T3" fmla="*/ 0 h 6"/>
                  <a:gd name="T4" fmla="*/ 0 w 11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5"/>
                    </a:moveTo>
                    <a:cubicBezTo>
                      <a:pt x="5" y="6"/>
                      <a:pt x="11" y="4"/>
                      <a:pt x="7" y="0"/>
                    </a:cubicBezTo>
                    <a:cubicBezTo>
                      <a:pt x="4" y="2"/>
                      <a:pt x="2" y="2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3" name="Freeform 2876"/>
              <p:cNvSpPr>
                <a:spLocks/>
              </p:cNvSpPr>
              <p:nvPr/>
            </p:nvSpPr>
            <p:spPr bwMode="auto">
              <a:xfrm>
                <a:off x="1575" y="-590"/>
                <a:ext cx="52" cy="26"/>
              </a:xfrm>
              <a:custGeom>
                <a:avLst/>
                <a:gdLst>
                  <a:gd name="T0" fmla="*/ 0 w 22"/>
                  <a:gd name="T1" fmla="*/ 2 h 11"/>
                  <a:gd name="T2" fmla="*/ 11 w 22"/>
                  <a:gd name="T3" fmla="*/ 4 h 11"/>
                  <a:gd name="T4" fmla="*/ 8 w 22"/>
                  <a:gd name="T5" fmla="*/ 9 h 11"/>
                  <a:gd name="T6" fmla="*/ 22 w 22"/>
                  <a:gd name="T7" fmla="*/ 5 h 11"/>
                  <a:gd name="T8" fmla="*/ 17 w 22"/>
                  <a:gd name="T9" fmla="*/ 1 h 11"/>
                  <a:gd name="T10" fmla="*/ 20 w 22"/>
                  <a:gd name="T11" fmla="*/ 4 h 11"/>
                  <a:gd name="T12" fmla="*/ 0 w 22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1">
                    <a:moveTo>
                      <a:pt x="0" y="2"/>
                    </a:moveTo>
                    <a:cubicBezTo>
                      <a:pt x="3" y="6"/>
                      <a:pt x="7" y="3"/>
                      <a:pt x="11" y="4"/>
                    </a:cubicBezTo>
                    <a:cubicBezTo>
                      <a:pt x="12" y="6"/>
                      <a:pt x="10" y="7"/>
                      <a:pt x="8" y="9"/>
                    </a:cubicBezTo>
                    <a:cubicBezTo>
                      <a:pt x="14" y="11"/>
                      <a:pt x="14" y="4"/>
                      <a:pt x="22" y="5"/>
                    </a:cubicBezTo>
                    <a:cubicBezTo>
                      <a:pt x="21" y="2"/>
                      <a:pt x="20" y="4"/>
                      <a:pt x="17" y="1"/>
                    </a:cubicBezTo>
                    <a:cubicBezTo>
                      <a:pt x="13" y="3"/>
                      <a:pt x="18" y="2"/>
                      <a:pt x="20" y="4"/>
                    </a:cubicBezTo>
                    <a:cubicBezTo>
                      <a:pt x="13" y="5"/>
                      <a:pt x="7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4" name="Freeform 2877"/>
              <p:cNvSpPr>
                <a:spLocks/>
              </p:cNvSpPr>
              <p:nvPr/>
            </p:nvSpPr>
            <p:spPr bwMode="auto">
              <a:xfrm>
                <a:off x="1374" y="-824"/>
                <a:ext cx="24" cy="14"/>
              </a:xfrm>
              <a:custGeom>
                <a:avLst/>
                <a:gdLst>
                  <a:gd name="T0" fmla="*/ 0 w 10"/>
                  <a:gd name="T1" fmla="*/ 4 h 6"/>
                  <a:gd name="T2" fmla="*/ 10 w 10"/>
                  <a:gd name="T3" fmla="*/ 1 h 6"/>
                  <a:gd name="T4" fmla="*/ 0 w 10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0" y="4"/>
                    </a:moveTo>
                    <a:cubicBezTo>
                      <a:pt x="4" y="6"/>
                      <a:pt x="9" y="3"/>
                      <a:pt x="10" y="1"/>
                    </a:cubicBezTo>
                    <a:cubicBezTo>
                      <a:pt x="6" y="1"/>
                      <a:pt x="2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5" name="Freeform 2878"/>
              <p:cNvSpPr>
                <a:spLocks/>
              </p:cNvSpPr>
              <p:nvPr/>
            </p:nvSpPr>
            <p:spPr bwMode="auto">
              <a:xfrm>
                <a:off x="1244" y="-940"/>
                <a:ext cx="12" cy="12"/>
              </a:xfrm>
              <a:custGeom>
                <a:avLst/>
                <a:gdLst>
                  <a:gd name="T0" fmla="*/ 0 w 5"/>
                  <a:gd name="T1" fmla="*/ 3 h 5"/>
                  <a:gd name="T2" fmla="*/ 4 w 5"/>
                  <a:gd name="T3" fmla="*/ 5 h 5"/>
                  <a:gd name="T4" fmla="*/ 5 w 5"/>
                  <a:gd name="T5" fmla="*/ 1 h 5"/>
                  <a:gd name="T6" fmla="*/ 0 w 5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cubicBezTo>
                      <a:pt x="4" y="3"/>
                      <a:pt x="1" y="4"/>
                      <a:pt x="4" y="5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6" name="Freeform 2879"/>
              <p:cNvSpPr>
                <a:spLocks/>
              </p:cNvSpPr>
              <p:nvPr/>
            </p:nvSpPr>
            <p:spPr bwMode="auto">
              <a:xfrm>
                <a:off x="1438" y="-914"/>
                <a:ext cx="28" cy="12"/>
              </a:xfrm>
              <a:custGeom>
                <a:avLst/>
                <a:gdLst>
                  <a:gd name="T0" fmla="*/ 0 w 12"/>
                  <a:gd name="T1" fmla="*/ 3 h 5"/>
                  <a:gd name="T2" fmla="*/ 12 w 12"/>
                  <a:gd name="T3" fmla="*/ 2 h 5"/>
                  <a:gd name="T4" fmla="*/ 0 w 12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3"/>
                    </a:moveTo>
                    <a:cubicBezTo>
                      <a:pt x="4" y="4"/>
                      <a:pt x="8" y="5"/>
                      <a:pt x="12" y="2"/>
                    </a:cubicBezTo>
                    <a:cubicBezTo>
                      <a:pt x="8" y="3"/>
                      <a:pt x="1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7" name="Freeform 2880"/>
              <p:cNvSpPr>
                <a:spLocks/>
              </p:cNvSpPr>
              <p:nvPr/>
            </p:nvSpPr>
            <p:spPr bwMode="auto">
              <a:xfrm>
                <a:off x="1317" y="-1106"/>
                <a:ext cx="22" cy="12"/>
              </a:xfrm>
              <a:custGeom>
                <a:avLst/>
                <a:gdLst>
                  <a:gd name="T0" fmla="*/ 0 w 9"/>
                  <a:gd name="T1" fmla="*/ 3 h 5"/>
                  <a:gd name="T2" fmla="*/ 6 w 9"/>
                  <a:gd name="T3" fmla="*/ 5 h 5"/>
                  <a:gd name="T4" fmla="*/ 5 w 9"/>
                  <a:gd name="T5" fmla="*/ 1 h 5"/>
                  <a:gd name="T6" fmla="*/ 0 w 9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cubicBezTo>
                      <a:pt x="2" y="5"/>
                      <a:pt x="4" y="4"/>
                      <a:pt x="6" y="5"/>
                    </a:cubicBezTo>
                    <a:cubicBezTo>
                      <a:pt x="9" y="4"/>
                      <a:pt x="2" y="2"/>
                      <a:pt x="5" y="1"/>
                    </a:cubicBezTo>
                    <a:cubicBezTo>
                      <a:pt x="3" y="0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8" name="Freeform 2881"/>
              <p:cNvSpPr>
                <a:spLocks/>
              </p:cNvSpPr>
              <p:nvPr/>
            </p:nvSpPr>
            <p:spPr bwMode="auto">
              <a:xfrm>
                <a:off x="1213" y="-1198"/>
                <a:ext cx="26" cy="12"/>
              </a:xfrm>
              <a:custGeom>
                <a:avLst/>
                <a:gdLst>
                  <a:gd name="T0" fmla="*/ 0 w 11"/>
                  <a:gd name="T1" fmla="*/ 3 h 5"/>
                  <a:gd name="T2" fmla="*/ 11 w 11"/>
                  <a:gd name="T3" fmla="*/ 1 h 5"/>
                  <a:gd name="T4" fmla="*/ 0 w 11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0" y="3"/>
                    </a:moveTo>
                    <a:cubicBezTo>
                      <a:pt x="4" y="5"/>
                      <a:pt x="7" y="4"/>
                      <a:pt x="11" y="1"/>
                    </a:cubicBezTo>
                    <a:cubicBezTo>
                      <a:pt x="7" y="1"/>
                      <a:pt x="1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9" name="Freeform 2882"/>
              <p:cNvSpPr>
                <a:spLocks/>
              </p:cNvSpPr>
              <p:nvPr/>
            </p:nvSpPr>
            <p:spPr bwMode="auto">
              <a:xfrm>
                <a:off x="1655" y="-855"/>
                <a:ext cx="17" cy="12"/>
              </a:xfrm>
              <a:custGeom>
                <a:avLst/>
                <a:gdLst>
                  <a:gd name="T0" fmla="*/ 0 w 7"/>
                  <a:gd name="T1" fmla="*/ 2 h 5"/>
                  <a:gd name="T2" fmla="*/ 3 w 7"/>
                  <a:gd name="T3" fmla="*/ 5 h 5"/>
                  <a:gd name="T4" fmla="*/ 5 w 7"/>
                  <a:gd name="T5" fmla="*/ 4 h 5"/>
                  <a:gd name="T6" fmla="*/ 0 w 7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0" y="2"/>
                    </a:moveTo>
                    <a:cubicBezTo>
                      <a:pt x="1" y="3"/>
                      <a:pt x="2" y="4"/>
                      <a:pt x="3" y="5"/>
                    </a:cubicBezTo>
                    <a:cubicBezTo>
                      <a:pt x="3" y="4"/>
                      <a:pt x="4" y="3"/>
                      <a:pt x="5" y="4"/>
                    </a:cubicBezTo>
                    <a:cubicBezTo>
                      <a:pt x="7" y="2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0" name="Freeform 2883"/>
              <p:cNvSpPr>
                <a:spLocks/>
              </p:cNvSpPr>
              <p:nvPr/>
            </p:nvSpPr>
            <p:spPr bwMode="auto">
              <a:xfrm>
                <a:off x="1372" y="-1141"/>
                <a:ext cx="40" cy="19"/>
              </a:xfrm>
              <a:custGeom>
                <a:avLst/>
                <a:gdLst>
                  <a:gd name="T0" fmla="*/ 0 w 17"/>
                  <a:gd name="T1" fmla="*/ 4 h 8"/>
                  <a:gd name="T2" fmla="*/ 11 w 17"/>
                  <a:gd name="T3" fmla="*/ 8 h 8"/>
                  <a:gd name="T4" fmla="*/ 10 w 17"/>
                  <a:gd name="T5" fmla="*/ 3 h 8"/>
                  <a:gd name="T6" fmla="*/ 17 w 17"/>
                  <a:gd name="T7" fmla="*/ 1 h 8"/>
                  <a:gd name="T8" fmla="*/ 11 w 17"/>
                  <a:gd name="T9" fmla="*/ 0 h 8"/>
                  <a:gd name="T10" fmla="*/ 0 w 17"/>
                  <a:gd name="T1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8">
                    <a:moveTo>
                      <a:pt x="0" y="4"/>
                    </a:moveTo>
                    <a:cubicBezTo>
                      <a:pt x="3" y="6"/>
                      <a:pt x="7" y="4"/>
                      <a:pt x="11" y="8"/>
                    </a:cubicBezTo>
                    <a:cubicBezTo>
                      <a:pt x="13" y="6"/>
                      <a:pt x="11" y="4"/>
                      <a:pt x="10" y="3"/>
                    </a:cubicBezTo>
                    <a:cubicBezTo>
                      <a:pt x="13" y="2"/>
                      <a:pt x="17" y="4"/>
                      <a:pt x="17" y="1"/>
                    </a:cubicBezTo>
                    <a:cubicBezTo>
                      <a:pt x="15" y="0"/>
                      <a:pt x="13" y="3"/>
                      <a:pt x="11" y="0"/>
                    </a:cubicBezTo>
                    <a:cubicBezTo>
                      <a:pt x="9" y="5"/>
                      <a:pt x="4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1" name="Freeform 2884"/>
              <p:cNvSpPr>
                <a:spLocks/>
              </p:cNvSpPr>
              <p:nvPr/>
            </p:nvSpPr>
            <p:spPr bwMode="auto">
              <a:xfrm>
                <a:off x="1693" y="-893"/>
                <a:ext cx="22" cy="12"/>
              </a:xfrm>
              <a:custGeom>
                <a:avLst/>
                <a:gdLst>
                  <a:gd name="T0" fmla="*/ 2 w 9"/>
                  <a:gd name="T1" fmla="*/ 4 h 5"/>
                  <a:gd name="T2" fmla="*/ 6 w 9"/>
                  <a:gd name="T3" fmla="*/ 4 h 5"/>
                  <a:gd name="T4" fmla="*/ 4 w 9"/>
                  <a:gd name="T5" fmla="*/ 0 h 5"/>
                  <a:gd name="T6" fmla="*/ 2 w 9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2" y="4"/>
                    </a:moveTo>
                    <a:cubicBezTo>
                      <a:pt x="3" y="4"/>
                      <a:pt x="5" y="5"/>
                      <a:pt x="6" y="4"/>
                    </a:cubicBezTo>
                    <a:cubicBezTo>
                      <a:pt x="9" y="3"/>
                      <a:pt x="7" y="0"/>
                      <a:pt x="4" y="0"/>
                    </a:cubicBezTo>
                    <a:cubicBezTo>
                      <a:pt x="0" y="1"/>
                      <a:pt x="6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2" name="Freeform 2885"/>
              <p:cNvSpPr>
                <a:spLocks/>
              </p:cNvSpPr>
              <p:nvPr/>
            </p:nvSpPr>
            <p:spPr bwMode="auto">
              <a:xfrm>
                <a:off x="1495" y="-1134"/>
                <a:ext cx="28" cy="12"/>
              </a:xfrm>
              <a:custGeom>
                <a:avLst/>
                <a:gdLst>
                  <a:gd name="T0" fmla="*/ 0 w 12"/>
                  <a:gd name="T1" fmla="*/ 0 h 5"/>
                  <a:gd name="T2" fmla="*/ 12 w 12"/>
                  <a:gd name="T3" fmla="*/ 1 h 5"/>
                  <a:gd name="T4" fmla="*/ 0 w 1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0"/>
                    </a:moveTo>
                    <a:cubicBezTo>
                      <a:pt x="0" y="4"/>
                      <a:pt x="12" y="5"/>
                      <a:pt x="12" y="1"/>
                    </a:cubicBezTo>
                    <a:cubicBezTo>
                      <a:pt x="8" y="1"/>
                      <a:pt x="4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3" name="Freeform 2886"/>
              <p:cNvSpPr>
                <a:spLocks/>
              </p:cNvSpPr>
              <p:nvPr/>
            </p:nvSpPr>
            <p:spPr bwMode="auto">
              <a:xfrm>
                <a:off x="1478" y="-1196"/>
                <a:ext cx="21" cy="10"/>
              </a:xfrm>
              <a:custGeom>
                <a:avLst/>
                <a:gdLst>
                  <a:gd name="T0" fmla="*/ 0 w 9"/>
                  <a:gd name="T1" fmla="*/ 2 h 4"/>
                  <a:gd name="T2" fmla="*/ 9 w 9"/>
                  <a:gd name="T3" fmla="*/ 1 h 4"/>
                  <a:gd name="T4" fmla="*/ 0 w 9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0" y="2"/>
                    </a:moveTo>
                    <a:cubicBezTo>
                      <a:pt x="3" y="4"/>
                      <a:pt x="6" y="4"/>
                      <a:pt x="9" y="1"/>
                    </a:cubicBezTo>
                    <a:cubicBezTo>
                      <a:pt x="6" y="2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4" name="Freeform 2887"/>
              <p:cNvSpPr>
                <a:spLocks/>
              </p:cNvSpPr>
              <p:nvPr/>
            </p:nvSpPr>
            <p:spPr bwMode="auto">
              <a:xfrm>
                <a:off x="1599" y="-1108"/>
                <a:ext cx="21" cy="9"/>
              </a:xfrm>
              <a:custGeom>
                <a:avLst/>
                <a:gdLst>
                  <a:gd name="T0" fmla="*/ 0 w 9"/>
                  <a:gd name="T1" fmla="*/ 2 h 4"/>
                  <a:gd name="T2" fmla="*/ 9 w 9"/>
                  <a:gd name="T3" fmla="*/ 2 h 4"/>
                  <a:gd name="T4" fmla="*/ 0 w 9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0" y="2"/>
                    </a:moveTo>
                    <a:cubicBezTo>
                      <a:pt x="3" y="2"/>
                      <a:pt x="6" y="4"/>
                      <a:pt x="9" y="2"/>
                    </a:cubicBezTo>
                    <a:cubicBezTo>
                      <a:pt x="6" y="1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5" name="Freeform 2888"/>
              <p:cNvSpPr>
                <a:spLocks/>
              </p:cNvSpPr>
              <p:nvPr/>
            </p:nvSpPr>
            <p:spPr bwMode="auto">
              <a:xfrm>
                <a:off x="1674" y="-1094"/>
                <a:ext cx="17" cy="9"/>
              </a:xfrm>
              <a:custGeom>
                <a:avLst/>
                <a:gdLst>
                  <a:gd name="T0" fmla="*/ 0 w 7"/>
                  <a:gd name="T1" fmla="*/ 3 h 4"/>
                  <a:gd name="T2" fmla="*/ 6 w 7"/>
                  <a:gd name="T3" fmla="*/ 4 h 4"/>
                  <a:gd name="T4" fmla="*/ 3 w 7"/>
                  <a:gd name="T5" fmla="*/ 0 h 4"/>
                  <a:gd name="T6" fmla="*/ 0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0" y="3"/>
                    </a:moveTo>
                    <a:cubicBezTo>
                      <a:pt x="2" y="4"/>
                      <a:pt x="4" y="2"/>
                      <a:pt x="6" y="4"/>
                    </a:cubicBezTo>
                    <a:cubicBezTo>
                      <a:pt x="7" y="2"/>
                      <a:pt x="4" y="1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6" name="Freeform 2889"/>
              <p:cNvSpPr>
                <a:spLocks/>
              </p:cNvSpPr>
              <p:nvPr/>
            </p:nvSpPr>
            <p:spPr bwMode="auto">
              <a:xfrm>
                <a:off x="1705" y="-1099"/>
                <a:ext cx="19" cy="14"/>
              </a:xfrm>
              <a:custGeom>
                <a:avLst/>
                <a:gdLst>
                  <a:gd name="T0" fmla="*/ 0 w 8"/>
                  <a:gd name="T1" fmla="*/ 3 h 6"/>
                  <a:gd name="T2" fmla="*/ 7 w 8"/>
                  <a:gd name="T3" fmla="*/ 5 h 6"/>
                  <a:gd name="T4" fmla="*/ 0 w 8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2" y="6"/>
                      <a:pt x="5" y="3"/>
                      <a:pt x="7" y="5"/>
                    </a:cubicBezTo>
                    <a:cubicBezTo>
                      <a:pt x="8" y="3"/>
                      <a:pt x="2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7" name="Freeform 2890"/>
              <p:cNvSpPr>
                <a:spLocks/>
              </p:cNvSpPr>
              <p:nvPr/>
            </p:nvSpPr>
            <p:spPr bwMode="auto">
              <a:xfrm>
                <a:off x="1989" y="-872"/>
                <a:ext cx="38" cy="15"/>
              </a:xfrm>
              <a:custGeom>
                <a:avLst/>
                <a:gdLst>
                  <a:gd name="T0" fmla="*/ 4 w 16"/>
                  <a:gd name="T1" fmla="*/ 6 h 6"/>
                  <a:gd name="T2" fmla="*/ 4 w 16"/>
                  <a:gd name="T3" fmla="*/ 5 h 6"/>
                  <a:gd name="T4" fmla="*/ 8 w 16"/>
                  <a:gd name="T5" fmla="*/ 6 h 6"/>
                  <a:gd name="T6" fmla="*/ 13 w 16"/>
                  <a:gd name="T7" fmla="*/ 3 h 6"/>
                  <a:gd name="T8" fmla="*/ 11 w 16"/>
                  <a:gd name="T9" fmla="*/ 0 h 6"/>
                  <a:gd name="T10" fmla="*/ 4 w 1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4" y="6"/>
                    </a:moveTo>
                    <a:cubicBezTo>
                      <a:pt x="5" y="6"/>
                      <a:pt x="5" y="5"/>
                      <a:pt x="4" y="5"/>
                    </a:cubicBezTo>
                    <a:cubicBezTo>
                      <a:pt x="6" y="4"/>
                      <a:pt x="7" y="5"/>
                      <a:pt x="8" y="6"/>
                    </a:cubicBezTo>
                    <a:cubicBezTo>
                      <a:pt x="10" y="5"/>
                      <a:pt x="9" y="1"/>
                      <a:pt x="13" y="3"/>
                    </a:cubicBezTo>
                    <a:cubicBezTo>
                      <a:pt x="16" y="1"/>
                      <a:pt x="8" y="2"/>
                      <a:pt x="11" y="0"/>
                    </a:cubicBezTo>
                    <a:cubicBezTo>
                      <a:pt x="8" y="0"/>
                      <a:pt x="0" y="3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8" name="Freeform 2891"/>
              <p:cNvSpPr>
                <a:spLocks/>
              </p:cNvSpPr>
              <p:nvPr/>
            </p:nvSpPr>
            <p:spPr bwMode="auto">
              <a:xfrm>
                <a:off x="2022" y="-874"/>
                <a:ext cx="24" cy="14"/>
              </a:xfrm>
              <a:custGeom>
                <a:avLst/>
                <a:gdLst>
                  <a:gd name="T0" fmla="*/ 0 w 10"/>
                  <a:gd name="T1" fmla="*/ 3 h 6"/>
                  <a:gd name="T2" fmla="*/ 4 w 10"/>
                  <a:gd name="T3" fmla="*/ 3 h 6"/>
                  <a:gd name="T4" fmla="*/ 6 w 10"/>
                  <a:gd name="T5" fmla="*/ 6 h 6"/>
                  <a:gd name="T6" fmla="*/ 10 w 10"/>
                  <a:gd name="T7" fmla="*/ 4 h 6"/>
                  <a:gd name="T8" fmla="*/ 6 w 10"/>
                  <a:gd name="T9" fmla="*/ 0 h 6"/>
                  <a:gd name="T10" fmla="*/ 0 w 10"/>
                  <a:gd name="T1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6">
                    <a:moveTo>
                      <a:pt x="0" y="3"/>
                    </a:moveTo>
                    <a:cubicBezTo>
                      <a:pt x="2" y="4"/>
                      <a:pt x="3" y="3"/>
                      <a:pt x="4" y="3"/>
                    </a:cubicBezTo>
                    <a:cubicBezTo>
                      <a:pt x="5" y="4"/>
                      <a:pt x="7" y="5"/>
                      <a:pt x="6" y="6"/>
                    </a:cubicBezTo>
                    <a:cubicBezTo>
                      <a:pt x="7" y="6"/>
                      <a:pt x="9" y="5"/>
                      <a:pt x="10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3"/>
                      <a:pt x="2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9" name="Freeform 2892"/>
              <p:cNvSpPr>
                <a:spLocks/>
              </p:cNvSpPr>
              <p:nvPr/>
            </p:nvSpPr>
            <p:spPr bwMode="auto">
              <a:xfrm>
                <a:off x="2069" y="-843"/>
                <a:ext cx="17" cy="9"/>
              </a:xfrm>
              <a:custGeom>
                <a:avLst/>
                <a:gdLst>
                  <a:gd name="T0" fmla="*/ 0 w 7"/>
                  <a:gd name="T1" fmla="*/ 3 h 4"/>
                  <a:gd name="T2" fmla="*/ 7 w 7"/>
                  <a:gd name="T3" fmla="*/ 2 h 4"/>
                  <a:gd name="T4" fmla="*/ 0 w 7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0" y="3"/>
                    </a:moveTo>
                    <a:cubicBezTo>
                      <a:pt x="2" y="4"/>
                      <a:pt x="5" y="4"/>
                      <a:pt x="7" y="2"/>
                    </a:cubicBezTo>
                    <a:cubicBezTo>
                      <a:pt x="5" y="0"/>
                      <a:pt x="3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0" name="Freeform 2893"/>
              <p:cNvSpPr>
                <a:spLocks/>
              </p:cNvSpPr>
              <p:nvPr/>
            </p:nvSpPr>
            <p:spPr bwMode="auto">
              <a:xfrm>
                <a:off x="1814" y="-1080"/>
                <a:ext cx="16" cy="17"/>
              </a:xfrm>
              <a:custGeom>
                <a:avLst/>
                <a:gdLst>
                  <a:gd name="T0" fmla="*/ 3 w 7"/>
                  <a:gd name="T1" fmla="*/ 6 h 7"/>
                  <a:gd name="T2" fmla="*/ 5 w 7"/>
                  <a:gd name="T3" fmla="*/ 1 h 7"/>
                  <a:gd name="T4" fmla="*/ 3 w 7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3" y="6"/>
                    </a:moveTo>
                    <a:cubicBezTo>
                      <a:pt x="7" y="7"/>
                      <a:pt x="7" y="2"/>
                      <a:pt x="5" y="1"/>
                    </a:cubicBezTo>
                    <a:cubicBezTo>
                      <a:pt x="0" y="0"/>
                      <a:pt x="4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1" name="Freeform 2894"/>
              <p:cNvSpPr>
                <a:spLocks/>
              </p:cNvSpPr>
              <p:nvPr/>
            </p:nvSpPr>
            <p:spPr bwMode="auto">
              <a:xfrm>
                <a:off x="1804" y="-1096"/>
                <a:ext cx="33" cy="19"/>
              </a:xfrm>
              <a:custGeom>
                <a:avLst/>
                <a:gdLst>
                  <a:gd name="T0" fmla="*/ 0 w 14"/>
                  <a:gd name="T1" fmla="*/ 5 h 8"/>
                  <a:gd name="T2" fmla="*/ 14 w 14"/>
                  <a:gd name="T3" fmla="*/ 3 h 8"/>
                  <a:gd name="T4" fmla="*/ 0 w 14"/>
                  <a:gd name="T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8">
                    <a:moveTo>
                      <a:pt x="0" y="5"/>
                    </a:moveTo>
                    <a:cubicBezTo>
                      <a:pt x="5" y="6"/>
                      <a:pt x="11" y="8"/>
                      <a:pt x="14" y="3"/>
                    </a:cubicBezTo>
                    <a:cubicBezTo>
                      <a:pt x="9" y="4"/>
                      <a:pt x="5" y="0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2" name="Freeform 2895"/>
              <p:cNvSpPr>
                <a:spLocks/>
              </p:cNvSpPr>
              <p:nvPr/>
            </p:nvSpPr>
            <p:spPr bwMode="auto">
              <a:xfrm>
                <a:off x="1833" y="-1073"/>
                <a:ext cx="23" cy="7"/>
              </a:xfrm>
              <a:custGeom>
                <a:avLst/>
                <a:gdLst>
                  <a:gd name="T0" fmla="*/ 1 w 10"/>
                  <a:gd name="T1" fmla="*/ 3 h 3"/>
                  <a:gd name="T2" fmla="*/ 10 w 10"/>
                  <a:gd name="T3" fmla="*/ 2 h 3"/>
                  <a:gd name="T4" fmla="*/ 1 w 10"/>
                  <a:gd name="T5" fmla="*/ 0 h 3"/>
                  <a:gd name="T6" fmla="*/ 1 w 10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1" y="3"/>
                    </a:moveTo>
                    <a:cubicBezTo>
                      <a:pt x="4" y="2"/>
                      <a:pt x="7" y="3"/>
                      <a:pt x="10" y="2"/>
                    </a:cubicBezTo>
                    <a:cubicBezTo>
                      <a:pt x="7" y="1"/>
                      <a:pt x="4" y="1"/>
                      <a:pt x="1" y="0"/>
                    </a:cubicBezTo>
                    <a:cubicBezTo>
                      <a:pt x="0" y="1"/>
                      <a:pt x="2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3" name="Freeform 2896"/>
              <p:cNvSpPr>
                <a:spLocks/>
              </p:cNvSpPr>
              <p:nvPr/>
            </p:nvSpPr>
            <p:spPr bwMode="auto">
              <a:xfrm>
                <a:off x="1871" y="-1051"/>
                <a:ext cx="21" cy="16"/>
              </a:xfrm>
              <a:custGeom>
                <a:avLst/>
                <a:gdLst>
                  <a:gd name="T0" fmla="*/ 0 w 9"/>
                  <a:gd name="T1" fmla="*/ 6 h 7"/>
                  <a:gd name="T2" fmla="*/ 4 w 9"/>
                  <a:gd name="T3" fmla="*/ 0 h 7"/>
                  <a:gd name="T4" fmla="*/ 0 w 9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0" y="6"/>
                    </a:moveTo>
                    <a:cubicBezTo>
                      <a:pt x="7" y="5"/>
                      <a:pt x="9" y="7"/>
                      <a:pt x="4" y="0"/>
                    </a:cubicBezTo>
                    <a:cubicBezTo>
                      <a:pt x="1" y="2"/>
                      <a:pt x="1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4" name="Freeform 2897"/>
              <p:cNvSpPr>
                <a:spLocks/>
              </p:cNvSpPr>
              <p:nvPr/>
            </p:nvSpPr>
            <p:spPr bwMode="auto">
              <a:xfrm>
                <a:off x="2133" y="-841"/>
                <a:ext cx="21" cy="10"/>
              </a:xfrm>
              <a:custGeom>
                <a:avLst/>
                <a:gdLst>
                  <a:gd name="T0" fmla="*/ 0 w 9"/>
                  <a:gd name="T1" fmla="*/ 2 h 4"/>
                  <a:gd name="T2" fmla="*/ 9 w 9"/>
                  <a:gd name="T3" fmla="*/ 2 h 4"/>
                  <a:gd name="T4" fmla="*/ 0 w 9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0" y="2"/>
                    </a:moveTo>
                    <a:cubicBezTo>
                      <a:pt x="3" y="4"/>
                      <a:pt x="6" y="4"/>
                      <a:pt x="9" y="2"/>
                    </a:cubicBezTo>
                    <a:cubicBezTo>
                      <a:pt x="6" y="2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5" name="Freeform 2898"/>
              <p:cNvSpPr>
                <a:spLocks/>
              </p:cNvSpPr>
              <p:nvPr/>
            </p:nvSpPr>
            <p:spPr bwMode="auto">
              <a:xfrm>
                <a:off x="2228" y="-839"/>
                <a:ext cx="56" cy="22"/>
              </a:xfrm>
              <a:custGeom>
                <a:avLst/>
                <a:gdLst>
                  <a:gd name="T0" fmla="*/ 3 w 24"/>
                  <a:gd name="T1" fmla="*/ 9 h 9"/>
                  <a:gd name="T2" fmla="*/ 24 w 24"/>
                  <a:gd name="T3" fmla="*/ 4 h 9"/>
                  <a:gd name="T4" fmla="*/ 4 w 24"/>
                  <a:gd name="T5" fmla="*/ 6 h 9"/>
                  <a:gd name="T6" fmla="*/ 6 w 24"/>
                  <a:gd name="T7" fmla="*/ 3 h 9"/>
                  <a:gd name="T8" fmla="*/ 3 w 24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">
                    <a:moveTo>
                      <a:pt x="3" y="9"/>
                    </a:moveTo>
                    <a:cubicBezTo>
                      <a:pt x="12" y="6"/>
                      <a:pt x="19" y="9"/>
                      <a:pt x="24" y="4"/>
                    </a:cubicBezTo>
                    <a:cubicBezTo>
                      <a:pt x="18" y="4"/>
                      <a:pt x="11" y="4"/>
                      <a:pt x="4" y="6"/>
                    </a:cubicBezTo>
                    <a:cubicBezTo>
                      <a:pt x="4" y="5"/>
                      <a:pt x="5" y="4"/>
                      <a:pt x="6" y="3"/>
                    </a:cubicBezTo>
                    <a:cubicBezTo>
                      <a:pt x="1" y="0"/>
                      <a:pt x="0" y="6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6" name="Freeform 2899"/>
              <p:cNvSpPr>
                <a:spLocks/>
              </p:cNvSpPr>
              <p:nvPr/>
            </p:nvSpPr>
            <p:spPr bwMode="auto">
              <a:xfrm>
                <a:off x="1994" y="-1066"/>
                <a:ext cx="16" cy="22"/>
              </a:xfrm>
              <a:custGeom>
                <a:avLst/>
                <a:gdLst>
                  <a:gd name="T0" fmla="*/ 2 w 7"/>
                  <a:gd name="T1" fmla="*/ 7 h 9"/>
                  <a:gd name="T2" fmla="*/ 6 w 7"/>
                  <a:gd name="T3" fmla="*/ 4 h 9"/>
                  <a:gd name="T4" fmla="*/ 2 w 7"/>
                  <a:gd name="T5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9">
                    <a:moveTo>
                      <a:pt x="2" y="7"/>
                    </a:moveTo>
                    <a:cubicBezTo>
                      <a:pt x="6" y="9"/>
                      <a:pt x="4" y="2"/>
                      <a:pt x="6" y="4"/>
                    </a:cubicBezTo>
                    <a:cubicBezTo>
                      <a:pt x="7" y="0"/>
                      <a:pt x="0" y="6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7" name="Freeform 2900"/>
              <p:cNvSpPr>
                <a:spLocks/>
              </p:cNvSpPr>
              <p:nvPr/>
            </p:nvSpPr>
            <p:spPr bwMode="auto">
              <a:xfrm>
                <a:off x="2008" y="-1058"/>
                <a:ext cx="19" cy="7"/>
              </a:xfrm>
              <a:custGeom>
                <a:avLst/>
                <a:gdLst>
                  <a:gd name="T0" fmla="*/ 0 w 8"/>
                  <a:gd name="T1" fmla="*/ 2 h 3"/>
                  <a:gd name="T2" fmla="*/ 8 w 8"/>
                  <a:gd name="T3" fmla="*/ 1 h 3"/>
                  <a:gd name="T4" fmla="*/ 0 w 8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0" y="2"/>
                    </a:moveTo>
                    <a:cubicBezTo>
                      <a:pt x="3" y="3"/>
                      <a:pt x="6" y="3"/>
                      <a:pt x="8" y="1"/>
                    </a:cubicBezTo>
                    <a:cubicBezTo>
                      <a:pt x="6" y="0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8" name="Freeform 2901"/>
              <p:cNvSpPr>
                <a:spLocks/>
              </p:cNvSpPr>
              <p:nvPr/>
            </p:nvSpPr>
            <p:spPr bwMode="auto">
              <a:xfrm>
                <a:off x="2334" y="-829"/>
                <a:ext cx="14" cy="9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4 h 4"/>
                  <a:gd name="T4" fmla="*/ 6 w 6"/>
                  <a:gd name="T5" fmla="*/ 1 h 4"/>
                  <a:gd name="T6" fmla="*/ 0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cubicBezTo>
                      <a:pt x="1" y="2"/>
                      <a:pt x="2" y="3"/>
                      <a:pt x="3" y="4"/>
                    </a:cubicBezTo>
                    <a:cubicBezTo>
                      <a:pt x="5" y="3"/>
                      <a:pt x="4" y="2"/>
                      <a:pt x="6" y="1"/>
                    </a:cubicBezTo>
                    <a:cubicBezTo>
                      <a:pt x="4" y="1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9" name="Freeform 2902"/>
              <p:cNvSpPr>
                <a:spLocks/>
              </p:cNvSpPr>
              <p:nvPr/>
            </p:nvSpPr>
            <p:spPr bwMode="auto">
              <a:xfrm>
                <a:off x="2133" y="-1021"/>
                <a:ext cx="21" cy="15"/>
              </a:xfrm>
              <a:custGeom>
                <a:avLst/>
                <a:gdLst>
                  <a:gd name="T0" fmla="*/ 6 w 9"/>
                  <a:gd name="T1" fmla="*/ 6 h 6"/>
                  <a:gd name="T2" fmla="*/ 9 w 9"/>
                  <a:gd name="T3" fmla="*/ 1 h 6"/>
                  <a:gd name="T4" fmla="*/ 6 w 9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6" y="6"/>
                    </a:moveTo>
                    <a:cubicBezTo>
                      <a:pt x="7" y="4"/>
                      <a:pt x="5" y="3"/>
                      <a:pt x="9" y="1"/>
                    </a:cubicBezTo>
                    <a:cubicBezTo>
                      <a:pt x="5" y="0"/>
                      <a:pt x="0" y="5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0" name="Freeform 2903"/>
              <p:cNvSpPr>
                <a:spLocks/>
              </p:cNvSpPr>
              <p:nvPr/>
            </p:nvSpPr>
            <p:spPr bwMode="auto">
              <a:xfrm>
                <a:off x="2450" y="-1146"/>
                <a:ext cx="19" cy="17"/>
              </a:xfrm>
              <a:custGeom>
                <a:avLst/>
                <a:gdLst>
                  <a:gd name="T0" fmla="*/ 0 w 8"/>
                  <a:gd name="T1" fmla="*/ 3 h 7"/>
                  <a:gd name="T2" fmla="*/ 8 w 8"/>
                  <a:gd name="T3" fmla="*/ 0 h 7"/>
                  <a:gd name="T4" fmla="*/ 0 w 8"/>
                  <a:gd name="T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4" y="7"/>
                      <a:pt x="8" y="3"/>
                      <a:pt x="8" y="0"/>
                    </a:cubicBezTo>
                    <a:cubicBezTo>
                      <a:pt x="6" y="0"/>
                      <a:pt x="3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1" name="Freeform 2904"/>
              <p:cNvSpPr>
                <a:spLocks/>
              </p:cNvSpPr>
              <p:nvPr/>
            </p:nvSpPr>
            <p:spPr bwMode="auto">
              <a:xfrm>
                <a:off x="2663" y="-1144"/>
                <a:ext cx="47" cy="29"/>
              </a:xfrm>
              <a:custGeom>
                <a:avLst/>
                <a:gdLst>
                  <a:gd name="T0" fmla="*/ 0 w 20"/>
                  <a:gd name="T1" fmla="*/ 8 h 12"/>
                  <a:gd name="T2" fmla="*/ 8 w 20"/>
                  <a:gd name="T3" fmla="*/ 7 h 12"/>
                  <a:gd name="T4" fmla="*/ 4 w 20"/>
                  <a:gd name="T5" fmla="*/ 11 h 12"/>
                  <a:gd name="T6" fmla="*/ 12 w 20"/>
                  <a:gd name="T7" fmla="*/ 8 h 12"/>
                  <a:gd name="T8" fmla="*/ 8 w 20"/>
                  <a:gd name="T9" fmla="*/ 5 h 12"/>
                  <a:gd name="T10" fmla="*/ 20 w 20"/>
                  <a:gd name="T11" fmla="*/ 3 h 12"/>
                  <a:gd name="T12" fmla="*/ 14 w 20"/>
                  <a:gd name="T13" fmla="*/ 1 h 12"/>
                  <a:gd name="T14" fmla="*/ 2 w 20"/>
                  <a:gd name="T15" fmla="*/ 0 h 12"/>
                  <a:gd name="T16" fmla="*/ 0 w 20"/>
                  <a:gd name="T1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0" y="8"/>
                    </a:moveTo>
                    <a:cubicBezTo>
                      <a:pt x="4" y="10"/>
                      <a:pt x="4" y="4"/>
                      <a:pt x="8" y="7"/>
                    </a:cubicBezTo>
                    <a:cubicBezTo>
                      <a:pt x="10" y="10"/>
                      <a:pt x="5" y="9"/>
                      <a:pt x="4" y="11"/>
                    </a:cubicBezTo>
                    <a:cubicBezTo>
                      <a:pt x="7" y="12"/>
                      <a:pt x="10" y="10"/>
                      <a:pt x="12" y="8"/>
                    </a:cubicBezTo>
                    <a:cubicBezTo>
                      <a:pt x="10" y="7"/>
                      <a:pt x="9" y="7"/>
                      <a:pt x="8" y="5"/>
                    </a:cubicBezTo>
                    <a:cubicBezTo>
                      <a:pt x="13" y="1"/>
                      <a:pt x="16" y="7"/>
                      <a:pt x="20" y="3"/>
                    </a:cubicBezTo>
                    <a:cubicBezTo>
                      <a:pt x="18" y="3"/>
                      <a:pt x="16" y="4"/>
                      <a:pt x="14" y="1"/>
                    </a:cubicBezTo>
                    <a:cubicBezTo>
                      <a:pt x="9" y="4"/>
                      <a:pt x="4" y="2"/>
                      <a:pt x="2" y="0"/>
                    </a:cubicBezTo>
                    <a:cubicBezTo>
                      <a:pt x="1" y="3"/>
                      <a:pt x="5" y="6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2" name="Freeform 2905"/>
              <p:cNvSpPr>
                <a:spLocks/>
              </p:cNvSpPr>
              <p:nvPr/>
            </p:nvSpPr>
            <p:spPr bwMode="auto">
              <a:xfrm>
                <a:off x="2743" y="-1134"/>
                <a:ext cx="21" cy="16"/>
              </a:xfrm>
              <a:custGeom>
                <a:avLst/>
                <a:gdLst>
                  <a:gd name="T0" fmla="*/ 0 w 9"/>
                  <a:gd name="T1" fmla="*/ 4 h 7"/>
                  <a:gd name="T2" fmla="*/ 4 w 9"/>
                  <a:gd name="T3" fmla="*/ 7 h 7"/>
                  <a:gd name="T4" fmla="*/ 9 w 9"/>
                  <a:gd name="T5" fmla="*/ 3 h 7"/>
                  <a:gd name="T6" fmla="*/ 4 w 9"/>
                  <a:gd name="T7" fmla="*/ 1 h 7"/>
                  <a:gd name="T8" fmla="*/ 0 w 9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1" y="5"/>
                      <a:pt x="3" y="6"/>
                      <a:pt x="4" y="7"/>
                    </a:cubicBezTo>
                    <a:cubicBezTo>
                      <a:pt x="7" y="4"/>
                      <a:pt x="7" y="6"/>
                      <a:pt x="9" y="3"/>
                    </a:cubicBezTo>
                    <a:cubicBezTo>
                      <a:pt x="6" y="0"/>
                      <a:pt x="1" y="6"/>
                      <a:pt x="4" y="1"/>
                    </a:cubicBezTo>
                    <a:cubicBezTo>
                      <a:pt x="2" y="0"/>
                      <a:pt x="1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3" name="Freeform 2906"/>
              <p:cNvSpPr>
                <a:spLocks/>
              </p:cNvSpPr>
              <p:nvPr/>
            </p:nvSpPr>
            <p:spPr bwMode="auto">
              <a:xfrm>
                <a:off x="2769" y="-1134"/>
                <a:ext cx="19" cy="19"/>
              </a:xfrm>
              <a:custGeom>
                <a:avLst/>
                <a:gdLst>
                  <a:gd name="T0" fmla="*/ 2 w 8"/>
                  <a:gd name="T1" fmla="*/ 8 h 8"/>
                  <a:gd name="T2" fmla="*/ 8 w 8"/>
                  <a:gd name="T3" fmla="*/ 3 h 8"/>
                  <a:gd name="T4" fmla="*/ 6 w 8"/>
                  <a:gd name="T5" fmla="*/ 0 h 8"/>
                  <a:gd name="T6" fmla="*/ 3 w 8"/>
                  <a:gd name="T7" fmla="*/ 1 h 8"/>
                  <a:gd name="T8" fmla="*/ 0 w 8"/>
                  <a:gd name="T9" fmla="*/ 4 h 8"/>
                  <a:gd name="T10" fmla="*/ 2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2" y="8"/>
                    </a:moveTo>
                    <a:cubicBezTo>
                      <a:pt x="3" y="6"/>
                      <a:pt x="6" y="4"/>
                      <a:pt x="8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1"/>
                      <a:pt x="4" y="1"/>
                      <a:pt x="3" y="1"/>
                    </a:cubicBezTo>
                    <a:cubicBezTo>
                      <a:pt x="3" y="4"/>
                      <a:pt x="4" y="3"/>
                      <a:pt x="0" y="4"/>
                    </a:cubicBezTo>
                    <a:cubicBezTo>
                      <a:pt x="2" y="5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4" name="Freeform 2907"/>
              <p:cNvSpPr>
                <a:spLocks/>
              </p:cNvSpPr>
              <p:nvPr/>
            </p:nvSpPr>
            <p:spPr bwMode="auto">
              <a:xfrm>
                <a:off x="2797" y="-1120"/>
                <a:ext cx="33" cy="12"/>
              </a:xfrm>
              <a:custGeom>
                <a:avLst/>
                <a:gdLst>
                  <a:gd name="T0" fmla="*/ 5 w 14"/>
                  <a:gd name="T1" fmla="*/ 5 h 5"/>
                  <a:gd name="T2" fmla="*/ 14 w 14"/>
                  <a:gd name="T3" fmla="*/ 3 h 5"/>
                  <a:gd name="T4" fmla="*/ 2 w 14"/>
                  <a:gd name="T5" fmla="*/ 0 h 5"/>
                  <a:gd name="T6" fmla="*/ 5 w 14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5" y="5"/>
                    </a:moveTo>
                    <a:cubicBezTo>
                      <a:pt x="8" y="3"/>
                      <a:pt x="11" y="5"/>
                      <a:pt x="14" y="3"/>
                    </a:cubicBezTo>
                    <a:cubicBezTo>
                      <a:pt x="10" y="1"/>
                      <a:pt x="6" y="4"/>
                      <a:pt x="2" y="0"/>
                    </a:cubicBezTo>
                    <a:cubicBezTo>
                      <a:pt x="0" y="3"/>
                      <a:pt x="4" y="2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5" name="Freeform 2908"/>
              <p:cNvSpPr>
                <a:spLocks/>
              </p:cNvSpPr>
              <p:nvPr/>
            </p:nvSpPr>
            <p:spPr bwMode="auto">
              <a:xfrm>
                <a:off x="2835" y="-1122"/>
                <a:ext cx="14" cy="11"/>
              </a:xfrm>
              <a:custGeom>
                <a:avLst/>
                <a:gdLst>
                  <a:gd name="T0" fmla="*/ 3 w 6"/>
                  <a:gd name="T1" fmla="*/ 0 h 5"/>
                  <a:gd name="T2" fmla="*/ 2 w 6"/>
                  <a:gd name="T3" fmla="*/ 5 h 5"/>
                  <a:gd name="T4" fmla="*/ 6 w 6"/>
                  <a:gd name="T5" fmla="*/ 4 h 5"/>
                  <a:gd name="T6" fmla="*/ 3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1" y="1"/>
                      <a:pt x="0" y="3"/>
                      <a:pt x="2" y="5"/>
                    </a:cubicBezTo>
                    <a:cubicBezTo>
                      <a:pt x="3" y="5"/>
                      <a:pt x="5" y="4"/>
                      <a:pt x="6" y="4"/>
                    </a:cubicBezTo>
                    <a:cubicBezTo>
                      <a:pt x="6" y="2"/>
                      <a:pt x="5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6" name="Freeform 2909"/>
              <p:cNvSpPr>
                <a:spLocks/>
              </p:cNvSpPr>
              <p:nvPr/>
            </p:nvSpPr>
            <p:spPr bwMode="auto">
              <a:xfrm>
                <a:off x="2849" y="-1122"/>
                <a:ext cx="15" cy="14"/>
              </a:xfrm>
              <a:custGeom>
                <a:avLst/>
                <a:gdLst>
                  <a:gd name="T0" fmla="*/ 0 w 6"/>
                  <a:gd name="T1" fmla="*/ 2 h 6"/>
                  <a:gd name="T2" fmla="*/ 2 w 6"/>
                  <a:gd name="T3" fmla="*/ 6 h 6"/>
                  <a:gd name="T4" fmla="*/ 5 w 6"/>
                  <a:gd name="T5" fmla="*/ 4 h 6"/>
                  <a:gd name="T6" fmla="*/ 3 w 6"/>
                  <a:gd name="T7" fmla="*/ 0 h 6"/>
                  <a:gd name="T8" fmla="*/ 0 w 6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2"/>
                    </a:moveTo>
                    <a:cubicBezTo>
                      <a:pt x="2" y="3"/>
                      <a:pt x="1" y="4"/>
                      <a:pt x="2" y="6"/>
                    </a:cubicBezTo>
                    <a:cubicBezTo>
                      <a:pt x="4" y="5"/>
                      <a:pt x="3" y="3"/>
                      <a:pt x="5" y="4"/>
                    </a:cubicBezTo>
                    <a:cubicBezTo>
                      <a:pt x="6" y="3"/>
                      <a:pt x="4" y="1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7" name="Freeform 2910"/>
              <p:cNvSpPr>
                <a:spLocks/>
              </p:cNvSpPr>
              <p:nvPr/>
            </p:nvSpPr>
            <p:spPr bwMode="auto">
              <a:xfrm>
                <a:off x="2861" y="-1132"/>
                <a:ext cx="21" cy="17"/>
              </a:xfrm>
              <a:custGeom>
                <a:avLst/>
                <a:gdLst>
                  <a:gd name="T0" fmla="*/ 1 w 9"/>
                  <a:gd name="T1" fmla="*/ 1 h 7"/>
                  <a:gd name="T2" fmla="*/ 9 w 9"/>
                  <a:gd name="T3" fmla="*/ 4 h 7"/>
                  <a:gd name="T4" fmla="*/ 1 w 9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1" y="1"/>
                    </a:moveTo>
                    <a:cubicBezTo>
                      <a:pt x="0" y="2"/>
                      <a:pt x="7" y="7"/>
                      <a:pt x="9" y="4"/>
                    </a:cubicBezTo>
                    <a:cubicBezTo>
                      <a:pt x="7" y="3"/>
                      <a:pt x="4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8" name="Freeform 2911"/>
              <p:cNvSpPr>
                <a:spLocks/>
              </p:cNvSpPr>
              <p:nvPr/>
            </p:nvSpPr>
            <p:spPr bwMode="auto">
              <a:xfrm>
                <a:off x="2977" y="-1120"/>
                <a:ext cx="24" cy="12"/>
              </a:xfrm>
              <a:custGeom>
                <a:avLst/>
                <a:gdLst>
                  <a:gd name="T0" fmla="*/ 3 w 10"/>
                  <a:gd name="T1" fmla="*/ 5 h 5"/>
                  <a:gd name="T2" fmla="*/ 10 w 10"/>
                  <a:gd name="T3" fmla="*/ 2 h 5"/>
                  <a:gd name="T4" fmla="*/ 4 w 10"/>
                  <a:gd name="T5" fmla="*/ 0 h 5"/>
                  <a:gd name="T6" fmla="*/ 3 w 10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3" y="5"/>
                    </a:moveTo>
                    <a:cubicBezTo>
                      <a:pt x="5" y="3"/>
                      <a:pt x="7" y="4"/>
                      <a:pt x="10" y="2"/>
                    </a:cubicBezTo>
                    <a:cubicBezTo>
                      <a:pt x="8" y="0"/>
                      <a:pt x="5" y="3"/>
                      <a:pt x="4" y="0"/>
                    </a:cubicBezTo>
                    <a:cubicBezTo>
                      <a:pt x="2" y="2"/>
                      <a:pt x="0" y="3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9" name="Freeform 2912"/>
              <p:cNvSpPr>
                <a:spLocks/>
              </p:cNvSpPr>
              <p:nvPr/>
            </p:nvSpPr>
            <p:spPr bwMode="auto">
              <a:xfrm>
                <a:off x="3050" y="-1115"/>
                <a:ext cx="17" cy="12"/>
              </a:xfrm>
              <a:custGeom>
                <a:avLst/>
                <a:gdLst>
                  <a:gd name="T0" fmla="*/ 0 w 7"/>
                  <a:gd name="T1" fmla="*/ 3 h 5"/>
                  <a:gd name="T2" fmla="*/ 7 w 7"/>
                  <a:gd name="T3" fmla="*/ 3 h 5"/>
                  <a:gd name="T4" fmla="*/ 4 w 7"/>
                  <a:gd name="T5" fmla="*/ 0 h 5"/>
                  <a:gd name="T6" fmla="*/ 0 w 7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0" y="3"/>
                    </a:moveTo>
                    <a:cubicBezTo>
                      <a:pt x="2" y="5"/>
                      <a:pt x="5" y="5"/>
                      <a:pt x="7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0" name="Freeform 2913"/>
              <p:cNvSpPr>
                <a:spLocks/>
              </p:cNvSpPr>
              <p:nvPr/>
            </p:nvSpPr>
            <p:spPr bwMode="auto">
              <a:xfrm>
                <a:off x="3091" y="-1113"/>
                <a:ext cx="33" cy="12"/>
              </a:xfrm>
              <a:custGeom>
                <a:avLst/>
                <a:gdLst>
                  <a:gd name="T0" fmla="*/ 0 w 14"/>
                  <a:gd name="T1" fmla="*/ 3 h 5"/>
                  <a:gd name="T2" fmla="*/ 11 w 14"/>
                  <a:gd name="T3" fmla="*/ 5 h 5"/>
                  <a:gd name="T4" fmla="*/ 8 w 14"/>
                  <a:gd name="T5" fmla="*/ 0 h 5"/>
                  <a:gd name="T6" fmla="*/ 5 w 14"/>
                  <a:gd name="T7" fmla="*/ 2 h 5"/>
                  <a:gd name="T8" fmla="*/ 0 w 14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">
                    <a:moveTo>
                      <a:pt x="0" y="3"/>
                    </a:moveTo>
                    <a:cubicBezTo>
                      <a:pt x="4" y="4"/>
                      <a:pt x="7" y="5"/>
                      <a:pt x="11" y="5"/>
                    </a:cubicBezTo>
                    <a:cubicBezTo>
                      <a:pt x="14" y="4"/>
                      <a:pt x="5" y="2"/>
                      <a:pt x="8" y="0"/>
                    </a:cubicBezTo>
                    <a:cubicBezTo>
                      <a:pt x="6" y="0"/>
                      <a:pt x="6" y="2"/>
                      <a:pt x="5" y="2"/>
                    </a:cubicBezTo>
                    <a:cubicBezTo>
                      <a:pt x="4" y="3"/>
                      <a:pt x="2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1" name="Freeform 2914"/>
              <p:cNvSpPr>
                <a:spLocks/>
              </p:cNvSpPr>
              <p:nvPr/>
            </p:nvSpPr>
            <p:spPr bwMode="auto">
              <a:xfrm>
                <a:off x="3117" y="-1129"/>
                <a:ext cx="18" cy="11"/>
              </a:xfrm>
              <a:custGeom>
                <a:avLst/>
                <a:gdLst>
                  <a:gd name="T0" fmla="*/ 1 w 8"/>
                  <a:gd name="T1" fmla="*/ 4 h 5"/>
                  <a:gd name="T2" fmla="*/ 8 w 8"/>
                  <a:gd name="T3" fmla="*/ 3 h 5"/>
                  <a:gd name="T4" fmla="*/ 2 w 8"/>
                  <a:gd name="T5" fmla="*/ 0 h 5"/>
                  <a:gd name="T6" fmla="*/ 1 w 8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1" y="4"/>
                    </a:moveTo>
                    <a:cubicBezTo>
                      <a:pt x="3" y="5"/>
                      <a:pt x="6" y="2"/>
                      <a:pt x="8" y="3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1"/>
                      <a:pt x="4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2" name="Freeform 2915"/>
              <p:cNvSpPr>
                <a:spLocks/>
              </p:cNvSpPr>
              <p:nvPr/>
            </p:nvSpPr>
            <p:spPr bwMode="auto">
              <a:xfrm>
                <a:off x="3150" y="-1113"/>
                <a:ext cx="63" cy="21"/>
              </a:xfrm>
              <a:custGeom>
                <a:avLst/>
                <a:gdLst>
                  <a:gd name="T0" fmla="*/ 7 w 27"/>
                  <a:gd name="T1" fmla="*/ 8 h 9"/>
                  <a:gd name="T2" fmla="*/ 23 w 27"/>
                  <a:gd name="T3" fmla="*/ 9 h 9"/>
                  <a:gd name="T4" fmla="*/ 15 w 27"/>
                  <a:gd name="T5" fmla="*/ 0 h 9"/>
                  <a:gd name="T6" fmla="*/ 9 w 27"/>
                  <a:gd name="T7" fmla="*/ 5 h 9"/>
                  <a:gd name="T8" fmla="*/ 1 w 27"/>
                  <a:gd name="T9" fmla="*/ 0 h 9"/>
                  <a:gd name="T10" fmla="*/ 7 w 27"/>
                  <a:gd name="T11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9">
                    <a:moveTo>
                      <a:pt x="7" y="8"/>
                    </a:moveTo>
                    <a:cubicBezTo>
                      <a:pt x="13" y="4"/>
                      <a:pt x="18" y="8"/>
                      <a:pt x="23" y="9"/>
                    </a:cubicBezTo>
                    <a:cubicBezTo>
                      <a:pt x="27" y="5"/>
                      <a:pt x="17" y="4"/>
                      <a:pt x="15" y="0"/>
                    </a:cubicBezTo>
                    <a:cubicBezTo>
                      <a:pt x="14" y="4"/>
                      <a:pt x="15" y="4"/>
                      <a:pt x="9" y="5"/>
                    </a:cubicBezTo>
                    <a:cubicBezTo>
                      <a:pt x="5" y="2"/>
                      <a:pt x="6" y="0"/>
                      <a:pt x="1" y="0"/>
                    </a:cubicBezTo>
                    <a:cubicBezTo>
                      <a:pt x="0" y="4"/>
                      <a:pt x="2" y="5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3" name="Freeform 2916"/>
              <p:cNvSpPr>
                <a:spLocks/>
              </p:cNvSpPr>
              <p:nvPr/>
            </p:nvSpPr>
            <p:spPr bwMode="auto">
              <a:xfrm>
                <a:off x="3171" y="-1125"/>
                <a:ext cx="26" cy="12"/>
              </a:xfrm>
              <a:custGeom>
                <a:avLst/>
                <a:gdLst>
                  <a:gd name="T0" fmla="*/ 0 w 11"/>
                  <a:gd name="T1" fmla="*/ 4 h 5"/>
                  <a:gd name="T2" fmla="*/ 11 w 11"/>
                  <a:gd name="T3" fmla="*/ 5 h 5"/>
                  <a:gd name="T4" fmla="*/ 0 w 11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0" y="4"/>
                    </a:moveTo>
                    <a:cubicBezTo>
                      <a:pt x="3" y="5"/>
                      <a:pt x="7" y="4"/>
                      <a:pt x="11" y="5"/>
                    </a:cubicBezTo>
                    <a:cubicBezTo>
                      <a:pt x="11" y="3"/>
                      <a:pt x="3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4" name="Freeform 2917"/>
              <p:cNvSpPr>
                <a:spLocks/>
              </p:cNvSpPr>
              <p:nvPr/>
            </p:nvSpPr>
            <p:spPr bwMode="auto">
              <a:xfrm>
                <a:off x="3216" y="-1132"/>
                <a:ext cx="16" cy="17"/>
              </a:xfrm>
              <a:custGeom>
                <a:avLst/>
                <a:gdLst>
                  <a:gd name="T0" fmla="*/ 0 w 7"/>
                  <a:gd name="T1" fmla="*/ 5 h 7"/>
                  <a:gd name="T2" fmla="*/ 4 w 7"/>
                  <a:gd name="T3" fmla="*/ 7 h 7"/>
                  <a:gd name="T4" fmla="*/ 5 w 7"/>
                  <a:gd name="T5" fmla="*/ 1 h 7"/>
                  <a:gd name="T6" fmla="*/ 0 w 7"/>
                  <a:gd name="T7" fmla="*/ 2 h 7"/>
                  <a:gd name="T8" fmla="*/ 0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5"/>
                    </a:moveTo>
                    <a:cubicBezTo>
                      <a:pt x="1" y="6"/>
                      <a:pt x="3" y="5"/>
                      <a:pt x="4" y="7"/>
                    </a:cubicBezTo>
                    <a:cubicBezTo>
                      <a:pt x="7" y="5"/>
                      <a:pt x="2" y="3"/>
                      <a:pt x="5" y="1"/>
                    </a:cubicBezTo>
                    <a:cubicBezTo>
                      <a:pt x="4" y="0"/>
                      <a:pt x="2" y="1"/>
                      <a:pt x="0" y="2"/>
                    </a:cubicBezTo>
                    <a:cubicBezTo>
                      <a:pt x="3" y="4"/>
                      <a:pt x="4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5" name="Freeform 2918"/>
              <p:cNvSpPr>
                <a:spLocks/>
              </p:cNvSpPr>
              <p:nvPr/>
            </p:nvSpPr>
            <p:spPr bwMode="auto">
              <a:xfrm>
                <a:off x="3277" y="-1125"/>
                <a:ext cx="14" cy="12"/>
              </a:xfrm>
              <a:custGeom>
                <a:avLst/>
                <a:gdLst>
                  <a:gd name="T0" fmla="*/ 0 w 6"/>
                  <a:gd name="T1" fmla="*/ 2 h 5"/>
                  <a:gd name="T2" fmla="*/ 4 w 6"/>
                  <a:gd name="T3" fmla="*/ 5 h 5"/>
                  <a:gd name="T4" fmla="*/ 3 w 6"/>
                  <a:gd name="T5" fmla="*/ 0 h 5"/>
                  <a:gd name="T6" fmla="*/ 0 w 6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0" y="2"/>
                    </a:moveTo>
                    <a:cubicBezTo>
                      <a:pt x="1" y="4"/>
                      <a:pt x="3" y="4"/>
                      <a:pt x="4" y="5"/>
                    </a:cubicBezTo>
                    <a:cubicBezTo>
                      <a:pt x="3" y="3"/>
                      <a:pt x="6" y="2"/>
                      <a:pt x="3" y="0"/>
                    </a:cubicBezTo>
                    <a:cubicBezTo>
                      <a:pt x="3" y="2"/>
                      <a:pt x="2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6" name="Freeform 2919"/>
              <p:cNvSpPr>
                <a:spLocks/>
              </p:cNvSpPr>
              <p:nvPr/>
            </p:nvSpPr>
            <p:spPr bwMode="auto">
              <a:xfrm>
                <a:off x="4005" y="-1061"/>
                <a:ext cx="34" cy="17"/>
              </a:xfrm>
              <a:custGeom>
                <a:avLst/>
                <a:gdLst>
                  <a:gd name="T0" fmla="*/ 0 w 14"/>
                  <a:gd name="T1" fmla="*/ 5 h 7"/>
                  <a:gd name="T2" fmla="*/ 14 w 14"/>
                  <a:gd name="T3" fmla="*/ 4 h 7"/>
                  <a:gd name="T4" fmla="*/ 2 w 14"/>
                  <a:gd name="T5" fmla="*/ 0 h 7"/>
                  <a:gd name="T6" fmla="*/ 0 w 14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0" y="5"/>
                    </a:moveTo>
                    <a:cubicBezTo>
                      <a:pt x="5" y="7"/>
                      <a:pt x="9" y="6"/>
                      <a:pt x="14" y="4"/>
                    </a:cubicBezTo>
                    <a:cubicBezTo>
                      <a:pt x="10" y="2"/>
                      <a:pt x="6" y="0"/>
                      <a:pt x="2" y="0"/>
                    </a:cubicBezTo>
                    <a:cubicBezTo>
                      <a:pt x="1" y="1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7" name="Freeform 2920"/>
              <p:cNvSpPr>
                <a:spLocks/>
              </p:cNvSpPr>
              <p:nvPr/>
            </p:nvSpPr>
            <p:spPr bwMode="auto">
              <a:xfrm>
                <a:off x="4214" y="-1075"/>
                <a:ext cx="18" cy="12"/>
              </a:xfrm>
              <a:custGeom>
                <a:avLst/>
                <a:gdLst>
                  <a:gd name="T0" fmla="*/ 0 w 8"/>
                  <a:gd name="T1" fmla="*/ 2 h 5"/>
                  <a:gd name="T2" fmla="*/ 6 w 8"/>
                  <a:gd name="T3" fmla="*/ 3 h 5"/>
                  <a:gd name="T4" fmla="*/ 0 w 8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0" y="2"/>
                    </a:moveTo>
                    <a:cubicBezTo>
                      <a:pt x="2" y="5"/>
                      <a:pt x="4" y="2"/>
                      <a:pt x="6" y="3"/>
                    </a:cubicBezTo>
                    <a:cubicBezTo>
                      <a:pt x="8" y="2"/>
                      <a:pt x="2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8" name="Freeform 2921"/>
              <p:cNvSpPr>
                <a:spLocks/>
              </p:cNvSpPr>
              <p:nvPr/>
            </p:nvSpPr>
            <p:spPr bwMode="auto">
              <a:xfrm>
                <a:off x="4429" y="-1054"/>
                <a:ext cx="26" cy="10"/>
              </a:xfrm>
              <a:custGeom>
                <a:avLst/>
                <a:gdLst>
                  <a:gd name="T0" fmla="*/ 0 w 11"/>
                  <a:gd name="T1" fmla="*/ 1 h 4"/>
                  <a:gd name="T2" fmla="*/ 11 w 11"/>
                  <a:gd name="T3" fmla="*/ 1 h 4"/>
                  <a:gd name="T4" fmla="*/ 0 w 11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4">
                    <a:moveTo>
                      <a:pt x="0" y="1"/>
                    </a:moveTo>
                    <a:cubicBezTo>
                      <a:pt x="0" y="4"/>
                      <a:pt x="8" y="4"/>
                      <a:pt x="11" y="1"/>
                    </a:cubicBezTo>
                    <a:cubicBezTo>
                      <a:pt x="7" y="0"/>
                      <a:pt x="4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9" name="Freeform 2922"/>
              <p:cNvSpPr>
                <a:spLocks/>
              </p:cNvSpPr>
              <p:nvPr/>
            </p:nvSpPr>
            <p:spPr bwMode="auto">
              <a:xfrm>
                <a:off x="4533" y="-1056"/>
                <a:ext cx="33" cy="12"/>
              </a:xfrm>
              <a:custGeom>
                <a:avLst/>
                <a:gdLst>
                  <a:gd name="T0" fmla="*/ 0 w 14"/>
                  <a:gd name="T1" fmla="*/ 5 h 5"/>
                  <a:gd name="T2" fmla="*/ 14 w 14"/>
                  <a:gd name="T3" fmla="*/ 1 h 5"/>
                  <a:gd name="T4" fmla="*/ 0 w 1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5">
                    <a:moveTo>
                      <a:pt x="0" y="5"/>
                    </a:moveTo>
                    <a:cubicBezTo>
                      <a:pt x="4" y="3"/>
                      <a:pt x="12" y="3"/>
                      <a:pt x="14" y="1"/>
                    </a:cubicBezTo>
                    <a:cubicBezTo>
                      <a:pt x="10" y="0"/>
                      <a:pt x="2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0" name="Freeform 2923"/>
              <p:cNvSpPr>
                <a:spLocks/>
              </p:cNvSpPr>
              <p:nvPr/>
            </p:nvSpPr>
            <p:spPr bwMode="auto">
              <a:xfrm>
                <a:off x="4741" y="-1056"/>
                <a:ext cx="23" cy="9"/>
              </a:xfrm>
              <a:custGeom>
                <a:avLst/>
                <a:gdLst>
                  <a:gd name="T0" fmla="*/ 0 w 10"/>
                  <a:gd name="T1" fmla="*/ 3 h 4"/>
                  <a:gd name="T2" fmla="*/ 10 w 10"/>
                  <a:gd name="T3" fmla="*/ 4 h 4"/>
                  <a:gd name="T4" fmla="*/ 0 w 10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">
                    <a:moveTo>
                      <a:pt x="0" y="3"/>
                    </a:moveTo>
                    <a:cubicBezTo>
                      <a:pt x="3" y="4"/>
                      <a:pt x="7" y="3"/>
                      <a:pt x="10" y="4"/>
                    </a:cubicBezTo>
                    <a:cubicBezTo>
                      <a:pt x="10" y="2"/>
                      <a:pt x="3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1" name="Freeform 2924"/>
              <p:cNvSpPr>
                <a:spLocks/>
              </p:cNvSpPr>
              <p:nvPr/>
            </p:nvSpPr>
            <p:spPr bwMode="auto">
              <a:xfrm>
                <a:off x="4954" y="-1032"/>
                <a:ext cx="14" cy="14"/>
              </a:xfrm>
              <a:custGeom>
                <a:avLst/>
                <a:gdLst>
                  <a:gd name="T0" fmla="*/ 3 w 6"/>
                  <a:gd name="T1" fmla="*/ 6 h 6"/>
                  <a:gd name="T2" fmla="*/ 6 w 6"/>
                  <a:gd name="T3" fmla="*/ 1 h 6"/>
                  <a:gd name="T4" fmla="*/ 0 w 6"/>
                  <a:gd name="T5" fmla="*/ 2 h 6"/>
                  <a:gd name="T6" fmla="*/ 3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3" y="4"/>
                      <a:pt x="5" y="3"/>
                      <a:pt x="6" y="1"/>
                    </a:cubicBezTo>
                    <a:cubicBezTo>
                      <a:pt x="4" y="0"/>
                      <a:pt x="2" y="1"/>
                      <a:pt x="0" y="2"/>
                    </a:cubicBezTo>
                    <a:cubicBezTo>
                      <a:pt x="2" y="3"/>
                      <a:pt x="1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2" name="Freeform 2925"/>
              <p:cNvSpPr>
                <a:spLocks/>
              </p:cNvSpPr>
              <p:nvPr/>
            </p:nvSpPr>
            <p:spPr bwMode="auto">
              <a:xfrm>
                <a:off x="5639" y="-453"/>
                <a:ext cx="50" cy="19"/>
              </a:xfrm>
              <a:custGeom>
                <a:avLst/>
                <a:gdLst>
                  <a:gd name="T0" fmla="*/ 0 w 21"/>
                  <a:gd name="T1" fmla="*/ 6 h 8"/>
                  <a:gd name="T2" fmla="*/ 21 w 21"/>
                  <a:gd name="T3" fmla="*/ 5 h 8"/>
                  <a:gd name="T4" fmla="*/ 0 w 21"/>
                  <a:gd name="T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8">
                    <a:moveTo>
                      <a:pt x="0" y="6"/>
                    </a:moveTo>
                    <a:cubicBezTo>
                      <a:pt x="6" y="8"/>
                      <a:pt x="14" y="3"/>
                      <a:pt x="21" y="5"/>
                    </a:cubicBezTo>
                    <a:cubicBezTo>
                      <a:pt x="18" y="0"/>
                      <a:pt x="6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3" name="Freeform 2926"/>
              <p:cNvSpPr>
                <a:spLocks/>
              </p:cNvSpPr>
              <p:nvPr/>
            </p:nvSpPr>
            <p:spPr bwMode="auto">
              <a:xfrm>
                <a:off x="5691" y="-448"/>
                <a:ext cx="21" cy="9"/>
              </a:xfrm>
              <a:custGeom>
                <a:avLst/>
                <a:gdLst>
                  <a:gd name="T0" fmla="*/ 0 w 9"/>
                  <a:gd name="T1" fmla="*/ 1 h 4"/>
                  <a:gd name="T2" fmla="*/ 9 w 9"/>
                  <a:gd name="T3" fmla="*/ 1 h 4"/>
                  <a:gd name="T4" fmla="*/ 0 w 9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0" y="1"/>
                    </a:moveTo>
                    <a:cubicBezTo>
                      <a:pt x="3" y="4"/>
                      <a:pt x="6" y="4"/>
                      <a:pt x="9" y="1"/>
                    </a:cubicBezTo>
                    <a:cubicBezTo>
                      <a:pt x="6" y="0"/>
                      <a:pt x="3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4" name="Freeform 2927"/>
              <p:cNvSpPr>
                <a:spLocks/>
              </p:cNvSpPr>
              <p:nvPr/>
            </p:nvSpPr>
            <p:spPr bwMode="auto">
              <a:xfrm>
                <a:off x="5353" y="-1049"/>
                <a:ext cx="45" cy="17"/>
              </a:xfrm>
              <a:custGeom>
                <a:avLst/>
                <a:gdLst>
                  <a:gd name="T0" fmla="*/ 4 w 19"/>
                  <a:gd name="T1" fmla="*/ 7 h 7"/>
                  <a:gd name="T2" fmla="*/ 4 w 19"/>
                  <a:gd name="T3" fmla="*/ 3 h 7"/>
                  <a:gd name="T4" fmla="*/ 19 w 19"/>
                  <a:gd name="T5" fmla="*/ 3 h 7"/>
                  <a:gd name="T6" fmla="*/ 0 w 19"/>
                  <a:gd name="T7" fmla="*/ 1 h 7"/>
                  <a:gd name="T8" fmla="*/ 4 w 1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">
                    <a:moveTo>
                      <a:pt x="4" y="7"/>
                    </a:moveTo>
                    <a:cubicBezTo>
                      <a:pt x="5" y="5"/>
                      <a:pt x="5" y="4"/>
                      <a:pt x="4" y="3"/>
                    </a:cubicBezTo>
                    <a:cubicBezTo>
                      <a:pt x="10" y="4"/>
                      <a:pt x="11" y="4"/>
                      <a:pt x="19" y="3"/>
                    </a:cubicBezTo>
                    <a:cubicBezTo>
                      <a:pt x="13" y="1"/>
                      <a:pt x="6" y="0"/>
                      <a:pt x="0" y="1"/>
                    </a:cubicBezTo>
                    <a:cubicBezTo>
                      <a:pt x="3" y="3"/>
                      <a:pt x="2" y="5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5" name="Freeform 2928"/>
              <p:cNvSpPr>
                <a:spLocks/>
              </p:cNvSpPr>
              <p:nvPr/>
            </p:nvSpPr>
            <p:spPr bwMode="auto">
              <a:xfrm>
                <a:off x="5424" y="-1021"/>
                <a:ext cx="17" cy="15"/>
              </a:xfrm>
              <a:custGeom>
                <a:avLst/>
                <a:gdLst>
                  <a:gd name="T0" fmla="*/ 3 w 7"/>
                  <a:gd name="T1" fmla="*/ 6 h 6"/>
                  <a:gd name="T2" fmla="*/ 4 w 7"/>
                  <a:gd name="T3" fmla="*/ 0 h 6"/>
                  <a:gd name="T4" fmla="*/ 3 w 7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cubicBezTo>
                      <a:pt x="3" y="4"/>
                      <a:pt x="7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6" name="Freeform 2929"/>
              <p:cNvSpPr>
                <a:spLocks/>
              </p:cNvSpPr>
              <p:nvPr/>
            </p:nvSpPr>
            <p:spPr bwMode="auto">
              <a:xfrm>
                <a:off x="5412" y="-1042"/>
                <a:ext cx="19" cy="14"/>
              </a:xfrm>
              <a:custGeom>
                <a:avLst/>
                <a:gdLst>
                  <a:gd name="T0" fmla="*/ 1 w 8"/>
                  <a:gd name="T1" fmla="*/ 2 h 6"/>
                  <a:gd name="T2" fmla="*/ 3 w 8"/>
                  <a:gd name="T3" fmla="*/ 6 h 6"/>
                  <a:gd name="T4" fmla="*/ 8 w 8"/>
                  <a:gd name="T5" fmla="*/ 2 h 6"/>
                  <a:gd name="T6" fmla="*/ 1 w 8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1" y="2"/>
                    </a:moveTo>
                    <a:cubicBezTo>
                      <a:pt x="0" y="3"/>
                      <a:pt x="2" y="4"/>
                      <a:pt x="3" y="6"/>
                    </a:cubicBezTo>
                    <a:cubicBezTo>
                      <a:pt x="6" y="4"/>
                      <a:pt x="7" y="3"/>
                      <a:pt x="8" y="2"/>
                    </a:cubicBezTo>
                    <a:cubicBezTo>
                      <a:pt x="6" y="0"/>
                      <a:pt x="3" y="4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7" name="Freeform 2930"/>
              <p:cNvSpPr>
                <a:spLocks/>
              </p:cNvSpPr>
              <p:nvPr/>
            </p:nvSpPr>
            <p:spPr bwMode="auto">
              <a:xfrm>
                <a:off x="5932" y="-1028"/>
                <a:ext cx="17" cy="12"/>
              </a:xfrm>
              <a:custGeom>
                <a:avLst/>
                <a:gdLst>
                  <a:gd name="T0" fmla="*/ 0 w 7"/>
                  <a:gd name="T1" fmla="*/ 3 h 5"/>
                  <a:gd name="T2" fmla="*/ 7 w 7"/>
                  <a:gd name="T3" fmla="*/ 1 h 5"/>
                  <a:gd name="T4" fmla="*/ 2 w 7"/>
                  <a:gd name="T5" fmla="*/ 1 h 5"/>
                  <a:gd name="T6" fmla="*/ 0 w 7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0" y="3"/>
                    </a:moveTo>
                    <a:cubicBezTo>
                      <a:pt x="3" y="5"/>
                      <a:pt x="5" y="2"/>
                      <a:pt x="7" y="1"/>
                    </a:cubicBezTo>
                    <a:cubicBezTo>
                      <a:pt x="5" y="0"/>
                      <a:pt x="3" y="1"/>
                      <a:pt x="2" y="1"/>
                    </a:cubicBezTo>
                    <a:cubicBezTo>
                      <a:pt x="2" y="2"/>
                      <a:pt x="1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8" name="Freeform 2931"/>
              <p:cNvSpPr>
                <a:spLocks/>
              </p:cNvSpPr>
              <p:nvPr/>
            </p:nvSpPr>
            <p:spPr bwMode="auto">
              <a:xfrm>
                <a:off x="5968" y="-1047"/>
                <a:ext cx="14" cy="1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1 h 6"/>
                  <a:gd name="T4" fmla="*/ 0 w 6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cubicBezTo>
                      <a:pt x="2" y="6"/>
                      <a:pt x="6" y="2"/>
                      <a:pt x="6" y="1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9" name="Freeform 2932"/>
              <p:cNvSpPr>
                <a:spLocks/>
              </p:cNvSpPr>
              <p:nvPr/>
            </p:nvSpPr>
            <p:spPr bwMode="auto">
              <a:xfrm>
                <a:off x="6006" y="-1030"/>
                <a:ext cx="71" cy="14"/>
              </a:xfrm>
              <a:custGeom>
                <a:avLst/>
                <a:gdLst>
                  <a:gd name="T0" fmla="*/ 0 w 30"/>
                  <a:gd name="T1" fmla="*/ 4 h 6"/>
                  <a:gd name="T2" fmla="*/ 23 w 30"/>
                  <a:gd name="T3" fmla="*/ 5 h 6"/>
                  <a:gd name="T4" fmla="*/ 30 w 30"/>
                  <a:gd name="T5" fmla="*/ 2 h 6"/>
                  <a:gd name="T6" fmla="*/ 0 w 30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4"/>
                    </a:moveTo>
                    <a:cubicBezTo>
                      <a:pt x="7" y="6"/>
                      <a:pt x="15" y="5"/>
                      <a:pt x="23" y="5"/>
                    </a:cubicBezTo>
                    <a:cubicBezTo>
                      <a:pt x="22" y="2"/>
                      <a:pt x="26" y="3"/>
                      <a:pt x="30" y="2"/>
                    </a:cubicBezTo>
                    <a:cubicBezTo>
                      <a:pt x="19" y="0"/>
                      <a:pt x="11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0" name="Freeform 2933"/>
              <p:cNvSpPr>
                <a:spLocks/>
              </p:cNvSpPr>
              <p:nvPr/>
            </p:nvSpPr>
            <p:spPr bwMode="auto">
              <a:xfrm>
                <a:off x="6069" y="-1025"/>
                <a:ext cx="24" cy="11"/>
              </a:xfrm>
              <a:custGeom>
                <a:avLst/>
                <a:gdLst>
                  <a:gd name="T0" fmla="*/ 0 w 10"/>
                  <a:gd name="T1" fmla="*/ 3 h 5"/>
                  <a:gd name="T2" fmla="*/ 10 w 10"/>
                  <a:gd name="T3" fmla="*/ 2 h 5"/>
                  <a:gd name="T4" fmla="*/ 0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cubicBezTo>
                      <a:pt x="3" y="5"/>
                      <a:pt x="6" y="2"/>
                      <a:pt x="10" y="2"/>
                    </a:cubicBezTo>
                    <a:cubicBezTo>
                      <a:pt x="7" y="0"/>
                      <a:pt x="3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1" name="Freeform 2934"/>
              <p:cNvSpPr>
                <a:spLocks/>
              </p:cNvSpPr>
              <p:nvPr/>
            </p:nvSpPr>
            <p:spPr bwMode="auto">
              <a:xfrm>
                <a:off x="6100" y="-1028"/>
                <a:ext cx="26" cy="14"/>
              </a:xfrm>
              <a:custGeom>
                <a:avLst/>
                <a:gdLst>
                  <a:gd name="T0" fmla="*/ 0 w 11"/>
                  <a:gd name="T1" fmla="*/ 3 h 6"/>
                  <a:gd name="T2" fmla="*/ 11 w 11"/>
                  <a:gd name="T3" fmla="*/ 5 h 6"/>
                  <a:gd name="T4" fmla="*/ 0 w 11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3"/>
                    </a:moveTo>
                    <a:cubicBezTo>
                      <a:pt x="4" y="4"/>
                      <a:pt x="7" y="6"/>
                      <a:pt x="11" y="5"/>
                    </a:cubicBezTo>
                    <a:cubicBezTo>
                      <a:pt x="11" y="2"/>
                      <a:pt x="4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2" name="Freeform 2935"/>
              <p:cNvSpPr>
                <a:spLocks/>
              </p:cNvSpPr>
              <p:nvPr/>
            </p:nvSpPr>
            <p:spPr bwMode="auto">
              <a:xfrm>
                <a:off x="6121" y="-1011"/>
                <a:ext cx="31" cy="14"/>
              </a:xfrm>
              <a:custGeom>
                <a:avLst/>
                <a:gdLst>
                  <a:gd name="T0" fmla="*/ 0 w 13"/>
                  <a:gd name="T1" fmla="*/ 2 h 6"/>
                  <a:gd name="T2" fmla="*/ 9 w 13"/>
                  <a:gd name="T3" fmla="*/ 6 h 6"/>
                  <a:gd name="T4" fmla="*/ 11 w 13"/>
                  <a:gd name="T5" fmla="*/ 0 h 6"/>
                  <a:gd name="T6" fmla="*/ 0 w 1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6">
                    <a:moveTo>
                      <a:pt x="0" y="2"/>
                    </a:moveTo>
                    <a:cubicBezTo>
                      <a:pt x="5" y="3"/>
                      <a:pt x="6" y="5"/>
                      <a:pt x="9" y="6"/>
                    </a:cubicBezTo>
                    <a:cubicBezTo>
                      <a:pt x="11" y="4"/>
                      <a:pt x="13" y="4"/>
                      <a:pt x="11" y="0"/>
                    </a:cubicBezTo>
                    <a:cubicBezTo>
                      <a:pt x="10" y="4"/>
                      <a:pt x="4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3" name="Freeform 2936"/>
              <p:cNvSpPr>
                <a:spLocks/>
              </p:cNvSpPr>
              <p:nvPr/>
            </p:nvSpPr>
            <p:spPr bwMode="auto">
              <a:xfrm>
                <a:off x="6145" y="-1096"/>
                <a:ext cx="21" cy="9"/>
              </a:xfrm>
              <a:custGeom>
                <a:avLst/>
                <a:gdLst>
                  <a:gd name="T0" fmla="*/ 2 w 9"/>
                  <a:gd name="T1" fmla="*/ 2 h 4"/>
                  <a:gd name="T2" fmla="*/ 9 w 9"/>
                  <a:gd name="T3" fmla="*/ 2 h 4"/>
                  <a:gd name="T4" fmla="*/ 5 w 9"/>
                  <a:gd name="T5" fmla="*/ 0 h 4"/>
                  <a:gd name="T6" fmla="*/ 2 w 9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2" y="2"/>
                    </a:moveTo>
                    <a:cubicBezTo>
                      <a:pt x="0" y="4"/>
                      <a:pt x="7" y="4"/>
                      <a:pt x="9" y="2"/>
                    </a:cubicBezTo>
                    <a:cubicBezTo>
                      <a:pt x="7" y="1"/>
                      <a:pt x="6" y="1"/>
                      <a:pt x="5" y="0"/>
                    </a:cubicBezTo>
                    <a:cubicBezTo>
                      <a:pt x="3" y="1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4" name="Freeform 2937"/>
              <p:cNvSpPr>
                <a:spLocks/>
              </p:cNvSpPr>
              <p:nvPr/>
            </p:nvSpPr>
            <p:spPr bwMode="auto">
              <a:xfrm>
                <a:off x="6235" y="-1037"/>
                <a:ext cx="47" cy="26"/>
              </a:xfrm>
              <a:custGeom>
                <a:avLst/>
                <a:gdLst>
                  <a:gd name="T0" fmla="*/ 1 w 20"/>
                  <a:gd name="T1" fmla="*/ 7 h 11"/>
                  <a:gd name="T2" fmla="*/ 1 w 20"/>
                  <a:gd name="T3" fmla="*/ 8 h 11"/>
                  <a:gd name="T4" fmla="*/ 2 w 20"/>
                  <a:gd name="T5" fmla="*/ 10 h 11"/>
                  <a:gd name="T6" fmla="*/ 20 w 20"/>
                  <a:gd name="T7" fmla="*/ 7 h 11"/>
                  <a:gd name="T8" fmla="*/ 19 w 20"/>
                  <a:gd name="T9" fmla="*/ 5 h 11"/>
                  <a:gd name="T10" fmla="*/ 6 w 20"/>
                  <a:gd name="T11" fmla="*/ 8 h 11"/>
                  <a:gd name="T12" fmla="*/ 9 w 20"/>
                  <a:gd name="T13" fmla="*/ 2 h 11"/>
                  <a:gd name="T14" fmla="*/ 2 w 20"/>
                  <a:gd name="T15" fmla="*/ 4 h 11"/>
                  <a:gd name="T16" fmla="*/ 1 w 20"/>
                  <a:gd name="T1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1">
                    <a:moveTo>
                      <a:pt x="1" y="7"/>
                    </a:moveTo>
                    <a:cubicBezTo>
                      <a:pt x="0" y="7"/>
                      <a:pt x="0" y="8"/>
                      <a:pt x="1" y="8"/>
                    </a:cubicBezTo>
                    <a:cubicBezTo>
                      <a:pt x="1" y="9"/>
                      <a:pt x="2" y="9"/>
                      <a:pt x="2" y="10"/>
                    </a:cubicBezTo>
                    <a:cubicBezTo>
                      <a:pt x="5" y="7"/>
                      <a:pt x="14" y="11"/>
                      <a:pt x="20" y="7"/>
                    </a:cubicBezTo>
                    <a:cubicBezTo>
                      <a:pt x="19" y="6"/>
                      <a:pt x="18" y="6"/>
                      <a:pt x="19" y="5"/>
                    </a:cubicBezTo>
                    <a:cubicBezTo>
                      <a:pt x="15" y="6"/>
                      <a:pt x="11" y="6"/>
                      <a:pt x="6" y="8"/>
                    </a:cubicBezTo>
                    <a:cubicBezTo>
                      <a:pt x="2" y="4"/>
                      <a:pt x="9" y="5"/>
                      <a:pt x="9" y="2"/>
                    </a:cubicBezTo>
                    <a:cubicBezTo>
                      <a:pt x="7" y="0"/>
                      <a:pt x="4" y="6"/>
                      <a:pt x="2" y="4"/>
                    </a:cubicBezTo>
                    <a:cubicBezTo>
                      <a:pt x="1" y="4"/>
                      <a:pt x="6" y="9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5" name="Freeform 2938"/>
              <p:cNvSpPr>
                <a:spLocks/>
              </p:cNvSpPr>
              <p:nvPr/>
            </p:nvSpPr>
            <p:spPr bwMode="auto">
              <a:xfrm>
                <a:off x="6188" y="-1096"/>
                <a:ext cx="40" cy="7"/>
              </a:xfrm>
              <a:custGeom>
                <a:avLst/>
                <a:gdLst>
                  <a:gd name="T0" fmla="*/ 0 w 17"/>
                  <a:gd name="T1" fmla="*/ 2 h 3"/>
                  <a:gd name="T2" fmla="*/ 17 w 17"/>
                  <a:gd name="T3" fmla="*/ 1 h 3"/>
                  <a:gd name="T4" fmla="*/ 0 w 17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3">
                    <a:moveTo>
                      <a:pt x="0" y="2"/>
                    </a:moveTo>
                    <a:cubicBezTo>
                      <a:pt x="5" y="3"/>
                      <a:pt x="11" y="3"/>
                      <a:pt x="17" y="1"/>
                    </a:cubicBezTo>
                    <a:cubicBezTo>
                      <a:pt x="11" y="0"/>
                      <a:pt x="5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6" name="Freeform 2939"/>
              <p:cNvSpPr>
                <a:spLocks/>
              </p:cNvSpPr>
              <p:nvPr/>
            </p:nvSpPr>
            <p:spPr bwMode="auto">
              <a:xfrm>
                <a:off x="6292" y="-1025"/>
                <a:ext cx="26" cy="16"/>
              </a:xfrm>
              <a:custGeom>
                <a:avLst/>
                <a:gdLst>
                  <a:gd name="T0" fmla="*/ 0 w 11"/>
                  <a:gd name="T1" fmla="*/ 2 h 7"/>
                  <a:gd name="T2" fmla="*/ 6 w 11"/>
                  <a:gd name="T3" fmla="*/ 7 h 7"/>
                  <a:gd name="T4" fmla="*/ 11 w 11"/>
                  <a:gd name="T5" fmla="*/ 2 h 7"/>
                  <a:gd name="T6" fmla="*/ 0 w 1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0" y="2"/>
                    </a:moveTo>
                    <a:cubicBezTo>
                      <a:pt x="3" y="2"/>
                      <a:pt x="2" y="7"/>
                      <a:pt x="6" y="7"/>
                    </a:cubicBezTo>
                    <a:cubicBezTo>
                      <a:pt x="5" y="4"/>
                      <a:pt x="6" y="3"/>
                      <a:pt x="11" y="2"/>
                    </a:cubicBezTo>
                    <a:cubicBezTo>
                      <a:pt x="7" y="0"/>
                      <a:pt x="4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7" name="Freeform 2940"/>
              <p:cNvSpPr>
                <a:spLocks/>
              </p:cNvSpPr>
              <p:nvPr/>
            </p:nvSpPr>
            <p:spPr bwMode="auto">
              <a:xfrm>
                <a:off x="6308" y="-1037"/>
                <a:ext cx="31" cy="12"/>
              </a:xfrm>
              <a:custGeom>
                <a:avLst/>
                <a:gdLst>
                  <a:gd name="T0" fmla="*/ 0 w 13"/>
                  <a:gd name="T1" fmla="*/ 3 h 5"/>
                  <a:gd name="T2" fmla="*/ 13 w 13"/>
                  <a:gd name="T3" fmla="*/ 2 h 5"/>
                  <a:gd name="T4" fmla="*/ 0 w 13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5">
                    <a:moveTo>
                      <a:pt x="0" y="3"/>
                    </a:moveTo>
                    <a:cubicBezTo>
                      <a:pt x="4" y="5"/>
                      <a:pt x="8" y="3"/>
                      <a:pt x="13" y="2"/>
                    </a:cubicBezTo>
                    <a:cubicBezTo>
                      <a:pt x="7" y="0"/>
                      <a:pt x="5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8" name="Freeform 2941"/>
              <p:cNvSpPr>
                <a:spLocks/>
              </p:cNvSpPr>
              <p:nvPr/>
            </p:nvSpPr>
            <p:spPr bwMode="auto">
              <a:xfrm>
                <a:off x="6356" y="-1030"/>
                <a:ext cx="47" cy="21"/>
              </a:xfrm>
              <a:custGeom>
                <a:avLst/>
                <a:gdLst>
                  <a:gd name="T0" fmla="*/ 19 w 20"/>
                  <a:gd name="T1" fmla="*/ 5 h 9"/>
                  <a:gd name="T2" fmla="*/ 19 w 20"/>
                  <a:gd name="T3" fmla="*/ 1 h 9"/>
                  <a:gd name="T4" fmla="*/ 1 w 20"/>
                  <a:gd name="T5" fmla="*/ 2 h 9"/>
                  <a:gd name="T6" fmla="*/ 19 w 20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9">
                    <a:moveTo>
                      <a:pt x="19" y="5"/>
                    </a:moveTo>
                    <a:cubicBezTo>
                      <a:pt x="20" y="4"/>
                      <a:pt x="17" y="2"/>
                      <a:pt x="19" y="1"/>
                    </a:cubicBezTo>
                    <a:cubicBezTo>
                      <a:pt x="13" y="0"/>
                      <a:pt x="6" y="6"/>
                      <a:pt x="1" y="2"/>
                    </a:cubicBezTo>
                    <a:cubicBezTo>
                      <a:pt x="0" y="9"/>
                      <a:pt x="14" y="1"/>
                      <a:pt x="1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9" name="Freeform 2942"/>
              <p:cNvSpPr>
                <a:spLocks/>
              </p:cNvSpPr>
              <p:nvPr/>
            </p:nvSpPr>
            <p:spPr bwMode="auto">
              <a:xfrm>
                <a:off x="6356" y="-1047"/>
                <a:ext cx="44" cy="19"/>
              </a:xfrm>
              <a:custGeom>
                <a:avLst/>
                <a:gdLst>
                  <a:gd name="T0" fmla="*/ 0 w 19"/>
                  <a:gd name="T1" fmla="*/ 6 h 8"/>
                  <a:gd name="T2" fmla="*/ 19 w 19"/>
                  <a:gd name="T3" fmla="*/ 3 h 8"/>
                  <a:gd name="T4" fmla="*/ 0 w 19"/>
                  <a:gd name="T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8">
                    <a:moveTo>
                      <a:pt x="0" y="6"/>
                    </a:moveTo>
                    <a:cubicBezTo>
                      <a:pt x="5" y="8"/>
                      <a:pt x="12" y="5"/>
                      <a:pt x="19" y="3"/>
                    </a:cubicBezTo>
                    <a:cubicBezTo>
                      <a:pt x="13" y="0"/>
                      <a:pt x="6" y="5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0" name="Freeform 2943"/>
              <p:cNvSpPr>
                <a:spLocks/>
              </p:cNvSpPr>
              <p:nvPr/>
            </p:nvSpPr>
            <p:spPr bwMode="auto">
              <a:xfrm>
                <a:off x="6389" y="-1061"/>
                <a:ext cx="23" cy="14"/>
              </a:xfrm>
              <a:custGeom>
                <a:avLst/>
                <a:gdLst>
                  <a:gd name="T0" fmla="*/ 1 w 10"/>
                  <a:gd name="T1" fmla="*/ 3 h 6"/>
                  <a:gd name="T2" fmla="*/ 10 w 10"/>
                  <a:gd name="T3" fmla="*/ 2 h 6"/>
                  <a:gd name="T4" fmla="*/ 1 w 10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1" y="3"/>
                    </a:moveTo>
                    <a:cubicBezTo>
                      <a:pt x="0" y="6"/>
                      <a:pt x="7" y="3"/>
                      <a:pt x="10" y="2"/>
                    </a:cubicBezTo>
                    <a:cubicBezTo>
                      <a:pt x="7" y="0"/>
                      <a:pt x="4" y="4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1" name="Freeform 2944"/>
              <p:cNvSpPr>
                <a:spLocks/>
              </p:cNvSpPr>
              <p:nvPr/>
            </p:nvSpPr>
            <p:spPr bwMode="auto">
              <a:xfrm>
                <a:off x="6398" y="-1051"/>
                <a:ext cx="36" cy="16"/>
              </a:xfrm>
              <a:custGeom>
                <a:avLst/>
                <a:gdLst>
                  <a:gd name="T0" fmla="*/ 0 w 15"/>
                  <a:gd name="T1" fmla="*/ 3 h 7"/>
                  <a:gd name="T2" fmla="*/ 15 w 15"/>
                  <a:gd name="T3" fmla="*/ 3 h 7"/>
                  <a:gd name="T4" fmla="*/ 0 w 15"/>
                  <a:gd name="T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7">
                    <a:moveTo>
                      <a:pt x="0" y="3"/>
                    </a:moveTo>
                    <a:cubicBezTo>
                      <a:pt x="5" y="5"/>
                      <a:pt x="9" y="7"/>
                      <a:pt x="15" y="3"/>
                    </a:cubicBezTo>
                    <a:cubicBezTo>
                      <a:pt x="10" y="5"/>
                      <a:pt x="5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2" name="Freeform 2945"/>
              <p:cNvSpPr>
                <a:spLocks/>
              </p:cNvSpPr>
              <p:nvPr/>
            </p:nvSpPr>
            <p:spPr bwMode="auto">
              <a:xfrm>
                <a:off x="6426" y="-1063"/>
                <a:ext cx="95" cy="49"/>
              </a:xfrm>
              <a:custGeom>
                <a:avLst/>
                <a:gdLst>
                  <a:gd name="T0" fmla="*/ 12 w 40"/>
                  <a:gd name="T1" fmla="*/ 16 h 21"/>
                  <a:gd name="T2" fmla="*/ 17 w 40"/>
                  <a:gd name="T3" fmla="*/ 12 h 21"/>
                  <a:gd name="T4" fmla="*/ 12 w 40"/>
                  <a:gd name="T5" fmla="*/ 16 h 21"/>
                  <a:gd name="T6" fmla="*/ 19 w 40"/>
                  <a:gd name="T7" fmla="*/ 18 h 21"/>
                  <a:gd name="T8" fmla="*/ 39 w 40"/>
                  <a:gd name="T9" fmla="*/ 5 h 21"/>
                  <a:gd name="T10" fmla="*/ 26 w 40"/>
                  <a:gd name="T11" fmla="*/ 10 h 21"/>
                  <a:gd name="T12" fmla="*/ 23 w 40"/>
                  <a:gd name="T13" fmla="*/ 5 h 21"/>
                  <a:gd name="T14" fmla="*/ 0 w 40"/>
                  <a:gd name="T15" fmla="*/ 18 h 21"/>
                  <a:gd name="T16" fmla="*/ 12 w 40"/>
                  <a:gd name="T17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21">
                    <a:moveTo>
                      <a:pt x="12" y="16"/>
                    </a:moveTo>
                    <a:cubicBezTo>
                      <a:pt x="8" y="12"/>
                      <a:pt x="14" y="10"/>
                      <a:pt x="17" y="12"/>
                    </a:cubicBezTo>
                    <a:cubicBezTo>
                      <a:pt x="19" y="15"/>
                      <a:pt x="15" y="15"/>
                      <a:pt x="12" y="16"/>
                    </a:cubicBezTo>
                    <a:cubicBezTo>
                      <a:pt x="14" y="19"/>
                      <a:pt x="17" y="15"/>
                      <a:pt x="19" y="18"/>
                    </a:cubicBezTo>
                    <a:cubicBezTo>
                      <a:pt x="21" y="12"/>
                      <a:pt x="34" y="7"/>
                      <a:pt x="39" y="5"/>
                    </a:cubicBezTo>
                    <a:cubicBezTo>
                      <a:pt x="40" y="0"/>
                      <a:pt x="27" y="7"/>
                      <a:pt x="26" y="10"/>
                    </a:cubicBezTo>
                    <a:cubicBezTo>
                      <a:pt x="26" y="6"/>
                      <a:pt x="20" y="9"/>
                      <a:pt x="23" y="5"/>
                    </a:cubicBezTo>
                    <a:cubicBezTo>
                      <a:pt x="16" y="8"/>
                      <a:pt x="10" y="13"/>
                      <a:pt x="0" y="18"/>
                    </a:cubicBezTo>
                    <a:cubicBezTo>
                      <a:pt x="3" y="21"/>
                      <a:pt x="8" y="19"/>
                      <a:pt x="1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3" name="Freeform 2946"/>
              <p:cNvSpPr>
                <a:spLocks/>
              </p:cNvSpPr>
              <p:nvPr/>
            </p:nvSpPr>
            <p:spPr bwMode="auto">
              <a:xfrm>
                <a:off x="6512" y="-1044"/>
                <a:ext cx="26" cy="16"/>
              </a:xfrm>
              <a:custGeom>
                <a:avLst/>
                <a:gdLst>
                  <a:gd name="T0" fmla="*/ 1 w 11"/>
                  <a:gd name="T1" fmla="*/ 3 h 7"/>
                  <a:gd name="T2" fmla="*/ 3 w 11"/>
                  <a:gd name="T3" fmla="*/ 7 h 7"/>
                  <a:gd name="T4" fmla="*/ 10 w 11"/>
                  <a:gd name="T5" fmla="*/ 5 h 7"/>
                  <a:gd name="T6" fmla="*/ 11 w 11"/>
                  <a:gd name="T7" fmla="*/ 2 h 7"/>
                  <a:gd name="T8" fmla="*/ 6 w 11"/>
                  <a:gd name="T9" fmla="*/ 0 h 7"/>
                  <a:gd name="T10" fmla="*/ 1 w 11"/>
                  <a:gd name="T1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" y="3"/>
                    </a:moveTo>
                    <a:cubicBezTo>
                      <a:pt x="0" y="4"/>
                      <a:pt x="2" y="6"/>
                      <a:pt x="3" y="7"/>
                    </a:cubicBezTo>
                    <a:cubicBezTo>
                      <a:pt x="5" y="7"/>
                      <a:pt x="8" y="4"/>
                      <a:pt x="10" y="5"/>
                    </a:cubicBezTo>
                    <a:cubicBezTo>
                      <a:pt x="10" y="4"/>
                      <a:pt x="9" y="3"/>
                      <a:pt x="11" y="2"/>
                    </a:cubicBezTo>
                    <a:cubicBezTo>
                      <a:pt x="10" y="1"/>
                      <a:pt x="8" y="1"/>
                      <a:pt x="6" y="0"/>
                    </a:cubicBezTo>
                    <a:cubicBezTo>
                      <a:pt x="4" y="1"/>
                      <a:pt x="5" y="6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4" name="Freeform 2947"/>
              <p:cNvSpPr>
                <a:spLocks/>
              </p:cNvSpPr>
              <p:nvPr/>
            </p:nvSpPr>
            <p:spPr bwMode="auto">
              <a:xfrm>
                <a:off x="6535" y="-1030"/>
                <a:ext cx="22" cy="9"/>
              </a:xfrm>
              <a:custGeom>
                <a:avLst/>
                <a:gdLst>
                  <a:gd name="T0" fmla="*/ 0 w 9"/>
                  <a:gd name="T1" fmla="*/ 4 h 4"/>
                  <a:gd name="T2" fmla="*/ 5 w 9"/>
                  <a:gd name="T3" fmla="*/ 0 h 4"/>
                  <a:gd name="T4" fmla="*/ 0 w 9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cubicBezTo>
                      <a:pt x="3" y="4"/>
                      <a:pt x="9" y="3"/>
                      <a:pt x="5" y="0"/>
                    </a:cubicBezTo>
                    <a:cubicBezTo>
                      <a:pt x="2" y="1"/>
                      <a:pt x="2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5" name="Freeform 2948"/>
              <p:cNvSpPr>
                <a:spLocks/>
              </p:cNvSpPr>
              <p:nvPr/>
            </p:nvSpPr>
            <p:spPr bwMode="auto">
              <a:xfrm>
                <a:off x="6545" y="-1047"/>
                <a:ext cx="26" cy="17"/>
              </a:xfrm>
              <a:custGeom>
                <a:avLst/>
                <a:gdLst>
                  <a:gd name="T0" fmla="*/ 2 w 11"/>
                  <a:gd name="T1" fmla="*/ 3 h 7"/>
                  <a:gd name="T2" fmla="*/ 7 w 11"/>
                  <a:gd name="T3" fmla="*/ 7 h 7"/>
                  <a:gd name="T4" fmla="*/ 11 w 11"/>
                  <a:gd name="T5" fmla="*/ 3 h 7"/>
                  <a:gd name="T6" fmla="*/ 2 w 11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2" y="3"/>
                    </a:moveTo>
                    <a:cubicBezTo>
                      <a:pt x="0" y="6"/>
                      <a:pt x="6" y="4"/>
                      <a:pt x="7" y="7"/>
                    </a:cubicBezTo>
                    <a:cubicBezTo>
                      <a:pt x="8" y="4"/>
                      <a:pt x="7" y="4"/>
                      <a:pt x="11" y="3"/>
                    </a:cubicBezTo>
                    <a:cubicBezTo>
                      <a:pt x="8" y="0"/>
                      <a:pt x="5" y="4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6" name="Freeform 2949"/>
              <p:cNvSpPr>
                <a:spLocks/>
              </p:cNvSpPr>
              <p:nvPr/>
            </p:nvSpPr>
            <p:spPr bwMode="auto">
              <a:xfrm>
                <a:off x="381" y="-822"/>
                <a:ext cx="118" cy="35"/>
              </a:xfrm>
              <a:custGeom>
                <a:avLst/>
                <a:gdLst>
                  <a:gd name="T0" fmla="*/ 9 w 50"/>
                  <a:gd name="T1" fmla="*/ 6 h 15"/>
                  <a:gd name="T2" fmla="*/ 9 w 50"/>
                  <a:gd name="T3" fmla="*/ 2 h 15"/>
                  <a:gd name="T4" fmla="*/ 4 w 50"/>
                  <a:gd name="T5" fmla="*/ 3 h 15"/>
                  <a:gd name="T6" fmla="*/ 8 w 50"/>
                  <a:gd name="T7" fmla="*/ 7 h 15"/>
                  <a:gd name="T8" fmla="*/ 32 w 50"/>
                  <a:gd name="T9" fmla="*/ 11 h 15"/>
                  <a:gd name="T10" fmla="*/ 38 w 50"/>
                  <a:gd name="T11" fmla="*/ 12 h 15"/>
                  <a:gd name="T12" fmla="*/ 38 w 50"/>
                  <a:gd name="T13" fmla="*/ 9 h 15"/>
                  <a:gd name="T14" fmla="*/ 42 w 50"/>
                  <a:gd name="T15" fmla="*/ 12 h 15"/>
                  <a:gd name="T16" fmla="*/ 50 w 50"/>
                  <a:gd name="T17" fmla="*/ 5 h 15"/>
                  <a:gd name="T18" fmla="*/ 40 w 50"/>
                  <a:gd name="T19" fmla="*/ 8 h 15"/>
                  <a:gd name="T20" fmla="*/ 32 w 50"/>
                  <a:gd name="T21" fmla="*/ 7 h 15"/>
                  <a:gd name="T22" fmla="*/ 14 w 50"/>
                  <a:gd name="T23" fmla="*/ 0 h 15"/>
                  <a:gd name="T24" fmla="*/ 20 w 50"/>
                  <a:gd name="T25" fmla="*/ 5 h 15"/>
                  <a:gd name="T26" fmla="*/ 9 w 50"/>
                  <a:gd name="T2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" h="15">
                    <a:moveTo>
                      <a:pt x="9" y="6"/>
                    </a:moveTo>
                    <a:cubicBezTo>
                      <a:pt x="8" y="5"/>
                      <a:pt x="12" y="3"/>
                      <a:pt x="9" y="2"/>
                    </a:cubicBezTo>
                    <a:cubicBezTo>
                      <a:pt x="7" y="3"/>
                      <a:pt x="6" y="2"/>
                      <a:pt x="4" y="3"/>
                    </a:cubicBezTo>
                    <a:cubicBezTo>
                      <a:pt x="11" y="4"/>
                      <a:pt x="0" y="15"/>
                      <a:pt x="8" y="7"/>
                    </a:cubicBezTo>
                    <a:cubicBezTo>
                      <a:pt x="16" y="8"/>
                      <a:pt x="24" y="7"/>
                      <a:pt x="32" y="11"/>
                    </a:cubicBezTo>
                    <a:cubicBezTo>
                      <a:pt x="35" y="8"/>
                      <a:pt x="36" y="9"/>
                      <a:pt x="38" y="12"/>
                    </a:cubicBezTo>
                    <a:cubicBezTo>
                      <a:pt x="39" y="11"/>
                      <a:pt x="37" y="10"/>
                      <a:pt x="38" y="9"/>
                    </a:cubicBezTo>
                    <a:cubicBezTo>
                      <a:pt x="41" y="8"/>
                      <a:pt x="39" y="11"/>
                      <a:pt x="42" y="12"/>
                    </a:cubicBezTo>
                    <a:cubicBezTo>
                      <a:pt x="43" y="9"/>
                      <a:pt x="45" y="10"/>
                      <a:pt x="50" y="5"/>
                    </a:cubicBezTo>
                    <a:cubicBezTo>
                      <a:pt x="47" y="3"/>
                      <a:pt x="43" y="6"/>
                      <a:pt x="40" y="8"/>
                    </a:cubicBezTo>
                    <a:cubicBezTo>
                      <a:pt x="37" y="4"/>
                      <a:pt x="34" y="6"/>
                      <a:pt x="32" y="7"/>
                    </a:cubicBezTo>
                    <a:cubicBezTo>
                      <a:pt x="26" y="0"/>
                      <a:pt x="17" y="3"/>
                      <a:pt x="14" y="0"/>
                    </a:cubicBezTo>
                    <a:cubicBezTo>
                      <a:pt x="10" y="3"/>
                      <a:pt x="19" y="6"/>
                      <a:pt x="20" y="5"/>
                    </a:cubicBezTo>
                    <a:cubicBezTo>
                      <a:pt x="16" y="8"/>
                      <a:pt x="13" y="3"/>
                      <a:pt x="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7" name="Freeform 2950"/>
              <p:cNvSpPr>
                <a:spLocks/>
              </p:cNvSpPr>
              <p:nvPr/>
            </p:nvSpPr>
            <p:spPr bwMode="auto">
              <a:xfrm>
                <a:off x="584" y="-749"/>
                <a:ext cx="34" cy="14"/>
              </a:xfrm>
              <a:custGeom>
                <a:avLst/>
                <a:gdLst>
                  <a:gd name="T0" fmla="*/ 0 w 14"/>
                  <a:gd name="T1" fmla="*/ 4 h 6"/>
                  <a:gd name="T2" fmla="*/ 14 w 14"/>
                  <a:gd name="T3" fmla="*/ 4 h 6"/>
                  <a:gd name="T4" fmla="*/ 11 w 14"/>
                  <a:gd name="T5" fmla="*/ 0 h 6"/>
                  <a:gd name="T6" fmla="*/ 0 w 14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0" y="4"/>
                    </a:moveTo>
                    <a:cubicBezTo>
                      <a:pt x="4" y="5"/>
                      <a:pt x="9" y="5"/>
                      <a:pt x="14" y="4"/>
                    </a:cubicBezTo>
                    <a:cubicBezTo>
                      <a:pt x="11" y="3"/>
                      <a:pt x="13" y="1"/>
                      <a:pt x="11" y="0"/>
                    </a:cubicBezTo>
                    <a:cubicBezTo>
                      <a:pt x="9" y="6"/>
                      <a:pt x="4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8" name="Freeform 2951"/>
              <p:cNvSpPr>
                <a:spLocks noEditPoints="1"/>
              </p:cNvSpPr>
              <p:nvPr/>
            </p:nvSpPr>
            <p:spPr bwMode="auto">
              <a:xfrm>
                <a:off x="627" y="-1207"/>
                <a:ext cx="6658" cy="792"/>
              </a:xfrm>
              <a:custGeom>
                <a:avLst/>
                <a:gdLst>
                  <a:gd name="T0" fmla="*/ 163 w 2816"/>
                  <a:gd name="T1" fmla="*/ 217 h 335"/>
                  <a:gd name="T2" fmla="*/ 1380 w 2816"/>
                  <a:gd name="T3" fmla="*/ 294 h 335"/>
                  <a:gd name="T4" fmla="*/ 695 w 2816"/>
                  <a:gd name="T5" fmla="*/ 281 h 335"/>
                  <a:gd name="T6" fmla="*/ 320 w 2816"/>
                  <a:gd name="T7" fmla="*/ 271 h 335"/>
                  <a:gd name="T8" fmla="*/ 184 w 2816"/>
                  <a:gd name="T9" fmla="*/ 272 h 335"/>
                  <a:gd name="T10" fmla="*/ 527 w 2816"/>
                  <a:gd name="T11" fmla="*/ 308 h 335"/>
                  <a:gd name="T12" fmla="*/ 2016 w 2816"/>
                  <a:gd name="T13" fmla="*/ 319 h 335"/>
                  <a:gd name="T14" fmla="*/ 2485 w 2816"/>
                  <a:gd name="T15" fmla="*/ 293 h 335"/>
                  <a:gd name="T16" fmla="*/ 2668 w 2816"/>
                  <a:gd name="T17" fmla="*/ 213 h 335"/>
                  <a:gd name="T18" fmla="*/ 2756 w 2816"/>
                  <a:gd name="T19" fmla="*/ 145 h 335"/>
                  <a:gd name="T20" fmla="*/ 2811 w 2816"/>
                  <a:gd name="T21" fmla="*/ 121 h 335"/>
                  <a:gd name="T22" fmla="*/ 2753 w 2816"/>
                  <a:gd name="T23" fmla="*/ 91 h 335"/>
                  <a:gd name="T24" fmla="*/ 2643 w 2816"/>
                  <a:gd name="T25" fmla="*/ 84 h 335"/>
                  <a:gd name="T26" fmla="*/ 2417 w 2816"/>
                  <a:gd name="T27" fmla="*/ 93 h 335"/>
                  <a:gd name="T28" fmla="*/ 2153 w 2816"/>
                  <a:gd name="T29" fmla="*/ 88 h 335"/>
                  <a:gd name="T30" fmla="*/ 1936 w 2816"/>
                  <a:gd name="T31" fmla="*/ 79 h 335"/>
                  <a:gd name="T32" fmla="*/ 1707 w 2816"/>
                  <a:gd name="T33" fmla="*/ 67 h 335"/>
                  <a:gd name="T34" fmla="*/ 1444 w 2816"/>
                  <a:gd name="T35" fmla="*/ 65 h 335"/>
                  <a:gd name="T36" fmla="*/ 1270 w 2816"/>
                  <a:gd name="T37" fmla="*/ 51 h 335"/>
                  <a:gd name="T38" fmla="*/ 1149 w 2816"/>
                  <a:gd name="T39" fmla="*/ 50 h 335"/>
                  <a:gd name="T40" fmla="*/ 1035 w 2816"/>
                  <a:gd name="T41" fmla="*/ 47 h 335"/>
                  <a:gd name="T42" fmla="*/ 833 w 2816"/>
                  <a:gd name="T43" fmla="*/ 36 h 335"/>
                  <a:gd name="T44" fmla="*/ 563 w 2816"/>
                  <a:gd name="T45" fmla="*/ 32 h 335"/>
                  <a:gd name="T46" fmla="*/ 367 w 2816"/>
                  <a:gd name="T47" fmla="*/ 22 h 335"/>
                  <a:gd name="T48" fmla="*/ 406 w 2816"/>
                  <a:gd name="T49" fmla="*/ 35 h 335"/>
                  <a:gd name="T50" fmla="*/ 606 w 2816"/>
                  <a:gd name="T51" fmla="*/ 63 h 335"/>
                  <a:gd name="T52" fmla="*/ 635 w 2816"/>
                  <a:gd name="T53" fmla="*/ 88 h 335"/>
                  <a:gd name="T54" fmla="*/ 397 w 2816"/>
                  <a:gd name="T55" fmla="*/ 53 h 335"/>
                  <a:gd name="T56" fmla="*/ 179 w 2816"/>
                  <a:gd name="T57" fmla="*/ 48 h 335"/>
                  <a:gd name="T58" fmla="*/ 143 w 2816"/>
                  <a:gd name="T59" fmla="*/ 63 h 335"/>
                  <a:gd name="T60" fmla="*/ 141 w 2816"/>
                  <a:gd name="T61" fmla="*/ 77 h 335"/>
                  <a:gd name="T62" fmla="*/ 360 w 2816"/>
                  <a:gd name="T63" fmla="*/ 121 h 335"/>
                  <a:gd name="T64" fmla="*/ 605 w 2816"/>
                  <a:gd name="T65" fmla="*/ 139 h 335"/>
                  <a:gd name="T66" fmla="*/ 767 w 2816"/>
                  <a:gd name="T67" fmla="*/ 171 h 335"/>
                  <a:gd name="T68" fmla="*/ 521 w 2816"/>
                  <a:gd name="T69" fmla="*/ 161 h 335"/>
                  <a:gd name="T70" fmla="*/ 291 w 2816"/>
                  <a:gd name="T71" fmla="*/ 149 h 335"/>
                  <a:gd name="T72" fmla="*/ 177 w 2816"/>
                  <a:gd name="T73" fmla="*/ 162 h 335"/>
                  <a:gd name="T74" fmla="*/ 114 w 2816"/>
                  <a:gd name="T75" fmla="*/ 183 h 335"/>
                  <a:gd name="T76" fmla="*/ 2664 w 2816"/>
                  <a:gd name="T77" fmla="*/ 101 h 335"/>
                  <a:gd name="T78" fmla="*/ 160 w 2816"/>
                  <a:gd name="T79" fmla="*/ 212 h 335"/>
                  <a:gd name="T80" fmla="*/ 311 w 2816"/>
                  <a:gd name="T81" fmla="*/ 162 h 335"/>
                  <a:gd name="T82" fmla="*/ 219 w 2816"/>
                  <a:gd name="T83" fmla="*/ 90 h 335"/>
                  <a:gd name="T84" fmla="*/ 290 w 2816"/>
                  <a:gd name="T85" fmla="*/ 111 h 335"/>
                  <a:gd name="T86" fmla="*/ 384 w 2816"/>
                  <a:gd name="T87" fmla="*/ 172 h 335"/>
                  <a:gd name="T88" fmla="*/ 547 w 2816"/>
                  <a:gd name="T89" fmla="*/ 283 h 335"/>
                  <a:gd name="T90" fmla="*/ 449 w 2816"/>
                  <a:gd name="T91" fmla="*/ 174 h 335"/>
                  <a:gd name="T92" fmla="*/ 482 w 2816"/>
                  <a:gd name="T93" fmla="*/ 128 h 335"/>
                  <a:gd name="T94" fmla="*/ 441 w 2816"/>
                  <a:gd name="T95" fmla="*/ 19 h 335"/>
                  <a:gd name="T96" fmla="*/ 622 w 2816"/>
                  <a:gd name="T97" fmla="*/ 142 h 335"/>
                  <a:gd name="T98" fmla="*/ 536 w 2816"/>
                  <a:gd name="T99" fmla="*/ 46 h 335"/>
                  <a:gd name="T100" fmla="*/ 692 w 2816"/>
                  <a:gd name="T101" fmla="*/ 87 h 335"/>
                  <a:gd name="T102" fmla="*/ 731 w 2816"/>
                  <a:gd name="T103" fmla="*/ 83 h 335"/>
                  <a:gd name="T104" fmla="*/ 710 w 2816"/>
                  <a:gd name="T105" fmla="*/ 52 h 335"/>
                  <a:gd name="T106" fmla="*/ 816 w 2816"/>
                  <a:gd name="T107" fmla="*/ 91 h 335"/>
                  <a:gd name="T108" fmla="*/ 897 w 2816"/>
                  <a:gd name="T109" fmla="*/ 95 h 335"/>
                  <a:gd name="T110" fmla="*/ 866 w 2816"/>
                  <a:gd name="T111" fmla="*/ 47 h 335"/>
                  <a:gd name="T112" fmla="*/ 1051 w 2816"/>
                  <a:gd name="T113" fmla="*/ 125 h 335"/>
                  <a:gd name="T114" fmla="*/ 1155 w 2816"/>
                  <a:gd name="T115" fmla="*/ 64 h 335"/>
                  <a:gd name="T116" fmla="*/ 1266 w 2816"/>
                  <a:gd name="T117" fmla="*/ 65 h 335"/>
                  <a:gd name="T118" fmla="*/ 1601 w 2816"/>
                  <a:gd name="T119" fmla="*/ 293 h 335"/>
                  <a:gd name="T120" fmla="*/ 1852 w 2816"/>
                  <a:gd name="T121" fmla="*/ 85 h 335"/>
                  <a:gd name="T122" fmla="*/ 2555 w 2816"/>
                  <a:gd name="T123" fmla="*/ 230 h 335"/>
                  <a:gd name="T124" fmla="*/ 2654 w 2816"/>
                  <a:gd name="T125" fmla="*/ 99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16" h="335">
                    <a:moveTo>
                      <a:pt x="4" y="199"/>
                    </a:moveTo>
                    <a:cubicBezTo>
                      <a:pt x="6" y="199"/>
                      <a:pt x="7" y="198"/>
                      <a:pt x="5" y="196"/>
                    </a:cubicBezTo>
                    <a:cubicBezTo>
                      <a:pt x="6" y="195"/>
                      <a:pt x="7" y="197"/>
                      <a:pt x="8" y="197"/>
                    </a:cubicBezTo>
                    <a:cubicBezTo>
                      <a:pt x="12" y="196"/>
                      <a:pt x="11" y="194"/>
                      <a:pt x="13" y="193"/>
                    </a:cubicBezTo>
                    <a:cubicBezTo>
                      <a:pt x="19" y="193"/>
                      <a:pt x="24" y="195"/>
                      <a:pt x="29" y="192"/>
                    </a:cubicBezTo>
                    <a:cubicBezTo>
                      <a:pt x="36" y="199"/>
                      <a:pt x="42" y="193"/>
                      <a:pt x="49" y="196"/>
                    </a:cubicBezTo>
                    <a:cubicBezTo>
                      <a:pt x="48" y="201"/>
                      <a:pt x="39" y="197"/>
                      <a:pt x="38" y="202"/>
                    </a:cubicBezTo>
                    <a:cubicBezTo>
                      <a:pt x="48" y="200"/>
                      <a:pt x="53" y="205"/>
                      <a:pt x="65" y="200"/>
                    </a:cubicBezTo>
                    <a:cubicBezTo>
                      <a:pt x="67" y="203"/>
                      <a:pt x="69" y="206"/>
                      <a:pt x="74" y="202"/>
                    </a:cubicBezTo>
                    <a:cubicBezTo>
                      <a:pt x="76" y="205"/>
                      <a:pt x="74" y="208"/>
                      <a:pt x="70" y="209"/>
                    </a:cubicBezTo>
                    <a:cubicBezTo>
                      <a:pt x="72" y="211"/>
                      <a:pt x="73" y="209"/>
                      <a:pt x="75" y="210"/>
                    </a:cubicBezTo>
                    <a:cubicBezTo>
                      <a:pt x="73" y="208"/>
                      <a:pt x="79" y="206"/>
                      <a:pt x="75" y="204"/>
                    </a:cubicBezTo>
                    <a:cubicBezTo>
                      <a:pt x="81" y="207"/>
                      <a:pt x="88" y="203"/>
                      <a:pt x="94" y="204"/>
                    </a:cubicBezTo>
                    <a:cubicBezTo>
                      <a:pt x="86" y="206"/>
                      <a:pt x="80" y="209"/>
                      <a:pt x="78" y="209"/>
                    </a:cubicBezTo>
                    <a:cubicBezTo>
                      <a:pt x="81" y="214"/>
                      <a:pt x="92" y="208"/>
                      <a:pt x="97" y="207"/>
                    </a:cubicBezTo>
                    <a:cubicBezTo>
                      <a:pt x="98" y="210"/>
                      <a:pt x="104" y="209"/>
                      <a:pt x="107" y="209"/>
                    </a:cubicBezTo>
                    <a:cubicBezTo>
                      <a:pt x="108" y="208"/>
                      <a:pt x="106" y="207"/>
                      <a:pt x="107" y="206"/>
                    </a:cubicBezTo>
                    <a:cubicBezTo>
                      <a:pt x="108" y="206"/>
                      <a:pt x="109" y="206"/>
                      <a:pt x="110" y="206"/>
                    </a:cubicBezTo>
                    <a:cubicBezTo>
                      <a:pt x="110" y="207"/>
                      <a:pt x="109" y="208"/>
                      <a:pt x="111" y="209"/>
                    </a:cubicBezTo>
                    <a:cubicBezTo>
                      <a:pt x="118" y="209"/>
                      <a:pt x="126" y="207"/>
                      <a:pt x="133" y="207"/>
                    </a:cubicBezTo>
                    <a:cubicBezTo>
                      <a:pt x="134" y="207"/>
                      <a:pt x="133" y="208"/>
                      <a:pt x="134" y="209"/>
                    </a:cubicBezTo>
                    <a:cubicBezTo>
                      <a:pt x="126" y="210"/>
                      <a:pt x="123" y="212"/>
                      <a:pt x="116" y="213"/>
                    </a:cubicBezTo>
                    <a:cubicBezTo>
                      <a:pt x="122" y="217"/>
                      <a:pt x="128" y="214"/>
                      <a:pt x="134" y="216"/>
                    </a:cubicBezTo>
                    <a:cubicBezTo>
                      <a:pt x="137" y="214"/>
                      <a:pt x="132" y="215"/>
                      <a:pt x="131" y="213"/>
                    </a:cubicBezTo>
                    <a:cubicBezTo>
                      <a:pt x="133" y="212"/>
                      <a:pt x="134" y="212"/>
                      <a:pt x="136" y="212"/>
                    </a:cubicBezTo>
                    <a:cubicBezTo>
                      <a:pt x="140" y="214"/>
                      <a:pt x="137" y="217"/>
                      <a:pt x="141" y="217"/>
                    </a:cubicBezTo>
                    <a:cubicBezTo>
                      <a:pt x="142" y="216"/>
                      <a:pt x="142" y="215"/>
                      <a:pt x="144" y="214"/>
                    </a:cubicBezTo>
                    <a:cubicBezTo>
                      <a:pt x="143" y="213"/>
                      <a:pt x="142" y="214"/>
                      <a:pt x="141" y="214"/>
                    </a:cubicBezTo>
                    <a:cubicBezTo>
                      <a:pt x="139" y="213"/>
                      <a:pt x="140" y="207"/>
                      <a:pt x="137" y="212"/>
                    </a:cubicBezTo>
                    <a:cubicBezTo>
                      <a:pt x="132" y="208"/>
                      <a:pt x="139" y="206"/>
                      <a:pt x="142" y="207"/>
                    </a:cubicBezTo>
                    <a:cubicBezTo>
                      <a:pt x="138" y="209"/>
                      <a:pt x="147" y="210"/>
                      <a:pt x="144" y="213"/>
                    </a:cubicBezTo>
                    <a:cubicBezTo>
                      <a:pt x="146" y="214"/>
                      <a:pt x="149" y="209"/>
                      <a:pt x="151" y="210"/>
                    </a:cubicBezTo>
                    <a:cubicBezTo>
                      <a:pt x="153" y="213"/>
                      <a:pt x="147" y="214"/>
                      <a:pt x="144" y="215"/>
                    </a:cubicBezTo>
                    <a:cubicBezTo>
                      <a:pt x="142" y="216"/>
                      <a:pt x="146" y="218"/>
                      <a:pt x="144" y="220"/>
                    </a:cubicBezTo>
                    <a:cubicBezTo>
                      <a:pt x="147" y="222"/>
                      <a:pt x="151" y="219"/>
                      <a:pt x="154" y="221"/>
                    </a:cubicBezTo>
                    <a:cubicBezTo>
                      <a:pt x="154" y="224"/>
                      <a:pt x="150" y="223"/>
                      <a:pt x="148" y="226"/>
                    </a:cubicBezTo>
                    <a:cubicBezTo>
                      <a:pt x="151" y="230"/>
                      <a:pt x="155" y="225"/>
                      <a:pt x="158" y="229"/>
                    </a:cubicBezTo>
                    <a:cubicBezTo>
                      <a:pt x="160" y="226"/>
                      <a:pt x="154" y="227"/>
                      <a:pt x="153" y="224"/>
                    </a:cubicBezTo>
                    <a:cubicBezTo>
                      <a:pt x="155" y="225"/>
                      <a:pt x="158" y="224"/>
                      <a:pt x="161" y="225"/>
                    </a:cubicBezTo>
                    <a:cubicBezTo>
                      <a:pt x="157" y="223"/>
                      <a:pt x="159" y="221"/>
                      <a:pt x="160" y="218"/>
                    </a:cubicBezTo>
                    <a:cubicBezTo>
                      <a:pt x="161" y="218"/>
                      <a:pt x="162" y="218"/>
                      <a:pt x="163" y="217"/>
                    </a:cubicBezTo>
                    <a:cubicBezTo>
                      <a:pt x="167" y="219"/>
                      <a:pt x="161" y="220"/>
                      <a:pt x="165" y="222"/>
                    </a:cubicBezTo>
                    <a:cubicBezTo>
                      <a:pt x="169" y="217"/>
                      <a:pt x="189" y="221"/>
                      <a:pt x="188" y="227"/>
                    </a:cubicBezTo>
                    <a:cubicBezTo>
                      <a:pt x="190" y="224"/>
                      <a:pt x="193" y="226"/>
                      <a:pt x="193" y="223"/>
                    </a:cubicBezTo>
                    <a:cubicBezTo>
                      <a:pt x="198" y="225"/>
                      <a:pt x="195" y="227"/>
                      <a:pt x="197" y="229"/>
                    </a:cubicBezTo>
                    <a:cubicBezTo>
                      <a:pt x="193" y="228"/>
                      <a:pt x="188" y="231"/>
                      <a:pt x="184" y="229"/>
                    </a:cubicBezTo>
                    <a:cubicBezTo>
                      <a:pt x="186" y="232"/>
                      <a:pt x="197" y="233"/>
                      <a:pt x="202" y="232"/>
                    </a:cubicBezTo>
                    <a:cubicBezTo>
                      <a:pt x="204" y="233"/>
                      <a:pt x="201" y="235"/>
                      <a:pt x="204" y="236"/>
                    </a:cubicBezTo>
                    <a:cubicBezTo>
                      <a:pt x="208" y="234"/>
                      <a:pt x="212" y="232"/>
                      <a:pt x="217" y="236"/>
                    </a:cubicBezTo>
                    <a:cubicBezTo>
                      <a:pt x="218" y="233"/>
                      <a:pt x="222" y="233"/>
                      <a:pt x="220" y="229"/>
                    </a:cubicBezTo>
                    <a:cubicBezTo>
                      <a:pt x="222" y="232"/>
                      <a:pt x="226" y="228"/>
                      <a:pt x="230" y="231"/>
                    </a:cubicBezTo>
                    <a:cubicBezTo>
                      <a:pt x="228" y="226"/>
                      <a:pt x="238" y="229"/>
                      <a:pt x="238" y="226"/>
                    </a:cubicBezTo>
                    <a:cubicBezTo>
                      <a:pt x="244" y="228"/>
                      <a:pt x="234" y="230"/>
                      <a:pt x="238" y="232"/>
                    </a:cubicBezTo>
                    <a:cubicBezTo>
                      <a:pt x="241" y="229"/>
                      <a:pt x="244" y="229"/>
                      <a:pt x="246" y="230"/>
                    </a:cubicBezTo>
                    <a:cubicBezTo>
                      <a:pt x="247" y="232"/>
                      <a:pt x="246" y="234"/>
                      <a:pt x="245" y="235"/>
                    </a:cubicBezTo>
                    <a:cubicBezTo>
                      <a:pt x="236" y="236"/>
                      <a:pt x="227" y="234"/>
                      <a:pt x="220" y="237"/>
                    </a:cubicBezTo>
                    <a:cubicBezTo>
                      <a:pt x="222" y="239"/>
                      <a:pt x="224" y="235"/>
                      <a:pt x="226" y="239"/>
                    </a:cubicBezTo>
                    <a:cubicBezTo>
                      <a:pt x="238" y="232"/>
                      <a:pt x="249" y="244"/>
                      <a:pt x="261" y="238"/>
                    </a:cubicBezTo>
                    <a:cubicBezTo>
                      <a:pt x="272" y="246"/>
                      <a:pt x="293" y="239"/>
                      <a:pt x="298" y="247"/>
                    </a:cubicBezTo>
                    <a:cubicBezTo>
                      <a:pt x="302" y="247"/>
                      <a:pt x="305" y="248"/>
                      <a:pt x="309" y="249"/>
                    </a:cubicBezTo>
                    <a:cubicBezTo>
                      <a:pt x="311" y="244"/>
                      <a:pt x="317" y="247"/>
                      <a:pt x="322" y="246"/>
                    </a:cubicBezTo>
                    <a:cubicBezTo>
                      <a:pt x="322" y="248"/>
                      <a:pt x="320" y="249"/>
                      <a:pt x="322" y="250"/>
                    </a:cubicBezTo>
                    <a:cubicBezTo>
                      <a:pt x="323" y="246"/>
                      <a:pt x="329" y="246"/>
                      <a:pt x="328" y="249"/>
                    </a:cubicBezTo>
                    <a:cubicBezTo>
                      <a:pt x="339" y="246"/>
                      <a:pt x="348" y="252"/>
                      <a:pt x="358" y="250"/>
                    </a:cubicBezTo>
                    <a:cubicBezTo>
                      <a:pt x="355" y="248"/>
                      <a:pt x="360" y="247"/>
                      <a:pt x="362" y="246"/>
                    </a:cubicBezTo>
                    <a:cubicBezTo>
                      <a:pt x="363" y="248"/>
                      <a:pt x="358" y="249"/>
                      <a:pt x="359" y="251"/>
                    </a:cubicBezTo>
                    <a:cubicBezTo>
                      <a:pt x="367" y="254"/>
                      <a:pt x="376" y="250"/>
                      <a:pt x="384" y="250"/>
                    </a:cubicBezTo>
                    <a:cubicBezTo>
                      <a:pt x="383" y="255"/>
                      <a:pt x="393" y="256"/>
                      <a:pt x="395" y="253"/>
                    </a:cubicBezTo>
                    <a:cubicBezTo>
                      <a:pt x="397" y="255"/>
                      <a:pt x="399" y="254"/>
                      <a:pt x="401" y="256"/>
                    </a:cubicBezTo>
                    <a:cubicBezTo>
                      <a:pt x="406" y="249"/>
                      <a:pt x="423" y="260"/>
                      <a:pt x="434" y="254"/>
                    </a:cubicBezTo>
                    <a:cubicBezTo>
                      <a:pt x="441" y="262"/>
                      <a:pt x="457" y="250"/>
                      <a:pt x="462" y="258"/>
                    </a:cubicBezTo>
                    <a:cubicBezTo>
                      <a:pt x="460" y="257"/>
                      <a:pt x="457" y="258"/>
                      <a:pt x="454" y="258"/>
                    </a:cubicBezTo>
                    <a:cubicBezTo>
                      <a:pt x="456" y="262"/>
                      <a:pt x="465" y="257"/>
                      <a:pt x="472" y="259"/>
                    </a:cubicBezTo>
                    <a:cubicBezTo>
                      <a:pt x="475" y="260"/>
                      <a:pt x="485" y="264"/>
                      <a:pt x="485" y="260"/>
                    </a:cubicBezTo>
                    <a:cubicBezTo>
                      <a:pt x="487" y="259"/>
                      <a:pt x="489" y="262"/>
                      <a:pt x="491" y="263"/>
                    </a:cubicBezTo>
                    <a:cubicBezTo>
                      <a:pt x="497" y="261"/>
                      <a:pt x="503" y="263"/>
                      <a:pt x="510" y="260"/>
                    </a:cubicBezTo>
                    <a:cubicBezTo>
                      <a:pt x="517" y="263"/>
                      <a:pt x="533" y="263"/>
                      <a:pt x="544" y="264"/>
                    </a:cubicBezTo>
                    <a:cubicBezTo>
                      <a:pt x="619" y="271"/>
                      <a:pt x="694" y="276"/>
                      <a:pt x="770" y="280"/>
                    </a:cubicBezTo>
                    <a:cubicBezTo>
                      <a:pt x="845" y="283"/>
                      <a:pt x="920" y="285"/>
                      <a:pt x="996" y="287"/>
                    </a:cubicBezTo>
                    <a:cubicBezTo>
                      <a:pt x="1147" y="292"/>
                      <a:pt x="1298" y="292"/>
                      <a:pt x="1449" y="292"/>
                    </a:cubicBezTo>
                    <a:cubicBezTo>
                      <a:pt x="1451" y="294"/>
                      <a:pt x="1449" y="295"/>
                      <a:pt x="1448" y="297"/>
                    </a:cubicBezTo>
                    <a:cubicBezTo>
                      <a:pt x="1425" y="291"/>
                      <a:pt x="1402" y="299"/>
                      <a:pt x="1380" y="294"/>
                    </a:cubicBezTo>
                    <a:cubicBezTo>
                      <a:pt x="1378" y="297"/>
                      <a:pt x="1377" y="297"/>
                      <a:pt x="1373" y="298"/>
                    </a:cubicBezTo>
                    <a:cubicBezTo>
                      <a:pt x="1372" y="296"/>
                      <a:pt x="1375" y="297"/>
                      <a:pt x="1376" y="296"/>
                    </a:cubicBezTo>
                    <a:cubicBezTo>
                      <a:pt x="1372" y="294"/>
                      <a:pt x="1368" y="299"/>
                      <a:pt x="1365" y="295"/>
                    </a:cubicBezTo>
                    <a:cubicBezTo>
                      <a:pt x="1362" y="297"/>
                      <a:pt x="1366" y="299"/>
                      <a:pt x="1363" y="300"/>
                    </a:cubicBezTo>
                    <a:cubicBezTo>
                      <a:pt x="1354" y="294"/>
                      <a:pt x="1338" y="295"/>
                      <a:pt x="1326" y="298"/>
                    </a:cubicBezTo>
                    <a:cubicBezTo>
                      <a:pt x="1315" y="297"/>
                      <a:pt x="1306" y="295"/>
                      <a:pt x="1295" y="298"/>
                    </a:cubicBezTo>
                    <a:cubicBezTo>
                      <a:pt x="1294" y="298"/>
                      <a:pt x="1294" y="297"/>
                      <a:pt x="1294" y="296"/>
                    </a:cubicBezTo>
                    <a:cubicBezTo>
                      <a:pt x="1278" y="300"/>
                      <a:pt x="1256" y="294"/>
                      <a:pt x="1246" y="299"/>
                    </a:cubicBezTo>
                    <a:cubicBezTo>
                      <a:pt x="1243" y="297"/>
                      <a:pt x="1246" y="297"/>
                      <a:pt x="1242" y="296"/>
                    </a:cubicBezTo>
                    <a:cubicBezTo>
                      <a:pt x="1241" y="297"/>
                      <a:pt x="1243" y="298"/>
                      <a:pt x="1244" y="299"/>
                    </a:cubicBezTo>
                    <a:cubicBezTo>
                      <a:pt x="1224" y="294"/>
                      <a:pt x="1207" y="302"/>
                      <a:pt x="1187" y="296"/>
                    </a:cubicBezTo>
                    <a:cubicBezTo>
                      <a:pt x="1185" y="300"/>
                      <a:pt x="1175" y="296"/>
                      <a:pt x="1170" y="296"/>
                    </a:cubicBezTo>
                    <a:cubicBezTo>
                      <a:pt x="1162" y="296"/>
                      <a:pt x="1156" y="300"/>
                      <a:pt x="1152" y="296"/>
                    </a:cubicBezTo>
                    <a:cubicBezTo>
                      <a:pt x="1145" y="299"/>
                      <a:pt x="1137" y="299"/>
                      <a:pt x="1130" y="295"/>
                    </a:cubicBezTo>
                    <a:cubicBezTo>
                      <a:pt x="1126" y="296"/>
                      <a:pt x="1132" y="298"/>
                      <a:pt x="1128" y="299"/>
                    </a:cubicBezTo>
                    <a:cubicBezTo>
                      <a:pt x="1127" y="301"/>
                      <a:pt x="1123" y="297"/>
                      <a:pt x="1125" y="296"/>
                    </a:cubicBezTo>
                    <a:cubicBezTo>
                      <a:pt x="1120" y="300"/>
                      <a:pt x="1115" y="296"/>
                      <a:pt x="1111" y="298"/>
                    </a:cubicBezTo>
                    <a:cubicBezTo>
                      <a:pt x="1109" y="297"/>
                      <a:pt x="1110" y="296"/>
                      <a:pt x="1111" y="296"/>
                    </a:cubicBezTo>
                    <a:cubicBezTo>
                      <a:pt x="1104" y="299"/>
                      <a:pt x="1098" y="296"/>
                      <a:pt x="1092" y="298"/>
                    </a:cubicBezTo>
                    <a:cubicBezTo>
                      <a:pt x="1091" y="293"/>
                      <a:pt x="1091" y="297"/>
                      <a:pt x="1087" y="295"/>
                    </a:cubicBezTo>
                    <a:cubicBezTo>
                      <a:pt x="1086" y="297"/>
                      <a:pt x="1084" y="298"/>
                      <a:pt x="1082" y="298"/>
                    </a:cubicBezTo>
                    <a:cubicBezTo>
                      <a:pt x="1082" y="297"/>
                      <a:pt x="1081" y="296"/>
                      <a:pt x="1079" y="295"/>
                    </a:cubicBezTo>
                    <a:cubicBezTo>
                      <a:pt x="1075" y="300"/>
                      <a:pt x="1067" y="292"/>
                      <a:pt x="1058" y="298"/>
                    </a:cubicBezTo>
                    <a:cubicBezTo>
                      <a:pt x="1056" y="296"/>
                      <a:pt x="1056" y="295"/>
                      <a:pt x="1057" y="294"/>
                    </a:cubicBezTo>
                    <a:cubicBezTo>
                      <a:pt x="1047" y="295"/>
                      <a:pt x="1022" y="293"/>
                      <a:pt x="1019" y="296"/>
                    </a:cubicBezTo>
                    <a:cubicBezTo>
                      <a:pt x="1014" y="297"/>
                      <a:pt x="1009" y="292"/>
                      <a:pt x="1003" y="297"/>
                    </a:cubicBezTo>
                    <a:cubicBezTo>
                      <a:pt x="998" y="293"/>
                      <a:pt x="990" y="291"/>
                      <a:pt x="987" y="295"/>
                    </a:cubicBezTo>
                    <a:cubicBezTo>
                      <a:pt x="954" y="291"/>
                      <a:pt x="923" y="294"/>
                      <a:pt x="888" y="290"/>
                    </a:cubicBezTo>
                    <a:cubicBezTo>
                      <a:pt x="886" y="291"/>
                      <a:pt x="887" y="292"/>
                      <a:pt x="886" y="293"/>
                    </a:cubicBezTo>
                    <a:cubicBezTo>
                      <a:pt x="883" y="291"/>
                      <a:pt x="882" y="292"/>
                      <a:pt x="878" y="289"/>
                    </a:cubicBezTo>
                    <a:cubicBezTo>
                      <a:pt x="859" y="293"/>
                      <a:pt x="834" y="285"/>
                      <a:pt x="812" y="291"/>
                    </a:cubicBezTo>
                    <a:cubicBezTo>
                      <a:pt x="810" y="289"/>
                      <a:pt x="811" y="288"/>
                      <a:pt x="810" y="287"/>
                    </a:cubicBezTo>
                    <a:cubicBezTo>
                      <a:pt x="801" y="288"/>
                      <a:pt x="793" y="289"/>
                      <a:pt x="784" y="287"/>
                    </a:cubicBezTo>
                    <a:cubicBezTo>
                      <a:pt x="785" y="289"/>
                      <a:pt x="786" y="295"/>
                      <a:pt x="778" y="297"/>
                    </a:cubicBezTo>
                    <a:cubicBezTo>
                      <a:pt x="776" y="294"/>
                      <a:pt x="778" y="292"/>
                      <a:pt x="773" y="291"/>
                    </a:cubicBezTo>
                    <a:cubicBezTo>
                      <a:pt x="772" y="289"/>
                      <a:pt x="778" y="286"/>
                      <a:pt x="780" y="289"/>
                    </a:cubicBezTo>
                    <a:cubicBezTo>
                      <a:pt x="783" y="286"/>
                      <a:pt x="774" y="284"/>
                      <a:pt x="775" y="288"/>
                    </a:cubicBezTo>
                    <a:cubicBezTo>
                      <a:pt x="764" y="282"/>
                      <a:pt x="752" y="289"/>
                      <a:pt x="741" y="284"/>
                    </a:cubicBezTo>
                    <a:cubicBezTo>
                      <a:pt x="738" y="288"/>
                      <a:pt x="731" y="287"/>
                      <a:pt x="726" y="282"/>
                    </a:cubicBezTo>
                    <a:cubicBezTo>
                      <a:pt x="724" y="283"/>
                      <a:pt x="725" y="284"/>
                      <a:pt x="725" y="285"/>
                    </a:cubicBezTo>
                    <a:cubicBezTo>
                      <a:pt x="716" y="282"/>
                      <a:pt x="705" y="284"/>
                      <a:pt x="695" y="281"/>
                    </a:cubicBezTo>
                    <a:cubicBezTo>
                      <a:pt x="694" y="282"/>
                      <a:pt x="695" y="283"/>
                      <a:pt x="694" y="284"/>
                    </a:cubicBezTo>
                    <a:cubicBezTo>
                      <a:pt x="680" y="282"/>
                      <a:pt x="659" y="286"/>
                      <a:pt x="649" y="279"/>
                    </a:cubicBezTo>
                    <a:cubicBezTo>
                      <a:pt x="648" y="280"/>
                      <a:pt x="649" y="280"/>
                      <a:pt x="650" y="281"/>
                    </a:cubicBezTo>
                    <a:cubicBezTo>
                      <a:pt x="634" y="279"/>
                      <a:pt x="617" y="281"/>
                      <a:pt x="602" y="276"/>
                    </a:cubicBezTo>
                    <a:cubicBezTo>
                      <a:pt x="590" y="279"/>
                      <a:pt x="571" y="276"/>
                      <a:pt x="557" y="275"/>
                    </a:cubicBezTo>
                    <a:cubicBezTo>
                      <a:pt x="553" y="276"/>
                      <a:pt x="557" y="278"/>
                      <a:pt x="554" y="279"/>
                    </a:cubicBezTo>
                    <a:cubicBezTo>
                      <a:pt x="553" y="279"/>
                      <a:pt x="552" y="280"/>
                      <a:pt x="550" y="279"/>
                    </a:cubicBezTo>
                    <a:cubicBezTo>
                      <a:pt x="554" y="272"/>
                      <a:pt x="540" y="275"/>
                      <a:pt x="535" y="273"/>
                    </a:cubicBezTo>
                    <a:cubicBezTo>
                      <a:pt x="533" y="277"/>
                      <a:pt x="539" y="274"/>
                      <a:pt x="540" y="276"/>
                    </a:cubicBezTo>
                    <a:cubicBezTo>
                      <a:pt x="541" y="279"/>
                      <a:pt x="536" y="278"/>
                      <a:pt x="534" y="278"/>
                    </a:cubicBezTo>
                    <a:cubicBezTo>
                      <a:pt x="529" y="269"/>
                      <a:pt x="517" y="274"/>
                      <a:pt x="508" y="271"/>
                    </a:cubicBezTo>
                    <a:cubicBezTo>
                      <a:pt x="504" y="272"/>
                      <a:pt x="508" y="274"/>
                      <a:pt x="505" y="275"/>
                    </a:cubicBezTo>
                    <a:cubicBezTo>
                      <a:pt x="504" y="276"/>
                      <a:pt x="503" y="274"/>
                      <a:pt x="501" y="275"/>
                    </a:cubicBezTo>
                    <a:cubicBezTo>
                      <a:pt x="501" y="274"/>
                      <a:pt x="503" y="273"/>
                      <a:pt x="504" y="272"/>
                    </a:cubicBezTo>
                    <a:cubicBezTo>
                      <a:pt x="502" y="270"/>
                      <a:pt x="499" y="270"/>
                      <a:pt x="496" y="272"/>
                    </a:cubicBezTo>
                    <a:cubicBezTo>
                      <a:pt x="496" y="273"/>
                      <a:pt x="499" y="275"/>
                      <a:pt x="496" y="276"/>
                    </a:cubicBezTo>
                    <a:cubicBezTo>
                      <a:pt x="498" y="278"/>
                      <a:pt x="500" y="275"/>
                      <a:pt x="501" y="278"/>
                    </a:cubicBezTo>
                    <a:cubicBezTo>
                      <a:pt x="498" y="280"/>
                      <a:pt x="495" y="276"/>
                      <a:pt x="492" y="280"/>
                    </a:cubicBezTo>
                    <a:cubicBezTo>
                      <a:pt x="489" y="276"/>
                      <a:pt x="486" y="278"/>
                      <a:pt x="483" y="277"/>
                    </a:cubicBezTo>
                    <a:cubicBezTo>
                      <a:pt x="483" y="274"/>
                      <a:pt x="489" y="278"/>
                      <a:pt x="492" y="275"/>
                    </a:cubicBezTo>
                    <a:cubicBezTo>
                      <a:pt x="486" y="271"/>
                      <a:pt x="494" y="274"/>
                      <a:pt x="496" y="272"/>
                    </a:cubicBezTo>
                    <a:cubicBezTo>
                      <a:pt x="488" y="267"/>
                      <a:pt x="488" y="272"/>
                      <a:pt x="480" y="269"/>
                    </a:cubicBezTo>
                    <a:cubicBezTo>
                      <a:pt x="479" y="270"/>
                      <a:pt x="483" y="271"/>
                      <a:pt x="482" y="273"/>
                    </a:cubicBezTo>
                    <a:cubicBezTo>
                      <a:pt x="481" y="273"/>
                      <a:pt x="480" y="272"/>
                      <a:pt x="479" y="272"/>
                    </a:cubicBezTo>
                    <a:cubicBezTo>
                      <a:pt x="478" y="274"/>
                      <a:pt x="479" y="274"/>
                      <a:pt x="481" y="275"/>
                    </a:cubicBezTo>
                    <a:cubicBezTo>
                      <a:pt x="476" y="278"/>
                      <a:pt x="472" y="277"/>
                      <a:pt x="467" y="280"/>
                    </a:cubicBezTo>
                    <a:cubicBezTo>
                      <a:pt x="464" y="279"/>
                      <a:pt x="463" y="279"/>
                      <a:pt x="464" y="276"/>
                    </a:cubicBezTo>
                    <a:cubicBezTo>
                      <a:pt x="460" y="276"/>
                      <a:pt x="456" y="281"/>
                      <a:pt x="452" y="279"/>
                    </a:cubicBezTo>
                    <a:cubicBezTo>
                      <a:pt x="450" y="278"/>
                      <a:pt x="455" y="276"/>
                      <a:pt x="456" y="275"/>
                    </a:cubicBezTo>
                    <a:cubicBezTo>
                      <a:pt x="453" y="273"/>
                      <a:pt x="450" y="276"/>
                      <a:pt x="451" y="278"/>
                    </a:cubicBezTo>
                    <a:cubicBezTo>
                      <a:pt x="448" y="280"/>
                      <a:pt x="446" y="275"/>
                      <a:pt x="443" y="277"/>
                    </a:cubicBezTo>
                    <a:cubicBezTo>
                      <a:pt x="442" y="276"/>
                      <a:pt x="445" y="275"/>
                      <a:pt x="442" y="273"/>
                    </a:cubicBezTo>
                    <a:cubicBezTo>
                      <a:pt x="437" y="278"/>
                      <a:pt x="423" y="279"/>
                      <a:pt x="424" y="274"/>
                    </a:cubicBezTo>
                    <a:cubicBezTo>
                      <a:pt x="420" y="274"/>
                      <a:pt x="416" y="271"/>
                      <a:pt x="412" y="275"/>
                    </a:cubicBezTo>
                    <a:cubicBezTo>
                      <a:pt x="407" y="270"/>
                      <a:pt x="400" y="276"/>
                      <a:pt x="398" y="271"/>
                    </a:cubicBezTo>
                    <a:cubicBezTo>
                      <a:pt x="393" y="279"/>
                      <a:pt x="382" y="266"/>
                      <a:pt x="374" y="272"/>
                    </a:cubicBezTo>
                    <a:cubicBezTo>
                      <a:pt x="366" y="270"/>
                      <a:pt x="359" y="271"/>
                      <a:pt x="351" y="269"/>
                    </a:cubicBezTo>
                    <a:cubicBezTo>
                      <a:pt x="349" y="267"/>
                      <a:pt x="356" y="269"/>
                      <a:pt x="352" y="266"/>
                    </a:cubicBezTo>
                    <a:cubicBezTo>
                      <a:pt x="339" y="272"/>
                      <a:pt x="328" y="263"/>
                      <a:pt x="316" y="266"/>
                    </a:cubicBezTo>
                    <a:cubicBezTo>
                      <a:pt x="317" y="267"/>
                      <a:pt x="319" y="267"/>
                      <a:pt x="320" y="268"/>
                    </a:cubicBezTo>
                    <a:cubicBezTo>
                      <a:pt x="321" y="269"/>
                      <a:pt x="319" y="270"/>
                      <a:pt x="320" y="271"/>
                    </a:cubicBezTo>
                    <a:cubicBezTo>
                      <a:pt x="315" y="270"/>
                      <a:pt x="309" y="266"/>
                      <a:pt x="304" y="266"/>
                    </a:cubicBezTo>
                    <a:cubicBezTo>
                      <a:pt x="303" y="268"/>
                      <a:pt x="305" y="267"/>
                      <a:pt x="307" y="268"/>
                    </a:cubicBezTo>
                    <a:cubicBezTo>
                      <a:pt x="308" y="271"/>
                      <a:pt x="303" y="267"/>
                      <a:pt x="301" y="271"/>
                    </a:cubicBezTo>
                    <a:cubicBezTo>
                      <a:pt x="301" y="269"/>
                      <a:pt x="300" y="268"/>
                      <a:pt x="298" y="268"/>
                    </a:cubicBezTo>
                    <a:cubicBezTo>
                      <a:pt x="293" y="275"/>
                      <a:pt x="284" y="265"/>
                      <a:pt x="276" y="270"/>
                    </a:cubicBezTo>
                    <a:cubicBezTo>
                      <a:pt x="273" y="268"/>
                      <a:pt x="273" y="266"/>
                      <a:pt x="276" y="264"/>
                    </a:cubicBezTo>
                    <a:cubicBezTo>
                      <a:pt x="274" y="262"/>
                      <a:pt x="272" y="264"/>
                      <a:pt x="269" y="263"/>
                    </a:cubicBezTo>
                    <a:cubicBezTo>
                      <a:pt x="268" y="264"/>
                      <a:pt x="271" y="265"/>
                      <a:pt x="272" y="266"/>
                    </a:cubicBezTo>
                    <a:cubicBezTo>
                      <a:pt x="269" y="269"/>
                      <a:pt x="267" y="268"/>
                      <a:pt x="264" y="268"/>
                    </a:cubicBezTo>
                    <a:cubicBezTo>
                      <a:pt x="263" y="267"/>
                      <a:pt x="264" y="266"/>
                      <a:pt x="267" y="264"/>
                    </a:cubicBezTo>
                    <a:cubicBezTo>
                      <a:pt x="260" y="267"/>
                      <a:pt x="254" y="264"/>
                      <a:pt x="248" y="264"/>
                    </a:cubicBezTo>
                    <a:cubicBezTo>
                      <a:pt x="247" y="263"/>
                      <a:pt x="250" y="262"/>
                      <a:pt x="246" y="260"/>
                    </a:cubicBezTo>
                    <a:cubicBezTo>
                      <a:pt x="242" y="267"/>
                      <a:pt x="224" y="262"/>
                      <a:pt x="217" y="264"/>
                    </a:cubicBezTo>
                    <a:cubicBezTo>
                      <a:pt x="215" y="261"/>
                      <a:pt x="208" y="262"/>
                      <a:pt x="214" y="259"/>
                    </a:cubicBezTo>
                    <a:cubicBezTo>
                      <a:pt x="210" y="258"/>
                      <a:pt x="210" y="260"/>
                      <a:pt x="209" y="262"/>
                    </a:cubicBezTo>
                    <a:cubicBezTo>
                      <a:pt x="206" y="262"/>
                      <a:pt x="205" y="255"/>
                      <a:pt x="200" y="258"/>
                    </a:cubicBezTo>
                    <a:cubicBezTo>
                      <a:pt x="201" y="261"/>
                      <a:pt x="203" y="258"/>
                      <a:pt x="205" y="260"/>
                    </a:cubicBezTo>
                    <a:cubicBezTo>
                      <a:pt x="204" y="260"/>
                      <a:pt x="204" y="261"/>
                      <a:pt x="204" y="262"/>
                    </a:cubicBezTo>
                    <a:cubicBezTo>
                      <a:pt x="195" y="261"/>
                      <a:pt x="186" y="257"/>
                      <a:pt x="177" y="262"/>
                    </a:cubicBezTo>
                    <a:cubicBezTo>
                      <a:pt x="178" y="258"/>
                      <a:pt x="177" y="259"/>
                      <a:pt x="174" y="255"/>
                    </a:cubicBezTo>
                    <a:cubicBezTo>
                      <a:pt x="171" y="257"/>
                      <a:pt x="175" y="259"/>
                      <a:pt x="176" y="261"/>
                    </a:cubicBezTo>
                    <a:cubicBezTo>
                      <a:pt x="171" y="267"/>
                      <a:pt x="167" y="258"/>
                      <a:pt x="162" y="262"/>
                    </a:cubicBezTo>
                    <a:cubicBezTo>
                      <a:pt x="157" y="259"/>
                      <a:pt x="164" y="257"/>
                      <a:pt x="161" y="255"/>
                    </a:cubicBezTo>
                    <a:cubicBezTo>
                      <a:pt x="158" y="257"/>
                      <a:pt x="160" y="260"/>
                      <a:pt x="158" y="262"/>
                    </a:cubicBezTo>
                    <a:cubicBezTo>
                      <a:pt x="155" y="264"/>
                      <a:pt x="155" y="259"/>
                      <a:pt x="153" y="260"/>
                    </a:cubicBezTo>
                    <a:cubicBezTo>
                      <a:pt x="152" y="259"/>
                      <a:pt x="155" y="258"/>
                      <a:pt x="156" y="257"/>
                    </a:cubicBezTo>
                    <a:cubicBezTo>
                      <a:pt x="153" y="256"/>
                      <a:pt x="148" y="258"/>
                      <a:pt x="149" y="260"/>
                    </a:cubicBezTo>
                    <a:cubicBezTo>
                      <a:pt x="143" y="255"/>
                      <a:pt x="143" y="260"/>
                      <a:pt x="139" y="254"/>
                    </a:cubicBezTo>
                    <a:cubicBezTo>
                      <a:pt x="133" y="257"/>
                      <a:pt x="133" y="256"/>
                      <a:pt x="127" y="254"/>
                    </a:cubicBezTo>
                    <a:cubicBezTo>
                      <a:pt x="126" y="256"/>
                      <a:pt x="129" y="258"/>
                      <a:pt x="124" y="259"/>
                    </a:cubicBezTo>
                    <a:cubicBezTo>
                      <a:pt x="129" y="263"/>
                      <a:pt x="129" y="263"/>
                      <a:pt x="129" y="263"/>
                    </a:cubicBezTo>
                    <a:cubicBezTo>
                      <a:pt x="132" y="263"/>
                      <a:pt x="130" y="259"/>
                      <a:pt x="134" y="263"/>
                    </a:cubicBezTo>
                    <a:cubicBezTo>
                      <a:pt x="136" y="262"/>
                      <a:pt x="135" y="261"/>
                      <a:pt x="134" y="260"/>
                    </a:cubicBezTo>
                    <a:cubicBezTo>
                      <a:pt x="140" y="261"/>
                      <a:pt x="157" y="260"/>
                      <a:pt x="154" y="267"/>
                    </a:cubicBezTo>
                    <a:cubicBezTo>
                      <a:pt x="155" y="268"/>
                      <a:pt x="157" y="265"/>
                      <a:pt x="159" y="264"/>
                    </a:cubicBezTo>
                    <a:cubicBezTo>
                      <a:pt x="162" y="267"/>
                      <a:pt x="159" y="269"/>
                      <a:pt x="156" y="270"/>
                    </a:cubicBezTo>
                    <a:cubicBezTo>
                      <a:pt x="158" y="271"/>
                      <a:pt x="167" y="271"/>
                      <a:pt x="163" y="268"/>
                    </a:cubicBezTo>
                    <a:cubicBezTo>
                      <a:pt x="167" y="267"/>
                      <a:pt x="171" y="270"/>
                      <a:pt x="175" y="266"/>
                    </a:cubicBezTo>
                    <a:cubicBezTo>
                      <a:pt x="177" y="268"/>
                      <a:pt x="171" y="269"/>
                      <a:pt x="172" y="271"/>
                    </a:cubicBezTo>
                    <a:cubicBezTo>
                      <a:pt x="175" y="274"/>
                      <a:pt x="184" y="269"/>
                      <a:pt x="182" y="275"/>
                    </a:cubicBezTo>
                    <a:cubicBezTo>
                      <a:pt x="184" y="276"/>
                      <a:pt x="185" y="273"/>
                      <a:pt x="184" y="272"/>
                    </a:cubicBezTo>
                    <a:cubicBezTo>
                      <a:pt x="187" y="272"/>
                      <a:pt x="190" y="272"/>
                      <a:pt x="193" y="274"/>
                    </a:cubicBezTo>
                    <a:cubicBezTo>
                      <a:pt x="194" y="273"/>
                      <a:pt x="193" y="272"/>
                      <a:pt x="194" y="271"/>
                    </a:cubicBezTo>
                    <a:cubicBezTo>
                      <a:pt x="197" y="270"/>
                      <a:pt x="199" y="272"/>
                      <a:pt x="201" y="271"/>
                    </a:cubicBezTo>
                    <a:cubicBezTo>
                      <a:pt x="201" y="272"/>
                      <a:pt x="200" y="273"/>
                      <a:pt x="200" y="274"/>
                    </a:cubicBezTo>
                    <a:cubicBezTo>
                      <a:pt x="208" y="271"/>
                      <a:pt x="215" y="272"/>
                      <a:pt x="223" y="274"/>
                    </a:cubicBezTo>
                    <a:cubicBezTo>
                      <a:pt x="225" y="276"/>
                      <a:pt x="220" y="274"/>
                      <a:pt x="219" y="276"/>
                    </a:cubicBezTo>
                    <a:cubicBezTo>
                      <a:pt x="222" y="278"/>
                      <a:pt x="225" y="275"/>
                      <a:pt x="227" y="278"/>
                    </a:cubicBezTo>
                    <a:cubicBezTo>
                      <a:pt x="223" y="280"/>
                      <a:pt x="220" y="280"/>
                      <a:pt x="216" y="277"/>
                    </a:cubicBezTo>
                    <a:cubicBezTo>
                      <a:pt x="213" y="282"/>
                      <a:pt x="204" y="275"/>
                      <a:pt x="198" y="279"/>
                    </a:cubicBezTo>
                    <a:cubicBezTo>
                      <a:pt x="210" y="281"/>
                      <a:pt x="221" y="280"/>
                      <a:pt x="230" y="281"/>
                    </a:cubicBezTo>
                    <a:cubicBezTo>
                      <a:pt x="233" y="279"/>
                      <a:pt x="228" y="280"/>
                      <a:pt x="227" y="278"/>
                    </a:cubicBezTo>
                    <a:cubicBezTo>
                      <a:pt x="233" y="275"/>
                      <a:pt x="233" y="285"/>
                      <a:pt x="239" y="281"/>
                    </a:cubicBezTo>
                    <a:cubicBezTo>
                      <a:pt x="237" y="280"/>
                      <a:pt x="235" y="280"/>
                      <a:pt x="233" y="279"/>
                    </a:cubicBezTo>
                    <a:cubicBezTo>
                      <a:pt x="236" y="276"/>
                      <a:pt x="238" y="280"/>
                      <a:pt x="241" y="277"/>
                    </a:cubicBezTo>
                    <a:cubicBezTo>
                      <a:pt x="243" y="278"/>
                      <a:pt x="241" y="279"/>
                      <a:pt x="239" y="280"/>
                    </a:cubicBezTo>
                    <a:cubicBezTo>
                      <a:pt x="241" y="281"/>
                      <a:pt x="243" y="280"/>
                      <a:pt x="244" y="281"/>
                    </a:cubicBezTo>
                    <a:cubicBezTo>
                      <a:pt x="246" y="277"/>
                      <a:pt x="261" y="280"/>
                      <a:pt x="268" y="282"/>
                    </a:cubicBezTo>
                    <a:cubicBezTo>
                      <a:pt x="269" y="285"/>
                      <a:pt x="264" y="280"/>
                      <a:pt x="263" y="283"/>
                    </a:cubicBezTo>
                    <a:cubicBezTo>
                      <a:pt x="275" y="282"/>
                      <a:pt x="287" y="282"/>
                      <a:pt x="299" y="285"/>
                    </a:cubicBezTo>
                    <a:cubicBezTo>
                      <a:pt x="300" y="286"/>
                      <a:pt x="298" y="287"/>
                      <a:pt x="296" y="288"/>
                    </a:cubicBezTo>
                    <a:cubicBezTo>
                      <a:pt x="300" y="292"/>
                      <a:pt x="303" y="287"/>
                      <a:pt x="303" y="285"/>
                    </a:cubicBezTo>
                    <a:cubicBezTo>
                      <a:pt x="308" y="284"/>
                      <a:pt x="303" y="289"/>
                      <a:pt x="308" y="291"/>
                    </a:cubicBezTo>
                    <a:cubicBezTo>
                      <a:pt x="313" y="289"/>
                      <a:pt x="304" y="287"/>
                      <a:pt x="307" y="286"/>
                    </a:cubicBezTo>
                    <a:cubicBezTo>
                      <a:pt x="315" y="286"/>
                      <a:pt x="322" y="283"/>
                      <a:pt x="329" y="287"/>
                    </a:cubicBezTo>
                    <a:cubicBezTo>
                      <a:pt x="332" y="283"/>
                      <a:pt x="336" y="285"/>
                      <a:pt x="340" y="284"/>
                    </a:cubicBezTo>
                    <a:cubicBezTo>
                      <a:pt x="344" y="285"/>
                      <a:pt x="341" y="287"/>
                      <a:pt x="344" y="288"/>
                    </a:cubicBezTo>
                    <a:cubicBezTo>
                      <a:pt x="350" y="285"/>
                      <a:pt x="355" y="286"/>
                      <a:pt x="361" y="287"/>
                    </a:cubicBezTo>
                    <a:cubicBezTo>
                      <a:pt x="362" y="289"/>
                      <a:pt x="356" y="288"/>
                      <a:pt x="354" y="289"/>
                    </a:cubicBezTo>
                    <a:cubicBezTo>
                      <a:pt x="358" y="291"/>
                      <a:pt x="365" y="290"/>
                      <a:pt x="370" y="287"/>
                    </a:cubicBezTo>
                    <a:cubicBezTo>
                      <a:pt x="373" y="289"/>
                      <a:pt x="369" y="290"/>
                      <a:pt x="372" y="292"/>
                    </a:cubicBezTo>
                    <a:cubicBezTo>
                      <a:pt x="370" y="294"/>
                      <a:pt x="366" y="292"/>
                      <a:pt x="366" y="295"/>
                    </a:cubicBezTo>
                    <a:cubicBezTo>
                      <a:pt x="377" y="296"/>
                      <a:pt x="384" y="294"/>
                      <a:pt x="395" y="291"/>
                    </a:cubicBezTo>
                    <a:cubicBezTo>
                      <a:pt x="399" y="293"/>
                      <a:pt x="391" y="295"/>
                      <a:pt x="395" y="297"/>
                    </a:cubicBezTo>
                    <a:cubicBezTo>
                      <a:pt x="405" y="297"/>
                      <a:pt x="414" y="297"/>
                      <a:pt x="423" y="301"/>
                    </a:cubicBezTo>
                    <a:cubicBezTo>
                      <a:pt x="428" y="297"/>
                      <a:pt x="432" y="300"/>
                      <a:pt x="434" y="301"/>
                    </a:cubicBezTo>
                    <a:cubicBezTo>
                      <a:pt x="436" y="300"/>
                      <a:pt x="433" y="299"/>
                      <a:pt x="436" y="297"/>
                    </a:cubicBezTo>
                    <a:cubicBezTo>
                      <a:pt x="443" y="302"/>
                      <a:pt x="459" y="295"/>
                      <a:pt x="460" y="302"/>
                    </a:cubicBezTo>
                    <a:cubicBezTo>
                      <a:pt x="471" y="301"/>
                      <a:pt x="487" y="306"/>
                      <a:pt x="495" y="303"/>
                    </a:cubicBezTo>
                    <a:cubicBezTo>
                      <a:pt x="500" y="307"/>
                      <a:pt x="506" y="303"/>
                      <a:pt x="512" y="308"/>
                    </a:cubicBezTo>
                    <a:cubicBezTo>
                      <a:pt x="516" y="304"/>
                      <a:pt x="519" y="308"/>
                      <a:pt x="524" y="304"/>
                    </a:cubicBezTo>
                    <a:cubicBezTo>
                      <a:pt x="527" y="305"/>
                      <a:pt x="524" y="306"/>
                      <a:pt x="527" y="308"/>
                    </a:cubicBezTo>
                    <a:cubicBezTo>
                      <a:pt x="548" y="309"/>
                      <a:pt x="569" y="308"/>
                      <a:pt x="589" y="313"/>
                    </a:cubicBezTo>
                    <a:cubicBezTo>
                      <a:pt x="590" y="312"/>
                      <a:pt x="592" y="310"/>
                      <a:pt x="588" y="310"/>
                    </a:cubicBezTo>
                    <a:cubicBezTo>
                      <a:pt x="606" y="313"/>
                      <a:pt x="623" y="316"/>
                      <a:pt x="640" y="313"/>
                    </a:cubicBezTo>
                    <a:cubicBezTo>
                      <a:pt x="644" y="312"/>
                      <a:pt x="648" y="317"/>
                      <a:pt x="652" y="317"/>
                    </a:cubicBezTo>
                    <a:cubicBezTo>
                      <a:pt x="653" y="316"/>
                      <a:pt x="651" y="315"/>
                      <a:pt x="653" y="314"/>
                    </a:cubicBezTo>
                    <a:cubicBezTo>
                      <a:pt x="658" y="315"/>
                      <a:pt x="665" y="317"/>
                      <a:pt x="672" y="315"/>
                    </a:cubicBezTo>
                    <a:cubicBezTo>
                      <a:pt x="674" y="316"/>
                      <a:pt x="676" y="318"/>
                      <a:pt x="677" y="319"/>
                    </a:cubicBezTo>
                    <a:cubicBezTo>
                      <a:pt x="696" y="316"/>
                      <a:pt x="714" y="319"/>
                      <a:pt x="732" y="322"/>
                    </a:cubicBezTo>
                    <a:cubicBezTo>
                      <a:pt x="732" y="321"/>
                      <a:pt x="732" y="321"/>
                      <a:pt x="733" y="320"/>
                    </a:cubicBezTo>
                    <a:cubicBezTo>
                      <a:pt x="764" y="324"/>
                      <a:pt x="796" y="322"/>
                      <a:pt x="827" y="325"/>
                    </a:cubicBezTo>
                    <a:cubicBezTo>
                      <a:pt x="832" y="321"/>
                      <a:pt x="854" y="326"/>
                      <a:pt x="868" y="326"/>
                    </a:cubicBezTo>
                    <a:cubicBezTo>
                      <a:pt x="875" y="326"/>
                      <a:pt x="881" y="324"/>
                      <a:pt x="886" y="328"/>
                    </a:cubicBezTo>
                    <a:cubicBezTo>
                      <a:pt x="890" y="325"/>
                      <a:pt x="890" y="325"/>
                      <a:pt x="890" y="325"/>
                    </a:cubicBezTo>
                    <a:cubicBezTo>
                      <a:pt x="893" y="330"/>
                      <a:pt x="902" y="324"/>
                      <a:pt x="908" y="329"/>
                    </a:cubicBezTo>
                    <a:cubicBezTo>
                      <a:pt x="923" y="324"/>
                      <a:pt x="944" y="331"/>
                      <a:pt x="962" y="328"/>
                    </a:cubicBezTo>
                    <a:cubicBezTo>
                      <a:pt x="966" y="331"/>
                      <a:pt x="966" y="331"/>
                      <a:pt x="966" y="331"/>
                    </a:cubicBezTo>
                    <a:cubicBezTo>
                      <a:pt x="989" y="327"/>
                      <a:pt x="1011" y="334"/>
                      <a:pt x="1035" y="330"/>
                    </a:cubicBezTo>
                    <a:cubicBezTo>
                      <a:pt x="1045" y="334"/>
                      <a:pt x="1055" y="328"/>
                      <a:pt x="1065" y="333"/>
                    </a:cubicBezTo>
                    <a:cubicBezTo>
                      <a:pt x="1071" y="329"/>
                      <a:pt x="1077" y="334"/>
                      <a:pt x="1083" y="331"/>
                    </a:cubicBezTo>
                    <a:cubicBezTo>
                      <a:pt x="1099" y="334"/>
                      <a:pt x="1116" y="333"/>
                      <a:pt x="1133" y="332"/>
                    </a:cubicBezTo>
                    <a:cubicBezTo>
                      <a:pt x="1170" y="335"/>
                      <a:pt x="1207" y="331"/>
                      <a:pt x="1244" y="334"/>
                    </a:cubicBezTo>
                    <a:cubicBezTo>
                      <a:pt x="1248" y="331"/>
                      <a:pt x="1248" y="331"/>
                      <a:pt x="1248" y="331"/>
                    </a:cubicBezTo>
                    <a:cubicBezTo>
                      <a:pt x="1249" y="330"/>
                      <a:pt x="1249" y="332"/>
                      <a:pt x="1248" y="333"/>
                    </a:cubicBezTo>
                    <a:cubicBezTo>
                      <a:pt x="1268" y="332"/>
                      <a:pt x="1282" y="332"/>
                      <a:pt x="1302" y="331"/>
                    </a:cubicBezTo>
                    <a:cubicBezTo>
                      <a:pt x="1306" y="333"/>
                      <a:pt x="1306" y="333"/>
                      <a:pt x="1306" y="333"/>
                    </a:cubicBezTo>
                    <a:cubicBezTo>
                      <a:pt x="1309" y="333"/>
                      <a:pt x="1307" y="329"/>
                      <a:pt x="1313" y="331"/>
                    </a:cubicBezTo>
                    <a:cubicBezTo>
                      <a:pt x="1314" y="332"/>
                      <a:pt x="1312" y="332"/>
                      <a:pt x="1310" y="333"/>
                    </a:cubicBezTo>
                    <a:cubicBezTo>
                      <a:pt x="1313" y="334"/>
                      <a:pt x="1317" y="333"/>
                      <a:pt x="1317" y="331"/>
                    </a:cubicBezTo>
                    <a:cubicBezTo>
                      <a:pt x="1462" y="335"/>
                      <a:pt x="1603" y="325"/>
                      <a:pt x="1748" y="323"/>
                    </a:cubicBezTo>
                    <a:cubicBezTo>
                      <a:pt x="1749" y="322"/>
                      <a:pt x="1750" y="322"/>
                      <a:pt x="1751" y="321"/>
                    </a:cubicBezTo>
                    <a:cubicBezTo>
                      <a:pt x="1770" y="324"/>
                      <a:pt x="1791" y="317"/>
                      <a:pt x="1810" y="322"/>
                    </a:cubicBezTo>
                    <a:cubicBezTo>
                      <a:pt x="1814" y="321"/>
                      <a:pt x="1817" y="316"/>
                      <a:pt x="1817" y="321"/>
                    </a:cubicBezTo>
                    <a:cubicBezTo>
                      <a:pt x="1820" y="319"/>
                      <a:pt x="1828" y="317"/>
                      <a:pt x="1834" y="320"/>
                    </a:cubicBezTo>
                    <a:cubicBezTo>
                      <a:pt x="1835" y="319"/>
                      <a:pt x="1836" y="318"/>
                      <a:pt x="1837" y="318"/>
                    </a:cubicBezTo>
                    <a:cubicBezTo>
                      <a:pt x="1844" y="318"/>
                      <a:pt x="1851" y="319"/>
                      <a:pt x="1858" y="317"/>
                    </a:cubicBezTo>
                    <a:cubicBezTo>
                      <a:pt x="1891" y="321"/>
                      <a:pt x="1925" y="312"/>
                      <a:pt x="1957" y="320"/>
                    </a:cubicBezTo>
                    <a:cubicBezTo>
                      <a:pt x="1961" y="317"/>
                      <a:pt x="1961" y="317"/>
                      <a:pt x="1961" y="317"/>
                    </a:cubicBezTo>
                    <a:cubicBezTo>
                      <a:pt x="1966" y="321"/>
                      <a:pt x="1975" y="320"/>
                      <a:pt x="1978" y="317"/>
                    </a:cubicBezTo>
                    <a:cubicBezTo>
                      <a:pt x="1979" y="318"/>
                      <a:pt x="1978" y="319"/>
                      <a:pt x="1980" y="321"/>
                    </a:cubicBezTo>
                    <a:cubicBezTo>
                      <a:pt x="1982" y="316"/>
                      <a:pt x="1985" y="319"/>
                      <a:pt x="1987" y="321"/>
                    </a:cubicBezTo>
                    <a:cubicBezTo>
                      <a:pt x="1996" y="317"/>
                      <a:pt x="2005" y="318"/>
                      <a:pt x="2016" y="319"/>
                    </a:cubicBezTo>
                    <a:cubicBezTo>
                      <a:pt x="2018" y="320"/>
                      <a:pt x="2018" y="321"/>
                      <a:pt x="2017" y="322"/>
                    </a:cubicBezTo>
                    <a:cubicBezTo>
                      <a:pt x="2019" y="323"/>
                      <a:pt x="2020" y="318"/>
                      <a:pt x="2025" y="321"/>
                    </a:cubicBezTo>
                    <a:cubicBezTo>
                      <a:pt x="2025" y="321"/>
                      <a:pt x="2024" y="320"/>
                      <a:pt x="2024" y="319"/>
                    </a:cubicBezTo>
                    <a:cubicBezTo>
                      <a:pt x="2027" y="318"/>
                      <a:pt x="2029" y="321"/>
                      <a:pt x="2032" y="318"/>
                    </a:cubicBezTo>
                    <a:cubicBezTo>
                      <a:pt x="2034" y="319"/>
                      <a:pt x="2033" y="320"/>
                      <a:pt x="2032" y="320"/>
                    </a:cubicBezTo>
                    <a:cubicBezTo>
                      <a:pt x="2035" y="319"/>
                      <a:pt x="2040" y="317"/>
                      <a:pt x="2046" y="318"/>
                    </a:cubicBezTo>
                    <a:cubicBezTo>
                      <a:pt x="2048" y="321"/>
                      <a:pt x="2043" y="319"/>
                      <a:pt x="2040" y="321"/>
                    </a:cubicBezTo>
                    <a:cubicBezTo>
                      <a:pt x="2051" y="319"/>
                      <a:pt x="2061" y="318"/>
                      <a:pt x="2072" y="316"/>
                    </a:cubicBezTo>
                    <a:cubicBezTo>
                      <a:pt x="2073" y="318"/>
                      <a:pt x="2074" y="319"/>
                      <a:pt x="2076" y="320"/>
                    </a:cubicBezTo>
                    <a:cubicBezTo>
                      <a:pt x="2075" y="323"/>
                      <a:pt x="2078" y="319"/>
                      <a:pt x="2074" y="317"/>
                    </a:cubicBezTo>
                    <a:cubicBezTo>
                      <a:pt x="2079" y="314"/>
                      <a:pt x="2084" y="315"/>
                      <a:pt x="2091" y="314"/>
                    </a:cubicBezTo>
                    <a:cubicBezTo>
                      <a:pt x="2091" y="317"/>
                      <a:pt x="2098" y="316"/>
                      <a:pt x="2093" y="318"/>
                    </a:cubicBezTo>
                    <a:cubicBezTo>
                      <a:pt x="2096" y="319"/>
                      <a:pt x="2097" y="314"/>
                      <a:pt x="2102" y="319"/>
                    </a:cubicBezTo>
                    <a:cubicBezTo>
                      <a:pt x="2106" y="317"/>
                      <a:pt x="2100" y="317"/>
                      <a:pt x="2099" y="316"/>
                    </a:cubicBezTo>
                    <a:cubicBezTo>
                      <a:pt x="2105" y="313"/>
                      <a:pt x="2111" y="317"/>
                      <a:pt x="2118" y="313"/>
                    </a:cubicBezTo>
                    <a:cubicBezTo>
                      <a:pt x="2119" y="314"/>
                      <a:pt x="2117" y="315"/>
                      <a:pt x="2116" y="316"/>
                    </a:cubicBezTo>
                    <a:cubicBezTo>
                      <a:pt x="2117" y="317"/>
                      <a:pt x="2119" y="315"/>
                      <a:pt x="2121" y="318"/>
                    </a:cubicBezTo>
                    <a:cubicBezTo>
                      <a:pt x="2120" y="314"/>
                      <a:pt x="2124" y="317"/>
                      <a:pt x="2127" y="314"/>
                    </a:cubicBezTo>
                    <a:cubicBezTo>
                      <a:pt x="2135" y="317"/>
                      <a:pt x="2143" y="316"/>
                      <a:pt x="2151" y="314"/>
                    </a:cubicBezTo>
                    <a:cubicBezTo>
                      <a:pt x="2159" y="313"/>
                      <a:pt x="2167" y="312"/>
                      <a:pt x="2173" y="317"/>
                    </a:cubicBezTo>
                    <a:cubicBezTo>
                      <a:pt x="2177" y="311"/>
                      <a:pt x="2186" y="313"/>
                      <a:pt x="2192" y="312"/>
                    </a:cubicBezTo>
                    <a:cubicBezTo>
                      <a:pt x="2191" y="317"/>
                      <a:pt x="2184" y="313"/>
                      <a:pt x="2180" y="315"/>
                    </a:cubicBezTo>
                    <a:cubicBezTo>
                      <a:pt x="2182" y="317"/>
                      <a:pt x="2183" y="316"/>
                      <a:pt x="2185" y="318"/>
                    </a:cubicBezTo>
                    <a:cubicBezTo>
                      <a:pt x="2179" y="319"/>
                      <a:pt x="2174" y="322"/>
                      <a:pt x="2169" y="323"/>
                    </a:cubicBezTo>
                    <a:cubicBezTo>
                      <a:pt x="2170" y="316"/>
                      <a:pt x="2155" y="322"/>
                      <a:pt x="2153" y="322"/>
                    </a:cubicBezTo>
                    <a:cubicBezTo>
                      <a:pt x="2162" y="327"/>
                      <a:pt x="2179" y="326"/>
                      <a:pt x="2189" y="321"/>
                    </a:cubicBezTo>
                    <a:cubicBezTo>
                      <a:pt x="2190" y="322"/>
                      <a:pt x="2188" y="323"/>
                      <a:pt x="2186" y="324"/>
                    </a:cubicBezTo>
                    <a:cubicBezTo>
                      <a:pt x="2192" y="324"/>
                      <a:pt x="2203" y="325"/>
                      <a:pt x="2204" y="319"/>
                    </a:cubicBezTo>
                    <a:cubicBezTo>
                      <a:pt x="2208" y="318"/>
                      <a:pt x="2206" y="322"/>
                      <a:pt x="2208" y="323"/>
                    </a:cubicBezTo>
                    <a:cubicBezTo>
                      <a:pt x="2218" y="320"/>
                      <a:pt x="2225" y="320"/>
                      <a:pt x="2237" y="316"/>
                    </a:cubicBezTo>
                    <a:cubicBezTo>
                      <a:pt x="2250" y="318"/>
                      <a:pt x="2264" y="319"/>
                      <a:pt x="2279" y="314"/>
                    </a:cubicBezTo>
                    <a:cubicBezTo>
                      <a:pt x="2287" y="316"/>
                      <a:pt x="2300" y="314"/>
                      <a:pt x="2306" y="310"/>
                    </a:cubicBezTo>
                    <a:cubicBezTo>
                      <a:pt x="2323" y="315"/>
                      <a:pt x="2355" y="301"/>
                      <a:pt x="2376" y="313"/>
                    </a:cubicBezTo>
                    <a:cubicBezTo>
                      <a:pt x="2372" y="303"/>
                      <a:pt x="2391" y="309"/>
                      <a:pt x="2390" y="301"/>
                    </a:cubicBezTo>
                    <a:cubicBezTo>
                      <a:pt x="2395" y="302"/>
                      <a:pt x="2401" y="295"/>
                      <a:pt x="2405" y="300"/>
                    </a:cubicBezTo>
                    <a:cubicBezTo>
                      <a:pt x="2425" y="295"/>
                      <a:pt x="2444" y="296"/>
                      <a:pt x="2462" y="304"/>
                    </a:cubicBezTo>
                    <a:cubicBezTo>
                      <a:pt x="2465" y="302"/>
                      <a:pt x="2468" y="300"/>
                      <a:pt x="2467" y="298"/>
                    </a:cubicBezTo>
                    <a:cubicBezTo>
                      <a:pt x="2470" y="297"/>
                      <a:pt x="2473" y="298"/>
                      <a:pt x="2476" y="301"/>
                    </a:cubicBezTo>
                    <a:cubicBezTo>
                      <a:pt x="2479" y="298"/>
                      <a:pt x="2481" y="300"/>
                      <a:pt x="2484" y="300"/>
                    </a:cubicBezTo>
                    <a:cubicBezTo>
                      <a:pt x="2486" y="297"/>
                      <a:pt x="2488" y="297"/>
                      <a:pt x="2490" y="294"/>
                    </a:cubicBezTo>
                    <a:cubicBezTo>
                      <a:pt x="2489" y="292"/>
                      <a:pt x="2487" y="295"/>
                      <a:pt x="2485" y="293"/>
                    </a:cubicBezTo>
                    <a:cubicBezTo>
                      <a:pt x="2491" y="292"/>
                      <a:pt x="2499" y="291"/>
                      <a:pt x="2507" y="292"/>
                    </a:cubicBezTo>
                    <a:cubicBezTo>
                      <a:pt x="2516" y="293"/>
                      <a:pt x="2524" y="295"/>
                      <a:pt x="2531" y="299"/>
                    </a:cubicBezTo>
                    <a:cubicBezTo>
                      <a:pt x="2533" y="294"/>
                      <a:pt x="2539" y="293"/>
                      <a:pt x="2545" y="295"/>
                    </a:cubicBezTo>
                    <a:cubicBezTo>
                      <a:pt x="2551" y="290"/>
                      <a:pt x="2558" y="287"/>
                      <a:pt x="2565" y="284"/>
                    </a:cubicBezTo>
                    <a:cubicBezTo>
                      <a:pt x="2572" y="281"/>
                      <a:pt x="2579" y="279"/>
                      <a:pt x="2587" y="278"/>
                    </a:cubicBezTo>
                    <a:cubicBezTo>
                      <a:pt x="2592" y="282"/>
                      <a:pt x="2592" y="282"/>
                      <a:pt x="2592" y="282"/>
                    </a:cubicBezTo>
                    <a:cubicBezTo>
                      <a:pt x="2591" y="278"/>
                      <a:pt x="2600" y="279"/>
                      <a:pt x="2604" y="277"/>
                    </a:cubicBezTo>
                    <a:cubicBezTo>
                      <a:pt x="2605" y="278"/>
                      <a:pt x="2605" y="279"/>
                      <a:pt x="2604" y="280"/>
                    </a:cubicBezTo>
                    <a:cubicBezTo>
                      <a:pt x="2617" y="279"/>
                      <a:pt x="2630" y="278"/>
                      <a:pt x="2641" y="272"/>
                    </a:cubicBezTo>
                    <a:cubicBezTo>
                      <a:pt x="2648" y="271"/>
                      <a:pt x="2656" y="271"/>
                      <a:pt x="2663" y="269"/>
                    </a:cubicBezTo>
                    <a:cubicBezTo>
                      <a:pt x="2671" y="267"/>
                      <a:pt x="2679" y="265"/>
                      <a:pt x="2684" y="261"/>
                    </a:cubicBezTo>
                    <a:cubicBezTo>
                      <a:pt x="2694" y="261"/>
                      <a:pt x="2711" y="253"/>
                      <a:pt x="2718" y="250"/>
                    </a:cubicBezTo>
                    <a:cubicBezTo>
                      <a:pt x="2731" y="244"/>
                      <a:pt x="2742" y="240"/>
                      <a:pt x="2751" y="233"/>
                    </a:cubicBezTo>
                    <a:cubicBezTo>
                      <a:pt x="2748" y="233"/>
                      <a:pt x="2748" y="230"/>
                      <a:pt x="2746" y="228"/>
                    </a:cubicBezTo>
                    <a:cubicBezTo>
                      <a:pt x="2749" y="226"/>
                      <a:pt x="2751" y="228"/>
                      <a:pt x="2753" y="226"/>
                    </a:cubicBezTo>
                    <a:cubicBezTo>
                      <a:pt x="2749" y="225"/>
                      <a:pt x="2747" y="227"/>
                      <a:pt x="2744" y="224"/>
                    </a:cubicBezTo>
                    <a:cubicBezTo>
                      <a:pt x="2740" y="229"/>
                      <a:pt x="2732" y="223"/>
                      <a:pt x="2731" y="228"/>
                    </a:cubicBezTo>
                    <a:cubicBezTo>
                      <a:pt x="2729" y="229"/>
                      <a:pt x="2727" y="225"/>
                      <a:pt x="2725" y="224"/>
                    </a:cubicBezTo>
                    <a:cubicBezTo>
                      <a:pt x="2719" y="226"/>
                      <a:pt x="2713" y="226"/>
                      <a:pt x="2708" y="226"/>
                    </a:cubicBezTo>
                    <a:cubicBezTo>
                      <a:pt x="2713" y="223"/>
                      <a:pt x="2715" y="223"/>
                      <a:pt x="2722" y="217"/>
                    </a:cubicBezTo>
                    <a:cubicBezTo>
                      <a:pt x="2712" y="218"/>
                      <a:pt x="2699" y="219"/>
                      <a:pt x="2687" y="220"/>
                    </a:cubicBezTo>
                    <a:cubicBezTo>
                      <a:pt x="2680" y="221"/>
                      <a:pt x="2673" y="222"/>
                      <a:pt x="2667" y="224"/>
                    </a:cubicBezTo>
                    <a:cubicBezTo>
                      <a:pt x="2660" y="225"/>
                      <a:pt x="2654" y="227"/>
                      <a:pt x="2648" y="229"/>
                    </a:cubicBezTo>
                    <a:cubicBezTo>
                      <a:pt x="2645" y="229"/>
                      <a:pt x="2643" y="228"/>
                      <a:pt x="2641" y="227"/>
                    </a:cubicBezTo>
                    <a:cubicBezTo>
                      <a:pt x="2640" y="228"/>
                      <a:pt x="2641" y="229"/>
                      <a:pt x="2641" y="230"/>
                    </a:cubicBezTo>
                    <a:cubicBezTo>
                      <a:pt x="2639" y="230"/>
                      <a:pt x="2636" y="231"/>
                      <a:pt x="2633" y="232"/>
                    </a:cubicBezTo>
                    <a:cubicBezTo>
                      <a:pt x="2630" y="226"/>
                      <a:pt x="2619" y="235"/>
                      <a:pt x="2614" y="240"/>
                    </a:cubicBezTo>
                    <a:cubicBezTo>
                      <a:pt x="2611" y="237"/>
                      <a:pt x="2615" y="235"/>
                      <a:pt x="2618" y="233"/>
                    </a:cubicBezTo>
                    <a:cubicBezTo>
                      <a:pt x="2615" y="234"/>
                      <a:pt x="2611" y="232"/>
                      <a:pt x="2612" y="229"/>
                    </a:cubicBezTo>
                    <a:cubicBezTo>
                      <a:pt x="2616" y="227"/>
                      <a:pt x="2617" y="229"/>
                      <a:pt x="2620" y="225"/>
                    </a:cubicBezTo>
                    <a:cubicBezTo>
                      <a:pt x="2618" y="223"/>
                      <a:pt x="2616" y="229"/>
                      <a:pt x="2614" y="225"/>
                    </a:cubicBezTo>
                    <a:cubicBezTo>
                      <a:pt x="2611" y="227"/>
                      <a:pt x="2613" y="228"/>
                      <a:pt x="2610" y="229"/>
                    </a:cubicBezTo>
                    <a:cubicBezTo>
                      <a:pt x="2609" y="229"/>
                      <a:pt x="2608" y="230"/>
                      <a:pt x="2606" y="229"/>
                    </a:cubicBezTo>
                    <a:cubicBezTo>
                      <a:pt x="2607" y="227"/>
                      <a:pt x="2611" y="225"/>
                      <a:pt x="2611" y="223"/>
                    </a:cubicBezTo>
                    <a:cubicBezTo>
                      <a:pt x="2612" y="222"/>
                      <a:pt x="2612" y="223"/>
                      <a:pt x="2613" y="222"/>
                    </a:cubicBezTo>
                    <a:cubicBezTo>
                      <a:pt x="2611" y="226"/>
                      <a:pt x="2619" y="223"/>
                      <a:pt x="2622" y="223"/>
                    </a:cubicBezTo>
                    <a:cubicBezTo>
                      <a:pt x="2624" y="224"/>
                      <a:pt x="2623" y="225"/>
                      <a:pt x="2625" y="226"/>
                    </a:cubicBezTo>
                    <a:cubicBezTo>
                      <a:pt x="2633" y="224"/>
                      <a:pt x="2634" y="217"/>
                      <a:pt x="2642" y="216"/>
                    </a:cubicBezTo>
                    <a:cubicBezTo>
                      <a:pt x="2642" y="219"/>
                      <a:pt x="2635" y="221"/>
                      <a:pt x="2633" y="223"/>
                    </a:cubicBezTo>
                    <a:cubicBezTo>
                      <a:pt x="2636" y="223"/>
                      <a:pt x="2643" y="222"/>
                      <a:pt x="2641" y="219"/>
                    </a:cubicBezTo>
                    <a:cubicBezTo>
                      <a:pt x="2650" y="221"/>
                      <a:pt x="2659" y="216"/>
                      <a:pt x="2668" y="213"/>
                    </a:cubicBezTo>
                    <a:cubicBezTo>
                      <a:pt x="2663" y="211"/>
                      <a:pt x="2657" y="216"/>
                      <a:pt x="2651" y="217"/>
                    </a:cubicBezTo>
                    <a:cubicBezTo>
                      <a:pt x="2655" y="211"/>
                      <a:pt x="2666" y="209"/>
                      <a:pt x="2671" y="213"/>
                    </a:cubicBezTo>
                    <a:cubicBezTo>
                      <a:pt x="2678" y="209"/>
                      <a:pt x="2685" y="206"/>
                      <a:pt x="2692" y="209"/>
                    </a:cubicBezTo>
                    <a:cubicBezTo>
                      <a:pt x="2703" y="204"/>
                      <a:pt x="2713" y="203"/>
                      <a:pt x="2723" y="201"/>
                    </a:cubicBezTo>
                    <a:cubicBezTo>
                      <a:pt x="2729" y="200"/>
                      <a:pt x="2734" y="199"/>
                      <a:pt x="2739" y="198"/>
                    </a:cubicBezTo>
                    <a:cubicBezTo>
                      <a:pt x="2742" y="198"/>
                      <a:pt x="2744" y="197"/>
                      <a:pt x="2747" y="196"/>
                    </a:cubicBezTo>
                    <a:cubicBezTo>
                      <a:pt x="2749" y="196"/>
                      <a:pt x="2752" y="195"/>
                      <a:pt x="2754" y="194"/>
                    </a:cubicBezTo>
                    <a:cubicBezTo>
                      <a:pt x="2753" y="192"/>
                      <a:pt x="2750" y="192"/>
                      <a:pt x="2748" y="192"/>
                    </a:cubicBezTo>
                    <a:cubicBezTo>
                      <a:pt x="2746" y="191"/>
                      <a:pt x="2743" y="191"/>
                      <a:pt x="2741" y="188"/>
                    </a:cubicBezTo>
                    <a:cubicBezTo>
                      <a:pt x="2736" y="190"/>
                      <a:pt x="2731" y="190"/>
                      <a:pt x="2726" y="186"/>
                    </a:cubicBezTo>
                    <a:cubicBezTo>
                      <a:pt x="2724" y="187"/>
                      <a:pt x="2725" y="188"/>
                      <a:pt x="2724" y="189"/>
                    </a:cubicBezTo>
                    <a:cubicBezTo>
                      <a:pt x="2721" y="185"/>
                      <a:pt x="2717" y="189"/>
                      <a:pt x="2713" y="187"/>
                    </a:cubicBezTo>
                    <a:cubicBezTo>
                      <a:pt x="2711" y="185"/>
                      <a:pt x="2714" y="184"/>
                      <a:pt x="2716" y="182"/>
                    </a:cubicBezTo>
                    <a:cubicBezTo>
                      <a:pt x="2711" y="180"/>
                      <a:pt x="2707" y="183"/>
                      <a:pt x="2702" y="182"/>
                    </a:cubicBezTo>
                    <a:cubicBezTo>
                      <a:pt x="2698" y="180"/>
                      <a:pt x="2704" y="179"/>
                      <a:pt x="2701" y="177"/>
                    </a:cubicBezTo>
                    <a:cubicBezTo>
                      <a:pt x="2695" y="175"/>
                      <a:pt x="2691" y="180"/>
                      <a:pt x="2683" y="181"/>
                    </a:cubicBezTo>
                    <a:cubicBezTo>
                      <a:pt x="2681" y="178"/>
                      <a:pt x="2690" y="175"/>
                      <a:pt x="2693" y="173"/>
                    </a:cubicBezTo>
                    <a:cubicBezTo>
                      <a:pt x="2691" y="173"/>
                      <a:pt x="2690" y="172"/>
                      <a:pt x="2689" y="171"/>
                    </a:cubicBezTo>
                    <a:cubicBezTo>
                      <a:pt x="2688" y="171"/>
                      <a:pt x="2689" y="172"/>
                      <a:pt x="2689" y="173"/>
                    </a:cubicBezTo>
                    <a:cubicBezTo>
                      <a:pt x="2686" y="174"/>
                      <a:pt x="2684" y="172"/>
                      <a:pt x="2682" y="175"/>
                    </a:cubicBezTo>
                    <a:cubicBezTo>
                      <a:pt x="2681" y="174"/>
                      <a:pt x="2682" y="173"/>
                      <a:pt x="2680" y="172"/>
                    </a:cubicBezTo>
                    <a:cubicBezTo>
                      <a:pt x="2674" y="174"/>
                      <a:pt x="2668" y="173"/>
                      <a:pt x="2663" y="173"/>
                    </a:cubicBezTo>
                    <a:cubicBezTo>
                      <a:pt x="2660" y="174"/>
                      <a:pt x="2660" y="176"/>
                      <a:pt x="2662" y="178"/>
                    </a:cubicBezTo>
                    <a:cubicBezTo>
                      <a:pt x="2660" y="180"/>
                      <a:pt x="2658" y="180"/>
                      <a:pt x="2657" y="180"/>
                    </a:cubicBezTo>
                    <a:cubicBezTo>
                      <a:pt x="2655" y="178"/>
                      <a:pt x="2654" y="175"/>
                      <a:pt x="2654" y="172"/>
                    </a:cubicBezTo>
                    <a:cubicBezTo>
                      <a:pt x="2657" y="172"/>
                      <a:pt x="2662" y="170"/>
                      <a:pt x="2666" y="168"/>
                    </a:cubicBezTo>
                    <a:cubicBezTo>
                      <a:pt x="2669" y="166"/>
                      <a:pt x="2673" y="164"/>
                      <a:pt x="2674" y="161"/>
                    </a:cubicBezTo>
                    <a:cubicBezTo>
                      <a:pt x="2684" y="159"/>
                      <a:pt x="2695" y="157"/>
                      <a:pt x="2706" y="160"/>
                    </a:cubicBezTo>
                    <a:cubicBezTo>
                      <a:pt x="2703" y="154"/>
                      <a:pt x="2711" y="156"/>
                      <a:pt x="2715" y="157"/>
                    </a:cubicBezTo>
                    <a:cubicBezTo>
                      <a:pt x="2716" y="159"/>
                      <a:pt x="2711" y="156"/>
                      <a:pt x="2709" y="158"/>
                    </a:cubicBezTo>
                    <a:cubicBezTo>
                      <a:pt x="2714" y="162"/>
                      <a:pt x="2718" y="155"/>
                      <a:pt x="2723" y="155"/>
                    </a:cubicBezTo>
                    <a:cubicBezTo>
                      <a:pt x="2726" y="156"/>
                      <a:pt x="2721" y="158"/>
                      <a:pt x="2725" y="158"/>
                    </a:cubicBezTo>
                    <a:cubicBezTo>
                      <a:pt x="2726" y="153"/>
                      <a:pt x="2738" y="153"/>
                      <a:pt x="2744" y="154"/>
                    </a:cubicBezTo>
                    <a:cubicBezTo>
                      <a:pt x="2746" y="153"/>
                      <a:pt x="2747" y="152"/>
                      <a:pt x="2748" y="152"/>
                    </a:cubicBezTo>
                    <a:cubicBezTo>
                      <a:pt x="2749" y="151"/>
                      <a:pt x="2750" y="151"/>
                      <a:pt x="2750" y="151"/>
                    </a:cubicBezTo>
                    <a:cubicBezTo>
                      <a:pt x="2751" y="151"/>
                      <a:pt x="2751" y="151"/>
                      <a:pt x="2752" y="151"/>
                    </a:cubicBezTo>
                    <a:cubicBezTo>
                      <a:pt x="2753" y="151"/>
                      <a:pt x="2754" y="150"/>
                      <a:pt x="2755" y="150"/>
                    </a:cubicBezTo>
                    <a:cubicBezTo>
                      <a:pt x="2756" y="150"/>
                      <a:pt x="2757" y="150"/>
                      <a:pt x="2758" y="149"/>
                    </a:cubicBezTo>
                    <a:cubicBezTo>
                      <a:pt x="2757" y="147"/>
                      <a:pt x="2757" y="147"/>
                      <a:pt x="2756" y="147"/>
                    </a:cubicBezTo>
                    <a:cubicBezTo>
                      <a:pt x="2754" y="147"/>
                      <a:pt x="2753" y="148"/>
                      <a:pt x="2752" y="148"/>
                    </a:cubicBezTo>
                    <a:cubicBezTo>
                      <a:pt x="2753" y="147"/>
                      <a:pt x="2754" y="146"/>
                      <a:pt x="2756" y="145"/>
                    </a:cubicBezTo>
                    <a:cubicBezTo>
                      <a:pt x="2756" y="145"/>
                      <a:pt x="2757" y="145"/>
                      <a:pt x="2758" y="144"/>
                    </a:cubicBezTo>
                    <a:cubicBezTo>
                      <a:pt x="2759" y="143"/>
                      <a:pt x="2759" y="143"/>
                      <a:pt x="2759" y="143"/>
                    </a:cubicBezTo>
                    <a:cubicBezTo>
                      <a:pt x="2759" y="143"/>
                      <a:pt x="2759" y="143"/>
                      <a:pt x="2760" y="143"/>
                    </a:cubicBezTo>
                    <a:cubicBezTo>
                      <a:pt x="2768" y="141"/>
                      <a:pt x="2777" y="140"/>
                      <a:pt x="2783" y="142"/>
                    </a:cubicBezTo>
                    <a:cubicBezTo>
                      <a:pt x="2788" y="139"/>
                      <a:pt x="2797" y="138"/>
                      <a:pt x="2803" y="137"/>
                    </a:cubicBezTo>
                    <a:cubicBezTo>
                      <a:pt x="2808" y="136"/>
                      <a:pt x="2811" y="134"/>
                      <a:pt x="2810" y="128"/>
                    </a:cubicBezTo>
                    <a:cubicBezTo>
                      <a:pt x="2812" y="129"/>
                      <a:pt x="2812" y="127"/>
                      <a:pt x="2812" y="126"/>
                    </a:cubicBezTo>
                    <a:cubicBezTo>
                      <a:pt x="2812" y="126"/>
                      <a:pt x="2812" y="125"/>
                      <a:pt x="2812" y="125"/>
                    </a:cubicBezTo>
                    <a:cubicBezTo>
                      <a:pt x="2812" y="125"/>
                      <a:pt x="2812" y="125"/>
                      <a:pt x="2812" y="125"/>
                    </a:cubicBezTo>
                    <a:cubicBezTo>
                      <a:pt x="2812" y="125"/>
                      <a:pt x="2812" y="125"/>
                      <a:pt x="2812" y="125"/>
                    </a:cubicBezTo>
                    <a:cubicBezTo>
                      <a:pt x="2812" y="125"/>
                      <a:pt x="2812" y="125"/>
                      <a:pt x="2812" y="125"/>
                    </a:cubicBezTo>
                    <a:cubicBezTo>
                      <a:pt x="2812" y="126"/>
                      <a:pt x="2812" y="126"/>
                      <a:pt x="2812" y="126"/>
                    </a:cubicBezTo>
                    <a:cubicBezTo>
                      <a:pt x="2812" y="126"/>
                      <a:pt x="2812" y="126"/>
                      <a:pt x="2813" y="127"/>
                    </a:cubicBezTo>
                    <a:cubicBezTo>
                      <a:pt x="2813" y="127"/>
                      <a:pt x="2813" y="127"/>
                      <a:pt x="2813" y="127"/>
                    </a:cubicBezTo>
                    <a:cubicBezTo>
                      <a:pt x="2813" y="128"/>
                      <a:pt x="2813" y="128"/>
                      <a:pt x="2813" y="130"/>
                    </a:cubicBezTo>
                    <a:cubicBezTo>
                      <a:pt x="2813" y="129"/>
                      <a:pt x="2813" y="129"/>
                      <a:pt x="2813" y="129"/>
                    </a:cubicBezTo>
                    <a:cubicBezTo>
                      <a:pt x="2813" y="128"/>
                      <a:pt x="2813" y="128"/>
                      <a:pt x="2813" y="128"/>
                    </a:cubicBezTo>
                    <a:cubicBezTo>
                      <a:pt x="2813" y="128"/>
                      <a:pt x="2813" y="128"/>
                      <a:pt x="2813" y="128"/>
                    </a:cubicBezTo>
                    <a:cubicBezTo>
                      <a:pt x="2813" y="129"/>
                      <a:pt x="2813" y="129"/>
                      <a:pt x="2813" y="129"/>
                    </a:cubicBezTo>
                    <a:cubicBezTo>
                      <a:pt x="2814" y="130"/>
                      <a:pt x="2814" y="131"/>
                      <a:pt x="2814" y="132"/>
                    </a:cubicBezTo>
                    <a:cubicBezTo>
                      <a:pt x="2815" y="133"/>
                      <a:pt x="2815" y="134"/>
                      <a:pt x="2815" y="135"/>
                    </a:cubicBezTo>
                    <a:cubicBezTo>
                      <a:pt x="2816" y="135"/>
                      <a:pt x="2816" y="136"/>
                      <a:pt x="2816" y="137"/>
                    </a:cubicBezTo>
                    <a:cubicBezTo>
                      <a:pt x="2816" y="137"/>
                      <a:pt x="2816" y="137"/>
                      <a:pt x="2816" y="137"/>
                    </a:cubicBezTo>
                    <a:cubicBezTo>
                      <a:pt x="2816" y="137"/>
                      <a:pt x="2816" y="137"/>
                      <a:pt x="2816" y="137"/>
                    </a:cubicBezTo>
                    <a:cubicBezTo>
                      <a:pt x="2816" y="137"/>
                      <a:pt x="2816" y="137"/>
                      <a:pt x="2816" y="137"/>
                    </a:cubicBezTo>
                    <a:cubicBezTo>
                      <a:pt x="2816" y="136"/>
                      <a:pt x="2816" y="136"/>
                      <a:pt x="2816" y="136"/>
                    </a:cubicBezTo>
                    <a:cubicBezTo>
                      <a:pt x="2816" y="136"/>
                      <a:pt x="2816" y="136"/>
                      <a:pt x="2816" y="136"/>
                    </a:cubicBezTo>
                    <a:cubicBezTo>
                      <a:pt x="2815" y="135"/>
                      <a:pt x="2815" y="135"/>
                      <a:pt x="2815" y="134"/>
                    </a:cubicBezTo>
                    <a:cubicBezTo>
                      <a:pt x="2814" y="133"/>
                      <a:pt x="2814" y="133"/>
                      <a:pt x="2814" y="133"/>
                    </a:cubicBezTo>
                    <a:cubicBezTo>
                      <a:pt x="2814" y="133"/>
                      <a:pt x="2815" y="135"/>
                      <a:pt x="2816" y="136"/>
                    </a:cubicBezTo>
                    <a:cubicBezTo>
                      <a:pt x="2816" y="136"/>
                      <a:pt x="2816" y="136"/>
                      <a:pt x="2816" y="136"/>
                    </a:cubicBezTo>
                    <a:cubicBezTo>
                      <a:pt x="2816" y="136"/>
                      <a:pt x="2816" y="136"/>
                      <a:pt x="2816" y="136"/>
                    </a:cubicBezTo>
                    <a:cubicBezTo>
                      <a:pt x="2816" y="137"/>
                      <a:pt x="2816" y="137"/>
                      <a:pt x="2816" y="137"/>
                    </a:cubicBezTo>
                    <a:cubicBezTo>
                      <a:pt x="2816" y="137"/>
                      <a:pt x="2816" y="137"/>
                      <a:pt x="2816" y="137"/>
                    </a:cubicBezTo>
                    <a:cubicBezTo>
                      <a:pt x="2816" y="137"/>
                      <a:pt x="2816" y="137"/>
                      <a:pt x="2816" y="137"/>
                    </a:cubicBezTo>
                    <a:cubicBezTo>
                      <a:pt x="2816" y="136"/>
                      <a:pt x="2816" y="136"/>
                      <a:pt x="2816" y="135"/>
                    </a:cubicBezTo>
                    <a:cubicBezTo>
                      <a:pt x="2815" y="135"/>
                      <a:pt x="2815" y="135"/>
                      <a:pt x="2815" y="135"/>
                    </a:cubicBezTo>
                    <a:cubicBezTo>
                      <a:pt x="2815" y="134"/>
                      <a:pt x="2815" y="134"/>
                      <a:pt x="2815" y="134"/>
                    </a:cubicBezTo>
                    <a:cubicBezTo>
                      <a:pt x="2815" y="134"/>
                      <a:pt x="2815" y="134"/>
                      <a:pt x="2815" y="134"/>
                    </a:cubicBezTo>
                    <a:cubicBezTo>
                      <a:pt x="2814" y="131"/>
                      <a:pt x="2813" y="129"/>
                      <a:pt x="2813" y="127"/>
                    </a:cubicBezTo>
                    <a:cubicBezTo>
                      <a:pt x="2812" y="124"/>
                      <a:pt x="2811" y="122"/>
                      <a:pt x="2811" y="121"/>
                    </a:cubicBezTo>
                    <a:cubicBezTo>
                      <a:pt x="2811" y="120"/>
                      <a:pt x="2811" y="119"/>
                      <a:pt x="2810" y="118"/>
                    </a:cubicBezTo>
                    <a:cubicBezTo>
                      <a:pt x="2810" y="118"/>
                      <a:pt x="2810" y="117"/>
                      <a:pt x="2810" y="116"/>
                    </a:cubicBezTo>
                    <a:cubicBezTo>
                      <a:pt x="2810" y="116"/>
                      <a:pt x="2810" y="115"/>
                      <a:pt x="2809" y="114"/>
                    </a:cubicBezTo>
                    <a:cubicBezTo>
                      <a:pt x="2808" y="110"/>
                      <a:pt x="2808" y="106"/>
                      <a:pt x="2807" y="103"/>
                    </a:cubicBezTo>
                    <a:cubicBezTo>
                      <a:pt x="2807" y="101"/>
                      <a:pt x="2806" y="99"/>
                      <a:pt x="2806" y="97"/>
                    </a:cubicBezTo>
                    <a:cubicBezTo>
                      <a:pt x="2806" y="97"/>
                      <a:pt x="2806" y="96"/>
                      <a:pt x="2806" y="95"/>
                    </a:cubicBezTo>
                    <a:cubicBezTo>
                      <a:pt x="2806" y="95"/>
                      <a:pt x="2806" y="95"/>
                      <a:pt x="2806" y="95"/>
                    </a:cubicBezTo>
                    <a:cubicBezTo>
                      <a:pt x="2806" y="96"/>
                      <a:pt x="2806" y="97"/>
                      <a:pt x="2806" y="98"/>
                    </a:cubicBezTo>
                    <a:cubicBezTo>
                      <a:pt x="2806" y="98"/>
                      <a:pt x="2806" y="98"/>
                      <a:pt x="2806" y="98"/>
                    </a:cubicBezTo>
                    <a:cubicBezTo>
                      <a:pt x="2806" y="97"/>
                      <a:pt x="2806" y="97"/>
                      <a:pt x="2806" y="97"/>
                    </a:cubicBezTo>
                    <a:cubicBezTo>
                      <a:pt x="2806" y="98"/>
                      <a:pt x="2806" y="99"/>
                      <a:pt x="2806" y="100"/>
                    </a:cubicBezTo>
                    <a:cubicBezTo>
                      <a:pt x="2807" y="103"/>
                      <a:pt x="2807" y="102"/>
                      <a:pt x="2806" y="100"/>
                    </a:cubicBezTo>
                    <a:cubicBezTo>
                      <a:pt x="2806" y="100"/>
                      <a:pt x="2806" y="100"/>
                      <a:pt x="2806" y="99"/>
                    </a:cubicBezTo>
                    <a:cubicBezTo>
                      <a:pt x="2806" y="99"/>
                      <a:pt x="2806" y="99"/>
                      <a:pt x="2806" y="99"/>
                    </a:cubicBezTo>
                    <a:cubicBezTo>
                      <a:pt x="2806" y="99"/>
                      <a:pt x="2806" y="99"/>
                      <a:pt x="2806" y="99"/>
                    </a:cubicBezTo>
                    <a:cubicBezTo>
                      <a:pt x="2806" y="99"/>
                      <a:pt x="2806" y="99"/>
                      <a:pt x="2806" y="100"/>
                    </a:cubicBezTo>
                    <a:cubicBezTo>
                      <a:pt x="2805" y="97"/>
                      <a:pt x="2805" y="96"/>
                      <a:pt x="2804" y="97"/>
                    </a:cubicBezTo>
                    <a:cubicBezTo>
                      <a:pt x="2803" y="95"/>
                      <a:pt x="2804" y="94"/>
                      <a:pt x="2804" y="92"/>
                    </a:cubicBezTo>
                    <a:cubicBezTo>
                      <a:pt x="2803" y="92"/>
                      <a:pt x="2803" y="93"/>
                      <a:pt x="2803" y="94"/>
                    </a:cubicBezTo>
                    <a:cubicBezTo>
                      <a:pt x="2802" y="93"/>
                      <a:pt x="2801" y="93"/>
                      <a:pt x="2800" y="92"/>
                    </a:cubicBezTo>
                    <a:cubicBezTo>
                      <a:pt x="2800" y="92"/>
                      <a:pt x="2799" y="92"/>
                      <a:pt x="2798" y="92"/>
                    </a:cubicBezTo>
                    <a:cubicBezTo>
                      <a:pt x="2797" y="93"/>
                      <a:pt x="2796" y="93"/>
                      <a:pt x="2795" y="93"/>
                    </a:cubicBezTo>
                    <a:cubicBezTo>
                      <a:pt x="2794" y="93"/>
                      <a:pt x="2793" y="94"/>
                      <a:pt x="2792" y="94"/>
                    </a:cubicBezTo>
                    <a:cubicBezTo>
                      <a:pt x="2791" y="94"/>
                      <a:pt x="2789" y="95"/>
                      <a:pt x="2788" y="95"/>
                    </a:cubicBezTo>
                    <a:cubicBezTo>
                      <a:pt x="2785" y="96"/>
                      <a:pt x="2783" y="97"/>
                      <a:pt x="2780" y="98"/>
                    </a:cubicBezTo>
                    <a:cubicBezTo>
                      <a:pt x="2774" y="95"/>
                      <a:pt x="2766" y="96"/>
                      <a:pt x="2759" y="99"/>
                    </a:cubicBezTo>
                    <a:cubicBezTo>
                      <a:pt x="2756" y="100"/>
                      <a:pt x="2756" y="100"/>
                      <a:pt x="2756" y="100"/>
                    </a:cubicBezTo>
                    <a:cubicBezTo>
                      <a:pt x="2754" y="101"/>
                      <a:pt x="2754" y="101"/>
                      <a:pt x="2754" y="101"/>
                    </a:cubicBezTo>
                    <a:cubicBezTo>
                      <a:pt x="2754" y="101"/>
                      <a:pt x="2753" y="102"/>
                      <a:pt x="2753" y="102"/>
                    </a:cubicBezTo>
                    <a:cubicBezTo>
                      <a:pt x="2753" y="104"/>
                      <a:pt x="2753" y="104"/>
                      <a:pt x="2753" y="104"/>
                    </a:cubicBezTo>
                    <a:cubicBezTo>
                      <a:pt x="2752" y="105"/>
                      <a:pt x="2751" y="107"/>
                      <a:pt x="2751" y="108"/>
                    </a:cubicBezTo>
                    <a:cubicBezTo>
                      <a:pt x="2750" y="107"/>
                      <a:pt x="2750" y="107"/>
                      <a:pt x="2750" y="106"/>
                    </a:cubicBezTo>
                    <a:cubicBezTo>
                      <a:pt x="2750" y="105"/>
                      <a:pt x="2750" y="103"/>
                      <a:pt x="2751" y="102"/>
                    </a:cubicBezTo>
                    <a:cubicBezTo>
                      <a:pt x="2751" y="102"/>
                      <a:pt x="2751" y="101"/>
                      <a:pt x="2752" y="101"/>
                    </a:cubicBezTo>
                    <a:cubicBezTo>
                      <a:pt x="2752" y="100"/>
                      <a:pt x="2752" y="100"/>
                      <a:pt x="2752" y="99"/>
                    </a:cubicBezTo>
                    <a:cubicBezTo>
                      <a:pt x="2753" y="98"/>
                      <a:pt x="2753" y="98"/>
                      <a:pt x="2753" y="98"/>
                    </a:cubicBezTo>
                    <a:cubicBezTo>
                      <a:pt x="2753" y="98"/>
                      <a:pt x="2753" y="98"/>
                      <a:pt x="2753" y="98"/>
                    </a:cubicBezTo>
                    <a:cubicBezTo>
                      <a:pt x="2753" y="97"/>
                      <a:pt x="2753" y="97"/>
                      <a:pt x="2753" y="97"/>
                    </a:cubicBezTo>
                    <a:cubicBezTo>
                      <a:pt x="2754" y="97"/>
                      <a:pt x="2754" y="97"/>
                      <a:pt x="2754" y="97"/>
                    </a:cubicBezTo>
                    <a:cubicBezTo>
                      <a:pt x="2757" y="96"/>
                      <a:pt x="2759" y="94"/>
                      <a:pt x="2761" y="93"/>
                    </a:cubicBezTo>
                    <a:cubicBezTo>
                      <a:pt x="2758" y="91"/>
                      <a:pt x="2756" y="93"/>
                      <a:pt x="2753" y="91"/>
                    </a:cubicBezTo>
                    <a:cubicBezTo>
                      <a:pt x="2753" y="91"/>
                      <a:pt x="2752" y="91"/>
                      <a:pt x="2752" y="92"/>
                    </a:cubicBezTo>
                    <a:cubicBezTo>
                      <a:pt x="2752" y="92"/>
                      <a:pt x="2752" y="92"/>
                      <a:pt x="2752" y="92"/>
                    </a:cubicBezTo>
                    <a:cubicBezTo>
                      <a:pt x="2752" y="93"/>
                      <a:pt x="2752" y="93"/>
                      <a:pt x="2752" y="93"/>
                    </a:cubicBezTo>
                    <a:cubicBezTo>
                      <a:pt x="2752" y="93"/>
                      <a:pt x="2751" y="93"/>
                      <a:pt x="2751" y="94"/>
                    </a:cubicBezTo>
                    <a:cubicBezTo>
                      <a:pt x="2751" y="94"/>
                      <a:pt x="2751" y="95"/>
                      <a:pt x="2750" y="95"/>
                    </a:cubicBezTo>
                    <a:cubicBezTo>
                      <a:pt x="2750" y="96"/>
                      <a:pt x="2749" y="96"/>
                      <a:pt x="2749" y="96"/>
                    </a:cubicBezTo>
                    <a:cubicBezTo>
                      <a:pt x="2749" y="97"/>
                      <a:pt x="2748" y="97"/>
                      <a:pt x="2748" y="97"/>
                    </a:cubicBezTo>
                    <a:cubicBezTo>
                      <a:pt x="2746" y="97"/>
                      <a:pt x="2746" y="97"/>
                      <a:pt x="2746" y="97"/>
                    </a:cubicBezTo>
                    <a:cubicBezTo>
                      <a:pt x="2740" y="98"/>
                      <a:pt x="2735" y="99"/>
                      <a:pt x="2728" y="102"/>
                    </a:cubicBezTo>
                    <a:cubicBezTo>
                      <a:pt x="2727" y="101"/>
                      <a:pt x="2728" y="100"/>
                      <a:pt x="2727" y="100"/>
                    </a:cubicBezTo>
                    <a:cubicBezTo>
                      <a:pt x="2732" y="99"/>
                      <a:pt x="2740" y="95"/>
                      <a:pt x="2742" y="92"/>
                    </a:cubicBezTo>
                    <a:cubicBezTo>
                      <a:pt x="2740" y="89"/>
                      <a:pt x="2738" y="92"/>
                      <a:pt x="2736" y="90"/>
                    </a:cubicBezTo>
                    <a:cubicBezTo>
                      <a:pt x="2737" y="93"/>
                      <a:pt x="2734" y="94"/>
                      <a:pt x="2731" y="92"/>
                    </a:cubicBezTo>
                    <a:cubicBezTo>
                      <a:pt x="2732" y="94"/>
                      <a:pt x="2732" y="96"/>
                      <a:pt x="2731" y="98"/>
                    </a:cubicBezTo>
                    <a:cubicBezTo>
                      <a:pt x="2726" y="96"/>
                      <a:pt x="2716" y="99"/>
                      <a:pt x="2718" y="104"/>
                    </a:cubicBezTo>
                    <a:cubicBezTo>
                      <a:pt x="2716" y="107"/>
                      <a:pt x="2717" y="100"/>
                      <a:pt x="2714" y="102"/>
                    </a:cubicBezTo>
                    <a:cubicBezTo>
                      <a:pt x="2713" y="101"/>
                      <a:pt x="2717" y="101"/>
                      <a:pt x="2716" y="98"/>
                    </a:cubicBezTo>
                    <a:cubicBezTo>
                      <a:pt x="2712" y="98"/>
                      <a:pt x="2709" y="103"/>
                      <a:pt x="2710" y="105"/>
                    </a:cubicBezTo>
                    <a:cubicBezTo>
                      <a:pt x="2708" y="106"/>
                      <a:pt x="2709" y="101"/>
                      <a:pt x="2706" y="100"/>
                    </a:cubicBezTo>
                    <a:cubicBezTo>
                      <a:pt x="2702" y="102"/>
                      <a:pt x="2705" y="104"/>
                      <a:pt x="2702" y="106"/>
                    </a:cubicBezTo>
                    <a:cubicBezTo>
                      <a:pt x="2700" y="108"/>
                      <a:pt x="2699" y="104"/>
                      <a:pt x="2701" y="103"/>
                    </a:cubicBezTo>
                    <a:cubicBezTo>
                      <a:pt x="2697" y="102"/>
                      <a:pt x="2698" y="106"/>
                      <a:pt x="2697" y="107"/>
                    </a:cubicBezTo>
                    <a:cubicBezTo>
                      <a:pt x="2696" y="107"/>
                      <a:pt x="2693" y="105"/>
                      <a:pt x="2692" y="103"/>
                    </a:cubicBezTo>
                    <a:cubicBezTo>
                      <a:pt x="2694" y="100"/>
                      <a:pt x="2696" y="101"/>
                      <a:pt x="2698" y="100"/>
                    </a:cubicBezTo>
                    <a:cubicBezTo>
                      <a:pt x="2693" y="97"/>
                      <a:pt x="2691" y="102"/>
                      <a:pt x="2691" y="105"/>
                    </a:cubicBezTo>
                    <a:cubicBezTo>
                      <a:pt x="2685" y="106"/>
                      <a:pt x="2680" y="106"/>
                      <a:pt x="2676" y="111"/>
                    </a:cubicBezTo>
                    <a:cubicBezTo>
                      <a:pt x="2672" y="109"/>
                      <a:pt x="2677" y="108"/>
                      <a:pt x="2675" y="106"/>
                    </a:cubicBezTo>
                    <a:cubicBezTo>
                      <a:pt x="2678" y="105"/>
                      <a:pt x="2681" y="104"/>
                      <a:pt x="2685" y="103"/>
                    </a:cubicBezTo>
                    <a:cubicBezTo>
                      <a:pt x="2682" y="101"/>
                      <a:pt x="2682" y="98"/>
                      <a:pt x="2685" y="95"/>
                    </a:cubicBezTo>
                    <a:cubicBezTo>
                      <a:pt x="2683" y="94"/>
                      <a:pt x="2681" y="95"/>
                      <a:pt x="2681" y="97"/>
                    </a:cubicBezTo>
                    <a:cubicBezTo>
                      <a:pt x="2681" y="94"/>
                      <a:pt x="2677" y="97"/>
                      <a:pt x="2676" y="93"/>
                    </a:cubicBezTo>
                    <a:cubicBezTo>
                      <a:pt x="2671" y="97"/>
                      <a:pt x="2667" y="96"/>
                      <a:pt x="2661" y="96"/>
                    </a:cubicBezTo>
                    <a:cubicBezTo>
                      <a:pt x="2660" y="94"/>
                      <a:pt x="2666" y="93"/>
                      <a:pt x="2667" y="96"/>
                    </a:cubicBezTo>
                    <a:cubicBezTo>
                      <a:pt x="2668" y="96"/>
                      <a:pt x="2667" y="95"/>
                      <a:pt x="2667" y="95"/>
                    </a:cubicBezTo>
                    <a:cubicBezTo>
                      <a:pt x="2669" y="93"/>
                      <a:pt x="2669" y="93"/>
                      <a:pt x="2669" y="93"/>
                    </a:cubicBezTo>
                    <a:cubicBezTo>
                      <a:pt x="2666" y="91"/>
                      <a:pt x="2662" y="93"/>
                      <a:pt x="2659" y="94"/>
                    </a:cubicBezTo>
                    <a:cubicBezTo>
                      <a:pt x="2657" y="91"/>
                      <a:pt x="2659" y="89"/>
                      <a:pt x="2658" y="86"/>
                    </a:cubicBezTo>
                    <a:cubicBezTo>
                      <a:pt x="2656" y="89"/>
                      <a:pt x="2656" y="87"/>
                      <a:pt x="2652" y="90"/>
                    </a:cubicBezTo>
                    <a:cubicBezTo>
                      <a:pt x="2649" y="88"/>
                      <a:pt x="2650" y="86"/>
                      <a:pt x="2648" y="85"/>
                    </a:cubicBezTo>
                    <a:cubicBezTo>
                      <a:pt x="2646" y="86"/>
                      <a:pt x="2647" y="87"/>
                      <a:pt x="2646" y="88"/>
                    </a:cubicBezTo>
                    <a:cubicBezTo>
                      <a:pt x="2643" y="87"/>
                      <a:pt x="2646" y="85"/>
                      <a:pt x="2643" y="84"/>
                    </a:cubicBezTo>
                    <a:cubicBezTo>
                      <a:pt x="2638" y="85"/>
                      <a:pt x="2633" y="85"/>
                      <a:pt x="2628" y="84"/>
                    </a:cubicBezTo>
                    <a:cubicBezTo>
                      <a:pt x="2626" y="81"/>
                      <a:pt x="2630" y="83"/>
                      <a:pt x="2632" y="80"/>
                    </a:cubicBezTo>
                    <a:cubicBezTo>
                      <a:pt x="2630" y="78"/>
                      <a:pt x="2627" y="82"/>
                      <a:pt x="2625" y="79"/>
                    </a:cubicBezTo>
                    <a:cubicBezTo>
                      <a:pt x="2625" y="80"/>
                      <a:pt x="2623" y="81"/>
                      <a:pt x="2624" y="82"/>
                    </a:cubicBezTo>
                    <a:cubicBezTo>
                      <a:pt x="2612" y="79"/>
                      <a:pt x="2599" y="84"/>
                      <a:pt x="2586" y="82"/>
                    </a:cubicBezTo>
                    <a:cubicBezTo>
                      <a:pt x="2585" y="83"/>
                      <a:pt x="2587" y="84"/>
                      <a:pt x="2588" y="85"/>
                    </a:cubicBezTo>
                    <a:cubicBezTo>
                      <a:pt x="2586" y="86"/>
                      <a:pt x="2584" y="88"/>
                      <a:pt x="2582" y="88"/>
                    </a:cubicBezTo>
                    <a:cubicBezTo>
                      <a:pt x="2580" y="82"/>
                      <a:pt x="2576" y="83"/>
                      <a:pt x="2571" y="84"/>
                    </a:cubicBezTo>
                    <a:cubicBezTo>
                      <a:pt x="2567" y="86"/>
                      <a:pt x="2561" y="88"/>
                      <a:pt x="2558" y="87"/>
                    </a:cubicBezTo>
                    <a:cubicBezTo>
                      <a:pt x="2561" y="77"/>
                      <a:pt x="2570" y="81"/>
                      <a:pt x="2577" y="77"/>
                    </a:cubicBezTo>
                    <a:cubicBezTo>
                      <a:pt x="2573" y="75"/>
                      <a:pt x="2569" y="79"/>
                      <a:pt x="2568" y="74"/>
                    </a:cubicBezTo>
                    <a:cubicBezTo>
                      <a:pt x="2562" y="78"/>
                      <a:pt x="2562" y="78"/>
                      <a:pt x="2562" y="78"/>
                    </a:cubicBezTo>
                    <a:cubicBezTo>
                      <a:pt x="2560" y="76"/>
                      <a:pt x="2561" y="75"/>
                      <a:pt x="2560" y="74"/>
                    </a:cubicBezTo>
                    <a:cubicBezTo>
                      <a:pt x="2562" y="74"/>
                      <a:pt x="2565" y="72"/>
                      <a:pt x="2567" y="73"/>
                    </a:cubicBezTo>
                    <a:cubicBezTo>
                      <a:pt x="2566" y="70"/>
                      <a:pt x="2569" y="72"/>
                      <a:pt x="2570" y="69"/>
                    </a:cubicBezTo>
                    <a:cubicBezTo>
                      <a:pt x="2567" y="63"/>
                      <a:pt x="2561" y="75"/>
                      <a:pt x="2558" y="69"/>
                    </a:cubicBezTo>
                    <a:cubicBezTo>
                      <a:pt x="2554" y="73"/>
                      <a:pt x="2550" y="76"/>
                      <a:pt x="2546" y="80"/>
                    </a:cubicBezTo>
                    <a:cubicBezTo>
                      <a:pt x="2542" y="77"/>
                      <a:pt x="2544" y="76"/>
                      <a:pt x="2546" y="74"/>
                    </a:cubicBezTo>
                    <a:cubicBezTo>
                      <a:pt x="2544" y="70"/>
                      <a:pt x="2541" y="73"/>
                      <a:pt x="2538" y="72"/>
                    </a:cubicBezTo>
                    <a:cubicBezTo>
                      <a:pt x="2538" y="74"/>
                      <a:pt x="2537" y="76"/>
                      <a:pt x="2534" y="77"/>
                    </a:cubicBezTo>
                    <a:cubicBezTo>
                      <a:pt x="2536" y="78"/>
                      <a:pt x="2538" y="76"/>
                      <a:pt x="2539" y="79"/>
                    </a:cubicBezTo>
                    <a:cubicBezTo>
                      <a:pt x="2536" y="80"/>
                      <a:pt x="2533" y="80"/>
                      <a:pt x="2530" y="78"/>
                    </a:cubicBezTo>
                    <a:cubicBezTo>
                      <a:pt x="2522" y="83"/>
                      <a:pt x="2522" y="83"/>
                      <a:pt x="2522" y="83"/>
                    </a:cubicBezTo>
                    <a:cubicBezTo>
                      <a:pt x="2521" y="79"/>
                      <a:pt x="2524" y="80"/>
                      <a:pt x="2518" y="79"/>
                    </a:cubicBezTo>
                    <a:cubicBezTo>
                      <a:pt x="2514" y="77"/>
                      <a:pt x="2520" y="76"/>
                      <a:pt x="2517" y="74"/>
                    </a:cubicBezTo>
                    <a:cubicBezTo>
                      <a:pt x="2515" y="80"/>
                      <a:pt x="2511" y="78"/>
                      <a:pt x="2505" y="83"/>
                    </a:cubicBezTo>
                    <a:cubicBezTo>
                      <a:pt x="2500" y="81"/>
                      <a:pt x="2494" y="81"/>
                      <a:pt x="2490" y="78"/>
                    </a:cubicBezTo>
                    <a:cubicBezTo>
                      <a:pt x="2485" y="84"/>
                      <a:pt x="2480" y="85"/>
                      <a:pt x="2473" y="88"/>
                    </a:cubicBezTo>
                    <a:cubicBezTo>
                      <a:pt x="2470" y="86"/>
                      <a:pt x="2477" y="85"/>
                      <a:pt x="2476" y="83"/>
                    </a:cubicBezTo>
                    <a:cubicBezTo>
                      <a:pt x="2468" y="83"/>
                      <a:pt x="2459" y="91"/>
                      <a:pt x="2455" y="95"/>
                    </a:cubicBezTo>
                    <a:cubicBezTo>
                      <a:pt x="2463" y="98"/>
                      <a:pt x="2466" y="89"/>
                      <a:pt x="2472" y="88"/>
                    </a:cubicBezTo>
                    <a:cubicBezTo>
                      <a:pt x="2473" y="89"/>
                      <a:pt x="2473" y="90"/>
                      <a:pt x="2472" y="91"/>
                    </a:cubicBezTo>
                    <a:cubicBezTo>
                      <a:pt x="2474" y="93"/>
                      <a:pt x="2478" y="89"/>
                      <a:pt x="2476" y="88"/>
                    </a:cubicBezTo>
                    <a:cubicBezTo>
                      <a:pt x="2483" y="94"/>
                      <a:pt x="2498" y="79"/>
                      <a:pt x="2508" y="87"/>
                    </a:cubicBezTo>
                    <a:cubicBezTo>
                      <a:pt x="2501" y="95"/>
                      <a:pt x="2487" y="94"/>
                      <a:pt x="2479" y="92"/>
                    </a:cubicBezTo>
                    <a:cubicBezTo>
                      <a:pt x="2472" y="101"/>
                      <a:pt x="2460" y="99"/>
                      <a:pt x="2449" y="99"/>
                    </a:cubicBezTo>
                    <a:cubicBezTo>
                      <a:pt x="2453" y="95"/>
                      <a:pt x="2455" y="92"/>
                      <a:pt x="2456" y="87"/>
                    </a:cubicBezTo>
                    <a:cubicBezTo>
                      <a:pt x="2453" y="90"/>
                      <a:pt x="2451" y="88"/>
                      <a:pt x="2448" y="91"/>
                    </a:cubicBezTo>
                    <a:cubicBezTo>
                      <a:pt x="2441" y="82"/>
                      <a:pt x="2437" y="93"/>
                      <a:pt x="2430" y="86"/>
                    </a:cubicBezTo>
                    <a:cubicBezTo>
                      <a:pt x="2422" y="89"/>
                      <a:pt x="2425" y="88"/>
                      <a:pt x="2417" y="89"/>
                    </a:cubicBezTo>
                    <a:cubicBezTo>
                      <a:pt x="2419" y="91"/>
                      <a:pt x="2416" y="92"/>
                      <a:pt x="2417" y="93"/>
                    </a:cubicBezTo>
                    <a:cubicBezTo>
                      <a:pt x="2415" y="94"/>
                      <a:pt x="2412" y="92"/>
                      <a:pt x="2410" y="95"/>
                    </a:cubicBezTo>
                    <a:cubicBezTo>
                      <a:pt x="2406" y="92"/>
                      <a:pt x="2411" y="91"/>
                      <a:pt x="2414" y="91"/>
                    </a:cubicBezTo>
                    <a:cubicBezTo>
                      <a:pt x="2413" y="88"/>
                      <a:pt x="2403" y="91"/>
                      <a:pt x="2403" y="94"/>
                    </a:cubicBezTo>
                    <a:cubicBezTo>
                      <a:pt x="2399" y="93"/>
                      <a:pt x="2395" y="95"/>
                      <a:pt x="2392" y="91"/>
                    </a:cubicBezTo>
                    <a:cubicBezTo>
                      <a:pt x="2388" y="90"/>
                      <a:pt x="2381" y="96"/>
                      <a:pt x="2377" y="94"/>
                    </a:cubicBezTo>
                    <a:cubicBezTo>
                      <a:pt x="2374" y="90"/>
                      <a:pt x="2380" y="86"/>
                      <a:pt x="2383" y="83"/>
                    </a:cubicBezTo>
                    <a:cubicBezTo>
                      <a:pt x="2377" y="83"/>
                      <a:pt x="2373" y="88"/>
                      <a:pt x="2365" y="86"/>
                    </a:cubicBezTo>
                    <a:cubicBezTo>
                      <a:pt x="2362" y="83"/>
                      <a:pt x="2364" y="83"/>
                      <a:pt x="2360" y="83"/>
                    </a:cubicBezTo>
                    <a:cubicBezTo>
                      <a:pt x="2356" y="85"/>
                      <a:pt x="2365" y="84"/>
                      <a:pt x="2362" y="86"/>
                    </a:cubicBezTo>
                    <a:cubicBezTo>
                      <a:pt x="2364" y="87"/>
                      <a:pt x="2367" y="88"/>
                      <a:pt x="2370" y="87"/>
                    </a:cubicBezTo>
                    <a:cubicBezTo>
                      <a:pt x="2371" y="90"/>
                      <a:pt x="2370" y="90"/>
                      <a:pt x="2375" y="90"/>
                    </a:cubicBezTo>
                    <a:cubicBezTo>
                      <a:pt x="2375" y="91"/>
                      <a:pt x="2374" y="92"/>
                      <a:pt x="2373" y="92"/>
                    </a:cubicBezTo>
                    <a:cubicBezTo>
                      <a:pt x="2370" y="93"/>
                      <a:pt x="2368" y="88"/>
                      <a:pt x="2366" y="89"/>
                    </a:cubicBezTo>
                    <a:cubicBezTo>
                      <a:pt x="2366" y="90"/>
                      <a:pt x="2364" y="91"/>
                      <a:pt x="2365" y="92"/>
                    </a:cubicBezTo>
                    <a:cubicBezTo>
                      <a:pt x="2361" y="93"/>
                      <a:pt x="2359" y="91"/>
                      <a:pt x="2356" y="91"/>
                    </a:cubicBezTo>
                    <a:cubicBezTo>
                      <a:pt x="2355" y="89"/>
                      <a:pt x="2356" y="88"/>
                      <a:pt x="2358" y="88"/>
                    </a:cubicBezTo>
                    <a:cubicBezTo>
                      <a:pt x="2360" y="88"/>
                      <a:pt x="2359" y="90"/>
                      <a:pt x="2360" y="91"/>
                    </a:cubicBezTo>
                    <a:cubicBezTo>
                      <a:pt x="2361" y="89"/>
                      <a:pt x="2362" y="87"/>
                      <a:pt x="2360" y="85"/>
                    </a:cubicBezTo>
                    <a:cubicBezTo>
                      <a:pt x="2347" y="94"/>
                      <a:pt x="2335" y="92"/>
                      <a:pt x="2322" y="96"/>
                    </a:cubicBezTo>
                    <a:cubicBezTo>
                      <a:pt x="2321" y="95"/>
                      <a:pt x="2320" y="94"/>
                      <a:pt x="2321" y="93"/>
                    </a:cubicBezTo>
                    <a:cubicBezTo>
                      <a:pt x="2320" y="95"/>
                      <a:pt x="2310" y="98"/>
                      <a:pt x="2304" y="98"/>
                    </a:cubicBezTo>
                    <a:cubicBezTo>
                      <a:pt x="2304" y="94"/>
                      <a:pt x="2314" y="93"/>
                      <a:pt x="2313" y="91"/>
                    </a:cubicBezTo>
                    <a:cubicBezTo>
                      <a:pt x="2315" y="95"/>
                      <a:pt x="2318" y="93"/>
                      <a:pt x="2314" y="91"/>
                    </a:cubicBezTo>
                    <a:cubicBezTo>
                      <a:pt x="2304" y="93"/>
                      <a:pt x="2295" y="93"/>
                      <a:pt x="2287" y="93"/>
                    </a:cubicBezTo>
                    <a:cubicBezTo>
                      <a:pt x="2284" y="88"/>
                      <a:pt x="2297" y="91"/>
                      <a:pt x="2297" y="86"/>
                    </a:cubicBezTo>
                    <a:cubicBezTo>
                      <a:pt x="2293" y="85"/>
                      <a:pt x="2293" y="84"/>
                      <a:pt x="2290" y="87"/>
                    </a:cubicBezTo>
                    <a:cubicBezTo>
                      <a:pt x="2279" y="82"/>
                      <a:pt x="2257" y="90"/>
                      <a:pt x="2244" y="90"/>
                    </a:cubicBezTo>
                    <a:cubicBezTo>
                      <a:pt x="2242" y="88"/>
                      <a:pt x="2252" y="88"/>
                      <a:pt x="2247" y="85"/>
                    </a:cubicBezTo>
                    <a:cubicBezTo>
                      <a:pt x="2245" y="89"/>
                      <a:pt x="2240" y="89"/>
                      <a:pt x="2236" y="90"/>
                    </a:cubicBezTo>
                    <a:cubicBezTo>
                      <a:pt x="2239" y="91"/>
                      <a:pt x="2241" y="92"/>
                      <a:pt x="2244" y="92"/>
                    </a:cubicBezTo>
                    <a:cubicBezTo>
                      <a:pt x="2245" y="92"/>
                      <a:pt x="2244" y="93"/>
                      <a:pt x="2245" y="94"/>
                    </a:cubicBezTo>
                    <a:cubicBezTo>
                      <a:pt x="2239" y="96"/>
                      <a:pt x="2234" y="90"/>
                      <a:pt x="2228" y="94"/>
                    </a:cubicBezTo>
                    <a:cubicBezTo>
                      <a:pt x="2227" y="93"/>
                      <a:pt x="2228" y="92"/>
                      <a:pt x="2226" y="91"/>
                    </a:cubicBezTo>
                    <a:cubicBezTo>
                      <a:pt x="2221" y="93"/>
                      <a:pt x="2218" y="91"/>
                      <a:pt x="2213" y="92"/>
                    </a:cubicBezTo>
                    <a:cubicBezTo>
                      <a:pt x="2212" y="90"/>
                      <a:pt x="2212" y="89"/>
                      <a:pt x="2213" y="88"/>
                    </a:cubicBezTo>
                    <a:cubicBezTo>
                      <a:pt x="2211" y="87"/>
                      <a:pt x="2208" y="90"/>
                      <a:pt x="2206" y="87"/>
                    </a:cubicBezTo>
                    <a:cubicBezTo>
                      <a:pt x="2204" y="87"/>
                      <a:pt x="2205" y="88"/>
                      <a:pt x="2206" y="89"/>
                    </a:cubicBezTo>
                    <a:cubicBezTo>
                      <a:pt x="2189" y="87"/>
                      <a:pt x="2178" y="87"/>
                      <a:pt x="2161" y="87"/>
                    </a:cubicBezTo>
                    <a:cubicBezTo>
                      <a:pt x="2160" y="86"/>
                      <a:pt x="2161" y="84"/>
                      <a:pt x="2164" y="83"/>
                    </a:cubicBezTo>
                    <a:cubicBezTo>
                      <a:pt x="2161" y="83"/>
                      <a:pt x="2158" y="84"/>
                      <a:pt x="2156" y="83"/>
                    </a:cubicBezTo>
                    <a:cubicBezTo>
                      <a:pt x="2151" y="84"/>
                      <a:pt x="2157" y="87"/>
                      <a:pt x="2153" y="88"/>
                    </a:cubicBezTo>
                    <a:cubicBezTo>
                      <a:pt x="2149" y="85"/>
                      <a:pt x="2145" y="86"/>
                      <a:pt x="2140" y="88"/>
                    </a:cubicBezTo>
                    <a:cubicBezTo>
                      <a:pt x="2138" y="86"/>
                      <a:pt x="2140" y="85"/>
                      <a:pt x="2137" y="83"/>
                    </a:cubicBezTo>
                    <a:cubicBezTo>
                      <a:pt x="2135" y="85"/>
                      <a:pt x="2137" y="87"/>
                      <a:pt x="2135" y="88"/>
                    </a:cubicBezTo>
                    <a:cubicBezTo>
                      <a:pt x="2131" y="84"/>
                      <a:pt x="2131" y="88"/>
                      <a:pt x="2124" y="88"/>
                    </a:cubicBezTo>
                    <a:cubicBezTo>
                      <a:pt x="2122" y="86"/>
                      <a:pt x="2124" y="85"/>
                      <a:pt x="2121" y="84"/>
                    </a:cubicBezTo>
                    <a:cubicBezTo>
                      <a:pt x="2120" y="85"/>
                      <a:pt x="2120" y="86"/>
                      <a:pt x="2122" y="87"/>
                    </a:cubicBezTo>
                    <a:cubicBezTo>
                      <a:pt x="2116" y="89"/>
                      <a:pt x="2104" y="83"/>
                      <a:pt x="2104" y="78"/>
                    </a:cubicBezTo>
                    <a:cubicBezTo>
                      <a:pt x="2095" y="80"/>
                      <a:pt x="2111" y="83"/>
                      <a:pt x="2105" y="87"/>
                    </a:cubicBezTo>
                    <a:cubicBezTo>
                      <a:pt x="2102" y="86"/>
                      <a:pt x="2103" y="85"/>
                      <a:pt x="2099" y="83"/>
                    </a:cubicBezTo>
                    <a:cubicBezTo>
                      <a:pt x="2095" y="85"/>
                      <a:pt x="2090" y="82"/>
                      <a:pt x="2087" y="87"/>
                    </a:cubicBezTo>
                    <a:cubicBezTo>
                      <a:pt x="2083" y="86"/>
                      <a:pt x="2079" y="87"/>
                      <a:pt x="2078" y="82"/>
                    </a:cubicBezTo>
                    <a:cubicBezTo>
                      <a:pt x="2076" y="83"/>
                      <a:pt x="2074" y="84"/>
                      <a:pt x="2073" y="85"/>
                    </a:cubicBezTo>
                    <a:cubicBezTo>
                      <a:pt x="2076" y="89"/>
                      <a:pt x="2074" y="82"/>
                      <a:pt x="2077" y="86"/>
                    </a:cubicBezTo>
                    <a:cubicBezTo>
                      <a:pt x="2074" y="91"/>
                      <a:pt x="2061" y="86"/>
                      <a:pt x="2053" y="89"/>
                    </a:cubicBezTo>
                    <a:cubicBezTo>
                      <a:pt x="2054" y="87"/>
                      <a:pt x="2054" y="84"/>
                      <a:pt x="2058" y="84"/>
                    </a:cubicBezTo>
                    <a:cubicBezTo>
                      <a:pt x="2052" y="80"/>
                      <a:pt x="2050" y="88"/>
                      <a:pt x="2043" y="89"/>
                    </a:cubicBezTo>
                    <a:cubicBezTo>
                      <a:pt x="2040" y="84"/>
                      <a:pt x="2035" y="87"/>
                      <a:pt x="2030" y="89"/>
                    </a:cubicBezTo>
                    <a:cubicBezTo>
                      <a:pt x="2026" y="85"/>
                      <a:pt x="2020" y="86"/>
                      <a:pt x="2015" y="87"/>
                    </a:cubicBezTo>
                    <a:cubicBezTo>
                      <a:pt x="2014" y="84"/>
                      <a:pt x="2020" y="86"/>
                      <a:pt x="2022" y="84"/>
                    </a:cubicBezTo>
                    <a:cubicBezTo>
                      <a:pt x="2020" y="82"/>
                      <a:pt x="2025" y="80"/>
                      <a:pt x="2023" y="78"/>
                    </a:cubicBezTo>
                    <a:cubicBezTo>
                      <a:pt x="2018" y="82"/>
                      <a:pt x="2010" y="82"/>
                      <a:pt x="2006" y="86"/>
                    </a:cubicBezTo>
                    <a:cubicBezTo>
                      <a:pt x="2004" y="85"/>
                      <a:pt x="2002" y="86"/>
                      <a:pt x="1998" y="84"/>
                    </a:cubicBezTo>
                    <a:cubicBezTo>
                      <a:pt x="1996" y="80"/>
                      <a:pt x="2009" y="84"/>
                      <a:pt x="2003" y="79"/>
                    </a:cubicBezTo>
                    <a:cubicBezTo>
                      <a:pt x="2006" y="76"/>
                      <a:pt x="2008" y="80"/>
                      <a:pt x="2011" y="78"/>
                    </a:cubicBezTo>
                    <a:cubicBezTo>
                      <a:pt x="2009" y="74"/>
                      <a:pt x="2000" y="79"/>
                      <a:pt x="2001" y="75"/>
                    </a:cubicBezTo>
                    <a:cubicBezTo>
                      <a:pt x="1998" y="77"/>
                      <a:pt x="1995" y="76"/>
                      <a:pt x="1989" y="78"/>
                    </a:cubicBezTo>
                    <a:cubicBezTo>
                      <a:pt x="1990" y="72"/>
                      <a:pt x="1984" y="78"/>
                      <a:pt x="1979" y="74"/>
                    </a:cubicBezTo>
                    <a:cubicBezTo>
                      <a:pt x="1973" y="78"/>
                      <a:pt x="1968" y="76"/>
                      <a:pt x="1962" y="78"/>
                    </a:cubicBezTo>
                    <a:cubicBezTo>
                      <a:pt x="1962" y="81"/>
                      <a:pt x="1966" y="83"/>
                      <a:pt x="1969" y="81"/>
                    </a:cubicBezTo>
                    <a:cubicBezTo>
                      <a:pt x="1969" y="84"/>
                      <a:pt x="1967" y="84"/>
                      <a:pt x="1964" y="84"/>
                    </a:cubicBezTo>
                    <a:cubicBezTo>
                      <a:pt x="1962" y="84"/>
                      <a:pt x="1959" y="83"/>
                      <a:pt x="1957" y="83"/>
                    </a:cubicBezTo>
                    <a:cubicBezTo>
                      <a:pt x="1956" y="80"/>
                      <a:pt x="1959" y="78"/>
                      <a:pt x="1960" y="78"/>
                    </a:cubicBezTo>
                    <a:cubicBezTo>
                      <a:pt x="1960" y="76"/>
                      <a:pt x="1957" y="76"/>
                      <a:pt x="1957" y="72"/>
                    </a:cubicBezTo>
                    <a:cubicBezTo>
                      <a:pt x="1957" y="78"/>
                      <a:pt x="1952" y="74"/>
                      <a:pt x="1947" y="78"/>
                    </a:cubicBezTo>
                    <a:cubicBezTo>
                      <a:pt x="1949" y="82"/>
                      <a:pt x="1951" y="78"/>
                      <a:pt x="1953" y="80"/>
                    </a:cubicBezTo>
                    <a:cubicBezTo>
                      <a:pt x="1950" y="81"/>
                      <a:pt x="1947" y="83"/>
                      <a:pt x="1944" y="80"/>
                    </a:cubicBezTo>
                    <a:cubicBezTo>
                      <a:pt x="1943" y="79"/>
                      <a:pt x="1946" y="79"/>
                      <a:pt x="1947" y="78"/>
                    </a:cubicBezTo>
                    <a:cubicBezTo>
                      <a:pt x="1946" y="77"/>
                      <a:pt x="1943" y="77"/>
                      <a:pt x="1944" y="76"/>
                    </a:cubicBezTo>
                    <a:cubicBezTo>
                      <a:pt x="1941" y="74"/>
                      <a:pt x="1943" y="80"/>
                      <a:pt x="1940" y="76"/>
                    </a:cubicBezTo>
                    <a:cubicBezTo>
                      <a:pt x="1941" y="79"/>
                      <a:pt x="1942" y="81"/>
                      <a:pt x="1939" y="83"/>
                    </a:cubicBezTo>
                    <a:cubicBezTo>
                      <a:pt x="1935" y="83"/>
                      <a:pt x="1939" y="81"/>
                      <a:pt x="1936" y="79"/>
                    </a:cubicBezTo>
                    <a:cubicBezTo>
                      <a:pt x="1933" y="80"/>
                      <a:pt x="1934" y="82"/>
                      <a:pt x="1935" y="83"/>
                    </a:cubicBezTo>
                    <a:cubicBezTo>
                      <a:pt x="1933" y="84"/>
                      <a:pt x="1932" y="82"/>
                      <a:pt x="1930" y="84"/>
                    </a:cubicBezTo>
                    <a:cubicBezTo>
                      <a:pt x="1926" y="81"/>
                      <a:pt x="1933" y="78"/>
                      <a:pt x="1930" y="75"/>
                    </a:cubicBezTo>
                    <a:cubicBezTo>
                      <a:pt x="1929" y="77"/>
                      <a:pt x="1927" y="79"/>
                      <a:pt x="1928" y="80"/>
                    </a:cubicBezTo>
                    <a:cubicBezTo>
                      <a:pt x="1924" y="83"/>
                      <a:pt x="1922" y="77"/>
                      <a:pt x="1919" y="81"/>
                    </a:cubicBezTo>
                    <a:cubicBezTo>
                      <a:pt x="1915" y="80"/>
                      <a:pt x="1917" y="78"/>
                      <a:pt x="1915" y="76"/>
                    </a:cubicBezTo>
                    <a:cubicBezTo>
                      <a:pt x="1910" y="79"/>
                      <a:pt x="1907" y="77"/>
                      <a:pt x="1903" y="76"/>
                    </a:cubicBezTo>
                    <a:cubicBezTo>
                      <a:pt x="1900" y="81"/>
                      <a:pt x="1894" y="79"/>
                      <a:pt x="1889" y="79"/>
                    </a:cubicBezTo>
                    <a:cubicBezTo>
                      <a:pt x="1887" y="78"/>
                      <a:pt x="1894" y="77"/>
                      <a:pt x="1890" y="75"/>
                    </a:cubicBezTo>
                    <a:cubicBezTo>
                      <a:pt x="1885" y="79"/>
                      <a:pt x="1881" y="77"/>
                      <a:pt x="1875" y="77"/>
                    </a:cubicBezTo>
                    <a:cubicBezTo>
                      <a:pt x="1871" y="78"/>
                      <a:pt x="1876" y="80"/>
                      <a:pt x="1874" y="82"/>
                    </a:cubicBezTo>
                    <a:cubicBezTo>
                      <a:pt x="1868" y="82"/>
                      <a:pt x="1873" y="78"/>
                      <a:pt x="1869" y="76"/>
                    </a:cubicBezTo>
                    <a:cubicBezTo>
                      <a:pt x="1866" y="76"/>
                      <a:pt x="1865" y="77"/>
                      <a:pt x="1865" y="79"/>
                    </a:cubicBezTo>
                    <a:cubicBezTo>
                      <a:pt x="1857" y="71"/>
                      <a:pt x="1847" y="82"/>
                      <a:pt x="1838" y="77"/>
                    </a:cubicBezTo>
                    <a:cubicBezTo>
                      <a:pt x="1835" y="82"/>
                      <a:pt x="1833" y="81"/>
                      <a:pt x="1827" y="83"/>
                    </a:cubicBezTo>
                    <a:cubicBezTo>
                      <a:pt x="1825" y="83"/>
                      <a:pt x="1824" y="81"/>
                      <a:pt x="1821" y="81"/>
                    </a:cubicBezTo>
                    <a:cubicBezTo>
                      <a:pt x="1820" y="78"/>
                      <a:pt x="1826" y="79"/>
                      <a:pt x="1828" y="77"/>
                    </a:cubicBezTo>
                    <a:cubicBezTo>
                      <a:pt x="1823" y="75"/>
                      <a:pt x="1819" y="78"/>
                      <a:pt x="1815" y="80"/>
                    </a:cubicBezTo>
                    <a:cubicBezTo>
                      <a:pt x="1810" y="79"/>
                      <a:pt x="1812" y="77"/>
                      <a:pt x="1810" y="74"/>
                    </a:cubicBezTo>
                    <a:cubicBezTo>
                      <a:pt x="1806" y="75"/>
                      <a:pt x="1804" y="73"/>
                      <a:pt x="1802" y="77"/>
                    </a:cubicBezTo>
                    <a:cubicBezTo>
                      <a:pt x="1801" y="76"/>
                      <a:pt x="1800" y="75"/>
                      <a:pt x="1799" y="74"/>
                    </a:cubicBezTo>
                    <a:cubicBezTo>
                      <a:pt x="1800" y="77"/>
                      <a:pt x="1791" y="79"/>
                      <a:pt x="1787" y="74"/>
                    </a:cubicBezTo>
                    <a:cubicBezTo>
                      <a:pt x="1784" y="79"/>
                      <a:pt x="1782" y="76"/>
                      <a:pt x="1777" y="75"/>
                    </a:cubicBezTo>
                    <a:cubicBezTo>
                      <a:pt x="1773" y="78"/>
                      <a:pt x="1778" y="76"/>
                      <a:pt x="1779" y="78"/>
                    </a:cubicBezTo>
                    <a:cubicBezTo>
                      <a:pt x="1777" y="80"/>
                      <a:pt x="1775" y="78"/>
                      <a:pt x="1772" y="78"/>
                    </a:cubicBezTo>
                    <a:cubicBezTo>
                      <a:pt x="1769" y="75"/>
                      <a:pt x="1772" y="75"/>
                      <a:pt x="1773" y="73"/>
                    </a:cubicBezTo>
                    <a:cubicBezTo>
                      <a:pt x="1769" y="73"/>
                      <a:pt x="1765" y="72"/>
                      <a:pt x="1762" y="68"/>
                    </a:cubicBezTo>
                    <a:cubicBezTo>
                      <a:pt x="1763" y="67"/>
                      <a:pt x="1764" y="67"/>
                      <a:pt x="1764" y="67"/>
                    </a:cubicBezTo>
                    <a:cubicBezTo>
                      <a:pt x="1764" y="65"/>
                      <a:pt x="1756" y="66"/>
                      <a:pt x="1752" y="65"/>
                    </a:cubicBezTo>
                    <a:cubicBezTo>
                      <a:pt x="1761" y="68"/>
                      <a:pt x="1759" y="72"/>
                      <a:pt x="1768" y="74"/>
                    </a:cubicBezTo>
                    <a:cubicBezTo>
                      <a:pt x="1760" y="79"/>
                      <a:pt x="1759" y="69"/>
                      <a:pt x="1752" y="70"/>
                    </a:cubicBezTo>
                    <a:cubicBezTo>
                      <a:pt x="1753" y="73"/>
                      <a:pt x="1759" y="76"/>
                      <a:pt x="1758" y="79"/>
                    </a:cubicBezTo>
                    <a:cubicBezTo>
                      <a:pt x="1756" y="76"/>
                      <a:pt x="1750" y="77"/>
                      <a:pt x="1748" y="73"/>
                    </a:cubicBezTo>
                    <a:cubicBezTo>
                      <a:pt x="1745" y="76"/>
                      <a:pt x="1745" y="79"/>
                      <a:pt x="1743" y="82"/>
                    </a:cubicBezTo>
                    <a:cubicBezTo>
                      <a:pt x="1744" y="77"/>
                      <a:pt x="1739" y="77"/>
                      <a:pt x="1736" y="75"/>
                    </a:cubicBezTo>
                    <a:cubicBezTo>
                      <a:pt x="1734" y="73"/>
                      <a:pt x="1740" y="71"/>
                      <a:pt x="1736" y="69"/>
                    </a:cubicBezTo>
                    <a:cubicBezTo>
                      <a:pt x="1735" y="71"/>
                      <a:pt x="1734" y="71"/>
                      <a:pt x="1734" y="74"/>
                    </a:cubicBezTo>
                    <a:cubicBezTo>
                      <a:pt x="1732" y="75"/>
                      <a:pt x="1729" y="72"/>
                      <a:pt x="1730" y="76"/>
                    </a:cubicBezTo>
                    <a:cubicBezTo>
                      <a:pt x="1728" y="75"/>
                      <a:pt x="1725" y="73"/>
                      <a:pt x="1723" y="72"/>
                    </a:cubicBezTo>
                    <a:cubicBezTo>
                      <a:pt x="1723" y="70"/>
                      <a:pt x="1731" y="72"/>
                      <a:pt x="1729" y="67"/>
                    </a:cubicBezTo>
                    <a:cubicBezTo>
                      <a:pt x="1724" y="70"/>
                      <a:pt x="1703" y="75"/>
                      <a:pt x="1707" y="67"/>
                    </a:cubicBezTo>
                    <a:cubicBezTo>
                      <a:pt x="1704" y="67"/>
                      <a:pt x="1701" y="70"/>
                      <a:pt x="1699" y="67"/>
                    </a:cubicBezTo>
                    <a:cubicBezTo>
                      <a:pt x="1695" y="74"/>
                      <a:pt x="1685" y="68"/>
                      <a:pt x="1678" y="74"/>
                    </a:cubicBezTo>
                    <a:cubicBezTo>
                      <a:pt x="1677" y="70"/>
                      <a:pt x="1671" y="72"/>
                      <a:pt x="1674" y="69"/>
                    </a:cubicBezTo>
                    <a:cubicBezTo>
                      <a:pt x="1671" y="67"/>
                      <a:pt x="1671" y="72"/>
                      <a:pt x="1667" y="73"/>
                    </a:cubicBezTo>
                    <a:cubicBezTo>
                      <a:pt x="1660" y="72"/>
                      <a:pt x="1653" y="70"/>
                      <a:pt x="1646" y="74"/>
                    </a:cubicBezTo>
                    <a:cubicBezTo>
                      <a:pt x="1646" y="70"/>
                      <a:pt x="1640" y="71"/>
                      <a:pt x="1639" y="74"/>
                    </a:cubicBezTo>
                    <a:cubicBezTo>
                      <a:pt x="1637" y="70"/>
                      <a:pt x="1634" y="72"/>
                      <a:pt x="1631" y="70"/>
                    </a:cubicBezTo>
                    <a:cubicBezTo>
                      <a:pt x="1632" y="72"/>
                      <a:pt x="1633" y="72"/>
                      <a:pt x="1634" y="75"/>
                    </a:cubicBezTo>
                    <a:cubicBezTo>
                      <a:pt x="1631" y="76"/>
                      <a:pt x="1627" y="73"/>
                      <a:pt x="1626" y="71"/>
                    </a:cubicBezTo>
                    <a:cubicBezTo>
                      <a:pt x="1621" y="70"/>
                      <a:pt x="1623" y="75"/>
                      <a:pt x="1617" y="70"/>
                    </a:cubicBezTo>
                    <a:cubicBezTo>
                      <a:pt x="1616" y="72"/>
                      <a:pt x="1618" y="73"/>
                      <a:pt x="1616" y="74"/>
                    </a:cubicBezTo>
                    <a:cubicBezTo>
                      <a:pt x="1620" y="73"/>
                      <a:pt x="1623" y="74"/>
                      <a:pt x="1627" y="76"/>
                    </a:cubicBezTo>
                    <a:cubicBezTo>
                      <a:pt x="1621" y="76"/>
                      <a:pt x="1614" y="75"/>
                      <a:pt x="1607" y="75"/>
                    </a:cubicBezTo>
                    <a:cubicBezTo>
                      <a:pt x="1607" y="75"/>
                      <a:pt x="1607" y="74"/>
                      <a:pt x="1607" y="73"/>
                    </a:cubicBezTo>
                    <a:cubicBezTo>
                      <a:pt x="1610" y="72"/>
                      <a:pt x="1615" y="75"/>
                      <a:pt x="1616" y="71"/>
                    </a:cubicBezTo>
                    <a:cubicBezTo>
                      <a:pt x="1611" y="69"/>
                      <a:pt x="1607" y="74"/>
                      <a:pt x="1601" y="70"/>
                    </a:cubicBezTo>
                    <a:cubicBezTo>
                      <a:pt x="1599" y="71"/>
                      <a:pt x="1598" y="72"/>
                      <a:pt x="1597" y="71"/>
                    </a:cubicBezTo>
                    <a:cubicBezTo>
                      <a:pt x="1596" y="72"/>
                      <a:pt x="1596" y="73"/>
                      <a:pt x="1598" y="74"/>
                    </a:cubicBezTo>
                    <a:cubicBezTo>
                      <a:pt x="1594" y="76"/>
                      <a:pt x="1590" y="74"/>
                      <a:pt x="1586" y="76"/>
                    </a:cubicBezTo>
                    <a:cubicBezTo>
                      <a:pt x="1583" y="74"/>
                      <a:pt x="1585" y="73"/>
                      <a:pt x="1583" y="71"/>
                    </a:cubicBezTo>
                    <a:cubicBezTo>
                      <a:pt x="1579" y="73"/>
                      <a:pt x="1584" y="75"/>
                      <a:pt x="1580" y="75"/>
                    </a:cubicBezTo>
                    <a:cubicBezTo>
                      <a:pt x="1576" y="73"/>
                      <a:pt x="1582" y="71"/>
                      <a:pt x="1577" y="71"/>
                    </a:cubicBezTo>
                    <a:cubicBezTo>
                      <a:pt x="1575" y="72"/>
                      <a:pt x="1577" y="73"/>
                      <a:pt x="1576" y="74"/>
                    </a:cubicBezTo>
                    <a:cubicBezTo>
                      <a:pt x="1563" y="66"/>
                      <a:pt x="1545" y="73"/>
                      <a:pt x="1534" y="69"/>
                    </a:cubicBezTo>
                    <a:cubicBezTo>
                      <a:pt x="1533" y="67"/>
                      <a:pt x="1537" y="66"/>
                      <a:pt x="1536" y="65"/>
                    </a:cubicBezTo>
                    <a:cubicBezTo>
                      <a:pt x="1531" y="63"/>
                      <a:pt x="1526" y="69"/>
                      <a:pt x="1521" y="63"/>
                    </a:cubicBezTo>
                    <a:cubicBezTo>
                      <a:pt x="1520" y="65"/>
                      <a:pt x="1520" y="66"/>
                      <a:pt x="1522" y="67"/>
                    </a:cubicBezTo>
                    <a:cubicBezTo>
                      <a:pt x="1520" y="69"/>
                      <a:pt x="1518" y="68"/>
                      <a:pt x="1516" y="69"/>
                    </a:cubicBezTo>
                    <a:cubicBezTo>
                      <a:pt x="1514" y="68"/>
                      <a:pt x="1516" y="67"/>
                      <a:pt x="1517" y="66"/>
                    </a:cubicBezTo>
                    <a:cubicBezTo>
                      <a:pt x="1515" y="64"/>
                      <a:pt x="1512" y="66"/>
                      <a:pt x="1509" y="65"/>
                    </a:cubicBezTo>
                    <a:cubicBezTo>
                      <a:pt x="1508" y="66"/>
                      <a:pt x="1510" y="67"/>
                      <a:pt x="1511" y="68"/>
                    </a:cubicBezTo>
                    <a:cubicBezTo>
                      <a:pt x="1509" y="70"/>
                      <a:pt x="1507" y="68"/>
                      <a:pt x="1505" y="69"/>
                    </a:cubicBezTo>
                    <a:cubicBezTo>
                      <a:pt x="1505" y="68"/>
                      <a:pt x="1507" y="67"/>
                      <a:pt x="1505" y="65"/>
                    </a:cubicBezTo>
                    <a:cubicBezTo>
                      <a:pt x="1504" y="66"/>
                      <a:pt x="1502" y="67"/>
                      <a:pt x="1501" y="68"/>
                    </a:cubicBezTo>
                    <a:cubicBezTo>
                      <a:pt x="1499" y="66"/>
                      <a:pt x="1501" y="65"/>
                      <a:pt x="1498" y="64"/>
                    </a:cubicBezTo>
                    <a:cubicBezTo>
                      <a:pt x="1489" y="64"/>
                      <a:pt x="1480" y="65"/>
                      <a:pt x="1472" y="64"/>
                    </a:cubicBezTo>
                    <a:cubicBezTo>
                      <a:pt x="1474" y="66"/>
                      <a:pt x="1474" y="66"/>
                      <a:pt x="1474" y="66"/>
                    </a:cubicBezTo>
                    <a:cubicBezTo>
                      <a:pt x="1472" y="66"/>
                      <a:pt x="1469" y="69"/>
                      <a:pt x="1467" y="67"/>
                    </a:cubicBezTo>
                    <a:cubicBezTo>
                      <a:pt x="1465" y="66"/>
                      <a:pt x="1467" y="65"/>
                      <a:pt x="1468" y="64"/>
                    </a:cubicBezTo>
                    <a:cubicBezTo>
                      <a:pt x="1463" y="62"/>
                      <a:pt x="1453" y="65"/>
                      <a:pt x="1451" y="67"/>
                    </a:cubicBezTo>
                    <a:cubicBezTo>
                      <a:pt x="1450" y="64"/>
                      <a:pt x="1448" y="63"/>
                      <a:pt x="1444" y="65"/>
                    </a:cubicBezTo>
                    <a:cubicBezTo>
                      <a:pt x="1448" y="68"/>
                      <a:pt x="1444" y="68"/>
                      <a:pt x="1442" y="69"/>
                    </a:cubicBezTo>
                    <a:cubicBezTo>
                      <a:pt x="1450" y="68"/>
                      <a:pt x="1453" y="72"/>
                      <a:pt x="1462" y="71"/>
                    </a:cubicBezTo>
                    <a:cubicBezTo>
                      <a:pt x="1463" y="69"/>
                      <a:pt x="1461" y="70"/>
                      <a:pt x="1461" y="69"/>
                    </a:cubicBezTo>
                    <a:cubicBezTo>
                      <a:pt x="1463" y="66"/>
                      <a:pt x="1464" y="71"/>
                      <a:pt x="1466" y="68"/>
                    </a:cubicBezTo>
                    <a:cubicBezTo>
                      <a:pt x="1469" y="72"/>
                      <a:pt x="1469" y="71"/>
                      <a:pt x="1473" y="74"/>
                    </a:cubicBezTo>
                    <a:cubicBezTo>
                      <a:pt x="1462" y="71"/>
                      <a:pt x="1448" y="76"/>
                      <a:pt x="1441" y="71"/>
                    </a:cubicBezTo>
                    <a:cubicBezTo>
                      <a:pt x="1440" y="71"/>
                      <a:pt x="1441" y="72"/>
                      <a:pt x="1440" y="73"/>
                    </a:cubicBezTo>
                    <a:cubicBezTo>
                      <a:pt x="1436" y="74"/>
                      <a:pt x="1441" y="70"/>
                      <a:pt x="1437" y="69"/>
                    </a:cubicBezTo>
                    <a:cubicBezTo>
                      <a:pt x="1431" y="75"/>
                      <a:pt x="1426" y="71"/>
                      <a:pt x="1421" y="70"/>
                    </a:cubicBezTo>
                    <a:cubicBezTo>
                      <a:pt x="1419" y="73"/>
                      <a:pt x="1415" y="73"/>
                      <a:pt x="1412" y="72"/>
                    </a:cubicBezTo>
                    <a:cubicBezTo>
                      <a:pt x="1413" y="69"/>
                      <a:pt x="1417" y="67"/>
                      <a:pt x="1414" y="64"/>
                    </a:cubicBezTo>
                    <a:cubicBezTo>
                      <a:pt x="1417" y="63"/>
                      <a:pt x="1421" y="65"/>
                      <a:pt x="1422" y="62"/>
                    </a:cubicBezTo>
                    <a:cubicBezTo>
                      <a:pt x="1418" y="62"/>
                      <a:pt x="1418" y="61"/>
                      <a:pt x="1416" y="59"/>
                    </a:cubicBezTo>
                    <a:cubicBezTo>
                      <a:pt x="1415" y="62"/>
                      <a:pt x="1412" y="61"/>
                      <a:pt x="1412" y="63"/>
                    </a:cubicBezTo>
                    <a:cubicBezTo>
                      <a:pt x="1409" y="64"/>
                      <a:pt x="1406" y="61"/>
                      <a:pt x="1403" y="64"/>
                    </a:cubicBezTo>
                    <a:cubicBezTo>
                      <a:pt x="1399" y="59"/>
                      <a:pt x="1391" y="61"/>
                      <a:pt x="1385" y="63"/>
                    </a:cubicBezTo>
                    <a:cubicBezTo>
                      <a:pt x="1385" y="59"/>
                      <a:pt x="1381" y="59"/>
                      <a:pt x="1377" y="62"/>
                    </a:cubicBezTo>
                    <a:cubicBezTo>
                      <a:pt x="1376" y="61"/>
                      <a:pt x="1376" y="60"/>
                      <a:pt x="1378" y="59"/>
                    </a:cubicBezTo>
                    <a:cubicBezTo>
                      <a:pt x="1372" y="57"/>
                      <a:pt x="1366" y="61"/>
                      <a:pt x="1360" y="59"/>
                    </a:cubicBezTo>
                    <a:cubicBezTo>
                      <a:pt x="1358" y="60"/>
                      <a:pt x="1362" y="62"/>
                      <a:pt x="1359" y="63"/>
                    </a:cubicBezTo>
                    <a:cubicBezTo>
                      <a:pt x="1358" y="65"/>
                      <a:pt x="1356" y="60"/>
                      <a:pt x="1354" y="63"/>
                    </a:cubicBezTo>
                    <a:cubicBezTo>
                      <a:pt x="1353" y="62"/>
                      <a:pt x="1353" y="61"/>
                      <a:pt x="1353" y="60"/>
                    </a:cubicBezTo>
                    <a:cubicBezTo>
                      <a:pt x="1351" y="59"/>
                      <a:pt x="1353" y="63"/>
                      <a:pt x="1349" y="61"/>
                    </a:cubicBezTo>
                    <a:cubicBezTo>
                      <a:pt x="1347" y="60"/>
                      <a:pt x="1346" y="58"/>
                      <a:pt x="1347" y="57"/>
                    </a:cubicBezTo>
                    <a:cubicBezTo>
                      <a:pt x="1343" y="59"/>
                      <a:pt x="1335" y="55"/>
                      <a:pt x="1333" y="59"/>
                    </a:cubicBezTo>
                    <a:cubicBezTo>
                      <a:pt x="1330" y="58"/>
                      <a:pt x="1333" y="56"/>
                      <a:pt x="1330" y="55"/>
                    </a:cubicBezTo>
                    <a:cubicBezTo>
                      <a:pt x="1329" y="59"/>
                      <a:pt x="1325" y="55"/>
                      <a:pt x="1325" y="55"/>
                    </a:cubicBezTo>
                    <a:cubicBezTo>
                      <a:pt x="1319" y="56"/>
                      <a:pt x="1316" y="61"/>
                      <a:pt x="1310" y="57"/>
                    </a:cubicBezTo>
                    <a:cubicBezTo>
                      <a:pt x="1308" y="61"/>
                      <a:pt x="1301" y="58"/>
                      <a:pt x="1297" y="59"/>
                    </a:cubicBezTo>
                    <a:cubicBezTo>
                      <a:pt x="1297" y="58"/>
                      <a:pt x="1298" y="56"/>
                      <a:pt x="1296" y="55"/>
                    </a:cubicBezTo>
                    <a:cubicBezTo>
                      <a:pt x="1293" y="60"/>
                      <a:pt x="1289" y="55"/>
                      <a:pt x="1284" y="59"/>
                    </a:cubicBezTo>
                    <a:cubicBezTo>
                      <a:pt x="1283" y="62"/>
                      <a:pt x="1289" y="63"/>
                      <a:pt x="1290" y="62"/>
                    </a:cubicBezTo>
                    <a:cubicBezTo>
                      <a:pt x="1292" y="62"/>
                      <a:pt x="1286" y="65"/>
                      <a:pt x="1285" y="64"/>
                    </a:cubicBezTo>
                    <a:cubicBezTo>
                      <a:pt x="1283" y="67"/>
                      <a:pt x="1289" y="65"/>
                      <a:pt x="1290" y="66"/>
                    </a:cubicBezTo>
                    <a:cubicBezTo>
                      <a:pt x="1291" y="67"/>
                      <a:pt x="1288" y="68"/>
                      <a:pt x="1287" y="69"/>
                    </a:cubicBezTo>
                    <a:cubicBezTo>
                      <a:pt x="1286" y="69"/>
                      <a:pt x="1282" y="65"/>
                      <a:pt x="1278" y="69"/>
                    </a:cubicBezTo>
                    <a:cubicBezTo>
                      <a:pt x="1276" y="67"/>
                      <a:pt x="1274" y="65"/>
                      <a:pt x="1276" y="64"/>
                    </a:cubicBezTo>
                    <a:cubicBezTo>
                      <a:pt x="1273" y="61"/>
                      <a:pt x="1269" y="65"/>
                      <a:pt x="1266" y="61"/>
                    </a:cubicBezTo>
                    <a:cubicBezTo>
                      <a:pt x="1265" y="63"/>
                      <a:pt x="1266" y="65"/>
                      <a:pt x="1262" y="65"/>
                    </a:cubicBezTo>
                    <a:cubicBezTo>
                      <a:pt x="1265" y="60"/>
                      <a:pt x="1272" y="57"/>
                      <a:pt x="1278" y="54"/>
                    </a:cubicBezTo>
                    <a:cubicBezTo>
                      <a:pt x="1275" y="54"/>
                      <a:pt x="1273" y="52"/>
                      <a:pt x="1270" y="51"/>
                    </a:cubicBezTo>
                    <a:cubicBezTo>
                      <a:pt x="1268" y="52"/>
                      <a:pt x="1268" y="55"/>
                      <a:pt x="1265" y="53"/>
                    </a:cubicBezTo>
                    <a:cubicBezTo>
                      <a:pt x="1264" y="54"/>
                      <a:pt x="1265" y="55"/>
                      <a:pt x="1264" y="56"/>
                    </a:cubicBezTo>
                    <a:cubicBezTo>
                      <a:pt x="1260" y="58"/>
                      <a:pt x="1262" y="55"/>
                      <a:pt x="1258" y="53"/>
                    </a:cubicBezTo>
                    <a:cubicBezTo>
                      <a:pt x="1258" y="58"/>
                      <a:pt x="1242" y="58"/>
                      <a:pt x="1241" y="52"/>
                    </a:cubicBezTo>
                    <a:cubicBezTo>
                      <a:pt x="1241" y="56"/>
                      <a:pt x="1237" y="52"/>
                      <a:pt x="1234" y="55"/>
                    </a:cubicBezTo>
                    <a:cubicBezTo>
                      <a:pt x="1237" y="58"/>
                      <a:pt x="1240" y="55"/>
                      <a:pt x="1243" y="57"/>
                    </a:cubicBezTo>
                    <a:cubicBezTo>
                      <a:pt x="1243" y="60"/>
                      <a:pt x="1235" y="57"/>
                      <a:pt x="1232" y="57"/>
                    </a:cubicBezTo>
                    <a:cubicBezTo>
                      <a:pt x="1232" y="58"/>
                      <a:pt x="1231" y="59"/>
                      <a:pt x="1228" y="61"/>
                    </a:cubicBezTo>
                    <a:cubicBezTo>
                      <a:pt x="1226" y="62"/>
                      <a:pt x="1227" y="58"/>
                      <a:pt x="1229" y="58"/>
                    </a:cubicBezTo>
                    <a:cubicBezTo>
                      <a:pt x="1226" y="57"/>
                      <a:pt x="1225" y="61"/>
                      <a:pt x="1227" y="63"/>
                    </a:cubicBezTo>
                    <a:cubicBezTo>
                      <a:pt x="1230" y="62"/>
                      <a:pt x="1232" y="63"/>
                      <a:pt x="1234" y="61"/>
                    </a:cubicBezTo>
                    <a:cubicBezTo>
                      <a:pt x="1235" y="62"/>
                      <a:pt x="1235" y="64"/>
                      <a:pt x="1235" y="65"/>
                    </a:cubicBezTo>
                    <a:cubicBezTo>
                      <a:pt x="1231" y="67"/>
                      <a:pt x="1227" y="62"/>
                      <a:pt x="1223" y="64"/>
                    </a:cubicBezTo>
                    <a:cubicBezTo>
                      <a:pt x="1222" y="62"/>
                      <a:pt x="1229" y="57"/>
                      <a:pt x="1223" y="56"/>
                    </a:cubicBezTo>
                    <a:cubicBezTo>
                      <a:pt x="1224" y="60"/>
                      <a:pt x="1222" y="58"/>
                      <a:pt x="1219" y="59"/>
                    </a:cubicBezTo>
                    <a:cubicBezTo>
                      <a:pt x="1218" y="55"/>
                      <a:pt x="1222" y="58"/>
                      <a:pt x="1215" y="55"/>
                    </a:cubicBezTo>
                    <a:cubicBezTo>
                      <a:pt x="1215" y="58"/>
                      <a:pt x="1215" y="59"/>
                      <a:pt x="1211" y="60"/>
                    </a:cubicBezTo>
                    <a:cubicBezTo>
                      <a:pt x="1209" y="54"/>
                      <a:pt x="1204" y="61"/>
                      <a:pt x="1200" y="56"/>
                    </a:cubicBezTo>
                    <a:cubicBezTo>
                      <a:pt x="1211" y="56"/>
                      <a:pt x="1220" y="52"/>
                      <a:pt x="1232" y="56"/>
                    </a:cubicBezTo>
                    <a:cubicBezTo>
                      <a:pt x="1227" y="51"/>
                      <a:pt x="1240" y="54"/>
                      <a:pt x="1238" y="49"/>
                    </a:cubicBezTo>
                    <a:cubicBezTo>
                      <a:pt x="1237" y="47"/>
                      <a:pt x="1235" y="48"/>
                      <a:pt x="1234" y="47"/>
                    </a:cubicBezTo>
                    <a:cubicBezTo>
                      <a:pt x="1232" y="51"/>
                      <a:pt x="1225" y="47"/>
                      <a:pt x="1223" y="45"/>
                    </a:cubicBezTo>
                    <a:cubicBezTo>
                      <a:pt x="1226" y="49"/>
                      <a:pt x="1219" y="48"/>
                      <a:pt x="1222" y="52"/>
                    </a:cubicBezTo>
                    <a:cubicBezTo>
                      <a:pt x="1220" y="52"/>
                      <a:pt x="1217" y="54"/>
                      <a:pt x="1215" y="52"/>
                    </a:cubicBezTo>
                    <a:cubicBezTo>
                      <a:pt x="1213" y="49"/>
                      <a:pt x="1222" y="52"/>
                      <a:pt x="1216" y="48"/>
                    </a:cubicBezTo>
                    <a:cubicBezTo>
                      <a:pt x="1218" y="45"/>
                      <a:pt x="1219" y="50"/>
                      <a:pt x="1221" y="47"/>
                    </a:cubicBezTo>
                    <a:cubicBezTo>
                      <a:pt x="1220" y="46"/>
                      <a:pt x="1221" y="45"/>
                      <a:pt x="1219" y="44"/>
                    </a:cubicBezTo>
                    <a:cubicBezTo>
                      <a:pt x="1214" y="48"/>
                      <a:pt x="1212" y="44"/>
                      <a:pt x="1211" y="41"/>
                    </a:cubicBezTo>
                    <a:cubicBezTo>
                      <a:pt x="1211" y="47"/>
                      <a:pt x="1199" y="43"/>
                      <a:pt x="1194" y="44"/>
                    </a:cubicBezTo>
                    <a:cubicBezTo>
                      <a:pt x="1192" y="46"/>
                      <a:pt x="1194" y="46"/>
                      <a:pt x="1196" y="47"/>
                    </a:cubicBezTo>
                    <a:cubicBezTo>
                      <a:pt x="1190" y="52"/>
                      <a:pt x="1180" y="47"/>
                      <a:pt x="1177" y="51"/>
                    </a:cubicBezTo>
                    <a:cubicBezTo>
                      <a:pt x="1174" y="49"/>
                      <a:pt x="1178" y="48"/>
                      <a:pt x="1177" y="46"/>
                    </a:cubicBezTo>
                    <a:cubicBezTo>
                      <a:pt x="1181" y="46"/>
                      <a:pt x="1186" y="46"/>
                      <a:pt x="1191" y="47"/>
                    </a:cubicBezTo>
                    <a:cubicBezTo>
                      <a:pt x="1193" y="45"/>
                      <a:pt x="1193" y="44"/>
                      <a:pt x="1191" y="42"/>
                    </a:cubicBezTo>
                    <a:cubicBezTo>
                      <a:pt x="1190" y="43"/>
                      <a:pt x="1189" y="42"/>
                      <a:pt x="1188" y="41"/>
                    </a:cubicBezTo>
                    <a:cubicBezTo>
                      <a:pt x="1187" y="42"/>
                      <a:pt x="1187" y="43"/>
                      <a:pt x="1188" y="44"/>
                    </a:cubicBezTo>
                    <a:cubicBezTo>
                      <a:pt x="1183" y="40"/>
                      <a:pt x="1169" y="43"/>
                      <a:pt x="1166" y="47"/>
                    </a:cubicBezTo>
                    <a:cubicBezTo>
                      <a:pt x="1168" y="40"/>
                      <a:pt x="1159" y="44"/>
                      <a:pt x="1157" y="39"/>
                    </a:cubicBezTo>
                    <a:cubicBezTo>
                      <a:pt x="1156" y="40"/>
                      <a:pt x="1154" y="40"/>
                      <a:pt x="1153" y="39"/>
                    </a:cubicBezTo>
                    <a:cubicBezTo>
                      <a:pt x="1151" y="43"/>
                      <a:pt x="1157" y="40"/>
                      <a:pt x="1158" y="42"/>
                    </a:cubicBezTo>
                    <a:cubicBezTo>
                      <a:pt x="1159" y="45"/>
                      <a:pt x="1154" y="46"/>
                      <a:pt x="1149" y="50"/>
                    </a:cubicBezTo>
                    <a:cubicBezTo>
                      <a:pt x="1145" y="46"/>
                      <a:pt x="1153" y="47"/>
                      <a:pt x="1153" y="44"/>
                    </a:cubicBezTo>
                    <a:cubicBezTo>
                      <a:pt x="1149" y="41"/>
                      <a:pt x="1150" y="44"/>
                      <a:pt x="1145" y="45"/>
                    </a:cubicBezTo>
                    <a:cubicBezTo>
                      <a:pt x="1147" y="47"/>
                      <a:pt x="1146" y="49"/>
                      <a:pt x="1146" y="50"/>
                    </a:cubicBezTo>
                    <a:cubicBezTo>
                      <a:pt x="1144" y="51"/>
                      <a:pt x="1142" y="48"/>
                      <a:pt x="1139" y="51"/>
                    </a:cubicBezTo>
                    <a:cubicBezTo>
                      <a:pt x="1143" y="53"/>
                      <a:pt x="1147" y="48"/>
                      <a:pt x="1151" y="53"/>
                    </a:cubicBezTo>
                    <a:cubicBezTo>
                      <a:pt x="1156" y="51"/>
                      <a:pt x="1160" y="48"/>
                      <a:pt x="1165" y="49"/>
                    </a:cubicBezTo>
                    <a:cubicBezTo>
                      <a:pt x="1166" y="51"/>
                      <a:pt x="1161" y="50"/>
                      <a:pt x="1159" y="50"/>
                    </a:cubicBezTo>
                    <a:cubicBezTo>
                      <a:pt x="1157" y="53"/>
                      <a:pt x="1164" y="53"/>
                      <a:pt x="1163" y="50"/>
                    </a:cubicBezTo>
                    <a:cubicBezTo>
                      <a:pt x="1163" y="64"/>
                      <a:pt x="1137" y="51"/>
                      <a:pt x="1123" y="55"/>
                    </a:cubicBezTo>
                    <a:cubicBezTo>
                      <a:pt x="1124" y="56"/>
                      <a:pt x="1125" y="57"/>
                      <a:pt x="1124" y="58"/>
                    </a:cubicBezTo>
                    <a:cubicBezTo>
                      <a:pt x="1126" y="60"/>
                      <a:pt x="1129" y="56"/>
                      <a:pt x="1131" y="59"/>
                    </a:cubicBezTo>
                    <a:cubicBezTo>
                      <a:pt x="1131" y="61"/>
                      <a:pt x="1124" y="63"/>
                      <a:pt x="1122" y="60"/>
                    </a:cubicBezTo>
                    <a:cubicBezTo>
                      <a:pt x="1123" y="63"/>
                      <a:pt x="1115" y="67"/>
                      <a:pt x="1112" y="63"/>
                    </a:cubicBezTo>
                    <a:cubicBezTo>
                      <a:pt x="1111" y="63"/>
                      <a:pt x="1118" y="61"/>
                      <a:pt x="1120" y="62"/>
                    </a:cubicBezTo>
                    <a:cubicBezTo>
                      <a:pt x="1119" y="58"/>
                      <a:pt x="1122" y="59"/>
                      <a:pt x="1123" y="55"/>
                    </a:cubicBezTo>
                    <a:cubicBezTo>
                      <a:pt x="1119" y="53"/>
                      <a:pt x="1120" y="52"/>
                      <a:pt x="1116" y="51"/>
                    </a:cubicBezTo>
                    <a:cubicBezTo>
                      <a:pt x="1123" y="49"/>
                      <a:pt x="1126" y="52"/>
                      <a:pt x="1134" y="48"/>
                    </a:cubicBezTo>
                    <a:cubicBezTo>
                      <a:pt x="1131" y="44"/>
                      <a:pt x="1135" y="44"/>
                      <a:pt x="1129" y="42"/>
                    </a:cubicBezTo>
                    <a:cubicBezTo>
                      <a:pt x="1129" y="44"/>
                      <a:pt x="1133" y="47"/>
                      <a:pt x="1127" y="49"/>
                    </a:cubicBezTo>
                    <a:cubicBezTo>
                      <a:pt x="1121" y="48"/>
                      <a:pt x="1115" y="47"/>
                      <a:pt x="1109" y="48"/>
                    </a:cubicBezTo>
                    <a:cubicBezTo>
                      <a:pt x="1111" y="49"/>
                      <a:pt x="1112" y="50"/>
                      <a:pt x="1111" y="52"/>
                    </a:cubicBezTo>
                    <a:cubicBezTo>
                      <a:pt x="1113" y="53"/>
                      <a:pt x="1116" y="53"/>
                      <a:pt x="1119" y="53"/>
                    </a:cubicBezTo>
                    <a:cubicBezTo>
                      <a:pt x="1118" y="55"/>
                      <a:pt x="1115" y="56"/>
                      <a:pt x="1113" y="57"/>
                    </a:cubicBezTo>
                    <a:cubicBezTo>
                      <a:pt x="1111" y="56"/>
                      <a:pt x="1112" y="55"/>
                      <a:pt x="1113" y="54"/>
                    </a:cubicBezTo>
                    <a:cubicBezTo>
                      <a:pt x="1108" y="52"/>
                      <a:pt x="1112" y="58"/>
                      <a:pt x="1106" y="56"/>
                    </a:cubicBezTo>
                    <a:cubicBezTo>
                      <a:pt x="1105" y="54"/>
                      <a:pt x="1108" y="52"/>
                      <a:pt x="1107" y="50"/>
                    </a:cubicBezTo>
                    <a:cubicBezTo>
                      <a:pt x="1100" y="55"/>
                      <a:pt x="1089" y="49"/>
                      <a:pt x="1082" y="54"/>
                    </a:cubicBezTo>
                    <a:cubicBezTo>
                      <a:pt x="1080" y="53"/>
                      <a:pt x="1083" y="51"/>
                      <a:pt x="1079" y="49"/>
                    </a:cubicBezTo>
                    <a:cubicBezTo>
                      <a:pt x="1076" y="51"/>
                      <a:pt x="1073" y="49"/>
                      <a:pt x="1069" y="52"/>
                    </a:cubicBezTo>
                    <a:cubicBezTo>
                      <a:pt x="1071" y="54"/>
                      <a:pt x="1072" y="55"/>
                      <a:pt x="1072" y="57"/>
                    </a:cubicBezTo>
                    <a:cubicBezTo>
                      <a:pt x="1068" y="58"/>
                      <a:pt x="1064" y="56"/>
                      <a:pt x="1060" y="59"/>
                    </a:cubicBezTo>
                    <a:cubicBezTo>
                      <a:pt x="1058" y="56"/>
                      <a:pt x="1063" y="51"/>
                      <a:pt x="1067" y="55"/>
                    </a:cubicBezTo>
                    <a:cubicBezTo>
                      <a:pt x="1065" y="53"/>
                      <a:pt x="1069" y="51"/>
                      <a:pt x="1067" y="49"/>
                    </a:cubicBezTo>
                    <a:cubicBezTo>
                      <a:pt x="1063" y="53"/>
                      <a:pt x="1059" y="51"/>
                      <a:pt x="1051" y="54"/>
                    </a:cubicBezTo>
                    <a:cubicBezTo>
                      <a:pt x="1053" y="57"/>
                      <a:pt x="1055" y="53"/>
                      <a:pt x="1057" y="55"/>
                    </a:cubicBezTo>
                    <a:cubicBezTo>
                      <a:pt x="1057" y="58"/>
                      <a:pt x="1052" y="55"/>
                      <a:pt x="1049" y="58"/>
                    </a:cubicBezTo>
                    <a:cubicBezTo>
                      <a:pt x="1047" y="57"/>
                      <a:pt x="1048" y="56"/>
                      <a:pt x="1047" y="55"/>
                    </a:cubicBezTo>
                    <a:cubicBezTo>
                      <a:pt x="1044" y="62"/>
                      <a:pt x="1036" y="54"/>
                      <a:pt x="1031" y="57"/>
                    </a:cubicBezTo>
                    <a:cubicBezTo>
                      <a:pt x="1029" y="52"/>
                      <a:pt x="1038" y="54"/>
                      <a:pt x="1039" y="51"/>
                    </a:cubicBezTo>
                    <a:cubicBezTo>
                      <a:pt x="1038" y="50"/>
                      <a:pt x="1037" y="51"/>
                      <a:pt x="1036" y="51"/>
                    </a:cubicBezTo>
                    <a:cubicBezTo>
                      <a:pt x="1032" y="50"/>
                      <a:pt x="1038" y="49"/>
                      <a:pt x="1035" y="47"/>
                    </a:cubicBezTo>
                    <a:cubicBezTo>
                      <a:pt x="1031" y="49"/>
                      <a:pt x="1027" y="47"/>
                      <a:pt x="1028" y="50"/>
                    </a:cubicBezTo>
                    <a:cubicBezTo>
                      <a:pt x="1025" y="53"/>
                      <a:pt x="1022" y="49"/>
                      <a:pt x="1019" y="50"/>
                    </a:cubicBezTo>
                    <a:cubicBezTo>
                      <a:pt x="1018" y="48"/>
                      <a:pt x="1020" y="45"/>
                      <a:pt x="1023" y="47"/>
                    </a:cubicBezTo>
                    <a:cubicBezTo>
                      <a:pt x="1022" y="42"/>
                      <a:pt x="1011" y="50"/>
                      <a:pt x="1011" y="44"/>
                    </a:cubicBezTo>
                    <a:cubicBezTo>
                      <a:pt x="1005" y="48"/>
                      <a:pt x="1005" y="48"/>
                      <a:pt x="1005" y="48"/>
                    </a:cubicBezTo>
                    <a:cubicBezTo>
                      <a:pt x="1007" y="49"/>
                      <a:pt x="1006" y="50"/>
                      <a:pt x="1007" y="51"/>
                    </a:cubicBezTo>
                    <a:cubicBezTo>
                      <a:pt x="1004" y="53"/>
                      <a:pt x="1004" y="50"/>
                      <a:pt x="1002" y="48"/>
                    </a:cubicBezTo>
                    <a:cubicBezTo>
                      <a:pt x="996" y="53"/>
                      <a:pt x="991" y="48"/>
                      <a:pt x="982" y="45"/>
                    </a:cubicBezTo>
                    <a:cubicBezTo>
                      <a:pt x="976" y="49"/>
                      <a:pt x="965" y="43"/>
                      <a:pt x="957" y="45"/>
                    </a:cubicBezTo>
                    <a:cubicBezTo>
                      <a:pt x="956" y="48"/>
                      <a:pt x="960" y="46"/>
                      <a:pt x="963" y="47"/>
                    </a:cubicBezTo>
                    <a:cubicBezTo>
                      <a:pt x="961" y="51"/>
                      <a:pt x="952" y="50"/>
                      <a:pt x="948" y="49"/>
                    </a:cubicBezTo>
                    <a:cubicBezTo>
                      <a:pt x="947" y="46"/>
                      <a:pt x="954" y="50"/>
                      <a:pt x="953" y="46"/>
                    </a:cubicBezTo>
                    <a:cubicBezTo>
                      <a:pt x="950" y="45"/>
                      <a:pt x="948" y="44"/>
                      <a:pt x="948" y="42"/>
                    </a:cubicBezTo>
                    <a:cubicBezTo>
                      <a:pt x="946" y="43"/>
                      <a:pt x="941" y="47"/>
                      <a:pt x="938" y="50"/>
                    </a:cubicBezTo>
                    <a:cubicBezTo>
                      <a:pt x="934" y="50"/>
                      <a:pt x="935" y="46"/>
                      <a:pt x="932" y="45"/>
                    </a:cubicBezTo>
                    <a:cubicBezTo>
                      <a:pt x="930" y="44"/>
                      <a:pt x="923" y="48"/>
                      <a:pt x="924" y="44"/>
                    </a:cubicBezTo>
                    <a:cubicBezTo>
                      <a:pt x="917" y="47"/>
                      <a:pt x="910" y="46"/>
                      <a:pt x="904" y="45"/>
                    </a:cubicBezTo>
                    <a:cubicBezTo>
                      <a:pt x="900" y="42"/>
                      <a:pt x="907" y="41"/>
                      <a:pt x="903" y="39"/>
                    </a:cubicBezTo>
                    <a:cubicBezTo>
                      <a:pt x="898" y="40"/>
                      <a:pt x="904" y="43"/>
                      <a:pt x="900" y="45"/>
                    </a:cubicBezTo>
                    <a:cubicBezTo>
                      <a:pt x="896" y="46"/>
                      <a:pt x="896" y="41"/>
                      <a:pt x="893" y="39"/>
                    </a:cubicBezTo>
                    <a:cubicBezTo>
                      <a:pt x="891" y="40"/>
                      <a:pt x="888" y="38"/>
                      <a:pt x="886" y="39"/>
                    </a:cubicBezTo>
                    <a:cubicBezTo>
                      <a:pt x="887" y="37"/>
                      <a:pt x="886" y="35"/>
                      <a:pt x="883" y="33"/>
                    </a:cubicBezTo>
                    <a:cubicBezTo>
                      <a:pt x="883" y="34"/>
                      <a:pt x="882" y="36"/>
                      <a:pt x="880" y="35"/>
                    </a:cubicBezTo>
                    <a:cubicBezTo>
                      <a:pt x="878" y="37"/>
                      <a:pt x="883" y="35"/>
                      <a:pt x="883" y="38"/>
                    </a:cubicBezTo>
                    <a:cubicBezTo>
                      <a:pt x="881" y="40"/>
                      <a:pt x="879" y="38"/>
                      <a:pt x="876" y="37"/>
                    </a:cubicBezTo>
                    <a:cubicBezTo>
                      <a:pt x="874" y="39"/>
                      <a:pt x="879" y="40"/>
                      <a:pt x="881" y="40"/>
                    </a:cubicBezTo>
                    <a:cubicBezTo>
                      <a:pt x="881" y="41"/>
                      <a:pt x="880" y="43"/>
                      <a:pt x="879" y="44"/>
                    </a:cubicBezTo>
                    <a:cubicBezTo>
                      <a:pt x="876" y="44"/>
                      <a:pt x="876" y="42"/>
                      <a:pt x="874" y="45"/>
                    </a:cubicBezTo>
                    <a:cubicBezTo>
                      <a:pt x="870" y="42"/>
                      <a:pt x="875" y="43"/>
                      <a:pt x="875" y="41"/>
                    </a:cubicBezTo>
                    <a:cubicBezTo>
                      <a:pt x="872" y="39"/>
                      <a:pt x="872" y="42"/>
                      <a:pt x="870" y="44"/>
                    </a:cubicBezTo>
                    <a:cubicBezTo>
                      <a:pt x="866" y="45"/>
                      <a:pt x="862" y="43"/>
                      <a:pt x="858" y="43"/>
                    </a:cubicBezTo>
                    <a:cubicBezTo>
                      <a:pt x="858" y="41"/>
                      <a:pt x="861" y="40"/>
                      <a:pt x="861" y="37"/>
                    </a:cubicBezTo>
                    <a:cubicBezTo>
                      <a:pt x="857" y="36"/>
                      <a:pt x="854" y="31"/>
                      <a:pt x="849" y="33"/>
                    </a:cubicBezTo>
                    <a:cubicBezTo>
                      <a:pt x="845" y="29"/>
                      <a:pt x="845" y="26"/>
                      <a:pt x="837" y="26"/>
                    </a:cubicBezTo>
                    <a:cubicBezTo>
                      <a:pt x="839" y="27"/>
                      <a:pt x="842" y="27"/>
                      <a:pt x="842" y="30"/>
                    </a:cubicBezTo>
                    <a:cubicBezTo>
                      <a:pt x="839" y="32"/>
                      <a:pt x="836" y="31"/>
                      <a:pt x="834" y="30"/>
                    </a:cubicBezTo>
                    <a:cubicBezTo>
                      <a:pt x="832" y="32"/>
                      <a:pt x="835" y="33"/>
                      <a:pt x="832" y="34"/>
                    </a:cubicBezTo>
                    <a:cubicBezTo>
                      <a:pt x="835" y="34"/>
                      <a:pt x="841" y="38"/>
                      <a:pt x="842" y="35"/>
                    </a:cubicBezTo>
                    <a:cubicBezTo>
                      <a:pt x="843" y="36"/>
                      <a:pt x="844" y="38"/>
                      <a:pt x="841" y="39"/>
                    </a:cubicBezTo>
                    <a:cubicBezTo>
                      <a:pt x="838" y="40"/>
                      <a:pt x="839" y="35"/>
                      <a:pt x="835" y="40"/>
                    </a:cubicBezTo>
                    <a:cubicBezTo>
                      <a:pt x="831" y="38"/>
                      <a:pt x="837" y="37"/>
                      <a:pt x="833" y="36"/>
                    </a:cubicBezTo>
                    <a:cubicBezTo>
                      <a:pt x="834" y="40"/>
                      <a:pt x="829" y="39"/>
                      <a:pt x="825" y="37"/>
                    </a:cubicBezTo>
                    <a:cubicBezTo>
                      <a:pt x="823" y="40"/>
                      <a:pt x="826" y="41"/>
                      <a:pt x="828" y="40"/>
                    </a:cubicBezTo>
                    <a:cubicBezTo>
                      <a:pt x="827" y="41"/>
                      <a:pt x="825" y="41"/>
                      <a:pt x="824" y="42"/>
                    </a:cubicBezTo>
                    <a:cubicBezTo>
                      <a:pt x="823" y="40"/>
                      <a:pt x="818" y="39"/>
                      <a:pt x="820" y="37"/>
                    </a:cubicBezTo>
                    <a:cubicBezTo>
                      <a:pt x="818" y="37"/>
                      <a:pt x="812" y="41"/>
                      <a:pt x="813" y="36"/>
                    </a:cubicBezTo>
                    <a:cubicBezTo>
                      <a:pt x="811" y="35"/>
                      <a:pt x="809" y="42"/>
                      <a:pt x="804" y="40"/>
                    </a:cubicBezTo>
                    <a:cubicBezTo>
                      <a:pt x="803" y="39"/>
                      <a:pt x="806" y="38"/>
                      <a:pt x="807" y="37"/>
                    </a:cubicBezTo>
                    <a:cubicBezTo>
                      <a:pt x="803" y="36"/>
                      <a:pt x="795" y="32"/>
                      <a:pt x="793" y="36"/>
                    </a:cubicBezTo>
                    <a:cubicBezTo>
                      <a:pt x="792" y="37"/>
                      <a:pt x="785" y="35"/>
                      <a:pt x="789" y="33"/>
                    </a:cubicBezTo>
                    <a:cubicBezTo>
                      <a:pt x="782" y="33"/>
                      <a:pt x="771" y="37"/>
                      <a:pt x="768" y="45"/>
                    </a:cubicBezTo>
                    <a:cubicBezTo>
                      <a:pt x="766" y="45"/>
                      <a:pt x="764" y="44"/>
                      <a:pt x="762" y="46"/>
                    </a:cubicBezTo>
                    <a:cubicBezTo>
                      <a:pt x="758" y="43"/>
                      <a:pt x="765" y="41"/>
                      <a:pt x="760" y="39"/>
                    </a:cubicBezTo>
                    <a:cubicBezTo>
                      <a:pt x="765" y="36"/>
                      <a:pt x="765" y="38"/>
                      <a:pt x="767" y="39"/>
                    </a:cubicBezTo>
                    <a:cubicBezTo>
                      <a:pt x="772" y="37"/>
                      <a:pt x="773" y="35"/>
                      <a:pt x="770" y="32"/>
                    </a:cubicBezTo>
                    <a:cubicBezTo>
                      <a:pt x="769" y="33"/>
                      <a:pt x="770" y="34"/>
                      <a:pt x="771" y="34"/>
                    </a:cubicBezTo>
                    <a:cubicBezTo>
                      <a:pt x="768" y="36"/>
                      <a:pt x="765" y="37"/>
                      <a:pt x="762" y="35"/>
                    </a:cubicBezTo>
                    <a:cubicBezTo>
                      <a:pt x="760" y="33"/>
                      <a:pt x="765" y="35"/>
                      <a:pt x="766" y="32"/>
                    </a:cubicBezTo>
                    <a:cubicBezTo>
                      <a:pt x="764" y="29"/>
                      <a:pt x="761" y="34"/>
                      <a:pt x="759" y="31"/>
                    </a:cubicBezTo>
                    <a:cubicBezTo>
                      <a:pt x="757" y="37"/>
                      <a:pt x="748" y="32"/>
                      <a:pt x="741" y="28"/>
                    </a:cubicBezTo>
                    <a:cubicBezTo>
                      <a:pt x="738" y="31"/>
                      <a:pt x="736" y="35"/>
                      <a:pt x="742" y="36"/>
                    </a:cubicBezTo>
                    <a:cubicBezTo>
                      <a:pt x="740" y="32"/>
                      <a:pt x="744" y="34"/>
                      <a:pt x="747" y="35"/>
                    </a:cubicBezTo>
                    <a:cubicBezTo>
                      <a:pt x="748" y="36"/>
                      <a:pt x="746" y="36"/>
                      <a:pt x="744" y="35"/>
                    </a:cubicBezTo>
                    <a:cubicBezTo>
                      <a:pt x="746" y="38"/>
                      <a:pt x="755" y="37"/>
                      <a:pt x="759" y="38"/>
                    </a:cubicBezTo>
                    <a:cubicBezTo>
                      <a:pt x="745" y="42"/>
                      <a:pt x="723" y="38"/>
                      <a:pt x="705" y="40"/>
                    </a:cubicBezTo>
                    <a:cubicBezTo>
                      <a:pt x="705" y="39"/>
                      <a:pt x="707" y="38"/>
                      <a:pt x="707" y="37"/>
                    </a:cubicBezTo>
                    <a:cubicBezTo>
                      <a:pt x="705" y="36"/>
                      <a:pt x="703" y="35"/>
                      <a:pt x="700" y="38"/>
                    </a:cubicBezTo>
                    <a:cubicBezTo>
                      <a:pt x="699" y="34"/>
                      <a:pt x="697" y="38"/>
                      <a:pt x="693" y="35"/>
                    </a:cubicBezTo>
                    <a:cubicBezTo>
                      <a:pt x="691" y="34"/>
                      <a:pt x="699" y="32"/>
                      <a:pt x="694" y="31"/>
                    </a:cubicBezTo>
                    <a:cubicBezTo>
                      <a:pt x="691" y="35"/>
                      <a:pt x="689" y="32"/>
                      <a:pt x="683" y="31"/>
                    </a:cubicBezTo>
                    <a:cubicBezTo>
                      <a:pt x="680" y="34"/>
                      <a:pt x="676" y="36"/>
                      <a:pt x="672" y="32"/>
                    </a:cubicBezTo>
                    <a:cubicBezTo>
                      <a:pt x="669" y="35"/>
                      <a:pt x="666" y="32"/>
                      <a:pt x="663" y="35"/>
                    </a:cubicBezTo>
                    <a:cubicBezTo>
                      <a:pt x="654" y="26"/>
                      <a:pt x="636" y="32"/>
                      <a:pt x="620" y="27"/>
                    </a:cubicBezTo>
                    <a:cubicBezTo>
                      <a:pt x="620" y="30"/>
                      <a:pt x="616" y="32"/>
                      <a:pt x="615" y="28"/>
                    </a:cubicBezTo>
                    <a:cubicBezTo>
                      <a:pt x="611" y="29"/>
                      <a:pt x="612" y="31"/>
                      <a:pt x="612" y="33"/>
                    </a:cubicBezTo>
                    <a:cubicBezTo>
                      <a:pt x="611" y="33"/>
                      <a:pt x="609" y="33"/>
                      <a:pt x="608" y="32"/>
                    </a:cubicBezTo>
                    <a:cubicBezTo>
                      <a:pt x="609" y="30"/>
                      <a:pt x="608" y="28"/>
                      <a:pt x="611" y="26"/>
                    </a:cubicBezTo>
                    <a:cubicBezTo>
                      <a:pt x="606" y="24"/>
                      <a:pt x="610" y="32"/>
                      <a:pt x="604" y="27"/>
                    </a:cubicBezTo>
                    <a:cubicBezTo>
                      <a:pt x="602" y="32"/>
                      <a:pt x="601" y="30"/>
                      <a:pt x="596" y="30"/>
                    </a:cubicBezTo>
                    <a:cubicBezTo>
                      <a:pt x="594" y="29"/>
                      <a:pt x="596" y="27"/>
                      <a:pt x="599" y="26"/>
                    </a:cubicBezTo>
                    <a:cubicBezTo>
                      <a:pt x="590" y="29"/>
                      <a:pt x="577" y="26"/>
                      <a:pt x="570" y="34"/>
                    </a:cubicBezTo>
                    <a:cubicBezTo>
                      <a:pt x="566" y="35"/>
                      <a:pt x="566" y="33"/>
                      <a:pt x="563" y="32"/>
                    </a:cubicBezTo>
                    <a:cubicBezTo>
                      <a:pt x="561" y="30"/>
                      <a:pt x="566" y="28"/>
                      <a:pt x="563" y="26"/>
                    </a:cubicBezTo>
                    <a:cubicBezTo>
                      <a:pt x="559" y="27"/>
                      <a:pt x="560" y="29"/>
                      <a:pt x="561" y="31"/>
                    </a:cubicBezTo>
                    <a:cubicBezTo>
                      <a:pt x="556" y="30"/>
                      <a:pt x="557" y="32"/>
                      <a:pt x="553" y="33"/>
                    </a:cubicBezTo>
                    <a:cubicBezTo>
                      <a:pt x="551" y="30"/>
                      <a:pt x="557" y="25"/>
                      <a:pt x="561" y="26"/>
                    </a:cubicBezTo>
                    <a:cubicBezTo>
                      <a:pt x="559" y="25"/>
                      <a:pt x="560" y="24"/>
                      <a:pt x="561" y="24"/>
                    </a:cubicBezTo>
                    <a:cubicBezTo>
                      <a:pt x="555" y="20"/>
                      <a:pt x="547" y="16"/>
                      <a:pt x="537" y="23"/>
                    </a:cubicBezTo>
                    <a:cubicBezTo>
                      <a:pt x="534" y="21"/>
                      <a:pt x="541" y="19"/>
                      <a:pt x="537" y="17"/>
                    </a:cubicBezTo>
                    <a:cubicBezTo>
                      <a:pt x="534" y="21"/>
                      <a:pt x="525" y="16"/>
                      <a:pt x="520" y="16"/>
                    </a:cubicBezTo>
                    <a:cubicBezTo>
                      <a:pt x="518" y="18"/>
                      <a:pt x="519" y="19"/>
                      <a:pt x="517" y="20"/>
                    </a:cubicBezTo>
                    <a:cubicBezTo>
                      <a:pt x="516" y="19"/>
                      <a:pt x="518" y="18"/>
                      <a:pt x="516" y="16"/>
                    </a:cubicBezTo>
                    <a:cubicBezTo>
                      <a:pt x="513" y="16"/>
                      <a:pt x="515" y="17"/>
                      <a:pt x="512" y="19"/>
                    </a:cubicBezTo>
                    <a:cubicBezTo>
                      <a:pt x="511" y="18"/>
                      <a:pt x="513" y="17"/>
                      <a:pt x="512" y="16"/>
                    </a:cubicBezTo>
                    <a:cubicBezTo>
                      <a:pt x="509" y="13"/>
                      <a:pt x="505" y="15"/>
                      <a:pt x="505" y="19"/>
                    </a:cubicBezTo>
                    <a:cubicBezTo>
                      <a:pt x="504" y="18"/>
                      <a:pt x="503" y="17"/>
                      <a:pt x="502" y="18"/>
                    </a:cubicBezTo>
                    <a:cubicBezTo>
                      <a:pt x="502" y="17"/>
                      <a:pt x="503" y="16"/>
                      <a:pt x="504" y="15"/>
                    </a:cubicBezTo>
                    <a:cubicBezTo>
                      <a:pt x="496" y="15"/>
                      <a:pt x="483" y="9"/>
                      <a:pt x="477" y="14"/>
                    </a:cubicBezTo>
                    <a:cubicBezTo>
                      <a:pt x="470" y="10"/>
                      <a:pt x="471" y="15"/>
                      <a:pt x="467" y="12"/>
                    </a:cubicBezTo>
                    <a:cubicBezTo>
                      <a:pt x="462" y="17"/>
                      <a:pt x="459" y="16"/>
                      <a:pt x="453" y="19"/>
                    </a:cubicBezTo>
                    <a:cubicBezTo>
                      <a:pt x="455" y="21"/>
                      <a:pt x="457" y="20"/>
                      <a:pt x="459" y="21"/>
                    </a:cubicBezTo>
                    <a:cubicBezTo>
                      <a:pt x="456" y="24"/>
                      <a:pt x="454" y="20"/>
                      <a:pt x="451" y="22"/>
                    </a:cubicBezTo>
                    <a:cubicBezTo>
                      <a:pt x="450" y="21"/>
                      <a:pt x="452" y="20"/>
                      <a:pt x="453" y="19"/>
                    </a:cubicBezTo>
                    <a:cubicBezTo>
                      <a:pt x="447" y="19"/>
                      <a:pt x="442" y="16"/>
                      <a:pt x="436" y="15"/>
                    </a:cubicBezTo>
                    <a:cubicBezTo>
                      <a:pt x="435" y="14"/>
                      <a:pt x="437" y="13"/>
                      <a:pt x="438" y="12"/>
                    </a:cubicBezTo>
                    <a:cubicBezTo>
                      <a:pt x="435" y="12"/>
                      <a:pt x="433" y="11"/>
                      <a:pt x="430" y="13"/>
                    </a:cubicBezTo>
                    <a:cubicBezTo>
                      <a:pt x="427" y="20"/>
                      <a:pt x="409" y="9"/>
                      <a:pt x="400" y="14"/>
                    </a:cubicBezTo>
                    <a:cubicBezTo>
                      <a:pt x="411" y="15"/>
                      <a:pt x="421" y="16"/>
                      <a:pt x="431" y="18"/>
                    </a:cubicBezTo>
                    <a:cubicBezTo>
                      <a:pt x="428" y="20"/>
                      <a:pt x="424" y="18"/>
                      <a:pt x="421" y="18"/>
                    </a:cubicBezTo>
                    <a:cubicBezTo>
                      <a:pt x="419" y="21"/>
                      <a:pt x="425" y="19"/>
                      <a:pt x="427" y="20"/>
                    </a:cubicBezTo>
                    <a:cubicBezTo>
                      <a:pt x="425" y="21"/>
                      <a:pt x="423" y="23"/>
                      <a:pt x="421" y="24"/>
                    </a:cubicBezTo>
                    <a:cubicBezTo>
                      <a:pt x="419" y="23"/>
                      <a:pt x="420" y="22"/>
                      <a:pt x="419" y="20"/>
                    </a:cubicBezTo>
                    <a:cubicBezTo>
                      <a:pt x="411" y="22"/>
                      <a:pt x="411" y="28"/>
                      <a:pt x="402" y="25"/>
                    </a:cubicBezTo>
                    <a:cubicBezTo>
                      <a:pt x="402" y="23"/>
                      <a:pt x="408" y="23"/>
                      <a:pt x="411" y="21"/>
                    </a:cubicBezTo>
                    <a:cubicBezTo>
                      <a:pt x="410" y="19"/>
                      <a:pt x="408" y="17"/>
                      <a:pt x="410" y="16"/>
                    </a:cubicBezTo>
                    <a:cubicBezTo>
                      <a:pt x="408" y="17"/>
                      <a:pt x="403" y="25"/>
                      <a:pt x="396" y="21"/>
                    </a:cubicBezTo>
                    <a:cubicBezTo>
                      <a:pt x="395" y="20"/>
                      <a:pt x="396" y="19"/>
                      <a:pt x="398" y="17"/>
                    </a:cubicBezTo>
                    <a:cubicBezTo>
                      <a:pt x="395" y="15"/>
                      <a:pt x="391" y="23"/>
                      <a:pt x="385" y="21"/>
                    </a:cubicBezTo>
                    <a:cubicBezTo>
                      <a:pt x="382" y="19"/>
                      <a:pt x="388" y="18"/>
                      <a:pt x="384" y="16"/>
                    </a:cubicBezTo>
                    <a:cubicBezTo>
                      <a:pt x="383" y="16"/>
                      <a:pt x="383" y="16"/>
                      <a:pt x="384" y="17"/>
                    </a:cubicBezTo>
                    <a:cubicBezTo>
                      <a:pt x="384" y="19"/>
                      <a:pt x="379" y="17"/>
                      <a:pt x="380" y="21"/>
                    </a:cubicBezTo>
                    <a:cubicBezTo>
                      <a:pt x="378" y="20"/>
                      <a:pt x="373" y="19"/>
                      <a:pt x="374" y="23"/>
                    </a:cubicBezTo>
                    <a:cubicBezTo>
                      <a:pt x="372" y="22"/>
                      <a:pt x="369" y="24"/>
                      <a:pt x="367" y="22"/>
                    </a:cubicBezTo>
                    <a:cubicBezTo>
                      <a:pt x="367" y="19"/>
                      <a:pt x="374" y="17"/>
                      <a:pt x="372" y="14"/>
                    </a:cubicBezTo>
                    <a:cubicBezTo>
                      <a:pt x="370" y="15"/>
                      <a:pt x="367" y="16"/>
                      <a:pt x="364" y="17"/>
                    </a:cubicBezTo>
                    <a:cubicBezTo>
                      <a:pt x="362" y="16"/>
                      <a:pt x="364" y="15"/>
                      <a:pt x="361" y="13"/>
                    </a:cubicBezTo>
                    <a:cubicBezTo>
                      <a:pt x="355" y="14"/>
                      <a:pt x="350" y="13"/>
                      <a:pt x="345" y="13"/>
                    </a:cubicBezTo>
                    <a:cubicBezTo>
                      <a:pt x="343" y="11"/>
                      <a:pt x="348" y="12"/>
                      <a:pt x="349" y="9"/>
                    </a:cubicBezTo>
                    <a:cubicBezTo>
                      <a:pt x="343" y="7"/>
                      <a:pt x="341" y="16"/>
                      <a:pt x="334" y="11"/>
                    </a:cubicBezTo>
                    <a:cubicBezTo>
                      <a:pt x="332" y="11"/>
                      <a:pt x="330" y="15"/>
                      <a:pt x="328" y="13"/>
                    </a:cubicBezTo>
                    <a:cubicBezTo>
                      <a:pt x="326" y="15"/>
                      <a:pt x="331" y="14"/>
                      <a:pt x="332" y="16"/>
                    </a:cubicBezTo>
                    <a:cubicBezTo>
                      <a:pt x="331" y="17"/>
                      <a:pt x="330" y="17"/>
                      <a:pt x="329" y="18"/>
                    </a:cubicBezTo>
                    <a:cubicBezTo>
                      <a:pt x="324" y="15"/>
                      <a:pt x="318" y="18"/>
                      <a:pt x="313" y="15"/>
                    </a:cubicBezTo>
                    <a:cubicBezTo>
                      <a:pt x="313" y="11"/>
                      <a:pt x="320" y="11"/>
                      <a:pt x="323" y="14"/>
                    </a:cubicBezTo>
                    <a:cubicBezTo>
                      <a:pt x="326" y="13"/>
                      <a:pt x="328" y="12"/>
                      <a:pt x="330" y="12"/>
                    </a:cubicBezTo>
                    <a:cubicBezTo>
                      <a:pt x="327" y="12"/>
                      <a:pt x="321" y="7"/>
                      <a:pt x="316" y="11"/>
                    </a:cubicBezTo>
                    <a:cubicBezTo>
                      <a:pt x="313" y="9"/>
                      <a:pt x="317" y="7"/>
                      <a:pt x="314" y="5"/>
                    </a:cubicBezTo>
                    <a:cubicBezTo>
                      <a:pt x="310" y="10"/>
                      <a:pt x="299" y="9"/>
                      <a:pt x="291" y="9"/>
                    </a:cubicBezTo>
                    <a:cubicBezTo>
                      <a:pt x="289" y="6"/>
                      <a:pt x="294" y="8"/>
                      <a:pt x="295" y="6"/>
                    </a:cubicBezTo>
                    <a:cubicBezTo>
                      <a:pt x="291" y="6"/>
                      <a:pt x="293" y="4"/>
                      <a:pt x="290" y="2"/>
                    </a:cubicBezTo>
                    <a:cubicBezTo>
                      <a:pt x="285" y="4"/>
                      <a:pt x="280" y="2"/>
                      <a:pt x="275" y="4"/>
                    </a:cubicBezTo>
                    <a:cubicBezTo>
                      <a:pt x="269" y="0"/>
                      <a:pt x="269" y="5"/>
                      <a:pt x="259" y="9"/>
                    </a:cubicBezTo>
                    <a:cubicBezTo>
                      <a:pt x="263" y="9"/>
                      <a:pt x="267" y="7"/>
                      <a:pt x="270" y="9"/>
                    </a:cubicBezTo>
                    <a:cubicBezTo>
                      <a:pt x="272" y="8"/>
                      <a:pt x="272" y="7"/>
                      <a:pt x="271" y="6"/>
                    </a:cubicBezTo>
                    <a:cubicBezTo>
                      <a:pt x="273" y="5"/>
                      <a:pt x="275" y="5"/>
                      <a:pt x="278" y="6"/>
                    </a:cubicBezTo>
                    <a:cubicBezTo>
                      <a:pt x="280" y="8"/>
                      <a:pt x="275" y="8"/>
                      <a:pt x="274" y="8"/>
                    </a:cubicBezTo>
                    <a:cubicBezTo>
                      <a:pt x="275" y="10"/>
                      <a:pt x="284" y="16"/>
                      <a:pt x="288" y="12"/>
                    </a:cubicBezTo>
                    <a:cubicBezTo>
                      <a:pt x="291" y="16"/>
                      <a:pt x="301" y="16"/>
                      <a:pt x="307" y="15"/>
                    </a:cubicBezTo>
                    <a:cubicBezTo>
                      <a:pt x="309" y="17"/>
                      <a:pt x="308" y="19"/>
                      <a:pt x="311" y="16"/>
                    </a:cubicBezTo>
                    <a:cubicBezTo>
                      <a:pt x="320" y="21"/>
                      <a:pt x="329" y="22"/>
                      <a:pt x="339" y="20"/>
                    </a:cubicBezTo>
                    <a:cubicBezTo>
                      <a:pt x="339" y="25"/>
                      <a:pt x="348" y="22"/>
                      <a:pt x="346" y="26"/>
                    </a:cubicBezTo>
                    <a:cubicBezTo>
                      <a:pt x="347" y="25"/>
                      <a:pt x="350" y="25"/>
                      <a:pt x="354" y="24"/>
                    </a:cubicBezTo>
                    <a:cubicBezTo>
                      <a:pt x="352" y="23"/>
                      <a:pt x="351" y="24"/>
                      <a:pt x="349" y="22"/>
                    </a:cubicBezTo>
                    <a:cubicBezTo>
                      <a:pt x="351" y="22"/>
                      <a:pt x="353" y="22"/>
                      <a:pt x="355" y="21"/>
                    </a:cubicBezTo>
                    <a:cubicBezTo>
                      <a:pt x="355" y="22"/>
                      <a:pt x="355" y="23"/>
                      <a:pt x="354" y="24"/>
                    </a:cubicBezTo>
                    <a:cubicBezTo>
                      <a:pt x="356" y="27"/>
                      <a:pt x="358" y="25"/>
                      <a:pt x="361" y="27"/>
                    </a:cubicBezTo>
                    <a:cubicBezTo>
                      <a:pt x="362" y="27"/>
                      <a:pt x="362" y="26"/>
                      <a:pt x="363" y="25"/>
                    </a:cubicBezTo>
                    <a:cubicBezTo>
                      <a:pt x="365" y="27"/>
                      <a:pt x="367" y="29"/>
                      <a:pt x="369" y="26"/>
                    </a:cubicBezTo>
                    <a:cubicBezTo>
                      <a:pt x="370" y="27"/>
                      <a:pt x="372" y="29"/>
                      <a:pt x="373" y="28"/>
                    </a:cubicBezTo>
                    <a:cubicBezTo>
                      <a:pt x="376" y="29"/>
                      <a:pt x="368" y="31"/>
                      <a:pt x="373" y="32"/>
                    </a:cubicBezTo>
                    <a:cubicBezTo>
                      <a:pt x="377" y="27"/>
                      <a:pt x="392" y="30"/>
                      <a:pt x="395" y="34"/>
                    </a:cubicBezTo>
                    <a:cubicBezTo>
                      <a:pt x="398" y="35"/>
                      <a:pt x="397" y="32"/>
                      <a:pt x="399" y="31"/>
                    </a:cubicBezTo>
                    <a:cubicBezTo>
                      <a:pt x="400" y="31"/>
                      <a:pt x="401" y="31"/>
                      <a:pt x="402" y="31"/>
                    </a:cubicBezTo>
                    <a:cubicBezTo>
                      <a:pt x="405" y="32"/>
                      <a:pt x="403" y="34"/>
                      <a:pt x="406" y="35"/>
                    </a:cubicBezTo>
                    <a:cubicBezTo>
                      <a:pt x="412" y="31"/>
                      <a:pt x="423" y="36"/>
                      <a:pt x="432" y="37"/>
                    </a:cubicBezTo>
                    <a:cubicBezTo>
                      <a:pt x="434" y="35"/>
                      <a:pt x="436" y="36"/>
                      <a:pt x="438" y="34"/>
                    </a:cubicBezTo>
                    <a:cubicBezTo>
                      <a:pt x="434" y="31"/>
                      <a:pt x="435" y="36"/>
                      <a:pt x="430" y="34"/>
                    </a:cubicBezTo>
                    <a:cubicBezTo>
                      <a:pt x="433" y="32"/>
                      <a:pt x="432" y="33"/>
                      <a:pt x="430" y="30"/>
                    </a:cubicBezTo>
                    <a:cubicBezTo>
                      <a:pt x="436" y="26"/>
                      <a:pt x="441" y="28"/>
                      <a:pt x="442" y="32"/>
                    </a:cubicBezTo>
                    <a:cubicBezTo>
                      <a:pt x="440" y="34"/>
                      <a:pt x="438" y="28"/>
                      <a:pt x="435" y="31"/>
                    </a:cubicBezTo>
                    <a:cubicBezTo>
                      <a:pt x="439" y="31"/>
                      <a:pt x="441" y="35"/>
                      <a:pt x="437" y="37"/>
                    </a:cubicBezTo>
                    <a:cubicBezTo>
                      <a:pt x="443" y="38"/>
                      <a:pt x="448" y="40"/>
                      <a:pt x="454" y="40"/>
                    </a:cubicBezTo>
                    <a:cubicBezTo>
                      <a:pt x="452" y="44"/>
                      <a:pt x="453" y="42"/>
                      <a:pt x="457" y="44"/>
                    </a:cubicBezTo>
                    <a:cubicBezTo>
                      <a:pt x="454" y="45"/>
                      <a:pt x="451" y="44"/>
                      <a:pt x="449" y="41"/>
                    </a:cubicBezTo>
                    <a:cubicBezTo>
                      <a:pt x="447" y="43"/>
                      <a:pt x="451" y="44"/>
                      <a:pt x="448" y="45"/>
                    </a:cubicBezTo>
                    <a:cubicBezTo>
                      <a:pt x="452" y="45"/>
                      <a:pt x="455" y="47"/>
                      <a:pt x="458" y="46"/>
                    </a:cubicBezTo>
                    <a:cubicBezTo>
                      <a:pt x="460" y="45"/>
                      <a:pt x="457" y="43"/>
                      <a:pt x="455" y="41"/>
                    </a:cubicBezTo>
                    <a:cubicBezTo>
                      <a:pt x="460" y="40"/>
                      <a:pt x="465" y="42"/>
                      <a:pt x="470" y="40"/>
                    </a:cubicBezTo>
                    <a:cubicBezTo>
                      <a:pt x="471" y="38"/>
                      <a:pt x="469" y="36"/>
                      <a:pt x="471" y="34"/>
                    </a:cubicBezTo>
                    <a:cubicBezTo>
                      <a:pt x="476" y="33"/>
                      <a:pt x="471" y="38"/>
                      <a:pt x="475" y="39"/>
                    </a:cubicBezTo>
                    <a:cubicBezTo>
                      <a:pt x="476" y="40"/>
                      <a:pt x="473" y="40"/>
                      <a:pt x="472" y="41"/>
                    </a:cubicBezTo>
                    <a:cubicBezTo>
                      <a:pt x="477" y="46"/>
                      <a:pt x="489" y="43"/>
                      <a:pt x="495" y="49"/>
                    </a:cubicBezTo>
                    <a:cubicBezTo>
                      <a:pt x="502" y="45"/>
                      <a:pt x="509" y="48"/>
                      <a:pt x="516" y="48"/>
                    </a:cubicBezTo>
                    <a:cubicBezTo>
                      <a:pt x="519" y="52"/>
                      <a:pt x="511" y="51"/>
                      <a:pt x="511" y="55"/>
                    </a:cubicBezTo>
                    <a:cubicBezTo>
                      <a:pt x="516" y="58"/>
                      <a:pt x="518" y="51"/>
                      <a:pt x="518" y="57"/>
                    </a:cubicBezTo>
                    <a:cubicBezTo>
                      <a:pt x="520" y="55"/>
                      <a:pt x="520" y="53"/>
                      <a:pt x="519" y="50"/>
                    </a:cubicBezTo>
                    <a:cubicBezTo>
                      <a:pt x="525" y="49"/>
                      <a:pt x="532" y="50"/>
                      <a:pt x="538" y="52"/>
                    </a:cubicBezTo>
                    <a:cubicBezTo>
                      <a:pt x="540" y="47"/>
                      <a:pt x="546" y="49"/>
                      <a:pt x="550" y="50"/>
                    </a:cubicBezTo>
                    <a:cubicBezTo>
                      <a:pt x="551" y="51"/>
                      <a:pt x="549" y="51"/>
                      <a:pt x="548" y="52"/>
                    </a:cubicBezTo>
                    <a:cubicBezTo>
                      <a:pt x="547" y="53"/>
                      <a:pt x="545" y="51"/>
                      <a:pt x="544" y="50"/>
                    </a:cubicBezTo>
                    <a:cubicBezTo>
                      <a:pt x="543" y="51"/>
                      <a:pt x="543" y="51"/>
                      <a:pt x="543" y="52"/>
                    </a:cubicBezTo>
                    <a:cubicBezTo>
                      <a:pt x="541" y="53"/>
                      <a:pt x="541" y="53"/>
                      <a:pt x="541" y="53"/>
                    </a:cubicBezTo>
                    <a:cubicBezTo>
                      <a:pt x="544" y="55"/>
                      <a:pt x="548" y="51"/>
                      <a:pt x="551" y="56"/>
                    </a:cubicBezTo>
                    <a:cubicBezTo>
                      <a:pt x="549" y="57"/>
                      <a:pt x="547" y="56"/>
                      <a:pt x="545" y="56"/>
                    </a:cubicBezTo>
                    <a:cubicBezTo>
                      <a:pt x="543" y="60"/>
                      <a:pt x="550" y="58"/>
                      <a:pt x="552" y="59"/>
                    </a:cubicBezTo>
                    <a:cubicBezTo>
                      <a:pt x="545" y="65"/>
                      <a:pt x="558" y="61"/>
                      <a:pt x="563" y="63"/>
                    </a:cubicBezTo>
                    <a:cubicBezTo>
                      <a:pt x="563" y="61"/>
                      <a:pt x="564" y="57"/>
                      <a:pt x="568" y="57"/>
                    </a:cubicBezTo>
                    <a:cubicBezTo>
                      <a:pt x="565" y="61"/>
                      <a:pt x="570" y="61"/>
                      <a:pt x="570" y="65"/>
                    </a:cubicBezTo>
                    <a:cubicBezTo>
                      <a:pt x="571" y="64"/>
                      <a:pt x="572" y="64"/>
                      <a:pt x="573" y="64"/>
                    </a:cubicBezTo>
                    <a:cubicBezTo>
                      <a:pt x="571" y="60"/>
                      <a:pt x="577" y="61"/>
                      <a:pt x="579" y="58"/>
                    </a:cubicBezTo>
                    <a:cubicBezTo>
                      <a:pt x="581" y="58"/>
                      <a:pt x="588" y="62"/>
                      <a:pt x="594" y="59"/>
                    </a:cubicBezTo>
                    <a:cubicBezTo>
                      <a:pt x="597" y="61"/>
                      <a:pt x="594" y="63"/>
                      <a:pt x="593" y="64"/>
                    </a:cubicBezTo>
                    <a:cubicBezTo>
                      <a:pt x="598" y="66"/>
                      <a:pt x="603" y="67"/>
                      <a:pt x="606" y="69"/>
                    </a:cubicBezTo>
                    <a:cubicBezTo>
                      <a:pt x="607" y="68"/>
                      <a:pt x="608" y="67"/>
                      <a:pt x="609" y="66"/>
                    </a:cubicBezTo>
                    <a:cubicBezTo>
                      <a:pt x="606" y="63"/>
                      <a:pt x="606" y="63"/>
                      <a:pt x="606" y="63"/>
                    </a:cubicBezTo>
                    <a:cubicBezTo>
                      <a:pt x="602" y="67"/>
                      <a:pt x="599" y="63"/>
                      <a:pt x="596" y="62"/>
                    </a:cubicBezTo>
                    <a:cubicBezTo>
                      <a:pt x="601" y="60"/>
                      <a:pt x="604" y="64"/>
                      <a:pt x="609" y="62"/>
                    </a:cubicBezTo>
                    <a:cubicBezTo>
                      <a:pt x="608" y="70"/>
                      <a:pt x="618" y="65"/>
                      <a:pt x="625" y="70"/>
                    </a:cubicBezTo>
                    <a:cubicBezTo>
                      <a:pt x="623" y="69"/>
                      <a:pt x="620" y="71"/>
                      <a:pt x="617" y="69"/>
                    </a:cubicBezTo>
                    <a:cubicBezTo>
                      <a:pt x="617" y="72"/>
                      <a:pt x="624" y="71"/>
                      <a:pt x="627" y="71"/>
                    </a:cubicBezTo>
                    <a:cubicBezTo>
                      <a:pt x="628" y="69"/>
                      <a:pt x="628" y="68"/>
                      <a:pt x="629" y="66"/>
                    </a:cubicBezTo>
                    <a:cubicBezTo>
                      <a:pt x="634" y="65"/>
                      <a:pt x="631" y="69"/>
                      <a:pt x="633" y="71"/>
                    </a:cubicBezTo>
                    <a:cubicBezTo>
                      <a:pt x="635" y="69"/>
                      <a:pt x="636" y="70"/>
                      <a:pt x="637" y="71"/>
                    </a:cubicBezTo>
                    <a:cubicBezTo>
                      <a:pt x="637" y="67"/>
                      <a:pt x="641" y="67"/>
                      <a:pt x="646" y="71"/>
                    </a:cubicBezTo>
                    <a:cubicBezTo>
                      <a:pt x="643" y="67"/>
                      <a:pt x="647" y="70"/>
                      <a:pt x="652" y="66"/>
                    </a:cubicBezTo>
                    <a:cubicBezTo>
                      <a:pt x="656" y="70"/>
                      <a:pt x="645" y="69"/>
                      <a:pt x="651" y="73"/>
                    </a:cubicBezTo>
                    <a:cubicBezTo>
                      <a:pt x="653" y="68"/>
                      <a:pt x="656" y="69"/>
                      <a:pt x="659" y="66"/>
                    </a:cubicBezTo>
                    <a:cubicBezTo>
                      <a:pt x="663" y="70"/>
                      <a:pt x="653" y="69"/>
                      <a:pt x="655" y="72"/>
                    </a:cubicBezTo>
                    <a:cubicBezTo>
                      <a:pt x="659" y="72"/>
                      <a:pt x="660" y="72"/>
                      <a:pt x="663" y="69"/>
                    </a:cubicBezTo>
                    <a:cubicBezTo>
                      <a:pt x="667" y="72"/>
                      <a:pt x="660" y="70"/>
                      <a:pt x="661" y="73"/>
                    </a:cubicBezTo>
                    <a:cubicBezTo>
                      <a:pt x="668" y="78"/>
                      <a:pt x="671" y="72"/>
                      <a:pt x="679" y="71"/>
                    </a:cubicBezTo>
                    <a:cubicBezTo>
                      <a:pt x="681" y="72"/>
                      <a:pt x="680" y="74"/>
                      <a:pt x="683" y="76"/>
                    </a:cubicBezTo>
                    <a:cubicBezTo>
                      <a:pt x="687" y="73"/>
                      <a:pt x="691" y="76"/>
                      <a:pt x="695" y="74"/>
                    </a:cubicBezTo>
                    <a:cubicBezTo>
                      <a:pt x="696" y="76"/>
                      <a:pt x="694" y="78"/>
                      <a:pt x="695" y="79"/>
                    </a:cubicBezTo>
                    <a:cubicBezTo>
                      <a:pt x="693" y="81"/>
                      <a:pt x="692" y="80"/>
                      <a:pt x="691" y="81"/>
                    </a:cubicBezTo>
                    <a:cubicBezTo>
                      <a:pt x="688" y="79"/>
                      <a:pt x="691" y="78"/>
                      <a:pt x="691" y="77"/>
                    </a:cubicBezTo>
                    <a:cubicBezTo>
                      <a:pt x="686" y="77"/>
                      <a:pt x="684" y="79"/>
                      <a:pt x="678" y="78"/>
                    </a:cubicBezTo>
                    <a:cubicBezTo>
                      <a:pt x="681" y="79"/>
                      <a:pt x="685" y="82"/>
                      <a:pt x="689" y="81"/>
                    </a:cubicBezTo>
                    <a:cubicBezTo>
                      <a:pt x="692" y="83"/>
                      <a:pt x="684" y="81"/>
                      <a:pt x="687" y="83"/>
                    </a:cubicBezTo>
                    <a:cubicBezTo>
                      <a:pt x="683" y="82"/>
                      <a:pt x="679" y="82"/>
                      <a:pt x="675" y="81"/>
                    </a:cubicBezTo>
                    <a:cubicBezTo>
                      <a:pt x="674" y="82"/>
                      <a:pt x="676" y="83"/>
                      <a:pt x="675" y="84"/>
                    </a:cubicBezTo>
                    <a:cubicBezTo>
                      <a:pt x="671" y="85"/>
                      <a:pt x="674" y="81"/>
                      <a:pt x="670" y="80"/>
                    </a:cubicBezTo>
                    <a:cubicBezTo>
                      <a:pt x="669" y="82"/>
                      <a:pt x="667" y="82"/>
                      <a:pt x="666" y="81"/>
                    </a:cubicBezTo>
                    <a:cubicBezTo>
                      <a:pt x="665" y="89"/>
                      <a:pt x="657" y="79"/>
                      <a:pt x="652" y="84"/>
                    </a:cubicBezTo>
                    <a:cubicBezTo>
                      <a:pt x="649" y="82"/>
                      <a:pt x="653" y="80"/>
                      <a:pt x="649" y="80"/>
                    </a:cubicBezTo>
                    <a:cubicBezTo>
                      <a:pt x="646" y="82"/>
                      <a:pt x="649" y="85"/>
                      <a:pt x="646" y="88"/>
                    </a:cubicBezTo>
                    <a:cubicBezTo>
                      <a:pt x="649" y="90"/>
                      <a:pt x="651" y="87"/>
                      <a:pt x="653" y="89"/>
                    </a:cubicBezTo>
                    <a:cubicBezTo>
                      <a:pt x="654" y="88"/>
                      <a:pt x="653" y="87"/>
                      <a:pt x="652" y="86"/>
                    </a:cubicBezTo>
                    <a:cubicBezTo>
                      <a:pt x="655" y="84"/>
                      <a:pt x="658" y="86"/>
                      <a:pt x="661" y="87"/>
                    </a:cubicBezTo>
                    <a:cubicBezTo>
                      <a:pt x="661" y="89"/>
                      <a:pt x="658" y="88"/>
                      <a:pt x="657" y="91"/>
                    </a:cubicBezTo>
                    <a:cubicBezTo>
                      <a:pt x="653" y="91"/>
                      <a:pt x="650" y="90"/>
                      <a:pt x="646" y="92"/>
                    </a:cubicBezTo>
                    <a:cubicBezTo>
                      <a:pt x="643" y="90"/>
                      <a:pt x="647" y="88"/>
                      <a:pt x="643" y="87"/>
                    </a:cubicBezTo>
                    <a:cubicBezTo>
                      <a:pt x="637" y="97"/>
                      <a:pt x="617" y="89"/>
                      <a:pt x="606" y="89"/>
                    </a:cubicBezTo>
                    <a:cubicBezTo>
                      <a:pt x="605" y="87"/>
                      <a:pt x="610" y="86"/>
                      <a:pt x="608" y="84"/>
                    </a:cubicBezTo>
                    <a:cubicBezTo>
                      <a:pt x="619" y="85"/>
                      <a:pt x="629" y="88"/>
                      <a:pt x="640" y="88"/>
                    </a:cubicBezTo>
                    <a:cubicBezTo>
                      <a:pt x="642" y="86"/>
                      <a:pt x="636" y="85"/>
                      <a:pt x="635" y="88"/>
                    </a:cubicBezTo>
                    <a:cubicBezTo>
                      <a:pt x="632" y="85"/>
                      <a:pt x="628" y="86"/>
                      <a:pt x="632" y="83"/>
                    </a:cubicBezTo>
                    <a:cubicBezTo>
                      <a:pt x="629" y="83"/>
                      <a:pt x="626" y="84"/>
                      <a:pt x="623" y="84"/>
                    </a:cubicBezTo>
                    <a:cubicBezTo>
                      <a:pt x="623" y="82"/>
                      <a:pt x="626" y="80"/>
                      <a:pt x="622" y="78"/>
                    </a:cubicBezTo>
                    <a:cubicBezTo>
                      <a:pt x="619" y="82"/>
                      <a:pt x="618" y="81"/>
                      <a:pt x="614" y="80"/>
                    </a:cubicBezTo>
                    <a:cubicBezTo>
                      <a:pt x="610" y="78"/>
                      <a:pt x="615" y="77"/>
                      <a:pt x="611" y="75"/>
                    </a:cubicBezTo>
                    <a:cubicBezTo>
                      <a:pt x="605" y="74"/>
                      <a:pt x="597" y="76"/>
                      <a:pt x="593" y="79"/>
                    </a:cubicBezTo>
                    <a:cubicBezTo>
                      <a:pt x="593" y="77"/>
                      <a:pt x="591" y="76"/>
                      <a:pt x="593" y="75"/>
                    </a:cubicBezTo>
                    <a:cubicBezTo>
                      <a:pt x="595" y="73"/>
                      <a:pt x="593" y="79"/>
                      <a:pt x="596" y="75"/>
                    </a:cubicBezTo>
                    <a:cubicBezTo>
                      <a:pt x="591" y="72"/>
                      <a:pt x="585" y="75"/>
                      <a:pt x="580" y="72"/>
                    </a:cubicBezTo>
                    <a:cubicBezTo>
                      <a:pt x="574" y="76"/>
                      <a:pt x="574" y="76"/>
                      <a:pt x="574" y="76"/>
                    </a:cubicBezTo>
                    <a:cubicBezTo>
                      <a:pt x="572" y="75"/>
                      <a:pt x="572" y="73"/>
                      <a:pt x="569" y="71"/>
                    </a:cubicBezTo>
                    <a:cubicBezTo>
                      <a:pt x="565" y="75"/>
                      <a:pt x="571" y="75"/>
                      <a:pt x="572" y="78"/>
                    </a:cubicBezTo>
                    <a:cubicBezTo>
                      <a:pt x="568" y="80"/>
                      <a:pt x="566" y="73"/>
                      <a:pt x="562" y="77"/>
                    </a:cubicBezTo>
                    <a:cubicBezTo>
                      <a:pt x="558" y="74"/>
                      <a:pt x="566" y="71"/>
                      <a:pt x="561" y="68"/>
                    </a:cubicBezTo>
                    <a:cubicBezTo>
                      <a:pt x="560" y="69"/>
                      <a:pt x="561" y="70"/>
                      <a:pt x="561" y="70"/>
                    </a:cubicBezTo>
                    <a:cubicBezTo>
                      <a:pt x="554" y="73"/>
                      <a:pt x="548" y="70"/>
                      <a:pt x="541" y="69"/>
                    </a:cubicBezTo>
                    <a:cubicBezTo>
                      <a:pt x="537" y="72"/>
                      <a:pt x="543" y="75"/>
                      <a:pt x="546" y="75"/>
                    </a:cubicBezTo>
                    <a:cubicBezTo>
                      <a:pt x="543" y="76"/>
                      <a:pt x="539" y="82"/>
                      <a:pt x="536" y="79"/>
                    </a:cubicBezTo>
                    <a:cubicBezTo>
                      <a:pt x="534" y="76"/>
                      <a:pt x="540" y="78"/>
                      <a:pt x="539" y="76"/>
                    </a:cubicBezTo>
                    <a:cubicBezTo>
                      <a:pt x="537" y="73"/>
                      <a:pt x="535" y="77"/>
                      <a:pt x="533" y="74"/>
                    </a:cubicBezTo>
                    <a:cubicBezTo>
                      <a:pt x="531" y="77"/>
                      <a:pt x="534" y="78"/>
                      <a:pt x="529" y="79"/>
                    </a:cubicBezTo>
                    <a:cubicBezTo>
                      <a:pt x="527" y="77"/>
                      <a:pt x="527" y="76"/>
                      <a:pt x="529" y="75"/>
                    </a:cubicBezTo>
                    <a:cubicBezTo>
                      <a:pt x="524" y="72"/>
                      <a:pt x="524" y="80"/>
                      <a:pt x="520" y="77"/>
                    </a:cubicBezTo>
                    <a:cubicBezTo>
                      <a:pt x="519" y="75"/>
                      <a:pt x="525" y="73"/>
                      <a:pt x="521" y="71"/>
                    </a:cubicBezTo>
                    <a:cubicBezTo>
                      <a:pt x="518" y="72"/>
                      <a:pt x="519" y="74"/>
                      <a:pt x="516" y="75"/>
                    </a:cubicBezTo>
                    <a:cubicBezTo>
                      <a:pt x="515" y="76"/>
                      <a:pt x="514" y="76"/>
                      <a:pt x="513" y="75"/>
                    </a:cubicBezTo>
                    <a:cubicBezTo>
                      <a:pt x="513" y="73"/>
                      <a:pt x="518" y="73"/>
                      <a:pt x="517" y="70"/>
                    </a:cubicBezTo>
                    <a:cubicBezTo>
                      <a:pt x="512" y="70"/>
                      <a:pt x="513" y="68"/>
                      <a:pt x="509" y="65"/>
                    </a:cubicBezTo>
                    <a:cubicBezTo>
                      <a:pt x="501" y="62"/>
                      <a:pt x="492" y="65"/>
                      <a:pt x="486" y="65"/>
                    </a:cubicBezTo>
                    <a:cubicBezTo>
                      <a:pt x="491" y="61"/>
                      <a:pt x="471" y="62"/>
                      <a:pt x="465" y="60"/>
                    </a:cubicBezTo>
                    <a:cubicBezTo>
                      <a:pt x="466" y="56"/>
                      <a:pt x="474" y="61"/>
                      <a:pt x="477" y="57"/>
                    </a:cubicBezTo>
                    <a:cubicBezTo>
                      <a:pt x="470" y="53"/>
                      <a:pt x="463" y="60"/>
                      <a:pt x="458" y="55"/>
                    </a:cubicBezTo>
                    <a:cubicBezTo>
                      <a:pt x="457" y="56"/>
                      <a:pt x="459" y="57"/>
                      <a:pt x="460" y="58"/>
                    </a:cubicBezTo>
                    <a:cubicBezTo>
                      <a:pt x="457" y="61"/>
                      <a:pt x="455" y="58"/>
                      <a:pt x="453" y="60"/>
                    </a:cubicBezTo>
                    <a:cubicBezTo>
                      <a:pt x="446" y="54"/>
                      <a:pt x="437" y="59"/>
                      <a:pt x="433" y="54"/>
                    </a:cubicBezTo>
                    <a:cubicBezTo>
                      <a:pt x="425" y="57"/>
                      <a:pt x="420" y="53"/>
                      <a:pt x="413" y="57"/>
                    </a:cubicBezTo>
                    <a:cubicBezTo>
                      <a:pt x="417" y="58"/>
                      <a:pt x="414" y="58"/>
                      <a:pt x="417" y="60"/>
                    </a:cubicBezTo>
                    <a:cubicBezTo>
                      <a:pt x="407" y="64"/>
                      <a:pt x="404" y="57"/>
                      <a:pt x="404" y="51"/>
                    </a:cubicBezTo>
                    <a:cubicBezTo>
                      <a:pt x="402" y="54"/>
                      <a:pt x="403" y="56"/>
                      <a:pt x="402" y="59"/>
                    </a:cubicBezTo>
                    <a:cubicBezTo>
                      <a:pt x="398" y="58"/>
                      <a:pt x="394" y="58"/>
                      <a:pt x="390" y="57"/>
                    </a:cubicBezTo>
                    <a:cubicBezTo>
                      <a:pt x="389" y="55"/>
                      <a:pt x="395" y="55"/>
                      <a:pt x="397" y="53"/>
                    </a:cubicBezTo>
                    <a:cubicBezTo>
                      <a:pt x="397" y="55"/>
                      <a:pt x="383" y="50"/>
                      <a:pt x="381" y="51"/>
                    </a:cubicBezTo>
                    <a:cubicBezTo>
                      <a:pt x="379" y="51"/>
                      <a:pt x="379" y="47"/>
                      <a:pt x="381" y="49"/>
                    </a:cubicBezTo>
                    <a:cubicBezTo>
                      <a:pt x="381" y="45"/>
                      <a:pt x="377" y="48"/>
                      <a:pt x="375" y="48"/>
                    </a:cubicBezTo>
                    <a:cubicBezTo>
                      <a:pt x="374" y="49"/>
                      <a:pt x="376" y="50"/>
                      <a:pt x="377" y="51"/>
                    </a:cubicBezTo>
                    <a:cubicBezTo>
                      <a:pt x="370" y="51"/>
                      <a:pt x="359" y="43"/>
                      <a:pt x="349" y="46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43" y="44"/>
                      <a:pt x="341" y="41"/>
                      <a:pt x="339" y="44"/>
                    </a:cubicBezTo>
                    <a:cubicBezTo>
                      <a:pt x="332" y="36"/>
                      <a:pt x="323" y="43"/>
                      <a:pt x="316" y="36"/>
                    </a:cubicBezTo>
                    <a:cubicBezTo>
                      <a:pt x="308" y="39"/>
                      <a:pt x="300" y="36"/>
                      <a:pt x="292" y="31"/>
                    </a:cubicBezTo>
                    <a:cubicBezTo>
                      <a:pt x="297" y="29"/>
                      <a:pt x="298" y="28"/>
                      <a:pt x="302" y="26"/>
                    </a:cubicBezTo>
                    <a:cubicBezTo>
                      <a:pt x="293" y="26"/>
                      <a:pt x="283" y="31"/>
                      <a:pt x="279" y="26"/>
                    </a:cubicBezTo>
                    <a:cubicBezTo>
                      <a:pt x="279" y="32"/>
                      <a:pt x="272" y="34"/>
                      <a:pt x="275" y="41"/>
                    </a:cubicBezTo>
                    <a:cubicBezTo>
                      <a:pt x="270" y="40"/>
                      <a:pt x="266" y="38"/>
                      <a:pt x="261" y="37"/>
                    </a:cubicBezTo>
                    <a:cubicBezTo>
                      <a:pt x="261" y="43"/>
                      <a:pt x="278" y="40"/>
                      <a:pt x="277" y="47"/>
                    </a:cubicBezTo>
                    <a:cubicBezTo>
                      <a:pt x="275" y="49"/>
                      <a:pt x="273" y="45"/>
                      <a:pt x="272" y="44"/>
                    </a:cubicBezTo>
                    <a:cubicBezTo>
                      <a:pt x="271" y="48"/>
                      <a:pt x="264" y="44"/>
                      <a:pt x="261" y="48"/>
                    </a:cubicBezTo>
                    <a:cubicBezTo>
                      <a:pt x="261" y="45"/>
                      <a:pt x="262" y="43"/>
                      <a:pt x="257" y="41"/>
                    </a:cubicBezTo>
                    <a:cubicBezTo>
                      <a:pt x="258" y="44"/>
                      <a:pt x="255" y="45"/>
                      <a:pt x="251" y="47"/>
                    </a:cubicBezTo>
                    <a:cubicBezTo>
                      <a:pt x="248" y="44"/>
                      <a:pt x="243" y="40"/>
                      <a:pt x="243" y="44"/>
                    </a:cubicBezTo>
                    <a:cubicBezTo>
                      <a:pt x="240" y="42"/>
                      <a:pt x="242" y="40"/>
                      <a:pt x="238" y="40"/>
                    </a:cubicBezTo>
                    <a:cubicBezTo>
                      <a:pt x="236" y="37"/>
                      <a:pt x="238" y="38"/>
                      <a:pt x="241" y="37"/>
                    </a:cubicBezTo>
                    <a:cubicBezTo>
                      <a:pt x="237" y="36"/>
                      <a:pt x="233" y="35"/>
                      <a:pt x="229" y="37"/>
                    </a:cubicBezTo>
                    <a:cubicBezTo>
                      <a:pt x="226" y="35"/>
                      <a:pt x="233" y="33"/>
                      <a:pt x="229" y="30"/>
                    </a:cubicBezTo>
                    <a:cubicBezTo>
                      <a:pt x="228" y="31"/>
                      <a:pt x="226" y="37"/>
                      <a:pt x="223" y="33"/>
                    </a:cubicBezTo>
                    <a:cubicBezTo>
                      <a:pt x="222" y="35"/>
                      <a:pt x="220" y="36"/>
                      <a:pt x="224" y="38"/>
                    </a:cubicBezTo>
                    <a:cubicBezTo>
                      <a:pt x="218" y="39"/>
                      <a:pt x="219" y="39"/>
                      <a:pt x="217" y="43"/>
                    </a:cubicBezTo>
                    <a:cubicBezTo>
                      <a:pt x="215" y="45"/>
                      <a:pt x="214" y="39"/>
                      <a:pt x="212" y="41"/>
                    </a:cubicBezTo>
                    <a:cubicBezTo>
                      <a:pt x="207" y="43"/>
                      <a:pt x="214" y="44"/>
                      <a:pt x="215" y="45"/>
                    </a:cubicBezTo>
                    <a:cubicBezTo>
                      <a:pt x="213" y="46"/>
                      <a:pt x="210" y="44"/>
                      <a:pt x="208" y="45"/>
                    </a:cubicBezTo>
                    <a:cubicBezTo>
                      <a:pt x="206" y="43"/>
                      <a:pt x="212" y="41"/>
                      <a:pt x="208" y="39"/>
                    </a:cubicBezTo>
                    <a:cubicBezTo>
                      <a:pt x="207" y="42"/>
                      <a:pt x="202" y="40"/>
                      <a:pt x="204" y="39"/>
                    </a:cubicBezTo>
                    <a:cubicBezTo>
                      <a:pt x="198" y="44"/>
                      <a:pt x="189" y="41"/>
                      <a:pt x="182" y="36"/>
                    </a:cubicBezTo>
                    <a:cubicBezTo>
                      <a:pt x="181" y="37"/>
                      <a:pt x="179" y="39"/>
                      <a:pt x="179" y="40"/>
                    </a:cubicBezTo>
                    <a:cubicBezTo>
                      <a:pt x="182" y="42"/>
                      <a:pt x="181" y="42"/>
                      <a:pt x="184" y="45"/>
                    </a:cubicBezTo>
                    <a:cubicBezTo>
                      <a:pt x="186" y="43"/>
                      <a:pt x="184" y="42"/>
                      <a:pt x="183" y="41"/>
                    </a:cubicBezTo>
                    <a:cubicBezTo>
                      <a:pt x="190" y="40"/>
                      <a:pt x="198" y="45"/>
                      <a:pt x="205" y="47"/>
                    </a:cubicBezTo>
                    <a:cubicBezTo>
                      <a:pt x="199" y="49"/>
                      <a:pt x="193" y="43"/>
                      <a:pt x="186" y="45"/>
                    </a:cubicBezTo>
                    <a:cubicBezTo>
                      <a:pt x="189" y="46"/>
                      <a:pt x="193" y="47"/>
                      <a:pt x="196" y="49"/>
                    </a:cubicBezTo>
                    <a:cubicBezTo>
                      <a:pt x="192" y="51"/>
                      <a:pt x="189" y="47"/>
                      <a:pt x="185" y="51"/>
                    </a:cubicBezTo>
                    <a:cubicBezTo>
                      <a:pt x="183" y="49"/>
                      <a:pt x="187" y="48"/>
                      <a:pt x="184" y="46"/>
                    </a:cubicBezTo>
                    <a:cubicBezTo>
                      <a:pt x="182" y="47"/>
                      <a:pt x="180" y="46"/>
                      <a:pt x="179" y="48"/>
                    </a:cubicBezTo>
                    <a:cubicBezTo>
                      <a:pt x="177" y="46"/>
                      <a:pt x="179" y="45"/>
                      <a:pt x="180" y="44"/>
                    </a:cubicBezTo>
                    <a:cubicBezTo>
                      <a:pt x="178" y="43"/>
                      <a:pt x="176" y="45"/>
                      <a:pt x="175" y="43"/>
                    </a:cubicBezTo>
                    <a:cubicBezTo>
                      <a:pt x="174" y="47"/>
                      <a:pt x="168" y="44"/>
                      <a:pt x="167" y="48"/>
                    </a:cubicBezTo>
                    <a:cubicBezTo>
                      <a:pt x="162" y="45"/>
                      <a:pt x="168" y="43"/>
                      <a:pt x="164" y="41"/>
                    </a:cubicBezTo>
                    <a:cubicBezTo>
                      <a:pt x="160" y="43"/>
                      <a:pt x="152" y="40"/>
                      <a:pt x="152" y="38"/>
                    </a:cubicBezTo>
                    <a:cubicBezTo>
                      <a:pt x="146" y="40"/>
                      <a:pt x="146" y="36"/>
                      <a:pt x="141" y="37"/>
                    </a:cubicBezTo>
                    <a:cubicBezTo>
                      <a:pt x="139" y="35"/>
                      <a:pt x="144" y="37"/>
                      <a:pt x="145" y="35"/>
                    </a:cubicBezTo>
                    <a:cubicBezTo>
                      <a:pt x="140" y="32"/>
                      <a:pt x="135" y="34"/>
                      <a:pt x="130" y="32"/>
                    </a:cubicBezTo>
                    <a:cubicBezTo>
                      <a:pt x="128" y="34"/>
                      <a:pt x="127" y="35"/>
                      <a:pt x="127" y="38"/>
                    </a:cubicBezTo>
                    <a:cubicBezTo>
                      <a:pt x="124" y="37"/>
                      <a:pt x="118" y="38"/>
                      <a:pt x="117" y="42"/>
                    </a:cubicBezTo>
                    <a:cubicBezTo>
                      <a:pt x="113" y="40"/>
                      <a:pt x="120" y="39"/>
                      <a:pt x="116" y="38"/>
                    </a:cubicBezTo>
                    <a:cubicBezTo>
                      <a:pt x="113" y="37"/>
                      <a:pt x="110" y="39"/>
                      <a:pt x="108" y="37"/>
                    </a:cubicBezTo>
                    <a:cubicBezTo>
                      <a:pt x="104" y="38"/>
                      <a:pt x="107" y="40"/>
                      <a:pt x="103" y="40"/>
                    </a:cubicBezTo>
                    <a:cubicBezTo>
                      <a:pt x="100" y="37"/>
                      <a:pt x="108" y="35"/>
                      <a:pt x="107" y="33"/>
                    </a:cubicBezTo>
                    <a:cubicBezTo>
                      <a:pt x="109" y="31"/>
                      <a:pt x="111" y="38"/>
                      <a:pt x="113" y="34"/>
                    </a:cubicBezTo>
                    <a:cubicBezTo>
                      <a:pt x="113" y="31"/>
                      <a:pt x="106" y="31"/>
                      <a:pt x="102" y="33"/>
                    </a:cubicBezTo>
                    <a:cubicBezTo>
                      <a:pt x="99" y="31"/>
                      <a:pt x="101" y="30"/>
                      <a:pt x="98" y="29"/>
                    </a:cubicBezTo>
                    <a:cubicBezTo>
                      <a:pt x="94" y="31"/>
                      <a:pt x="84" y="33"/>
                      <a:pt x="83" y="30"/>
                    </a:cubicBezTo>
                    <a:cubicBezTo>
                      <a:pt x="82" y="29"/>
                      <a:pt x="81" y="31"/>
                      <a:pt x="82" y="32"/>
                    </a:cubicBezTo>
                    <a:cubicBezTo>
                      <a:pt x="79" y="32"/>
                      <a:pt x="75" y="33"/>
                      <a:pt x="72" y="30"/>
                    </a:cubicBezTo>
                    <a:cubicBezTo>
                      <a:pt x="70" y="32"/>
                      <a:pt x="68" y="30"/>
                      <a:pt x="66" y="33"/>
                    </a:cubicBezTo>
                    <a:cubicBezTo>
                      <a:pt x="70" y="31"/>
                      <a:pt x="73" y="38"/>
                      <a:pt x="77" y="34"/>
                    </a:cubicBezTo>
                    <a:cubicBezTo>
                      <a:pt x="80" y="37"/>
                      <a:pt x="76" y="39"/>
                      <a:pt x="82" y="41"/>
                    </a:cubicBezTo>
                    <a:cubicBezTo>
                      <a:pt x="77" y="45"/>
                      <a:pt x="76" y="40"/>
                      <a:pt x="74" y="40"/>
                    </a:cubicBezTo>
                    <a:cubicBezTo>
                      <a:pt x="71" y="43"/>
                      <a:pt x="78" y="43"/>
                      <a:pt x="78" y="46"/>
                    </a:cubicBezTo>
                    <a:cubicBezTo>
                      <a:pt x="80" y="43"/>
                      <a:pt x="81" y="44"/>
                      <a:pt x="83" y="46"/>
                    </a:cubicBezTo>
                    <a:cubicBezTo>
                      <a:pt x="85" y="43"/>
                      <a:pt x="87" y="45"/>
                      <a:pt x="88" y="43"/>
                    </a:cubicBezTo>
                    <a:cubicBezTo>
                      <a:pt x="85" y="41"/>
                      <a:pt x="82" y="43"/>
                      <a:pt x="83" y="39"/>
                    </a:cubicBezTo>
                    <a:cubicBezTo>
                      <a:pt x="86" y="38"/>
                      <a:pt x="87" y="42"/>
                      <a:pt x="90" y="40"/>
                    </a:cubicBezTo>
                    <a:cubicBezTo>
                      <a:pt x="91" y="43"/>
                      <a:pt x="87" y="43"/>
                      <a:pt x="92" y="45"/>
                    </a:cubicBezTo>
                    <a:cubicBezTo>
                      <a:pt x="90" y="40"/>
                      <a:pt x="96" y="45"/>
                      <a:pt x="99" y="45"/>
                    </a:cubicBezTo>
                    <a:cubicBezTo>
                      <a:pt x="100" y="46"/>
                      <a:pt x="99" y="50"/>
                      <a:pt x="96" y="48"/>
                    </a:cubicBezTo>
                    <a:cubicBezTo>
                      <a:pt x="99" y="48"/>
                      <a:pt x="104" y="53"/>
                      <a:pt x="109" y="52"/>
                    </a:cubicBezTo>
                    <a:cubicBezTo>
                      <a:pt x="112" y="58"/>
                      <a:pt x="117" y="54"/>
                      <a:pt x="120" y="59"/>
                    </a:cubicBezTo>
                    <a:cubicBezTo>
                      <a:pt x="124" y="58"/>
                      <a:pt x="124" y="56"/>
                      <a:pt x="129" y="56"/>
                    </a:cubicBezTo>
                    <a:cubicBezTo>
                      <a:pt x="130" y="57"/>
                      <a:pt x="127" y="58"/>
                      <a:pt x="126" y="59"/>
                    </a:cubicBezTo>
                    <a:cubicBezTo>
                      <a:pt x="130" y="64"/>
                      <a:pt x="134" y="61"/>
                      <a:pt x="137" y="63"/>
                    </a:cubicBezTo>
                    <a:cubicBezTo>
                      <a:pt x="139" y="61"/>
                      <a:pt x="138" y="60"/>
                      <a:pt x="136" y="60"/>
                    </a:cubicBezTo>
                    <a:cubicBezTo>
                      <a:pt x="139" y="57"/>
                      <a:pt x="142" y="60"/>
                      <a:pt x="142" y="57"/>
                    </a:cubicBezTo>
                    <a:cubicBezTo>
                      <a:pt x="143" y="58"/>
                      <a:pt x="143" y="61"/>
                      <a:pt x="146" y="60"/>
                    </a:cubicBezTo>
                    <a:cubicBezTo>
                      <a:pt x="147" y="63"/>
                      <a:pt x="145" y="62"/>
                      <a:pt x="143" y="63"/>
                    </a:cubicBezTo>
                    <a:cubicBezTo>
                      <a:pt x="147" y="66"/>
                      <a:pt x="152" y="63"/>
                      <a:pt x="157" y="68"/>
                    </a:cubicBezTo>
                    <a:cubicBezTo>
                      <a:pt x="159" y="61"/>
                      <a:pt x="163" y="71"/>
                      <a:pt x="168" y="66"/>
                    </a:cubicBezTo>
                    <a:cubicBezTo>
                      <a:pt x="167" y="70"/>
                      <a:pt x="172" y="67"/>
                      <a:pt x="172" y="70"/>
                    </a:cubicBezTo>
                    <a:cubicBezTo>
                      <a:pt x="169" y="71"/>
                      <a:pt x="165" y="72"/>
                      <a:pt x="162" y="68"/>
                    </a:cubicBezTo>
                    <a:cubicBezTo>
                      <a:pt x="159" y="74"/>
                      <a:pt x="151" y="69"/>
                      <a:pt x="145" y="65"/>
                    </a:cubicBezTo>
                    <a:cubicBezTo>
                      <a:pt x="145" y="67"/>
                      <a:pt x="145" y="69"/>
                      <a:pt x="141" y="71"/>
                    </a:cubicBezTo>
                    <a:cubicBezTo>
                      <a:pt x="150" y="65"/>
                      <a:pt x="166" y="82"/>
                      <a:pt x="175" y="70"/>
                    </a:cubicBezTo>
                    <a:cubicBezTo>
                      <a:pt x="180" y="71"/>
                      <a:pt x="186" y="70"/>
                      <a:pt x="192" y="73"/>
                    </a:cubicBezTo>
                    <a:cubicBezTo>
                      <a:pt x="193" y="71"/>
                      <a:pt x="192" y="70"/>
                      <a:pt x="190" y="70"/>
                    </a:cubicBezTo>
                    <a:cubicBezTo>
                      <a:pt x="192" y="69"/>
                      <a:pt x="194" y="67"/>
                      <a:pt x="196" y="66"/>
                    </a:cubicBezTo>
                    <a:cubicBezTo>
                      <a:pt x="197" y="66"/>
                      <a:pt x="199" y="66"/>
                      <a:pt x="201" y="68"/>
                    </a:cubicBezTo>
                    <a:cubicBezTo>
                      <a:pt x="198" y="70"/>
                      <a:pt x="196" y="67"/>
                      <a:pt x="193" y="71"/>
                    </a:cubicBezTo>
                    <a:cubicBezTo>
                      <a:pt x="195" y="73"/>
                      <a:pt x="198" y="72"/>
                      <a:pt x="200" y="74"/>
                    </a:cubicBezTo>
                    <a:cubicBezTo>
                      <a:pt x="204" y="72"/>
                      <a:pt x="204" y="72"/>
                      <a:pt x="204" y="72"/>
                    </a:cubicBezTo>
                    <a:cubicBezTo>
                      <a:pt x="206" y="72"/>
                      <a:pt x="207" y="72"/>
                      <a:pt x="209" y="73"/>
                    </a:cubicBezTo>
                    <a:cubicBezTo>
                      <a:pt x="210" y="74"/>
                      <a:pt x="208" y="76"/>
                      <a:pt x="206" y="77"/>
                    </a:cubicBezTo>
                    <a:cubicBezTo>
                      <a:pt x="212" y="79"/>
                      <a:pt x="210" y="71"/>
                      <a:pt x="217" y="74"/>
                    </a:cubicBezTo>
                    <a:cubicBezTo>
                      <a:pt x="217" y="73"/>
                      <a:pt x="217" y="71"/>
                      <a:pt x="216" y="70"/>
                    </a:cubicBezTo>
                    <a:cubicBezTo>
                      <a:pt x="218" y="69"/>
                      <a:pt x="220" y="69"/>
                      <a:pt x="221" y="69"/>
                    </a:cubicBezTo>
                    <a:cubicBezTo>
                      <a:pt x="218" y="75"/>
                      <a:pt x="231" y="77"/>
                      <a:pt x="236" y="80"/>
                    </a:cubicBezTo>
                    <a:cubicBezTo>
                      <a:pt x="231" y="81"/>
                      <a:pt x="218" y="77"/>
                      <a:pt x="218" y="82"/>
                    </a:cubicBezTo>
                    <a:cubicBezTo>
                      <a:pt x="213" y="82"/>
                      <a:pt x="207" y="79"/>
                      <a:pt x="202" y="80"/>
                    </a:cubicBezTo>
                    <a:cubicBezTo>
                      <a:pt x="201" y="84"/>
                      <a:pt x="208" y="81"/>
                      <a:pt x="211" y="83"/>
                    </a:cubicBezTo>
                    <a:cubicBezTo>
                      <a:pt x="206" y="85"/>
                      <a:pt x="206" y="83"/>
                      <a:pt x="203" y="87"/>
                    </a:cubicBezTo>
                    <a:cubicBezTo>
                      <a:pt x="201" y="81"/>
                      <a:pt x="198" y="86"/>
                      <a:pt x="196" y="80"/>
                    </a:cubicBezTo>
                    <a:cubicBezTo>
                      <a:pt x="192" y="82"/>
                      <a:pt x="194" y="85"/>
                      <a:pt x="195" y="87"/>
                    </a:cubicBezTo>
                    <a:cubicBezTo>
                      <a:pt x="192" y="88"/>
                      <a:pt x="192" y="84"/>
                      <a:pt x="190" y="83"/>
                    </a:cubicBezTo>
                    <a:cubicBezTo>
                      <a:pt x="188" y="84"/>
                      <a:pt x="186" y="83"/>
                      <a:pt x="184" y="86"/>
                    </a:cubicBezTo>
                    <a:cubicBezTo>
                      <a:pt x="180" y="84"/>
                      <a:pt x="183" y="83"/>
                      <a:pt x="180" y="82"/>
                    </a:cubicBezTo>
                    <a:cubicBezTo>
                      <a:pt x="176" y="85"/>
                      <a:pt x="178" y="82"/>
                      <a:pt x="174" y="81"/>
                    </a:cubicBezTo>
                    <a:cubicBezTo>
                      <a:pt x="170" y="83"/>
                      <a:pt x="166" y="81"/>
                      <a:pt x="161" y="83"/>
                    </a:cubicBezTo>
                    <a:cubicBezTo>
                      <a:pt x="158" y="81"/>
                      <a:pt x="162" y="80"/>
                      <a:pt x="161" y="78"/>
                    </a:cubicBezTo>
                    <a:cubicBezTo>
                      <a:pt x="165" y="77"/>
                      <a:pt x="173" y="81"/>
                      <a:pt x="173" y="75"/>
                    </a:cubicBezTo>
                    <a:cubicBezTo>
                      <a:pt x="170" y="75"/>
                      <a:pt x="168" y="77"/>
                      <a:pt x="165" y="78"/>
                    </a:cubicBezTo>
                    <a:cubicBezTo>
                      <a:pt x="165" y="77"/>
                      <a:pt x="165" y="76"/>
                      <a:pt x="164" y="75"/>
                    </a:cubicBezTo>
                    <a:cubicBezTo>
                      <a:pt x="160" y="78"/>
                      <a:pt x="159" y="78"/>
                      <a:pt x="156" y="75"/>
                    </a:cubicBezTo>
                    <a:cubicBezTo>
                      <a:pt x="150" y="78"/>
                      <a:pt x="156" y="80"/>
                      <a:pt x="151" y="82"/>
                    </a:cubicBezTo>
                    <a:cubicBezTo>
                      <a:pt x="150" y="83"/>
                      <a:pt x="149" y="82"/>
                      <a:pt x="148" y="83"/>
                    </a:cubicBezTo>
                    <a:cubicBezTo>
                      <a:pt x="145" y="81"/>
                      <a:pt x="148" y="79"/>
                      <a:pt x="148" y="78"/>
                    </a:cubicBezTo>
                    <a:cubicBezTo>
                      <a:pt x="146" y="74"/>
                      <a:pt x="143" y="77"/>
                      <a:pt x="141" y="75"/>
                    </a:cubicBezTo>
                    <a:cubicBezTo>
                      <a:pt x="139" y="75"/>
                      <a:pt x="140" y="76"/>
                      <a:pt x="141" y="77"/>
                    </a:cubicBezTo>
                    <a:cubicBezTo>
                      <a:pt x="136" y="79"/>
                      <a:pt x="131" y="72"/>
                      <a:pt x="125" y="78"/>
                    </a:cubicBezTo>
                    <a:cubicBezTo>
                      <a:pt x="115" y="75"/>
                      <a:pt x="108" y="78"/>
                      <a:pt x="100" y="73"/>
                    </a:cubicBezTo>
                    <a:cubicBezTo>
                      <a:pt x="97" y="76"/>
                      <a:pt x="94" y="74"/>
                      <a:pt x="91" y="74"/>
                    </a:cubicBezTo>
                    <a:cubicBezTo>
                      <a:pt x="90" y="77"/>
                      <a:pt x="91" y="78"/>
                      <a:pt x="88" y="80"/>
                    </a:cubicBezTo>
                    <a:cubicBezTo>
                      <a:pt x="92" y="83"/>
                      <a:pt x="92" y="82"/>
                      <a:pt x="95" y="86"/>
                    </a:cubicBezTo>
                    <a:cubicBezTo>
                      <a:pt x="97" y="82"/>
                      <a:pt x="95" y="83"/>
                      <a:pt x="99" y="80"/>
                    </a:cubicBezTo>
                    <a:cubicBezTo>
                      <a:pt x="103" y="80"/>
                      <a:pt x="106" y="82"/>
                      <a:pt x="110" y="79"/>
                    </a:cubicBezTo>
                    <a:cubicBezTo>
                      <a:pt x="113" y="81"/>
                      <a:pt x="106" y="84"/>
                      <a:pt x="105" y="86"/>
                    </a:cubicBezTo>
                    <a:cubicBezTo>
                      <a:pt x="107" y="88"/>
                      <a:pt x="114" y="86"/>
                      <a:pt x="113" y="90"/>
                    </a:cubicBezTo>
                    <a:cubicBezTo>
                      <a:pt x="119" y="91"/>
                      <a:pt x="125" y="86"/>
                      <a:pt x="131" y="92"/>
                    </a:cubicBezTo>
                    <a:cubicBezTo>
                      <a:pt x="127" y="94"/>
                      <a:pt x="124" y="92"/>
                      <a:pt x="120" y="94"/>
                    </a:cubicBezTo>
                    <a:cubicBezTo>
                      <a:pt x="123" y="95"/>
                      <a:pt x="125" y="94"/>
                      <a:pt x="127" y="97"/>
                    </a:cubicBezTo>
                    <a:cubicBezTo>
                      <a:pt x="128" y="94"/>
                      <a:pt x="129" y="94"/>
                      <a:pt x="131" y="97"/>
                    </a:cubicBezTo>
                    <a:cubicBezTo>
                      <a:pt x="138" y="93"/>
                      <a:pt x="144" y="100"/>
                      <a:pt x="151" y="99"/>
                    </a:cubicBezTo>
                    <a:cubicBezTo>
                      <a:pt x="155" y="100"/>
                      <a:pt x="151" y="102"/>
                      <a:pt x="149" y="103"/>
                    </a:cubicBezTo>
                    <a:cubicBezTo>
                      <a:pt x="151" y="105"/>
                      <a:pt x="154" y="103"/>
                      <a:pt x="156" y="104"/>
                    </a:cubicBezTo>
                    <a:cubicBezTo>
                      <a:pt x="155" y="102"/>
                      <a:pt x="155" y="99"/>
                      <a:pt x="150" y="97"/>
                    </a:cubicBezTo>
                    <a:cubicBezTo>
                      <a:pt x="150" y="96"/>
                      <a:pt x="151" y="95"/>
                      <a:pt x="152" y="93"/>
                    </a:cubicBezTo>
                    <a:cubicBezTo>
                      <a:pt x="154" y="93"/>
                      <a:pt x="156" y="94"/>
                      <a:pt x="158" y="94"/>
                    </a:cubicBezTo>
                    <a:cubicBezTo>
                      <a:pt x="159" y="96"/>
                      <a:pt x="156" y="97"/>
                      <a:pt x="159" y="98"/>
                    </a:cubicBezTo>
                    <a:cubicBezTo>
                      <a:pt x="162" y="97"/>
                      <a:pt x="161" y="96"/>
                      <a:pt x="162" y="95"/>
                    </a:cubicBezTo>
                    <a:cubicBezTo>
                      <a:pt x="163" y="95"/>
                      <a:pt x="165" y="96"/>
                      <a:pt x="166" y="95"/>
                    </a:cubicBezTo>
                    <a:cubicBezTo>
                      <a:pt x="168" y="98"/>
                      <a:pt x="164" y="97"/>
                      <a:pt x="164" y="99"/>
                    </a:cubicBezTo>
                    <a:cubicBezTo>
                      <a:pt x="161" y="101"/>
                      <a:pt x="159" y="97"/>
                      <a:pt x="156" y="100"/>
                    </a:cubicBezTo>
                    <a:cubicBezTo>
                      <a:pt x="183" y="104"/>
                      <a:pt x="211" y="105"/>
                      <a:pt x="238" y="111"/>
                    </a:cubicBezTo>
                    <a:cubicBezTo>
                      <a:pt x="241" y="105"/>
                      <a:pt x="249" y="108"/>
                      <a:pt x="251" y="112"/>
                    </a:cubicBezTo>
                    <a:cubicBezTo>
                      <a:pt x="253" y="110"/>
                      <a:pt x="250" y="107"/>
                      <a:pt x="252" y="104"/>
                    </a:cubicBezTo>
                    <a:cubicBezTo>
                      <a:pt x="258" y="103"/>
                      <a:pt x="257" y="108"/>
                      <a:pt x="262" y="106"/>
                    </a:cubicBezTo>
                    <a:cubicBezTo>
                      <a:pt x="263" y="107"/>
                      <a:pt x="261" y="108"/>
                      <a:pt x="260" y="109"/>
                    </a:cubicBezTo>
                    <a:cubicBezTo>
                      <a:pt x="264" y="110"/>
                      <a:pt x="269" y="107"/>
                      <a:pt x="274" y="109"/>
                    </a:cubicBezTo>
                    <a:cubicBezTo>
                      <a:pt x="268" y="116"/>
                      <a:pt x="284" y="113"/>
                      <a:pt x="291" y="119"/>
                    </a:cubicBezTo>
                    <a:cubicBezTo>
                      <a:pt x="294" y="118"/>
                      <a:pt x="291" y="116"/>
                      <a:pt x="289" y="115"/>
                    </a:cubicBezTo>
                    <a:cubicBezTo>
                      <a:pt x="296" y="115"/>
                      <a:pt x="293" y="116"/>
                      <a:pt x="300" y="118"/>
                    </a:cubicBezTo>
                    <a:cubicBezTo>
                      <a:pt x="301" y="117"/>
                      <a:pt x="298" y="116"/>
                      <a:pt x="299" y="114"/>
                    </a:cubicBezTo>
                    <a:cubicBezTo>
                      <a:pt x="301" y="114"/>
                      <a:pt x="303" y="115"/>
                      <a:pt x="304" y="116"/>
                    </a:cubicBezTo>
                    <a:cubicBezTo>
                      <a:pt x="305" y="115"/>
                      <a:pt x="306" y="113"/>
                      <a:pt x="308" y="112"/>
                    </a:cubicBezTo>
                    <a:cubicBezTo>
                      <a:pt x="312" y="110"/>
                      <a:pt x="311" y="116"/>
                      <a:pt x="315" y="112"/>
                    </a:cubicBezTo>
                    <a:cubicBezTo>
                      <a:pt x="317" y="114"/>
                      <a:pt x="316" y="115"/>
                      <a:pt x="313" y="116"/>
                    </a:cubicBezTo>
                    <a:cubicBezTo>
                      <a:pt x="324" y="119"/>
                      <a:pt x="322" y="121"/>
                      <a:pt x="336" y="119"/>
                    </a:cubicBezTo>
                    <a:cubicBezTo>
                      <a:pt x="336" y="121"/>
                      <a:pt x="336" y="122"/>
                      <a:pt x="334" y="123"/>
                    </a:cubicBezTo>
                    <a:cubicBezTo>
                      <a:pt x="343" y="119"/>
                      <a:pt x="351" y="123"/>
                      <a:pt x="360" y="121"/>
                    </a:cubicBezTo>
                    <a:cubicBezTo>
                      <a:pt x="360" y="122"/>
                      <a:pt x="360" y="123"/>
                      <a:pt x="359" y="124"/>
                    </a:cubicBezTo>
                    <a:cubicBezTo>
                      <a:pt x="363" y="124"/>
                      <a:pt x="366" y="122"/>
                      <a:pt x="370" y="119"/>
                    </a:cubicBezTo>
                    <a:cubicBezTo>
                      <a:pt x="372" y="121"/>
                      <a:pt x="372" y="122"/>
                      <a:pt x="369" y="124"/>
                    </a:cubicBezTo>
                    <a:cubicBezTo>
                      <a:pt x="380" y="122"/>
                      <a:pt x="390" y="130"/>
                      <a:pt x="402" y="124"/>
                    </a:cubicBezTo>
                    <a:cubicBezTo>
                      <a:pt x="405" y="125"/>
                      <a:pt x="401" y="127"/>
                      <a:pt x="404" y="128"/>
                    </a:cubicBezTo>
                    <a:cubicBezTo>
                      <a:pt x="402" y="130"/>
                      <a:pt x="401" y="127"/>
                      <a:pt x="399" y="130"/>
                    </a:cubicBezTo>
                    <a:cubicBezTo>
                      <a:pt x="407" y="129"/>
                      <a:pt x="418" y="125"/>
                      <a:pt x="428" y="129"/>
                    </a:cubicBezTo>
                    <a:cubicBezTo>
                      <a:pt x="430" y="126"/>
                      <a:pt x="421" y="126"/>
                      <a:pt x="427" y="123"/>
                    </a:cubicBezTo>
                    <a:cubicBezTo>
                      <a:pt x="431" y="126"/>
                      <a:pt x="435" y="129"/>
                      <a:pt x="439" y="128"/>
                    </a:cubicBezTo>
                    <a:cubicBezTo>
                      <a:pt x="442" y="124"/>
                      <a:pt x="435" y="127"/>
                      <a:pt x="433" y="126"/>
                    </a:cubicBezTo>
                    <a:cubicBezTo>
                      <a:pt x="436" y="123"/>
                      <a:pt x="440" y="125"/>
                      <a:pt x="443" y="124"/>
                    </a:cubicBezTo>
                    <a:cubicBezTo>
                      <a:pt x="443" y="126"/>
                      <a:pt x="442" y="128"/>
                      <a:pt x="441" y="131"/>
                    </a:cubicBezTo>
                    <a:cubicBezTo>
                      <a:pt x="450" y="130"/>
                      <a:pt x="457" y="125"/>
                      <a:pt x="467" y="128"/>
                    </a:cubicBezTo>
                    <a:cubicBezTo>
                      <a:pt x="467" y="129"/>
                      <a:pt x="466" y="130"/>
                      <a:pt x="467" y="131"/>
                    </a:cubicBezTo>
                    <a:cubicBezTo>
                      <a:pt x="468" y="132"/>
                      <a:pt x="470" y="132"/>
                      <a:pt x="471" y="133"/>
                    </a:cubicBezTo>
                    <a:cubicBezTo>
                      <a:pt x="474" y="131"/>
                      <a:pt x="473" y="131"/>
                      <a:pt x="477" y="129"/>
                    </a:cubicBezTo>
                    <a:cubicBezTo>
                      <a:pt x="477" y="131"/>
                      <a:pt x="478" y="132"/>
                      <a:pt x="480" y="134"/>
                    </a:cubicBezTo>
                    <a:cubicBezTo>
                      <a:pt x="484" y="132"/>
                      <a:pt x="489" y="133"/>
                      <a:pt x="493" y="133"/>
                    </a:cubicBezTo>
                    <a:cubicBezTo>
                      <a:pt x="495" y="135"/>
                      <a:pt x="490" y="136"/>
                      <a:pt x="490" y="135"/>
                    </a:cubicBezTo>
                    <a:cubicBezTo>
                      <a:pt x="493" y="139"/>
                      <a:pt x="501" y="134"/>
                      <a:pt x="503" y="130"/>
                    </a:cubicBezTo>
                    <a:cubicBezTo>
                      <a:pt x="508" y="132"/>
                      <a:pt x="504" y="134"/>
                      <a:pt x="501" y="136"/>
                    </a:cubicBezTo>
                    <a:cubicBezTo>
                      <a:pt x="508" y="136"/>
                      <a:pt x="514" y="131"/>
                      <a:pt x="520" y="133"/>
                    </a:cubicBezTo>
                    <a:cubicBezTo>
                      <a:pt x="522" y="134"/>
                      <a:pt x="517" y="137"/>
                      <a:pt x="517" y="134"/>
                    </a:cubicBezTo>
                    <a:cubicBezTo>
                      <a:pt x="518" y="137"/>
                      <a:pt x="521" y="139"/>
                      <a:pt x="525" y="139"/>
                    </a:cubicBezTo>
                    <a:cubicBezTo>
                      <a:pt x="524" y="139"/>
                      <a:pt x="520" y="140"/>
                      <a:pt x="523" y="141"/>
                    </a:cubicBezTo>
                    <a:cubicBezTo>
                      <a:pt x="521" y="142"/>
                      <a:pt x="520" y="140"/>
                      <a:pt x="518" y="143"/>
                    </a:cubicBezTo>
                    <a:cubicBezTo>
                      <a:pt x="521" y="145"/>
                      <a:pt x="524" y="143"/>
                      <a:pt x="527" y="144"/>
                    </a:cubicBezTo>
                    <a:cubicBezTo>
                      <a:pt x="526" y="143"/>
                      <a:pt x="528" y="139"/>
                      <a:pt x="531" y="141"/>
                    </a:cubicBezTo>
                    <a:cubicBezTo>
                      <a:pt x="532" y="140"/>
                      <a:pt x="530" y="140"/>
                      <a:pt x="529" y="139"/>
                    </a:cubicBezTo>
                    <a:cubicBezTo>
                      <a:pt x="533" y="138"/>
                      <a:pt x="536" y="138"/>
                      <a:pt x="540" y="134"/>
                    </a:cubicBezTo>
                    <a:cubicBezTo>
                      <a:pt x="544" y="136"/>
                      <a:pt x="538" y="138"/>
                      <a:pt x="541" y="140"/>
                    </a:cubicBezTo>
                    <a:cubicBezTo>
                      <a:pt x="544" y="137"/>
                      <a:pt x="549" y="138"/>
                      <a:pt x="549" y="134"/>
                    </a:cubicBezTo>
                    <a:cubicBezTo>
                      <a:pt x="556" y="136"/>
                      <a:pt x="565" y="138"/>
                      <a:pt x="570" y="137"/>
                    </a:cubicBezTo>
                    <a:cubicBezTo>
                      <a:pt x="570" y="135"/>
                      <a:pt x="570" y="133"/>
                      <a:pt x="573" y="132"/>
                    </a:cubicBezTo>
                    <a:cubicBezTo>
                      <a:pt x="576" y="136"/>
                      <a:pt x="571" y="138"/>
                      <a:pt x="578" y="139"/>
                    </a:cubicBezTo>
                    <a:cubicBezTo>
                      <a:pt x="576" y="142"/>
                      <a:pt x="573" y="140"/>
                      <a:pt x="571" y="140"/>
                    </a:cubicBezTo>
                    <a:cubicBezTo>
                      <a:pt x="571" y="144"/>
                      <a:pt x="579" y="140"/>
                      <a:pt x="582" y="141"/>
                    </a:cubicBezTo>
                    <a:cubicBezTo>
                      <a:pt x="583" y="140"/>
                      <a:pt x="582" y="139"/>
                      <a:pt x="584" y="138"/>
                    </a:cubicBezTo>
                    <a:cubicBezTo>
                      <a:pt x="586" y="139"/>
                      <a:pt x="588" y="139"/>
                      <a:pt x="591" y="142"/>
                    </a:cubicBezTo>
                    <a:cubicBezTo>
                      <a:pt x="594" y="141"/>
                      <a:pt x="592" y="139"/>
                      <a:pt x="595" y="138"/>
                    </a:cubicBezTo>
                    <a:cubicBezTo>
                      <a:pt x="598" y="137"/>
                      <a:pt x="600" y="144"/>
                      <a:pt x="605" y="139"/>
                    </a:cubicBezTo>
                    <a:cubicBezTo>
                      <a:pt x="608" y="140"/>
                      <a:pt x="605" y="142"/>
                      <a:pt x="608" y="143"/>
                    </a:cubicBezTo>
                    <a:cubicBezTo>
                      <a:pt x="606" y="145"/>
                      <a:pt x="604" y="144"/>
                      <a:pt x="602" y="143"/>
                    </a:cubicBezTo>
                    <a:cubicBezTo>
                      <a:pt x="615" y="151"/>
                      <a:pt x="637" y="145"/>
                      <a:pt x="653" y="148"/>
                    </a:cubicBezTo>
                    <a:cubicBezTo>
                      <a:pt x="653" y="149"/>
                      <a:pt x="651" y="151"/>
                      <a:pt x="649" y="153"/>
                    </a:cubicBezTo>
                    <a:cubicBezTo>
                      <a:pt x="652" y="154"/>
                      <a:pt x="656" y="152"/>
                      <a:pt x="659" y="154"/>
                    </a:cubicBezTo>
                    <a:cubicBezTo>
                      <a:pt x="661" y="152"/>
                      <a:pt x="660" y="151"/>
                      <a:pt x="660" y="149"/>
                    </a:cubicBezTo>
                    <a:cubicBezTo>
                      <a:pt x="668" y="149"/>
                      <a:pt x="682" y="156"/>
                      <a:pt x="691" y="148"/>
                    </a:cubicBezTo>
                    <a:cubicBezTo>
                      <a:pt x="693" y="151"/>
                      <a:pt x="687" y="150"/>
                      <a:pt x="688" y="152"/>
                    </a:cubicBezTo>
                    <a:cubicBezTo>
                      <a:pt x="693" y="153"/>
                      <a:pt x="695" y="153"/>
                      <a:pt x="699" y="154"/>
                    </a:cubicBezTo>
                    <a:cubicBezTo>
                      <a:pt x="700" y="153"/>
                      <a:pt x="699" y="151"/>
                      <a:pt x="700" y="150"/>
                    </a:cubicBezTo>
                    <a:cubicBezTo>
                      <a:pt x="706" y="149"/>
                      <a:pt x="716" y="157"/>
                      <a:pt x="719" y="152"/>
                    </a:cubicBezTo>
                    <a:cubicBezTo>
                      <a:pt x="721" y="153"/>
                      <a:pt x="720" y="155"/>
                      <a:pt x="723" y="157"/>
                    </a:cubicBezTo>
                    <a:cubicBezTo>
                      <a:pt x="726" y="156"/>
                      <a:pt x="729" y="153"/>
                      <a:pt x="731" y="156"/>
                    </a:cubicBezTo>
                    <a:cubicBezTo>
                      <a:pt x="736" y="149"/>
                      <a:pt x="746" y="159"/>
                      <a:pt x="754" y="154"/>
                    </a:cubicBezTo>
                    <a:cubicBezTo>
                      <a:pt x="753" y="155"/>
                      <a:pt x="757" y="157"/>
                      <a:pt x="755" y="158"/>
                    </a:cubicBezTo>
                    <a:cubicBezTo>
                      <a:pt x="760" y="157"/>
                      <a:pt x="765" y="154"/>
                      <a:pt x="769" y="159"/>
                    </a:cubicBezTo>
                    <a:cubicBezTo>
                      <a:pt x="771" y="158"/>
                      <a:pt x="772" y="157"/>
                      <a:pt x="774" y="157"/>
                    </a:cubicBezTo>
                    <a:cubicBezTo>
                      <a:pt x="774" y="158"/>
                      <a:pt x="775" y="159"/>
                      <a:pt x="776" y="160"/>
                    </a:cubicBezTo>
                    <a:cubicBezTo>
                      <a:pt x="777" y="157"/>
                      <a:pt x="782" y="158"/>
                      <a:pt x="779" y="160"/>
                    </a:cubicBezTo>
                    <a:cubicBezTo>
                      <a:pt x="782" y="158"/>
                      <a:pt x="787" y="158"/>
                      <a:pt x="792" y="160"/>
                    </a:cubicBezTo>
                    <a:cubicBezTo>
                      <a:pt x="791" y="157"/>
                      <a:pt x="793" y="157"/>
                      <a:pt x="797" y="157"/>
                    </a:cubicBezTo>
                    <a:cubicBezTo>
                      <a:pt x="797" y="158"/>
                      <a:pt x="796" y="159"/>
                      <a:pt x="795" y="160"/>
                    </a:cubicBezTo>
                    <a:cubicBezTo>
                      <a:pt x="799" y="161"/>
                      <a:pt x="804" y="160"/>
                      <a:pt x="808" y="161"/>
                    </a:cubicBezTo>
                    <a:cubicBezTo>
                      <a:pt x="804" y="164"/>
                      <a:pt x="803" y="160"/>
                      <a:pt x="801" y="164"/>
                    </a:cubicBezTo>
                    <a:cubicBezTo>
                      <a:pt x="804" y="165"/>
                      <a:pt x="807" y="166"/>
                      <a:pt x="809" y="165"/>
                    </a:cubicBezTo>
                    <a:cubicBezTo>
                      <a:pt x="810" y="166"/>
                      <a:pt x="808" y="167"/>
                      <a:pt x="807" y="168"/>
                    </a:cubicBezTo>
                    <a:cubicBezTo>
                      <a:pt x="803" y="168"/>
                      <a:pt x="800" y="164"/>
                      <a:pt x="797" y="167"/>
                    </a:cubicBezTo>
                    <a:cubicBezTo>
                      <a:pt x="801" y="166"/>
                      <a:pt x="799" y="172"/>
                      <a:pt x="803" y="171"/>
                    </a:cubicBezTo>
                    <a:cubicBezTo>
                      <a:pt x="804" y="174"/>
                      <a:pt x="800" y="174"/>
                      <a:pt x="797" y="175"/>
                    </a:cubicBezTo>
                    <a:cubicBezTo>
                      <a:pt x="796" y="173"/>
                      <a:pt x="798" y="172"/>
                      <a:pt x="798" y="170"/>
                    </a:cubicBezTo>
                    <a:cubicBezTo>
                      <a:pt x="795" y="168"/>
                      <a:pt x="794" y="171"/>
                      <a:pt x="792" y="173"/>
                    </a:cubicBezTo>
                    <a:cubicBezTo>
                      <a:pt x="789" y="173"/>
                      <a:pt x="786" y="174"/>
                      <a:pt x="783" y="171"/>
                    </a:cubicBezTo>
                    <a:cubicBezTo>
                      <a:pt x="790" y="172"/>
                      <a:pt x="788" y="167"/>
                      <a:pt x="793" y="168"/>
                    </a:cubicBezTo>
                    <a:cubicBezTo>
                      <a:pt x="795" y="166"/>
                      <a:pt x="787" y="167"/>
                      <a:pt x="793" y="164"/>
                    </a:cubicBezTo>
                    <a:cubicBezTo>
                      <a:pt x="797" y="162"/>
                      <a:pt x="792" y="169"/>
                      <a:pt x="796" y="166"/>
                    </a:cubicBezTo>
                    <a:cubicBezTo>
                      <a:pt x="801" y="164"/>
                      <a:pt x="797" y="165"/>
                      <a:pt x="794" y="162"/>
                    </a:cubicBezTo>
                    <a:cubicBezTo>
                      <a:pt x="796" y="162"/>
                      <a:pt x="797" y="162"/>
                      <a:pt x="798" y="162"/>
                    </a:cubicBezTo>
                    <a:cubicBezTo>
                      <a:pt x="794" y="160"/>
                      <a:pt x="782" y="163"/>
                      <a:pt x="776" y="161"/>
                    </a:cubicBezTo>
                    <a:cubicBezTo>
                      <a:pt x="777" y="165"/>
                      <a:pt x="772" y="162"/>
                      <a:pt x="772" y="165"/>
                    </a:cubicBezTo>
                    <a:cubicBezTo>
                      <a:pt x="776" y="165"/>
                      <a:pt x="780" y="165"/>
                      <a:pt x="785" y="163"/>
                    </a:cubicBezTo>
                    <a:cubicBezTo>
                      <a:pt x="786" y="172"/>
                      <a:pt x="772" y="168"/>
                      <a:pt x="767" y="171"/>
                    </a:cubicBezTo>
                    <a:cubicBezTo>
                      <a:pt x="761" y="167"/>
                      <a:pt x="767" y="164"/>
                      <a:pt x="763" y="160"/>
                    </a:cubicBezTo>
                    <a:cubicBezTo>
                      <a:pt x="763" y="165"/>
                      <a:pt x="757" y="159"/>
                      <a:pt x="754" y="163"/>
                    </a:cubicBezTo>
                    <a:cubicBezTo>
                      <a:pt x="757" y="162"/>
                      <a:pt x="765" y="164"/>
                      <a:pt x="762" y="168"/>
                    </a:cubicBezTo>
                    <a:cubicBezTo>
                      <a:pt x="757" y="163"/>
                      <a:pt x="757" y="170"/>
                      <a:pt x="750" y="167"/>
                    </a:cubicBezTo>
                    <a:cubicBezTo>
                      <a:pt x="747" y="164"/>
                      <a:pt x="751" y="163"/>
                      <a:pt x="748" y="160"/>
                    </a:cubicBezTo>
                    <a:cubicBezTo>
                      <a:pt x="743" y="164"/>
                      <a:pt x="743" y="164"/>
                      <a:pt x="743" y="164"/>
                    </a:cubicBezTo>
                    <a:cubicBezTo>
                      <a:pt x="744" y="165"/>
                      <a:pt x="746" y="165"/>
                      <a:pt x="745" y="166"/>
                    </a:cubicBezTo>
                    <a:cubicBezTo>
                      <a:pt x="736" y="169"/>
                      <a:pt x="728" y="168"/>
                      <a:pt x="719" y="169"/>
                    </a:cubicBezTo>
                    <a:cubicBezTo>
                      <a:pt x="722" y="173"/>
                      <a:pt x="725" y="170"/>
                      <a:pt x="727" y="172"/>
                    </a:cubicBezTo>
                    <a:cubicBezTo>
                      <a:pt x="722" y="174"/>
                      <a:pt x="713" y="175"/>
                      <a:pt x="711" y="170"/>
                    </a:cubicBezTo>
                    <a:cubicBezTo>
                      <a:pt x="714" y="170"/>
                      <a:pt x="716" y="170"/>
                      <a:pt x="719" y="167"/>
                    </a:cubicBezTo>
                    <a:cubicBezTo>
                      <a:pt x="720" y="165"/>
                      <a:pt x="714" y="166"/>
                      <a:pt x="716" y="164"/>
                    </a:cubicBezTo>
                    <a:cubicBezTo>
                      <a:pt x="711" y="164"/>
                      <a:pt x="706" y="170"/>
                      <a:pt x="702" y="163"/>
                    </a:cubicBezTo>
                    <a:cubicBezTo>
                      <a:pt x="700" y="166"/>
                      <a:pt x="698" y="164"/>
                      <a:pt x="696" y="164"/>
                    </a:cubicBezTo>
                    <a:cubicBezTo>
                      <a:pt x="696" y="165"/>
                      <a:pt x="694" y="166"/>
                      <a:pt x="695" y="167"/>
                    </a:cubicBezTo>
                    <a:cubicBezTo>
                      <a:pt x="688" y="164"/>
                      <a:pt x="677" y="169"/>
                      <a:pt x="673" y="163"/>
                    </a:cubicBezTo>
                    <a:cubicBezTo>
                      <a:pt x="669" y="164"/>
                      <a:pt x="665" y="165"/>
                      <a:pt x="662" y="165"/>
                    </a:cubicBezTo>
                    <a:cubicBezTo>
                      <a:pt x="661" y="164"/>
                      <a:pt x="662" y="163"/>
                      <a:pt x="663" y="162"/>
                    </a:cubicBezTo>
                    <a:cubicBezTo>
                      <a:pt x="659" y="160"/>
                      <a:pt x="660" y="164"/>
                      <a:pt x="658" y="165"/>
                    </a:cubicBezTo>
                    <a:cubicBezTo>
                      <a:pt x="654" y="162"/>
                      <a:pt x="657" y="160"/>
                      <a:pt x="658" y="158"/>
                    </a:cubicBezTo>
                    <a:cubicBezTo>
                      <a:pt x="654" y="157"/>
                      <a:pt x="649" y="158"/>
                      <a:pt x="648" y="153"/>
                    </a:cubicBezTo>
                    <a:cubicBezTo>
                      <a:pt x="647" y="156"/>
                      <a:pt x="650" y="159"/>
                      <a:pt x="646" y="162"/>
                    </a:cubicBezTo>
                    <a:cubicBezTo>
                      <a:pt x="651" y="164"/>
                      <a:pt x="648" y="156"/>
                      <a:pt x="655" y="159"/>
                    </a:cubicBezTo>
                    <a:cubicBezTo>
                      <a:pt x="656" y="162"/>
                      <a:pt x="654" y="163"/>
                      <a:pt x="651" y="164"/>
                    </a:cubicBezTo>
                    <a:cubicBezTo>
                      <a:pt x="644" y="165"/>
                      <a:pt x="637" y="159"/>
                      <a:pt x="630" y="160"/>
                    </a:cubicBezTo>
                    <a:cubicBezTo>
                      <a:pt x="628" y="156"/>
                      <a:pt x="634" y="158"/>
                      <a:pt x="636" y="156"/>
                    </a:cubicBezTo>
                    <a:cubicBezTo>
                      <a:pt x="633" y="154"/>
                      <a:pt x="630" y="156"/>
                      <a:pt x="627" y="157"/>
                    </a:cubicBezTo>
                    <a:cubicBezTo>
                      <a:pt x="627" y="158"/>
                      <a:pt x="627" y="159"/>
                      <a:pt x="629" y="160"/>
                    </a:cubicBezTo>
                    <a:cubicBezTo>
                      <a:pt x="626" y="161"/>
                      <a:pt x="626" y="158"/>
                      <a:pt x="625" y="161"/>
                    </a:cubicBezTo>
                    <a:cubicBezTo>
                      <a:pt x="620" y="158"/>
                      <a:pt x="615" y="165"/>
                      <a:pt x="610" y="159"/>
                    </a:cubicBezTo>
                    <a:cubicBezTo>
                      <a:pt x="609" y="162"/>
                      <a:pt x="602" y="162"/>
                      <a:pt x="601" y="158"/>
                    </a:cubicBezTo>
                    <a:cubicBezTo>
                      <a:pt x="598" y="164"/>
                      <a:pt x="589" y="163"/>
                      <a:pt x="584" y="161"/>
                    </a:cubicBezTo>
                    <a:cubicBezTo>
                      <a:pt x="582" y="162"/>
                      <a:pt x="583" y="163"/>
                      <a:pt x="582" y="164"/>
                    </a:cubicBezTo>
                    <a:cubicBezTo>
                      <a:pt x="577" y="161"/>
                      <a:pt x="572" y="163"/>
                      <a:pt x="572" y="158"/>
                    </a:cubicBezTo>
                    <a:cubicBezTo>
                      <a:pt x="570" y="160"/>
                      <a:pt x="568" y="161"/>
                      <a:pt x="566" y="163"/>
                    </a:cubicBezTo>
                    <a:cubicBezTo>
                      <a:pt x="560" y="160"/>
                      <a:pt x="568" y="159"/>
                      <a:pt x="564" y="156"/>
                    </a:cubicBezTo>
                    <a:cubicBezTo>
                      <a:pt x="560" y="159"/>
                      <a:pt x="557" y="158"/>
                      <a:pt x="553" y="156"/>
                    </a:cubicBezTo>
                    <a:cubicBezTo>
                      <a:pt x="552" y="159"/>
                      <a:pt x="548" y="161"/>
                      <a:pt x="547" y="163"/>
                    </a:cubicBezTo>
                    <a:cubicBezTo>
                      <a:pt x="545" y="160"/>
                      <a:pt x="552" y="158"/>
                      <a:pt x="547" y="155"/>
                    </a:cubicBezTo>
                    <a:cubicBezTo>
                      <a:pt x="547" y="161"/>
                      <a:pt x="536" y="161"/>
                      <a:pt x="530" y="157"/>
                    </a:cubicBezTo>
                    <a:cubicBezTo>
                      <a:pt x="526" y="159"/>
                      <a:pt x="526" y="163"/>
                      <a:pt x="521" y="161"/>
                    </a:cubicBezTo>
                    <a:cubicBezTo>
                      <a:pt x="521" y="159"/>
                      <a:pt x="525" y="156"/>
                      <a:pt x="520" y="157"/>
                    </a:cubicBezTo>
                    <a:cubicBezTo>
                      <a:pt x="519" y="155"/>
                      <a:pt x="521" y="153"/>
                      <a:pt x="524" y="151"/>
                    </a:cubicBezTo>
                    <a:cubicBezTo>
                      <a:pt x="524" y="150"/>
                      <a:pt x="523" y="151"/>
                      <a:pt x="523" y="151"/>
                    </a:cubicBezTo>
                    <a:cubicBezTo>
                      <a:pt x="522" y="151"/>
                      <a:pt x="521" y="150"/>
                      <a:pt x="521" y="150"/>
                    </a:cubicBezTo>
                    <a:cubicBezTo>
                      <a:pt x="518" y="151"/>
                      <a:pt x="520" y="153"/>
                      <a:pt x="517" y="155"/>
                    </a:cubicBezTo>
                    <a:cubicBezTo>
                      <a:pt x="512" y="157"/>
                      <a:pt x="513" y="151"/>
                      <a:pt x="508" y="149"/>
                    </a:cubicBezTo>
                    <a:cubicBezTo>
                      <a:pt x="505" y="152"/>
                      <a:pt x="502" y="148"/>
                      <a:pt x="499" y="149"/>
                    </a:cubicBezTo>
                    <a:cubicBezTo>
                      <a:pt x="502" y="153"/>
                      <a:pt x="505" y="152"/>
                      <a:pt x="509" y="151"/>
                    </a:cubicBezTo>
                    <a:cubicBezTo>
                      <a:pt x="509" y="153"/>
                      <a:pt x="511" y="154"/>
                      <a:pt x="513" y="156"/>
                    </a:cubicBezTo>
                    <a:cubicBezTo>
                      <a:pt x="509" y="155"/>
                      <a:pt x="510" y="158"/>
                      <a:pt x="505" y="155"/>
                    </a:cubicBezTo>
                    <a:cubicBezTo>
                      <a:pt x="501" y="156"/>
                      <a:pt x="507" y="158"/>
                      <a:pt x="503" y="159"/>
                    </a:cubicBezTo>
                    <a:cubicBezTo>
                      <a:pt x="500" y="156"/>
                      <a:pt x="491" y="156"/>
                      <a:pt x="485" y="155"/>
                    </a:cubicBezTo>
                    <a:cubicBezTo>
                      <a:pt x="483" y="157"/>
                      <a:pt x="490" y="157"/>
                      <a:pt x="492" y="156"/>
                    </a:cubicBezTo>
                    <a:cubicBezTo>
                      <a:pt x="493" y="162"/>
                      <a:pt x="484" y="161"/>
                      <a:pt x="480" y="159"/>
                    </a:cubicBezTo>
                    <a:cubicBezTo>
                      <a:pt x="477" y="156"/>
                      <a:pt x="486" y="159"/>
                      <a:pt x="484" y="157"/>
                    </a:cubicBezTo>
                    <a:cubicBezTo>
                      <a:pt x="479" y="153"/>
                      <a:pt x="480" y="159"/>
                      <a:pt x="476" y="157"/>
                    </a:cubicBezTo>
                    <a:cubicBezTo>
                      <a:pt x="481" y="151"/>
                      <a:pt x="462" y="158"/>
                      <a:pt x="456" y="151"/>
                    </a:cubicBezTo>
                    <a:cubicBezTo>
                      <a:pt x="454" y="154"/>
                      <a:pt x="447" y="155"/>
                      <a:pt x="442" y="158"/>
                    </a:cubicBezTo>
                    <a:cubicBezTo>
                      <a:pt x="443" y="152"/>
                      <a:pt x="428" y="157"/>
                      <a:pt x="426" y="158"/>
                    </a:cubicBezTo>
                    <a:cubicBezTo>
                      <a:pt x="425" y="158"/>
                      <a:pt x="424" y="157"/>
                      <a:pt x="425" y="156"/>
                    </a:cubicBezTo>
                    <a:cubicBezTo>
                      <a:pt x="423" y="158"/>
                      <a:pt x="419" y="155"/>
                      <a:pt x="415" y="158"/>
                    </a:cubicBezTo>
                    <a:cubicBezTo>
                      <a:pt x="413" y="153"/>
                      <a:pt x="409" y="158"/>
                      <a:pt x="403" y="159"/>
                    </a:cubicBezTo>
                    <a:cubicBezTo>
                      <a:pt x="402" y="157"/>
                      <a:pt x="404" y="156"/>
                      <a:pt x="400" y="154"/>
                    </a:cubicBezTo>
                    <a:cubicBezTo>
                      <a:pt x="389" y="157"/>
                      <a:pt x="383" y="154"/>
                      <a:pt x="372" y="156"/>
                    </a:cubicBezTo>
                    <a:cubicBezTo>
                      <a:pt x="370" y="154"/>
                      <a:pt x="373" y="152"/>
                      <a:pt x="369" y="152"/>
                    </a:cubicBezTo>
                    <a:cubicBezTo>
                      <a:pt x="369" y="157"/>
                      <a:pt x="363" y="154"/>
                      <a:pt x="360" y="150"/>
                    </a:cubicBezTo>
                    <a:cubicBezTo>
                      <a:pt x="362" y="155"/>
                      <a:pt x="356" y="157"/>
                      <a:pt x="351" y="155"/>
                    </a:cubicBezTo>
                    <a:cubicBezTo>
                      <a:pt x="350" y="152"/>
                      <a:pt x="357" y="156"/>
                      <a:pt x="356" y="152"/>
                    </a:cubicBezTo>
                    <a:cubicBezTo>
                      <a:pt x="354" y="151"/>
                      <a:pt x="353" y="151"/>
                      <a:pt x="351" y="150"/>
                    </a:cubicBezTo>
                    <a:cubicBezTo>
                      <a:pt x="350" y="152"/>
                      <a:pt x="352" y="153"/>
                      <a:pt x="349" y="153"/>
                    </a:cubicBezTo>
                    <a:cubicBezTo>
                      <a:pt x="348" y="152"/>
                      <a:pt x="351" y="151"/>
                      <a:pt x="350" y="150"/>
                    </a:cubicBezTo>
                    <a:cubicBezTo>
                      <a:pt x="344" y="148"/>
                      <a:pt x="342" y="150"/>
                      <a:pt x="342" y="152"/>
                    </a:cubicBezTo>
                    <a:cubicBezTo>
                      <a:pt x="338" y="153"/>
                      <a:pt x="343" y="148"/>
                      <a:pt x="338" y="149"/>
                    </a:cubicBezTo>
                    <a:cubicBezTo>
                      <a:pt x="338" y="152"/>
                      <a:pt x="334" y="153"/>
                      <a:pt x="331" y="154"/>
                    </a:cubicBezTo>
                    <a:cubicBezTo>
                      <a:pt x="329" y="150"/>
                      <a:pt x="328" y="154"/>
                      <a:pt x="324" y="150"/>
                    </a:cubicBezTo>
                    <a:cubicBezTo>
                      <a:pt x="324" y="153"/>
                      <a:pt x="320" y="153"/>
                      <a:pt x="317" y="151"/>
                    </a:cubicBezTo>
                    <a:cubicBezTo>
                      <a:pt x="317" y="150"/>
                      <a:pt x="319" y="150"/>
                      <a:pt x="318" y="148"/>
                    </a:cubicBezTo>
                    <a:cubicBezTo>
                      <a:pt x="317" y="152"/>
                      <a:pt x="303" y="147"/>
                      <a:pt x="305" y="153"/>
                    </a:cubicBezTo>
                    <a:cubicBezTo>
                      <a:pt x="301" y="151"/>
                      <a:pt x="298" y="157"/>
                      <a:pt x="295" y="155"/>
                    </a:cubicBezTo>
                    <a:cubicBezTo>
                      <a:pt x="292" y="152"/>
                      <a:pt x="298" y="153"/>
                      <a:pt x="300" y="150"/>
                    </a:cubicBezTo>
                    <a:cubicBezTo>
                      <a:pt x="297" y="149"/>
                      <a:pt x="294" y="150"/>
                      <a:pt x="291" y="149"/>
                    </a:cubicBezTo>
                    <a:cubicBezTo>
                      <a:pt x="289" y="157"/>
                      <a:pt x="277" y="153"/>
                      <a:pt x="273" y="154"/>
                    </a:cubicBezTo>
                    <a:cubicBezTo>
                      <a:pt x="274" y="152"/>
                      <a:pt x="278" y="151"/>
                      <a:pt x="280" y="150"/>
                    </a:cubicBezTo>
                    <a:cubicBezTo>
                      <a:pt x="281" y="151"/>
                      <a:pt x="281" y="152"/>
                      <a:pt x="280" y="152"/>
                    </a:cubicBezTo>
                    <a:cubicBezTo>
                      <a:pt x="283" y="154"/>
                      <a:pt x="282" y="150"/>
                      <a:pt x="287" y="150"/>
                    </a:cubicBezTo>
                    <a:cubicBezTo>
                      <a:pt x="281" y="149"/>
                      <a:pt x="279" y="150"/>
                      <a:pt x="275" y="144"/>
                    </a:cubicBezTo>
                    <a:cubicBezTo>
                      <a:pt x="271" y="145"/>
                      <a:pt x="275" y="147"/>
                      <a:pt x="273" y="149"/>
                    </a:cubicBezTo>
                    <a:cubicBezTo>
                      <a:pt x="268" y="144"/>
                      <a:pt x="247" y="148"/>
                      <a:pt x="240" y="146"/>
                    </a:cubicBezTo>
                    <a:cubicBezTo>
                      <a:pt x="238" y="146"/>
                      <a:pt x="232" y="148"/>
                      <a:pt x="235" y="150"/>
                    </a:cubicBezTo>
                    <a:cubicBezTo>
                      <a:pt x="230" y="153"/>
                      <a:pt x="226" y="147"/>
                      <a:pt x="226" y="153"/>
                    </a:cubicBezTo>
                    <a:cubicBezTo>
                      <a:pt x="223" y="151"/>
                      <a:pt x="226" y="149"/>
                      <a:pt x="226" y="147"/>
                    </a:cubicBezTo>
                    <a:cubicBezTo>
                      <a:pt x="228" y="147"/>
                      <a:pt x="229" y="149"/>
                      <a:pt x="230" y="150"/>
                    </a:cubicBezTo>
                    <a:cubicBezTo>
                      <a:pt x="233" y="147"/>
                      <a:pt x="229" y="145"/>
                      <a:pt x="234" y="144"/>
                    </a:cubicBezTo>
                    <a:cubicBezTo>
                      <a:pt x="230" y="144"/>
                      <a:pt x="229" y="146"/>
                      <a:pt x="223" y="148"/>
                    </a:cubicBezTo>
                    <a:cubicBezTo>
                      <a:pt x="223" y="147"/>
                      <a:pt x="223" y="146"/>
                      <a:pt x="222" y="145"/>
                    </a:cubicBezTo>
                    <a:cubicBezTo>
                      <a:pt x="219" y="147"/>
                      <a:pt x="223" y="147"/>
                      <a:pt x="222" y="150"/>
                    </a:cubicBezTo>
                    <a:cubicBezTo>
                      <a:pt x="220" y="151"/>
                      <a:pt x="217" y="149"/>
                      <a:pt x="214" y="152"/>
                    </a:cubicBezTo>
                    <a:cubicBezTo>
                      <a:pt x="228" y="156"/>
                      <a:pt x="241" y="156"/>
                      <a:pt x="255" y="157"/>
                    </a:cubicBezTo>
                    <a:cubicBezTo>
                      <a:pt x="259" y="159"/>
                      <a:pt x="253" y="160"/>
                      <a:pt x="256" y="162"/>
                    </a:cubicBezTo>
                    <a:cubicBezTo>
                      <a:pt x="260" y="162"/>
                      <a:pt x="259" y="160"/>
                      <a:pt x="261" y="158"/>
                    </a:cubicBezTo>
                    <a:cubicBezTo>
                      <a:pt x="265" y="161"/>
                      <a:pt x="259" y="164"/>
                      <a:pt x="255" y="166"/>
                    </a:cubicBezTo>
                    <a:cubicBezTo>
                      <a:pt x="248" y="166"/>
                      <a:pt x="239" y="159"/>
                      <a:pt x="229" y="163"/>
                    </a:cubicBezTo>
                    <a:cubicBezTo>
                      <a:pt x="227" y="163"/>
                      <a:pt x="224" y="160"/>
                      <a:pt x="222" y="161"/>
                    </a:cubicBezTo>
                    <a:cubicBezTo>
                      <a:pt x="224" y="164"/>
                      <a:pt x="223" y="163"/>
                      <a:pt x="218" y="162"/>
                    </a:cubicBezTo>
                    <a:cubicBezTo>
                      <a:pt x="215" y="163"/>
                      <a:pt x="218" y="165"/>
                      <a:pt x="216" y="166"/>
                    </a:cubicBezTo>
                    <a:cubicBezTo>
                      <a:pt x="209" y="161"/>
                      <a:pt x="208" y="164"/>
                      <a:pt x="202" y="164"/>
                    </a:cubicBezTo>
                    <a:cubicBezTo>
                      <a:pt x="199" y="163"/>
                      <a:pt x="201" y="161"/>
                      <a:pt x="198" y="160"/>
                    </a:cubicBezTo>
                    <a:cubicBezTo>
                      <a:pt x="198" y="163"/>
                      <a:pt x="196" y="165"/>
                      <a:pt x="192" y="163"/>
                    </a:cubicBezTo>
                    <a:cubicBezTo>
                      <a:pt x="189" y="161"/>
                      <a:pt x="197" y="160"/>
                      <a:pt x="192" y="159"/>
                    </a:cubicBezTo>
                    <a:cubicBezTo>
                      <a:pt x="191" y="160"/>
                      <a:pt x="190" y="160"/>
                      <a:pt x="189" y="159"/>
                    </a:cubicBezTo>
                    <a:cubicBezTo>
                      <a:pt x="188" y="160"/>
                      <a:pt x="187" y="161"/>
                      <a:pt x="186" y="162"/>
                    </a:cubicBezTo>
                    <a:cubicBezTo>
                      <a:pt x="178" y="160"/>
                      <a:pt x="174" y="159"/>
                      <a:pt x="168" y="156"/>
                    </a:cubicBezTo>
                    <a:cubicBezTo>
                      <a:pt x="166" y="162"/>
                      <a:pt x="162" y="154"/>
                      <a:pt x="158" y="157"/>
                    </a:cubicBezTo>
                    <a:cubicBezTo>
                      <a:pt x="156" y="155"/>
                      <a:pt x="162" y="157"/>
                      <a:pt x="163" y="154"/>
                    </a:cubicBezTo>
                    <a:cubicBezTo>
                      <a:pt x="160" y="154"/>
                      <a:pt x="156" y="155"/>
                      <a:pt x="153" y="153"/>
                    </a:cubicBezTo>
                    <a:cubicBezTo>
                      <a:pt x="151" y="154"/>
                      <a:pt x="149" y="157"/>
                      <a:pt x="147" y="156"/>
                    </a:cubicBezTo>
                    <a:cubicBezTo>
                      <a:pt x="148" y="159"/>
                      <a:pt x="147" y="159"/>
                      <a:pt x="143" y="162"/>
                    </a:cubicBezTo>
                    <a:cubicBezTo>
                      <a:pt x="149" y="161"/>
                      <a:pt x="152" y="165"/>
                      <a:pt x="158" y="163"/>
                    </a:cubicBezTo>
                    <a:cubicBezTo>
                      <a:pt x="161" y="166"/>
                      <a:pt x="155" y="165"/>
                      <a:pt x="158" y="168"/>
                    </a:cubicBezTo>
                    <a:cubicBezTo>
                      <a:pt x="162" y="166"/>
                      <a:pt x="162" y="164"/>
                      <a:pt x="161" y="162"/>
                    </a:cubicBezTo>
                    <a:cubicBezTo>
                      <a:pt x="164" y="161"/>
                      <a:pt x="166" y="162"/>
                      <a:pt x="168" y="160"/>
                    </a:cubicBezTo>
                    <a:cubicBezTo>
                      <a:pt x="168" y="164"/>
                      <a:pt x="174" y="162"/>
                      <a:pt x="177" y="162"/>
                    </a:cubicBezTo>
                    <a:cubicBezTo>
                      <a:pt x="179" y="165"/>
                      <a:pt x="173" y="164"/>
                      <a:pt x="172" y="168"/>
                    </a:cubicBezTo>
                    <a:cubicBezTo>
                      <a:pt x="175" y="168"/>
                      <a:pt x="175" y="167"/>
                      <a:pt x="177" y="165"/>
                    </a:cubicBezTo>
                    <a:cubicBezTo>
                      <a:pt x="178" y="166"/>
                      <a:pt x="181" y="169"/>
                      <a:pt x="186" y="169"/>
                    </a:cubicBezTo>
                    <a:cubicBezTo>
                      <a:pt x="186" y="168"/>
                      <a:pt x="189" y="166"/>
                      <a:pt x="192" y="164"/>
                    </a:cubicBezTo>
                    <a:cubicBezTo>
                      <a:pt x="193" y="167"/>
                      <a:pt x="191" y="169"/>
                      <a:pt x="195" y="171"/>
                    </a:cubicBezTo>
                    <a:cubicBezTo>
                      <a:pt x="197" y="169"/>
                      <a:pt x="200" y="172"/>
                      <a:pt x="202" y="172"/>
                    </a:cubicBezTo>
                    <a:cubicBezTo>
                      <a:pt x="201" y="173"/>
                      <a:pt x="203" y="175"/>
                      <a:pt x="203" y="176"/>
                    </a:cubicBezTo>
                    <a:cubicBezTo>
                      <a:pt x="212" y="175"/>
                      <a:pt x="222" y="177"/>
                      <a:pt x="231" y="179"/>
                    </a:cubicBezTo>
                    <a:cubicBezTo>
                      <a:pt x="237" y="175"/>
                      <a:pt x="242" y="181"/>
                      <a:pt x="247" y="178"/>
                    </a:cubicBezTo>
                    <a:cubicBezTo>
                      <a:pt x="256" y="186"/>
                      <a:pt x="270" y="175"/>
                      <a:pt x="276" y="184"/>
                    </a:cubicBezTo>
                    <a:cubicBezTo>
                      <a:pt x="278" y="182"/>
                      <a:pt x="280" y="183"/>
                      <a:pt x="282" y="182"/>
                    </a:cubicBezTo>
                    <a:cubicBezTo>
                      <a:pt x="284" y="184"/>
                      <a:pt x="287" y="185"/>
                      <a:pt x="289" y="186"/>
                    </a:cubicBezTo>
                    <a:cubicBezTo>
                      <a:pt x="285" y="188"/>
                      <a:pt x="282" y="185"/>
                      <a:pt x="281" y="189"/>
                    </a:cubicBezTo>
                    <a:cubicBezTo>
                      <a:pt x="282" y="185"/>
                      <a:pt x="279" y="187"/>
                      <a:pt x="275" y="186"/>
                    </a:cubicBezTo>
                    <a:cubicBezTo>
                      <a:pt x="273" y="189"/>
                      <a:pt x="277" y="188"/>
                      <a:pt x="279" y="189"/>
                    </a:cubicBezTo>
                    <a:cubicBezTo>
                      <a:pt x="274" y="192"/>
                      <a:pt x="270" y="190"/>
                      <a:pt x="266" y="190"/>
                    </a:cubicBezTo>
                    <a:cubicBezTo>
                      <a:pt x="265" y="188"/>
                      <a:pt x="270" y="188"/>
                      <a:pt x="272" y="189"/>
                    </a:cubicBezTo>
                    <a:cubicBezTo>
                      <a:pt x="270" y="185"/>
                      <a:pt x="261" y="188"/>
                      <a:pt x="257" y="187"/>
                    </a:cubicBezTo>
                    <a:cubicBezTo>
                      <a:pt x="258" y="190"/>
                      <a:pt x="261" y="187"/>
                      <a:pt x="263" y="190"/>
                    </a:cubicBezTo>
                    <a:cubicBezTo>
                      <a:pt x="254" y="188"/>
                      <a:pt x="251" y="192"/>
                      <a:pt x="244" y="192"/>
                    </a:cubicBezTo>
                    <a:cubicBezTo>
                      <a:pt x="241" y="191"/>
                      <a:pt x="250" y="189"/>
                      <a:pt x="245" y="188"/>
                    </a:cubicBezTo>
                    <a:cubicBezTo>
                      <a:pt x="244" y="188"/>
                      <a:pt x="242" y="189"/>
                      <a:pt x="241" y="190"/>
                    </a:cubicBezTo>
                    <a:cubicBezTo>
                      <a:pt x="233" y="187"/>
                      <a:pt x="224" y="189"/>
                      <a:pt x="219" y="191"/>
                    </a:cubicBezTo>
                    <a:cubicBezTo>
                      <a:pt x="224" y="188"/>
                      <a:pt x="215" y="188"/>
                      <a:pt x="211" y="187"/>
                    </a:cubicBezTo>
                    <a:cubicBezTo>
                      <a:pt x="210" y="189"/>
                      <a:pt x="208" y="191"/>
                      <a:pt x="211" y="191"/>
                    </a:cubicBezTo>
                    <a:cubicBezTo>
                      <a:pt x="205" y="196"/>
                      <a:pt x="204" y="188"/>
                      <a:pt x="199" y="192"/>
                    </a:cubicBezTo>
                    <a:cubicBezTo>
                      <a:pt x="196" y="190"/>
                      <a:pt x="198" y="188"/>
                      <a:pt x="198" y="186"/>
                    </a:cubicBezTo>
                    <a:cubicBezTo>
                      <a:pt x="196" y="184"/>
                      <a:pt x="192" y="189"/>
                      <a:pt x="192" y="190"/>
                    </a:cubicBezTo>
                    <a:cubicBezTo>
                      <a:pt x="188" y="192"/>
                      <a:pt x="181" y="185"/>
                      <a:pt x="180" y="190"/>
                    </a:cubicBezTo>
                    <a:cubicBezTo>
                      <a:pt x="179" y="190"/>
                      <a:pt x="173" y="188"/>
                      <a:pt x="174" y="187"/>
                    </a:cubicBezTo>
                    <a:cubicBezTo>
                      <a:pt x="170" y="190"/>
                      <a:pt x="161" y="190"/>
                      <a:pt x="153" y="187"/>
                    </a:cubicBezTo>
                    <a:cubicBezTo>
                      <a:pt x="157" y="186"/>
                      <a:pt x="157" y="186"/>
                      <a:pt x="161" y="183"/>
                    </a:cubicBezTo>
                    <a:cubicBezTo>
                      <a:pt x="158" y="181"/>
                      <a:pt x="155" y="180"/>
                      <a:pt x="152" y="178"/>
                    </a:cubicBezTo>
                    <a:cubicBezTo>
                      <a:pt x="150" y="179"/>
                      <a:pt x="155" y="183"/>
                      <a:pt x="151" y="182"/>
                    </a:cubicBezTo>
                    <a:cubicBezTo>
                      <a:pt x="149" y="185"/>
                      <a:pt x="155" y="182"/>
                      <a:pt x="156" y="182"/>
                    </a:cubicBezTo>
                    <a:cubicBezTo>
                      <a:pt x="157" y="186"/>
                      <a:pt x="146" y="189"/>
                      <a:pt x="142" y="184"/>
                    </a:cubicBezTo>
                    <a:cubicBezTo>
                      <a:pt x="136" y="183"/>
                      <a:pt x="130" y="192"/>
                      <a:pt x="124" y="187"/>
                    </a:cubicBezTo>
                    <a:cubicBezTo>
                      <a:pt x="123" y="188"/>
                      <a:pt x="121" y="189"/>
                      <a:pt x="120" y="190"/>
                    </a:cubicBezTo>
                    <a:cubicBezTo>
                      <a:pt x="117" y="188"/>
                      <a:pt x="120" y="187"/>
                      <a:pt x="120" y="186"/>
                    </a:cubicBezTo>
                    <a:cubicBezTo>
                      <a:pt x="117" y="184"/>
                      <a:pt x="113" y="190"/>
                      <a:pt x="110" y="187"/>
                    </a:cubicBezTo>
                    <a:cubicBezTo>
                      <a:pt x="108" y="184"/>
                      <a:pt x="113" y="185"/>
                      <a:pt x="114" y="183"/>
                    </a:cubicBezTo>
                    <a:cubicBezTo>
                      <a:pt x="104" y="185"/>
                      <a:pt x="95" y="187"/>
                      <a:pt x="88" y="182"/>
                    </a:cubicBezTo>
                    <a:cubicBezTo>
                      <a:pt x="85" y="182"/>
                      <a:pt x="82" y="181"/>
                      <a:pt x="79" y="184"/>
                    </a:cubicBezTo>
                    <a:cubicBezTo>
                      <a:pt x="81" y="185"/>
                      <a:pt x="82" y="186"/>
                      <a:pt x="80" y="187"/>
                    </a:cubicBezTo>
                    <a:cubicBezTo>
                      <a:pt x="77" y="184"/>
                      <a:pt x="67" y="188"/>
                      <a:pt x="60" y="184"/>
                    </a:cubicBezTo>
                    <a:cubicBezTo>
                      <a:pt x="63" y="182"/>
                      <a:pt x="65" y="181"/>
                      <a:pt x="67" y="182"/>
                    </a:cubicBezTo>
                    <a:cubicBezTo>
                      <a:pt x="65" y="180"/>
                      <a:pt x="56" y="179"/>
                      <a:pt x="51" y="179"/>
                    </a:cubicBezTo>
                    <a:cubicBezTo>
                      <a:pt x="47" y="182"/>
                      <a:pt x="54" y="179"/>
                      <a:pt x="55" y="182"/>
                    </a:cubicBezTo>
                    <a:cubicBezTo>
                      <a:pt x="52" y="184"/>
                      <a:pt x="49" y="182"/>
                      <a:pt x="46" y="185"/>
                    </a:cubicBezTo>
                    <a:cubicBezTo>
                      <a:pt x="47" y="186"/>
                      <a:pt x="47" y="187"/>
                      <a:pt x="45" y="188"/>
                    </a:cubicBezTo>
                    <a:cubicBezTo>
                      <a:pt x="47" y="190"/>
                      <a:pt x="48" y="188"/>
                      <a:pt x="48" y="191"/>
                    </a:cubicBezTo>
                    <a:cubicBezTo>
                      <a:pt x="47" y="191"/>
                      <a:pt x="46" y="191"/>
                      <a:pt x="45" y="192"/>
                    </a:cubicBezTo>
                    <a:cubicBezTo>
                      <a:pt x="40" y="187"/>
                      <a:pt x="39" y="188"/>
                      <a:pt x="33" y="186"/>
                    </a:cubicBezTo>
                    <a:cubicBezTo>
                      <a:pt x="37" y="182"/>
                      <a:pt x="39" y="188"/>
                      <a:pt x="42" y="185"/>
                    </a:cubicBezTo>
                    <a:cubicBezTo>
                      <a:pt x="41" y="182"/>
                      <a:pt x="38" y="184"/>
                      <a:pt x="36" y="181"/>
                    </a:cubicBezTo>
                    <a:cubicBezTo>
                      <a:pt x="38" y="184"/>
                      <a:pt x="30" y="186"/>
                      <a:pt x="26" y="185"/>
                    </a:cubicBezTo>
                    <a:cubicBezTo>
                      <a:pt x="25" y="184"/>
                      <a:pt x="27" y="183"/>
                      <a:pt x="28" y="183"/>
                    </a:cubicBezTo>
                    <a:cubicBezTo>
                      <a:pt x="26" y="179"/>
                      <a:pt x="23" y="182"/>
                      <a:pt x="21" y="180"/>
                    </a:cubicBezTo>
                    <a:cubicBezTo>
                      <a:pt x="20" y="181"/>
                      <a:pt x="24" y="182"/>
                      <a:pt x="23" y="184"/>
                    </a:cubicBezTo>
                    <a:cubicBezTo>
                      <a:pt x="16" y="186"/>
                      <a:pt x="10" y="182"/>
                      <a:pt x="4" y="184"/>
                    </a:cubicBezTo>
                    <a:cubicBezTo>
                      <a:pt x="4" y="187"/>
                      <a:pt x="9" y="183"/>
                      <a:pt x="11" y="185"/>
                    </a:cubicBezTo>
                    <a:cubicBezTo>
                      <a:pt x="12" y="186"/>
                      <a:pt x="11" y="187"/>
                      <a:pt x="12" y="187"/>
                    </a:cubicBezTo>
                    <a:cubicBezTo>
                      <a:pt x="7" y="186"/>
                      <a:pt x="6" y="188"/>
                      <a:pt x="1" y="190"/>
                    </a:cubicBezTo>
                    <a:cubicBezTo>
                      <a:pt x="1" y="193"/>
                      <a:pt x="5" y="192"/>
                      <a:pt x="7" y="189"/>
                    </a:cubicBezTo>
                    <a:cubicBezTo>
                      <a:pt x="11" y="191"/>
                      <a:pt x="3" y="193"/>
                      <a:pt x="9" y="193"/>
                    </a:cubicBezTo>
                    <a:cubicBezTo>
                      <a:pt x="6" y="195"/>
                      <a:pt x="0" y="196"/>
                      <a:pt x="4" y="199"/>
                    </a:cubicBezTo>
                    <a:close/>
                    <a:moveTo>
                      <a:pt x="342" y="247"/>
                    </a:moveTo>
                    <a:cubicBezTo>
                      <a:pt x="346" y="244"/>
                      <a:pt x="349" y="247"/>
                      <a:pt x="352" y="248"/>
                    </a:cubicBezTo>
                    <a:cubicBezTo>
                      <a:pt x="348" y="250"/>
                      <a:pt x="345" y="248"/>
                      <a:pt x="342" y="247"/>
                    </a:cubicBezTo>
                    <a:close/>
                    <a:moveTo>
                      <a:pt x="614" y="282"/>
                    </a:moveTo>
                    <a:cubicBezTo>
                      <a:pt x="611" y="285"/>
                      <a:pt x="605" y="283"/>
                      <a:pt x="609" y="287"/>
                    </a:cubicBezTo>
                    <a:cubicBezTo>
                      <a:pt x="604" y="289"/>
                      <a:pt x="599" y="287"/>
                      <a:pt x="594" y="286"/>
                    </a:cubicBezTo>
                    <a:cubicBezTo>
                      <a:pt x="596" y="283"/>
                      <a:pt x="597" y="285"/>
                      <a:pt x="600" y="280"/>
                    </a:cubicBezTo>
                    <a:cubicBezTo>
                      <a:pt x="601" y="281"/>
                      <a:pt x="602" y="283"/>
                      <a:pt x="604" y="283"/>
                    </a:cubicBezTo>
                    <a:cubicBezTo>
                      <a:pt x="605" y="282"/>
                      <a:pt x="603" y="281"/>
                      <a:pt x="604" y="280"/>
                    </a:cubicBezTo>
                    <a:cubicBezTo>
                      <a:pt x="607" y="281"/>
                      <a:pt x="611" y="278"/>
                      <a:pt x="614" y="282"/>
                    </a:cubicBezTo>
                    <a:close/>
                    <a:moveTo>
                      <a:pt x="2649" y="181"/>
                    </a:moveTo>
                    <a:cubicBezTo>
                      <a:pt x="2652" y="179"/>
                      <a:pt x="2651" y="176"/>
                      <a:pt x="2655" y="179"/>
                    </a:cubicBezTo>
                    <a:cubicBezTo>
                      <a:pt x="2655" y="181"/>
                      <a:pt x="2651" y="183"/>
                      <a:pt x="2649" y="181"/>
                    </a:cubicBezTo>
                    <a:close/>
                    <a:moveTo>
                      <a:pt x="2648" y="107"/>
                    </a:moveTo>
                    <a:cubicBezTo>
                      <a:pt x="2653" y="106"/>
                      <a:pt x="2654" y="105"/>
                      <a:pt x="2658" y="101"/>
                    </a:cubicBezTo>
                    <a:cubicBezTo>
                      <a:pt x="2660" y="104"/>
                      <a:pt x="2662" y="102"/>
                      <a:pt x="2664" y="101"/>
                    </a:cubicBezTo>
                    <a:cubicBezTo>
                      <a:pt x="2667" y="104"/>
                      <a:pt x="2667" y="104"/>
                      <a:pt x="2669" y="108"/>
                    </a:cubicBezTo>
                    <a:cubicBezTo>
                      <a:pt x="2673" y="105"/>
                      <a:pt x="2670" y="102"/>
                      <a:pt x="2669" y="100"/>
                    </a:cubicBezTo>
                    <a:cubicBezTo>
                      <a:pt x="2676" y="101"/>
                      <a:pt x="2675" y="108"/>
                      <a:pt x="2671" y="111"/>
                    </a:cubicBezTo>
                    <a:cubicBezTo>
                      <a:pt x="2665" y="106"/>
                      <a:pt x="2659" y="115"/>
                      <a:pt x="2653" y="112"/>
                    </a:cubicBezTo>
                    <a:cubicBezTo>
                      <a:pt x="2650" y="109"/>
                      <a:pt x="2656" y="111"/>
                      <a:pt x="2655" y="108"/>
                    </a:cubicBezTo>
                    <a:cubicBezTo>
                      <a:pt x="2652" y="110"/>
                      <a:pt x="2647" y="110"/>
                      <a:pt x="2648" y="107"/>
                    </a:cubicBezTo>
                    <a:close/>
                    <a:moveTo>
                      <a:pt x="2100" y="86"/>
                    </a:moveTo>
                    <a:cubicBezTo>
                      <a:pt x="2096" y="88"/>
                      <a:pt x="2093" y="85"/>
                      <a:pt x="2089" y="86"/>
                    </a:cubicBezTo>
                    <a:cubicBezTo>
                      <a:pt x="2093" y="83"/>
                      <a:pt x="2096" y="84"/>
                      <a:pt x="2100" y="86"/>
                    </a:cubicBezTo>
                    <a:close/>
                    <a:moveTo>
                      <a:pt x="1813" y="83"/>
                    </a:moveTo>
                    <a:cubicBezTo>
                      <a:pt x="1811" y="80"/>
                      <a:pt x="1805" y="81"/>
                      <a:pt x="1807" y="78"/>
                    </a:cubicBezTo>
                    <a:cubicBezTo>
                      <a:pt x="1809" y="81"/>
                      <a:pt x="1816" y="79"/>
                      <a:pt x="1813" y="83"/>
                    </a:cubicBezTo>
                    <a:close/>
                    <a:moveTo>
                      <a:pt x="1599" y="73"/>
                    </a:moveTo>
                    <a:cubicBezTo>
                      <a:pt x="1602" y="74"/>
                      <a:pt x="1604" y="71"/>
                      <a:pt x="1607" y="75"/>
                    </a:cubicBezTo>
                    <a:cubicBezTo>
                      <a:pt x="1604" y="77"/>
                      <a:pt x="1598" y="76"/>
                      <a:pt x="1599" y="73"/>
                    </a:cubicBezTo>
                    <a:close/>
                    <a:moveTo>
                      <a:pt x="350" y="17"/>
                    </a:moveTo>
                    <a:cubicBezTo>
                      <a:pt x="346" y="17"/>
                      <a:pt x="342" y="17"/>
                      <a:pt x="338" y="14"/>
                    </a:cubicBezTo>
                    <a:cubicBezTo>
                      <a:pt x="342" y="15"/>
                      <a:pt x="350" y="13"/>
                      <a:pt x="350" y="17"/>
                    </a:cubicBezTo>
                    <a:close/>
                    <a:moveTo>
                      <a:pt x="423" y="64"/>
                    </a:moveTo>
                    <a:cubicBezTo>
                      <a:pt x="422" y="67"/>
                      <a:pt x="407" y="66"/>
                      <a:pt x="410" y="61"/>
                    </a:cubicBezTo>
                    <a:cubicBezTo>
                      <a:pt x="414" y="65"/>
                      <a:pt x="419" y="60"/>
                      <a:pt x="423" y="64"/>
                    </a:cubicBezTo>
                    <a:close/>
                    <a:moveTo>
                      <a:pt x="108" y="41"/>
                    </a:moveTo>
                    <a:cubicBezTo>
                      <a:pt x="109" y="40"/>
                      <a:pt x="109" y="39"/>
                      <a:pt x="111" y="38"/>
                    </a:cubicBezTo>
                    <a:cubicBezTo>
                      <a:pt x="113" y="40"/>
                      <a:pt x="114" y="39"/>
                      <a:pt x="116" y="40"/>
                    </a:cubicBezTo>
                    <a:cubicBezTo>
                      <a:pt x="113" y="42"/>
                      <a:pt x="111" y="44"/>
                      <a:pt x="108" y="41"/>
                    </a:cubicBezTo>
                    <a:close/>
                    <a:moveTo>
                      <a:pt x="519" y="162"/>
                    </a:moveTo>
                    <a:cubicBezTo>
                      <a:pt x="511" y="162"/>
                      <a:pt x="507" y="162"/>
                      <a:pt x="500" y="161"/>
                    </a:cubicBezTo>
                    <a:cubicBezTo>
                      <a:pt x="507" y="159"/>
                      <a:pt x="513" y="160"/>
                      <a:pt x="519" y="162"/>
                    </a:cubicBezTo>
                    <a:close/>
                    <a:moveTo>
                      <a:pt x="347" y="156"/>
                    </a:moveTo>
                    <a:cubicBezTo>
                      <a:pt x="344" y="155"/>
                      <a:pt x="336" y="156"/>
                      <a:pt x="337" y="153"/>
                    </a:cubicBezTo>
                    <a:cubicBezTo>
                      <a:pt x="340" y="153"/>
                      <a:pt x="347" y="152"/>
                      <a:pt x="347" y="156"/>
                    </a:cubicBezTo>
                    <a:close/>
                    <a:moveTo>
                      <a:pt x="258" y="147"/>
                    </a:moveTo>
                    <a:cubicBezTo>
                      <a:pt x="258" y="148"/>
                      <a:pt x="255" y="153"/>
                      <a:pt x="253" y="150"/>
                    </a:cubicBezTo>
                    <a:cubicBezTo>
                      <a:pt x="251" y="148"/>
                      <a:pt x="257" y="146"/>
                      <a:pt x="258" y="147"/>
                    </a:cubicBezTo>
                    <a:close/>
                    <a:moveTo>
                      <a:pt x="35" y="190"/>
                    </a:moveTo>
                    <a:cubicBezTo>
                      <a:pt x="33" y="189"/>
                      <a:pt x="34" y="191"/>
                      <a:pt x="32" y="192"/>
                    </a:cubicBezTo>
                    <a:cubicBezTo>
                      <a:pt x="30" y="187"/>
                      <a:pt x="27" y="194"/>
                      <a:pt x="24" y="189"/>
                    </a:cubicBezTo>
                    <a:cubicBezTo>
                      <a:pt x="27" y="186"/>
                      <a:pt x="35" y="187"/>
                      <a:pt x="35" y="190"/>
                    </a:cubicBezTo>
                    <a:close/>
                    <a:moveTo>
                      <a:pt x="160" y="212"/>
                    </a:moveTo>
                    <a:cubicBezTo>
                      <a:pt x="157" y="212"/>
                      <a:pt x="155" y="214"/>
                      <a:pt x="153" y="212"/>
                    </a:cubicBezTo>
                    <a:cubicBezTo>
                      <a:pt x="157" y="208"/>
                      <a:pt x="159" y="212"/>
                      <a:pt x="160" y="212"/>
                    </a:cubicBezTo>
                    <a:close/>
                    <a:moveTo>
                      <a:pt x="282" y="239"/>
                    </a:moveTo>
                    <a:cubicBezTo>
                      <a:pt x="281" y="241"/>
                      <a:pt x="276" y="241"/>
                      <a:pt x="273" y="238"/>
                    </a:cubicBezTo>
                    <a:cubicBezTo>
                      <a:pt x="276" y="236"/>
                      <a:pt x="279" y="237"/>
                      <a:pt x="282" y="239"/>
                    </a:cubicBezTo>
                    <a:close/>
                    <a:moveTo>
                      <a:pt x="308" y="240"/>
                    </a:moveTo>
                    <a:cubicBezTo>
                      <a:pt x="304" y="242"/>
                      <a:pt x="297" y="241"/>
                      <a:pt x="297" y="237"/>
                    </a:cubicBezTo>
                    <a:cubicBezTo>
                      <a:pt x="300" y="239"/>
                      <a:pt x="304" y="237"/>
                      <a:pt x="308" y="240"/>
                    </a:cubicBezTo>
                    <a:close/>
                    <a:moveTo>
                      <a:pt x="132" y="93"/>
                    </a:moveTo>
                    <a:cubicBezTo>
                      <a:pt x="138" y="93"/>
                      <a:pt x="144" y="91"/>
                      <a:pt x="150" y="93"/>
                    </a:cubicBezTo>
                    <a:cubicBezTo>
                      <a:pt x="144" y="97"/>
                      <a:pt x="134" y="95"/>
                      <a:pt x="132" y="93"/>
                    </a:cubicBezTo>
                    <a:close/>
                    <a:moveTo>
                      <a:pt x="383" y="290"/>
                    </a:moveTo>
                    <a:cubicBezTo>
                      <a:pt x="382" y="293"/>
                      <a:pt x="376" y="292"/>
                      <a:pt x="373" y="290"/>
                    </a:cubicBezTo>
                    <a:cubicBezTo>
                      <a:pt x="377" y="287"/>
                      <a:pt x="380" y="288"/>
                      <a:pt x="383" y="290"/>
                    </a:cubicBezTo>
                    <a:close/>
                    <a:moveTo>
                      <a:pt x="269" y="193"/>
                    </a:moveTo>
                    <a:cubicBezTo>
                      <a:pt x="266" y="193"/>
                      <a:pt x="263" y="195"/>
                      <a:pt x="260" y="193"/>
                    </a:cubicBezTo>
                    <a:cubicBezTo>
                      <a:pt x="262" y="191"/>
                      <a:pt x="269" y="190"/>
                      <a:pt x="269" y="193"/>
                    </a:cubicBezTo>
                    <a:close/>
                    <a:moveTo>
                      <a:pt x="133" y="80"/>
                    </a:moveTo>
                    <a:cubicBezTo>
                      <a:pt x="132" y="78"/>
                      <a:pt x="126" y="81"/>
                      <a:pt x="128" y="77"/>
                    </a:cubicBezTo>
                    <a:cubicBezTo>
                      <a:pt x="130" y="78"/>
                      <a:pt x="136" y="77"/>
                      <a:pt x="133" y="80"/>
                    </a:cubicBezTo>
                    <a:close/>
                    <a:moveTo>
                      <a:pt x="139" y="79"/>
                    </a:moveTo>
                    <a:cubicBezTo>
                      <a:pt x="140" y="83"/>
                      <a:pt x="142" y="80"/>
                      <a:pt x="145" y="81"/>
                    </a:cubicBezTo>
                    <a:cubicBezTo>
                      <a:pt x="144" y="82"/>
                      <a:pt x="147" y="83"/>
                      <a:pt x="146" y="84"/>
                    </a:cubicBezTo>
                    <a:cubicBezTo>
                      <a:pt x="142" y="84"/>
                      <a:pt x="143" y="81"/>
                      <a:pt x="139" y="84"/>
                    </a:cubicBezTo>
                    <a:cubicBezTo>
                      <a:pt x="136" y="82"/>
                      <a:pt x="136" y="82"/>
                      <a:pt x="136" y="82"/>
                    </a:cubicBezTo>
                    <a:cubicBezTo>
                      <a:pt x="137" y="81"/>
                      <a:pt x="137" y="80"/>
                      <a:pt x="139" y="79"/>
                    </a:cubicBezTo>
                    <a:close/>
                    <a:moveTo>
                      <a:pt x="156" y="88"/>
                    </a:moveTo>
                    <a:cubicBezTo>
                      <a:pt x="153" y="88"/>
                      <a:pt x="149" y="91"/>
                      <a:pt x="147" y="88"/>
                    </a:cubicBezTo>
                    <a:cubicBezTo>
                      <a:pt x="150" y="85"/>
                      <a:pt x="153" y="86"/>
                      <a:pt x="156" y="88"/>
                    </a:cubicBezTo>
                    <a:close/>
                    <a:moveTo>
                      <a:pt x="266" y="161"/>
                    </a:moveTo>
                    <a:cubicBezTo>
                      <a:pt x="267" y="160"/>
                      <a:pt x="269" y="159"/>
                      <a:pt x="271" y="159"/>
                    </a:cubicBezTo>
                    <a:cubicBezTo>
                      <a:pt x="267" y="162"/>
                      <a:pt x="269" y="168"/>
                      <a:pt x="263" y="166"/>
                    </a:cubicBezTo>
                    <a:cubicBezTo>
                      <a:pt x="262" y="163"/>
                      <a:pt x="269" y="163"/>
                      <a:pt x="266" y="161"/>
                    </a:cubicBezTo>
                    <a:close/>
                    <a:moveTo>
                      <a:pt x="183" y="87"/>
                    </a:moveTo>
                    <a:cubicBezTo>
                      <a:pt x="182" y="88"/>
                      <a:pt x="181" y="89"/>
                      <a:pt x="180" y="90"/>
                    </a:cubicBezTo>
                    <a:cubicBezTo>
                      <a:pt x="179" y="89"/>
                      <a:pt x="178" y="88"/>
                      <a:pt x="177" y="88"/>
                    </a:cubicBezTo>
                    <a:cubicBezTo>
                      <a:pt x="179" y="85"/>
                      <a:pt x="181" y="87"/>
                      <a:pt x="183" y="87"/>
                    </a:cubicBezTo>
                    <a:close/>
                    <a:moveTo>
                      <a:pt x="132" y="44"/>
                    </a:moveTo>
                    <a:cubicBezTo>
                      <a:pt x="130" y="39"/>
                      <a:pt x="128" y="44"/>
                      <a:pt x="125" y="42"/>
                    </a:cubicBezTo>
                    <a:cubicBezTo>
                      <a:pt x="124" y="38"/>
                      <a:pt x="138" y="40"/>
                      <a:pt x="132" y="44"/>
                    </a:cubicBezTo>
                    <a:close/>
                    <a:moveTo>
                      <a:pt x="285" y="160"/>
                    </a:moveTo>
                    <a:cubicBezTo>
                      <a:pt x="291" y="163"/>
                      <a:pt x="298" y="157"/>
                      <a:pt x="301" y="163"/>
                    </a:cubicBezTo>
                    <a:cubicBezTo>
                      <a:pt x="302" y="159"/>
                      <a:pt x="308" y="160"/>
                      <a:pt x="311" y="162"/>
                    </a:cubicBezTo>
                    <a:cubicBezTo>
                      <a:pt x="302" y="162"/>
                      <a:pt x="304" y="167"/>
                      <a:pt x="295" y="170"/>
                    </a:cubicBezTo>
                    <a:cubicBezTo>
                      <a:pt x="292" y="164"/>
                      <a:pt x="292" y="170"/>
                      <a:pt x="290" y="166"/>
                    </a:cubicBezTo>
                    <a:cubicBezTo>
                      <a:pt x="286" y="167"/>
                      <a:pt x="276" y="169"/>
                      <a:pt x="275" y="166"/>
                    </a:cubicBezTo>
                    <a:cubicBezTo>
                      <a:pt x="276" y="166"/>
                      <a:pt x="281" y="166"/>
                      <a:pt x="279" y="165"/>
                    </a:cubicBezTo>
                    <a:cubicBezTo>
                      <a:pt x="276" y="165"/>
                      <a:pt x="273" y="165"/>
                      <a:pt x="270" y="163"/>
                    </a:cubicBezTo>
                    <a:cubicBezTo>
                      <a:pt x="272" y="160"/>
                      <a:pt x="275" y="162"/>
                      <a:pt x="277" y="164"/>
                    </a:cubicBezTo>
                    <a:cubicBezTo>
                      <a:pt x="280" y="163"/>
                      <a:pt x="285" y="164"/>
                      <a:pt x="285" y="160"/>
                    </a:cubicBezTo>
                    <a:close/>
                    <a:moveTo>
                      <a:pt x="378" y="245"/>
                    </a:moveTo>
                    <a:cubicBezTo>
                      <a:pt x="378" y="249"/>
                      <a:pt x="373" y="248"/>
                      <a:pt x="370" y="247"/>
                    </a:cubicBezTo>
                    <a:cubicBezTo>
                      <a:pt x="370" y="244"/>
                      <a:pt x="375" y="244"/>
                      <a:pt x="378" y="245"/>
                    </a:cubicBezTo>
                    <a:close/>
                    <a:moveTo>
                      <a:pt x="266" y="150"/>
                    </a:moveTo>
                    <a:cubicBezTo>
                      <a:pt x="267" y="151"/>
                      <a:pt x="268" y="152"/>
                      <a:pt x="270" y="153"/>
                    </a:cubicBezTo>
                    <a:cubicBezTo>
                      <a:pt x="268" y="154"/>
                      <a:pt x="266" y="155"/>
                      <a:pt x="264" y="154"/>
                    </a:cubicBezTo>
                    <a:cubicBezTo>
                      <a:pt x="268" y="153"/>
                      <a:pt x="262" y="151"/>
                      <a:pt x="266" y="150"/>
                    </a:cubicBezTo>
                    <a:close/>
                    <a:moveTo>
                      <a:pt x="163" y="51"/>
                    </a:moveTo>
                    <a:cubicBezTo>
                      <a:pt x="160" y="54"/>
                      <a:pt x="157" y="48"/>
                      <a:pt x="154" y="51"/>
                    </a:cubicBezTo>
                    <a:cubicBezTo>
                      <a:pt x="152" y="49"/>
                      <a:pt x="155" y="47"/>
                      <a:pt x="150" y="47"/>
                    </a:cubicBezTo>
                    <a:cubicBezTo>
                      <a:pt x="157" y="42"/>
                      <a:pt x="157" y="50"/>
                      <a:pt x="163" y="51"/>
                    </a:cubicBezTo>
                    <a:close/>
                    <a:moveTo>
                      <a:pt x="213" y="92"/>
                    </a:moveTo>
                    <a:cubicBezTo>
                      <a:pt x="210" y="94"/>
                      <a:pt x="207" y="97"/>
                      <a:pt x="205" y="94"/>
                    </a:cubicBezTo>
                    <a:cubicBezTo>
                      <a:pt x="207" y="93"/>
                      <a:pt x="210" y="89"/>
                      <a:pt x="213" y="92"/>
                    </a:cubicBezTo>
                    <a:close/>
                    <a:moveTo>
                      <a:pt x="179" y="65"/>
                    </a:moveTo>
                    <a:cubicBezTo>
                      <a:pt x="176" y="61"/>
                      <a:pt x="185" y="56"/>
                      <a:pt x="189" y="59"/>
                    </a:cubicBezTo>
                    <a:cubicBezTo>
                      <a:pt x="189" y="62"/>
                      <a:pt x="186" y="63"/>
                      <a:pt x="184" y="64"/>
                    </a:cubicBezTo>
                    <a:cubicBezTo>
                      <a:pt x="184" y="60"/>
                      <a:pt x="181" y="62"/>
                      <a:pt x="179" y="65"/>
                    </a:cubicBezTo>
                    <a:close/>
                    <a:moveTo>
                      <a:pt x="340" y="173"/>
                    </a:moveTo>
                    <a:cubicBezTo>
                      <a:pt x="340" y="170"/>
                      <a:pt x="336" y="172"/>
                      <a:pt x="335" y="174"/>
                    </a:cubicBezTo>
                    <a:cubicBezTo>
                      <a:pt x="332" y="174"/>
                      <a:pt x="331" y="173"/>
                      <a:pt x="331" y="171"/>
                    </a:cubicBezTo>
                    <a:cubicBezTo>
                      <a:pt x="325" y="175"/>
                      <a:pt x="319" y="169"/>
                      <a:pt x="312" y="173"/>
                    </a:cubicBezTo>
                    <a:cubicBezTo>
                      <a:pt x="309" y="171"/>
                      <a:pt x="313" y="167"/>
                      <a:pt x="308" y="171"/>
                    </a:cubicBezTo>
                    <a:cubicBezTo>
                      <a:pt x="305" y="168"/>
                      <a:pt x="305" y="163"/>
                      <a:pt x="310" y="165"/>
                    </a:cubicBezTo>
                    <a:cubicBezTo>
                      <a:pt x="309" y="166"/>
                      <a:pt x="308" y="167"/>
                      <a:pt x="310" y="168"/>
                    </a:cubicBezTo>
                    <a:cubicBezTo>
                      <a:pt x="311" y="160"/>
                      <a:pt x="321" y="163"/>
                      <a:pt x="327" y="161"/>
                    </a:cubicBezTo>
                    <a:cubicBezTo>
                      <a:pt x="329" y="162"/>
                      <a:pt x="330" y="164"/>
                      <a:pt x="332" y="165"/>
                    </a:cubicBezTo>
                    <a:cubicBezTo>
                      <a:pt x="335" y="165"/>
                      <a:pt x="339" y="161"/>
                      <a:pt x="342" y="164"/>
                    </a:cubicBezTo>
                    <a:cubicBezTo>
                      <a:pt x="340" y="168"/>
                      <a:pt x="332" y="168"/>
                      <a:pt x="328" y="167"/>
                    </a:cubicBezTo>
                    <a:cubicBezTo>
                      <a:pt x="329" y="168"/>
                      <a:pt x="327" y="168"/>
                      <a:pt x="326" y="169"/>
                    </a:cubicBezTo>
                    <a:cubicBezTo>
                      <a:pt x="329" y="169"/>
                      <a:pt x="332" y="172"/>
                      <a:pt x="335" y="172"/>
                    </a:cubicBezTo>
                    <a:cubicBezTo>
                      <a:pt x="339" y="168"/>
                      <a:pt x="344" y="165"/>
                      <a:pt x="348" y="169"/>
                    </a:cubicBezTo>
                    <a:cubicBezTo>
                      <a:pt x="341" y="168"/>
                      <a:pt x="343" y="172"/>
                      <a:pt x="340" y="173"/>
                    </a:cubicBezTo>
                    <a:close/>
                    <a:moveTo>
                      <a:pt x="219" y="90"/>
                    </a:moveTo>
                    <a:cubicBezTo>
                      <a:pt x="221" y="89"/>
                      <a:pt x="217" y="87"/>
                      <a:pt x="219" y="86"/>
                    </a:cubicBezTo>
                    <a:cubicBezTo>
                      <a:pt x="221" y="89"/>
                      <a:pt x="223" y="85"/>
                      <a:pt x="225" y="88"/>
                    </a:cubicBezTo>
                    <a:cubicBezTo>
                      <a:pt x="222" y="90"/>
                      <a:pt x="222" y="92"/>
                      <a:pt x="219" y="94"/>
                    </a:cubicBezTo>
                    <a:cubicBezTo>
                      <a:pt x="216" y="92"/>
                      <a:pt x="216" y="92"/>
                      <a:pt x="216" y="92"/>
                    </a:cubicBezTo>
                    <a:cubicBezTo>
                      <a:pt x="217" y="91"/>
                      <a:pt x="218" y="91"/>
                      <a:pt x="219" y="90"/>
                    </a:cubicBezTo>
                    <a:close/>
                    <a:moveTo>
                      <a:pt x="473" y="298"/>
                    </a:moveTo>
                    <a:cubicBezTo>
                      <a:pt x="474" y="300"/>
                      <a:pt x="468" y="303"/>
                      <a:pt x="467" y="300"/>
                    </a:cubicBezTo>
                    <a:cubicBezTo>
                      <a:pt x="469" y="299"/>
                      <a:pt x="471" y="295"/>
                      <a:pt x="473" y="298"/>
                    </a:cubicBezTo>
                    <a:close/>
                    <a:moveTo>
                      <a:pt x="433" y="252"/>
                    </a:moveTo>
                    <a:cubicBezTo>
                      <a:pt x="431" y="256"/>
                      <a:pt x="422" y="250"/>
                      <a:pt x="425" y="251"/>
                    </a:cubicBezTo>
                    <a:cubicBezTo>
                      <a:pt x="428" y="252"/>
                      <a:pt x="431" y="249"/>
                      <a:pt x="433" y="252"/>
                    </a:cubicBezTo>
                    <a:close/>
                    <a:moveTo>
                      <a:pt x="211" y="65"/>
                    </a:moveTo>
                    <a:cubicBezTo>
                      <a:pt x="210" y="66"/>
                      <a:pt x="208" y="66"/>
                      <a:pt x="207" y="67"/>
                    </a:cubicBezTo>
                    <a:cubicBezTo>
                      <a:pt x="206" y="66"/>
                      <a:pt x="205" y="65"/>
                      <a:pt x="206" y="64"/>
                    </a:cubicBezTo>
                    <a:cubicBezTo>
                      <a:pt x="207" y="65"/>
                      <a:pt x="208" y="61"/>
                      <a:pt x="211" y="65"/>
                    </a:cubicBezTo>
                    <a:close/>
                    <a:moveTo>
                      <a:pt x="244" y="81"/>
                    </a:moveTo>
                    <a:cubicBezTo>
                      <a:pt x="242" y="82"/>
                      <a:pt x="243" y="83"/>
                      <a:pt x="245" y="84"/>
                    </a:cubicBezTo>
                    <a:cubicBezTo>
                      <a:pt x="240" y="88"/>
                      <a:pt x="240" y="88"/>
                      <a:pt x="240" y="88"/>
                    </a:cubicBezTo>
                    <a:cubicBezTo>
                      <a:pt x="237" y="87"/>
                      <a:pt x="235" y="85"/>
                      <a:pt x="232" y="84"/>
                    </a:cubicBezTo>
                    <a:cubicBezTo>
                      <a:pt x="236" y="84"/>
                      <a:pt x="240" y="82"/>
                      <a:pt x="244" y="81"/>
                    </a:cubicBezTo>
                    <a:close/>
                    <a:moveTo>
                      <a:pt x="213" y="63"/>
                    </a:moveTo>
                    <a:cubicBezTo>
                      <a:pt x="215" y="61"/>
                      <a:pt x="214" y="59"/>
                      <a:pt x="214" y="57"/>
                    </a:cubicBezTo>
                    <a:cubicBezTo>
                      <a:pt x="216" y="59"/>
                      <a:pt x="218" y="56"/>
                      <a:pt x="219" y="59"/>
                    </a:cubicBezTo>
                    <a:cubicBezTo>
                      <a:pt x="212" y="63"/>
                      <a:pt x="226" y="61"/>
                      <a:pt x="223" y="65"/>
                    </a:cubicBezTo>
                    <a:cubicBezTo>
                      <a:pt x="220" y="63"/>
                      <a:pt x="211" y="67"/>
                      <a:pt x="211" y="62"/>
                    </a:cubicBezTo>
                    <a:lnTo>
                      <a:pt x="213" y="63"/>
                    </a:lnTo>
                    <a:close/>
                    <a:moveTo>
                      <a:pt x="259" y="91"/>
                    </a:moveTo>
                    <a:cubicBezTo>
                      <a:pt x="258" y="86"/>
                      <a:pt x="254" y="91"/>
                      <a:pt x="250" y="89"/>
                    </a:cubicBezTo>
                    <a:cubicBezTo>
                      <a:pt x="252" y="83"/>
                      <a:pt x="262" y="86"/>
                      <a:pt x="259" y="91"/>
                    </a:cubicBezTo>
                    <a:close/>
                    <a:moveTo>
                      <a:pt x="267" y="93"/>
                    </a:moveTo>
                    <a:cubicBezTo>
                      <a:pt x="270" y="94"/>
                      <a:pt x="267" y="97"/>
                      <a:pt x="270" y="96"/>
                    </a:cubicBezTo>
                    <a:cubicBezTo>
                      <a:pt x="272" y="94"/>
                      <a:pt x="269" y="92"/>
                      <a:pt x="271" y="91"/>
                    </a:cubicBezTo>
                    <a:cubicBezTo>
                      <a:pt x="272" y="92"/>
                      <a:pt x="273" y="93"/>
                      <a:pt x="275" y="94"/>
                    </a:cubicBezTo>
                    <a:cubicBezTo>
                      <a:pt x="273" y="95"/>
                      <a:pt x="271" y="96"/>
                      <a:pt x="273" y="97"/>
                    </a:cubicBezTo>
                    <a:cubicBezTo>
                      <a:pt x="271" y="99"/>
                      <a:pt x="269" y="100"/>
                      <a:pt x="267" y="99"/>
                    </a:cubicBezTo>
                    <a:cubicBezTo>
                      <a:pt x="268" y="98"/>
                      <a:pt x="269" y="97"/>
                      <a:pt x="267" y="96"/>
                    </a:cubicBezTo>
                    <a:cubicBezTo>
                      <a:pt x="264" y="97"/>
                      <a:pt x="266" y="99"/>
                      <a:pt x="263" y="100"/>
                    </a:cubicBezTo>
                    <a:cubicBezTo>
                      <a:pt x="259" y="97"/>
                      <a:pt x="265" y="95"/>
                      <a:pt x="267" y="93"/>
                    </a:cubicBezTo>
                    <a:close/>
                    <a:moveTo>
                      <a:pt x="290" y="111"/>
                    </a:moveTo>
                    <a:cubicBezTo>
                      <a:pt x="286" y="114"/>
                      <a:pt x="282" y="114"/>
                      <a:pt x="279" y="110"/>
                    </a:cubicBezTo>
                    <a:cubicBezTo>
                      <a:pt x="283" y="108"/>
                      <a:pt x="287" y="109"/>
                      <a:pt x="290" y="111"/>
                    </a:cubicBezTo>
                    <a:close/>
                    <a:moveTo>
                      <a:pt x="226" y="63"/>
                    </a:moveTo>
                    <a:cubicBezTo>
                      <a:pt x="231" y="62"/>
                      <a:pt x="235" y="66"/>
                      <a:pt x="240" y="65"/>
                    </a:cubicBezTo>
                    <a:cubicBezTo>
                      <a:pt x="236" y="67"/>
                      <a:pt x="233" y="66"/>
                      <a:pt x="228" y="66"/>
                    </a:cubicBezTo>
                    <a:cubicBezTo>
                      <a:pt x="229" y="65"/>
                      <a:pt x="228" y="64"/>
                      <a:pt x="226" y="63"/>
                    </a:cubicBezTo>
                    <a:close/>
                    <a:moveTo>
                      <a:pt x="363" y="167"/>
                    </a:moveTo>
                    <a:cubicBezTo>
                      <a:pt x="359" y="169"/>
                      <a:pt x="359" y="169"/>
                      <a:pt x="359" y="169"/>
                    </a:cubicBezTo>
                    <a:cubicBezTo>
                      <a:pt x="357" y="166"/>
                      <a:pt x="354" y="166"/>
                      <a:pt x="352" y="169"/>
                    </a:cubicBezTo>
                    <a:cubicBezTo>
                      <a:pt x="351" y="168"/>
                      <a:pt x="350" y="168"/>
                      <a:pt x="349" y="167"/>
                    </a:cubicBezTo>
                    <a:cubicBezTo>
                      <a:pt x="354" y="165"/>
                      <a:pt x="358" y="166"/>
                      <a:pt x="363" y="167"/>
                    </a:cubicBezTo>
                    <a:close/>
                    <a:moveTo>
                      <a:pt x="246" y="69"/>
                    </a:moveTo>
                    <a:cubicBezTo>
                      <a:pt x="243" y="68"/>
                      <a:pt x="240" y="69"/>
                      <a:pt x="238" y="67"/>
                    </a:cubicBezTo>
                    <a:cubicBezTo>
                      <a:pt x="240" y="65"/>
                      <a:pt x="247" y="67"/>
                      <a:pt x="246" y="69"/>
                    </a:cubicBezTo>
                    <a:close/>
                    <a:moveTo>
                      <a:pt x="478" y="258"/>
                    </a:moveTo>
                    <a:cubicBezTo>
                      <a:pt x="473" y="259"/>
                      <a:pt x="468" y="256"/>
                      <a:pt x="463" y="257"/>
                    </a:cubicBezTo>
                    <a:cubicBezTo>
                      <a:pt x="465" y="253"/>
                      <a:pt x="473" y="256"/>
                      <a:pt x="478" y="258"/>
                    </a:cubicBezTo>
                    <a:close/>
                    <a:moveTo>
                      <a:pt x="227" y="50"/>
                    </a:moveTo>
                    <a:cubicBezTo>
                      <a:pt x="227" y="48"/>
                      <a:pt x="229" y="47"/>
                      <a:pt x="230" y="45"/>
                    </a:cubicBezTo>
                    <a:cubicBezTo>
                      <a:pt x="233" y="45"/>
                      <a:pt x="235" y="45"/>
                      <a:pt x="237" y="45"/>
                    </a:cubicBezTo>
                    <a:cubicBezTo>
                      <a:pt x="238" y="47"/>
                      <a:pt x="237" y="49"/>
                      <a:pt x="236" y="51"/>
                    </a:cubicBezTo>
                    <a:cubicBezTo>
                      <a:pt x="241" y="47"/>
                      <a:pt x="245" y="48"/>
                      <a:pt x="249" y="48"/>
                    </a:cubicBezTo>
                    <a:cubicBezTo>
                      <a:pt x="252" y="53"/>
                      <a:pt x="256" y="52"/>
                      <a:pt x="262" y="55"/>
                    </a:cubicBezTo>
                    <a:cubicBezTo>
                      <a:pt x="259" y="58"/>
                      <a:pt x="250" y="55"/>
                      <a:pt x="244" y="54"/>
                    </a:cubicBezTo>
                    <a:cubicBezTo>
                      <a:pt x="246" y="55"/>
                      <a:pt x="245" y="56"/>
                      <a:pt x="245" y="57"/>
                    </a:cubicBezTo>
                    <a:cubicBezTo>
                      <a:pt x="239" y="57"/>
                      <a:pt x="238" y="56"/>
                      <a:pt x="240" y="54"/>
                    </a:cubicBezTo>
                    <a:cubicBezTo>
                      <a:pt x="236" y="54"/>
                      <a:pt x="223" y="56"/>
                      <a:pt x="220" y="49"/>
                    </a:cubicBezTo>
                    <a:cubicBezTo>
                      <a:pt x="224" y="51"/>
                      <a:pt x="223" y="49"/>
                      <a:pt x="227" y="50"/>
                    </a:cubicBezTo>
                    <a:close/>
                    <a:moveTo>
                      <a:pt x="273" y="84"/>
                    </a:moveTo>
                    <a:cubicBezTo>
                      <a:pt x="271" y="87"/>
                      <a:pt x="269" y="89"/>
                      <a:pt x="264" y="87"/>
                    </a:cubicBezTo>
                    <a:cubicBezTo>
                      <a:pt x="270" y="87"/>
                      <a:pt x="267" y="83"/>
                      <a:pt x="273" y="84"/>
                    </a:cubicBezTo>
                    <a:close/>
                    <a:moveTo>
                      <a:pt x="239" y="58"/>
                    </a:moveTo>
                    <a:cubicBezTo>
                      <a:pt x="241" y="59"/>
                      <a:pt x="243" y="59"/>
                      <a:pt x="245" y="61"/>
                    </a:cubicBezTo>
                    <a:cubicBezTo>
                      <a:pt x="243" y="63"/>
                      <a:pt x="236" y="61"/>
                      <a:pt x="239" y="58"/>
                    </a:cubicBezTo>
                    <a:close/>
                    <a:moveTo>
                      <a:pt x="375" y="167"/>
                    </a:moveTo>
                    <a:cubicBezTo>
                      <a:pt x="377" y="168"/>
                      <a:pt x="378" y="168"/>
                      <a:pt x="380" y="167"/>
                    </a:cubicBezTo>
                    <a:cubicBezTo>
                      <a:pt x="384" y="170"/>
                      <a:pt x="384" y="170"/>
                      <a:pt x="384" y="170"/>
                    </a:cubicBezTo>
                    <a:cubicBezTo>
                      <a:pt x="390" y="167"/>
                      <a:pt x="392" y="170"/>
                      <a:pt x="399" y="168"/>
                    </a:cubicBezTo>
                    <a:cubicBezTo>
                      <a:pt x="397" y="169"/>
                      <a:pt x="400" y="171"/>
                      <a:pt x="397" y="172"/>
                    </a:cubicBezTo>
                    <a:cubicBezTo>
                      <a:pt x="393" y="169"/>
                      <a:pt x="389" y="171"/>
                      <a:pt x="386" y="172"/>
                    </a:cubicBezTo>
                    <a:cubicBezTo>
                      <a:pt x="387" y="174"/>
                      <a:pt x="387" y="176"/>
                      <a:pt x="384" y="178"/>
                    </a:cubicBezTo>
                    <a:cubicBezTo>
                      <a:pt x="381" y="177"/>
                      <a:pt x="378" y="177"/>
                      <a:pt x="376" y="175"/>
                    </a:cubicBezTo>
                    <a:cubicBezTo>
                      <a:pt x="379" y="173"/>
                      <a:pt x="381" y="174"/>
                      <a:pt x="384" y="172"/>
                    </a:cubicBezTo>
                    <a:cubicBezTo>
                      <a:pt x="383" y="169"/>
                      <a:pt x="376" y="170"/>
                      <a:pt x="375" y="167"/>
                    </a:cubicBezTo>
                    <a:close/>
                    <a:moveTo>
                      <a:pt x="378" y="171"/>
                    </a:moveTo>
                    <a:cubicBezTo>
                      <a:pt x="375" y="173"/>
                      <a:pt x="372" y="172"/>
                      <a:pt x="369" y="169"/>
                    </a:cubicBezTo>
                    <a:cubicBezTo>
                      <a:pt x="372" y="168"/>
                      <a:pt x="375" y="170"/>
                      <a:pt x="378" y="171"/>
                    </a:cubicBezTo>
                    <a:close/>
                    <a:moveTo>
                      <a:pt x="262" y="65"/>
                    </a:moveTo>
                    <a:cubicBezTo>
                      <a:pt x="266" y="66"/>
                      <a:pt x="260" y="67"/>
                      <a:pt x="264" y="69"/>
                    </a:cubicBezTo>
                    <a:cubicBezTo>
                      <a:pt x="261" y="70"/>
                      <a:pt x="259" y="70"/>
                      <a:pt x="256" y="69"/>
                    </a:cubicBezTo>
                    <a:cubicBezTo>
                      <a:pt x="257" y="67"/>
                      <a:pt x="260" y="65"/>
                      <a:pt x="262" y="65"/>
                    </a:cubicBezTo>
                    <a:close/>
                    <a:moveTo>
                      <a:pt x="515" y="278"/>
                    </a:moveTo>
                    <a:cubicBezTo>
                      <a:pt x="512" y="279"/>
                      <a:pt x="510" y="281"/>
                      <a:pt x="507" y="279"/>
                    </a:cubicBezTo>
                    <a:cubicBezTo>
                      <a:pt x="510" y="276"/>
                      <a:pt x="512" y="277"/>
                      <a:pt x="515" y="278"/>
                    </a:cubicBezTo>
                    <a:close/>
                    <a:moveTo>
                      <a:pt x="257" y="59"/>
                    </a:moveTo>
                    <a:cubicBezTo>
                      <a:pt x="259" y="60"/>
                      <a:pt x="258" y="61"/>
                      <a:pt x="260" y="63"/>
                    </a:cubicBezTo>
                    <a:cubicBezTo>
                      <a:pt x="257" y="65"/>
                      <a:pt x="255" y="64"/>
                      <a:pt x="253" y="62"/>
                    </a:cubicBezTo>
                    <a:cubicBezTo>
                      <a:pt x="255" y="61"/>
                      <a:pt x="256" y="60"/>
                      <a:pt x="257" y="59"/>
                    </a:cubicBezTo>
                    <a:close/>
                    <a:moveTo>
                      <a:pt x="333" y="113"/>
                    </a:moveTo>
                    <a:cubicBezTo>
                      <a:pt x="335" y="114"/>
                      <a:pt x="336" y="116"/>
                      <a:pt x="336" y="117"/>
                    </a:cubicBezTo>
                    <a:cubicBezTo>
                      <a:pt x="332" y="117"/>
                      <a:pt x="328" y="119"/>
                      <a:pt x="324" y="116"/>
                    </a:cubicBezTo>
                    <a:cubicBezTo>
                      <a:pt x="327" y="113"/>
                      <a:pt x="330" y="116"/>
                      <a:pt x="333" y="113"/>
                    </a:cubicBezTo>
                    <a:close/>
                    <a:moveTo>
                      <a:pt x="272" y="66"/>
                    </a:moveTo>
                    <a:cubicBezTo>
                      <a:pt x="277" y="69"/>
                      <a:pt x="282" y="65"/>
                      <a:pt x="286" y="68"/>
                    </a:cubicBezTo>
                    <a:cubicBezTo>
                      <a:pt x="281" y="67"/>
                      <a:pt x="276" y="72"/>
                      <a:pt x="272" y="69"/>
                    </a:cubicBezTo>
                    <a:cubicBezTo>
                      <a:pt x="273" y="68"/>
                      <a:pt x="271" y="67"/>
                      <a:pt x="272" y="66"/>
                    </a:cubicBezTo>
                    <a:close/>
                    <a:moveTo>
                      <a:pt x="292" y="82"/>
                    </a:moveTo>
                    <a:cubicBezTo>
                      <a:pt x="296" y="79"/>
                      <a:pt x="296" y="79"/>
                      <a:pt x="296" y="79"/>
                    </a:cubicBezTo>
                    <a:cubicBezTo>
                      <a:pt x="297" y="81"/>
                      <a:pt x="299" y="82"/>
                      <a:pt x="299" y="84"/>
                    </a:cubicBezTo>
                    <a:cubicBezTo>
                      <a:pt x="297" y="81"/>
                      <a:pt x="294" y="84"/>
                      <a:pt x="292" y="82"/>
                    </a:cubicBezTo>
                    <a:close/>
                    <a:moveTo>
                      <a:pt x="268" y="58"/>
                    </a:moveTo>
                    <a:cubicBezTo>
                      <a:pt x="269" y="56"/>
                      <a:pt x="262" y="54"/>
                      <a:pt x="267" y="53"/>
                    </a:cubicBezTo>
                    <a:cubicBezTo>
                      <a:pt x="271" y="53"/>
                      <a:pt x="266" y="56"/>
                      <a:pt x="271" y="58"/>
                    </a:cubicBezTo>
                    <a:cubicBezTo>
                      <a:pt x="269" y="59"/>
                      <a:pt x="268" y="60"/>
                      <a:pt x="266" y="61"/>
                    </a:cubicBezTo>
                    <a:cubicBezTo>
                      <a:pt x="265" y="59"/>
                      <a:pt x="260" y="60"/>
                      <a:pt x="262" y="57"/>
                    </a:cubicBezTo>
                    <a:cubicBezTo>
                      <a:pt x="264" y="57"/>
                      <a:pt x="266" y="58"/>
                      <a:pt x="268" y="58"/>
                    </a:cubicBezTo>
                    <a:close/>
                    <a:moveTo>
                      <a:pt x="408" y="172"/>
                    </a:moveTo>
                    <a:cubicBezTo>
                      <a:pt x="404" y="170"/>
                      <a:pt x="405" y="175"/>
                      <a:pt x="400" y="172"/>
                    </a:cubicBezTo>
                    <a:cubicBezTo>
                      <a:pt x="402" y="170"/>
                      <a:pt x="409" y="168"/>
                      <a:pt x="408" y="172"/>
                    </a:cubicBezTo>
                    <a:close/>
                    <a:moveTo>
                      <a:pt x="316" y="85"/>
                    </a:moveTo>
                    <a:cubicBezTo>
                      <a:pt x="313" y="85"/>
                      <a:pt x="310" y="86"/>
                      <a:pt x="307" y="85"/>
                    </a:cubicBezTo>
                    <a:cubicBezTo>
                      <a:pt x="310" y="82"/>
                      <a:pt x="313" y="84"/>
                      <a:pt x="316" y="85"/>
                    </a:cubicBezTo>
                    <a:close/>
                    <a:moveTo>
                      <a:pt x="553" y="283"/>
                    </a:moveTo>
                    <a:cubicBezTo>
                      <a:pt x="551" y="283"/>
                      <a:pt x="548" y="285"/>
                      <a:pt x="547" y="283"/>
                    </a:cubicBezTo>
                    <a:cubicBezTo>
                      <a:pt x="547" y="280"/>
                      <a:pt x="551" y="279"/>
                      <a:pt x="553" y="283"/>
                    </a:cubicBezTo>
                    <a:close/>
                    <a:moveTo>
                      <a:pt x="342" y="99"/>
                    </a:moveTo>
                    <a:cubicBezTo>
                      <a:pt x="339" y="98"/>
                      <a:pt x="336" y="99"/>
                      <a:pt x="333" y="97"/>
                    </a:cubicBezTo>
                    <a:cubicBezTo>
                      <a:pt x="336" y="94"/>
                      <a:pt x="343" y="97"/>
                      <a:pt x="342" y="99"/>
                    </a:cubicBezTo>
                    <a:close/>
                    <a:moveTo>
                      <a:pt x="428" y="173"/>
                    </a:moveTo>
                    <a:cubicBezTo>
                      <a:pt x="432" y="172"/>
                      <a:pt x="436" y="174"/>
                      <a:pt x="440" y="175"/>
                    </a:cubicBezTo>
                    <a:cubicBezTo>
                      <a:pt x="436" y="177"/>
                      <a:pt x="426" y="178"/>
                      <a:pt x="428" y="173"/>
                    </a:cubicBezTo>
                    <a:close/>
                    <a:moveTo>
                      <a:pt x="304" y="43"/>
                    </a:moveTo>
                    <a:cubicBezTo>
                      <a:pt x="300" y="45"/>
                      <a:pt x="304" y="44"/>
                      <a:pt x="306" y="46"/>
                    </a:cubicBezTo>
                    <a:cubicBezTo>
                      <a:pt x="303" y="48"/>
                      <a:pt x="302" y="44"/>
                      <a:pt x="299" y="46"/>
                    </a:cubicBezTo>
                    <a:cubicBezTo>
                      <a:pt x="302" y="50"/>
                      <a:pt x="305" y="48"/>
                      <a:pt x="308" y="50"/>
                    </a:cubicBezTo>
                    <a:cubicBezTo>
                      <a:pt x="309" y="52"/>
                      <a:pt x="312" y="56"/>
                      <a:pt x="307" y="55"/>
                    </a:cubicBezTo>
                    <a:cubicBezTo>
                      <a:pt x="309" y="53"/>
                      <a:pt x="303" y="54"/>
                      <a:pt x="303" y="52"/>
                    </a:cubicBezTo>
                    <a:cubicBezTo>
                      <a:pt x="299" y="55"/>
                      <a:pt x="295" y="51"/>
                      <a:pt x="292" y="52"/>
                    </a:cubicBezTo>
                    <a:cubicBezTo>
                      <a:pt x="289" y="49"/>
                      <a:pt x="287" y="48"/>
                      <a:pt x="283" y="48"/>
                    </a:cubicBezTo>
                    <a:cubicBezTo>
                      <a:pt x="281" y="49"/>
                      <a:pt x="285" y="50"/>
                      <a:pt x="284" y="51"/>
                    </a:cubicBezTo>
                    <a:cubicBezTo>
                      <a:pt x="276" y="47"/>
                      <a:pt x="281" y="45"/>
                      <a:pt x="285" y="39"/>
                    </a:cubicBezTo>
                    <a:cubicBezTo>
                      <a:pt x="286" y="40"/>
                      <a:pt x="285" y="42"/>
                      <a:pt x="285" y="43"/>
                    </a:cubicBezTo>
                    <a:cubicBezTo>
                      <a:pt x="287" y="42"/>
                      <a:pt x="288" y="44"/>
                      <a:pt x="290" y="44"/>
                    </a:cubicBezTo>
                    <a:cubicBezTo>
                      <a:pt x="288" y="42"/>
                      <a:pt x="287" y="41"/>
                      <a:pt x="287" y="40"/>
                    </a:cubicBezTo>
                    <a:cubicBezTo>
                      <a:pt x="291" y="38"/>
                      <a:pt x="293" y="40"/>
                      <a:pt x="292" y="37"/>
                    </a:cubicBezTo>
                    <a:cubicBezTo>
                      <a:pt x="294" y="37"/>
                      <a:pt x="296" y="36"/>
                      <a:pt x="298" y="39"/>
                    </a:cubicBezTo>
                    <a:cubicBezTo>
                      <a:pt x="297" y="40"/>
                      <a:pt x="294" y="40"/>
                      <a:pt x="295" y="41"/>
                    </a:cubicBezTo>
                    <a:cubicBezTo>
                      <a:pt x="298" y="41"/>
                      <a:pt x="301" y="42"/>
                      <a:pt x="304" y="43"/>
                    </a:cubicBezTo>
                    <a:close/>
                    <a:moveTo>
                      <a:pt x="329" y="67"/>
                    </a:moveTo>
                    <a:cubicBezTo>
                      <a:pt x="329" y="64"/>
                      <a:pt x="332" y="65"/>
                      <a:pt x="335" y="64"/>
                    </a:cubicBezTo>
                    <a:cubicBezTo>
                      <a:pt x="336" y="68"/>
                      <a:pt x="341" y="66"/>
                      <a:pt x="345" y="68"/>
                    </a:cubicBezTo>
                    <a:cubicBezTo>
                      <a:pt x="341" y="71"/>
                      <a:pt x="349" y="68"/>
                      <a:pt x="350" y="72"/>
                    </a:cubicBezTo>
                    <a:cubicBezTo>
                      <a:pt x="347" y="73"/>
                      <a:pt x="343" y="70"/>
                      <a:pt x="339" y="71"/>
                    </a:cubicBezTo>
                    <a:cubicBezTo>
                      <a:pt x="332" y="74"/>
                      <a:pt x="333" y="82"/>
                      <a:pt x="326" y="80"/>
                    </a:cubicBezTo>
                    <a:cubicBezTo>
                      <a:pt x="331" y="77"/>
                      <a:pt x="338" y="70"/>
                      <a:pt x="329" y="67"/>
                    </a:cubicBezTo>
                    <a:close/>
                    <a:moveTo>
                      <a:pt x="583" y="280"/>
                    </a:moveTo>
                    <a:cubicBezTo>
                      <a:pt x="584" y="281"/>
                      <a:pt x="579" y="283"/>
                      <a:pt x="582" y="284"/>
                    </a:cubicBezTo>
                    <a:cubicBezTo>
                      <a:pt x="587" y="283"/>
                      <a:pt x="585" y="281"/>
                      <a:pt x="587" y="279"/>
                    </a:cubicBezTo>
                    <a:cubicBezTo>
                      <a:pt x="589" y="280"/>
                      <a:pt x="590" y="279"/>
                      <a:pt x="591" y="281"/>
                    </a:cubicBezTo>
                    <a:cubicBezTo>
                      <a:pt x="588" y="286"/>
                      <a:pt x="585" y="287"/>
                      <a:pt x="582" y="291"/>
                    </a:cubicBezTo>
                    <a:cubicBezTo>
                      <a:pt x="576" y="286"/>
                      <a:pt x="574" y="286"/>
                      <a:pt x="568" y="284"/>
                    </a:cubicBezTo>
                    <a:cubicBezTo>
                      <a:pt x="572" y="282"/>
                      <a:pt x="577" y="279"/>
                      <a:pt x="583" y="280"/>
                    </a:cubicBezTo>
                    <a:close/>
                    <a:moveTo>
                      <a:pt x="449" y="174"/>
                    </a:moveTo>
                    <a:cubicBezTo>
                      <a:pt x="448" y="176"/>
                      <a:pt x="445" y="177"/>
                      <a:pt x="441" y="175"/>
                    </a:cubicBezTo>
                    <a:cubicBezTo>
                      <a:pt x="444" y="174"/>
                      <a:pt x="447" y="174"/>
                      <a:pt x="449" y="174"/>
                    </a:cubicBezTo>
                    <a:close/>
                    <a:moveTo>
                      <a:pt x="284" y="34"/>
                    </a:moveTo>
                    <a:cubicBezTo>
                      <a:pt x="282" y="36"/>
                      <a:pt x="286" y="37"/>
                      <a:pt x="284" y="39"/>
                    </a:cubicBezTo>
                    <a:cubicBezTo>
                      <a:pt x="279" y="39"/>
                      <a:pt x="280" y="33"/>
                      <a:pt x="284" y="34"/>
                    </a:cubicBezTo>
                    <a:close/>
                    <a:moveTo>
                      <a:pt x="346" y="76"/>
                    </a:moveTo>
                    <a:cubicBezTo>
                      <a:pt x="343" y="78"/>
                      <a:pt x="341" y="80"/>
                      <a:pt x="338" y="82"/>
                    </a:cubicBezTo>
                    <a:cubicBezTo>
                      <a:pt x="337" y="81"/>
                      <a:pt x="336" y="81"/>
                      <a:pt x="335" y="80"/>
                    </a:cubicBezTo>
                    <a:cubicBezTo>
                      <a:pt x="334" y="77"/>
                      <a:pt x="342" y="74"/>
                      <a:pt x="346" y="76"/>
                    </a:cubicBezTo>
                    <a:close/>
                    <a:moveTo>
                      <a:pt x="456" y="175"/>
                    </a:moveTo>
                    <a:cubicBezTo>
                      <a:pt x="459" y="177"/>
                      <a:pt x="461" y="176"/>
                      <a:pt x="459" y="179"/>
                    </a:cubicBezTo>
                    <a:cubicBezTo>
                      <a:pt x="457" y="177"/>
                      <a:pt x="455" y="180"/>
                      <a:pt x="454" y="177"/>
                    </a:cubicBezTo>
                    <a:cubicBezTo>
                      <a:pt x="454" y="177"/>
                      <a:pt x="455" y="176"/>
                      <a:pt x="456" y="175"/>
                    </a:cubicBezTo>
                    <a:close/>
                    <a:moveTo>
                      <a:pt x="398" y="118"/>
                    </a:moveTo>
                    <a:cubicBezTo>
                      <a:pt x="403" y="121"/>
                      <a:pt x="395" y="123"/>
                      <a:pt x="392" y="121"/>
                    </a:cubicBezTo>
                    <a:cubicBezTo>
                      <a:pt x="394" y="119"/>
                      <a:pt x="396" y="120"/>
                      <a:pt x="398" y="118"/>
                    </a:cubicBezTo>
                    <a:close/>
                    <a:moveTo>
                      <a:pt x="311" y="48"/>
                    </a:moveTo>
                    <a:cubicBezTo>
                      <a:pt x="313" y="48"/>
                      <a:pt x="316" y="52"/>
                      <a:pt x="313" y="53"/>
                    </a:cubicBezTo>
                    <a:cubicBezTo>
                      <a:pt x="311" y="52"/>
                      <a:pt x="309" y="50"/>
                      <a:pt x="311" y="48"/>
                    </a:cubicBezTo>
                    <a:close/>
                    <a:moveTo>
                      <a:pt x="462" y="172"/>
                    </a:moveTo>
                    <a:cubicBezTo>
                      <a:pt x="461" y="172"/>
                      <a:pt x="461" y="172"/>
                      <a:pt x="462" y="173"/>
                    </a:cubicBezTo>
                    <a:cubicBezTo>
                      <a:pt x="463" y="172"/>
                      <a:pt x="465" y="172"/>
                      <a:pt x="466" y="172"/>
                    </a:cubicBezTo>
                    <a:cubicBezTo>
                      <a:pt x="463" y="174"/>
                      <a:pt x="460" y="175"/>
                      <a:pt x="457" y="173"/>
                    </a:cubicBezTo>
                    <a:cubicBezTo>
                      <a:pt x="459" y="173"/>
                      <a:pt x="461" y="171"/>
                      <a:pt x="462" y="172"/>
                    </a:cubicBezTo>
                    <a:close/>
                    <a:moveTo>
                      <a:pt x="460" y="159"/>
                    </a:moveTo>
                    <a:cubicBezTo>
                      <a:pt x="457" y="156"/>
                      <a:pt x="454" y="161"/>
                      <a:pt x="451" y="158"/>
                    </a:cubicBezTo>
                    <a:cubicBezTo>
                      <a:pt x="454" y="156"/>
                      <a:pt x="461" y="155"/>
                      <a:pt x="460" y="159"/>
                    </a:cubicBezTo>
                    <a:close/>
                    <a:moveTo>
                      <a:pt x="284" y="6"/>
                    </a:moveTo>
                    <a:cubicBezTo>
                      <a:pt x="282" y="9"/>
                      <a:pt x="288" y="7"/>
                      <a:pt x="287" y="5"/>
                    </a:cubicBezTo>
                    <a:cubicBezTo>
                      <a:pt x="289" y="7"/>
                      <a:pt x="288" y="9"/>
                      <a:pt x="287" y="10"/>
                    </a:cubicBezTo>
                    <a:cubicBezTo>
                      <a:pt x="283" y="9"/>
                      <a:pt x="284" y="11"/>
                      <a:pt x="278" y="10"/>
                    </a:cubicBezTo>
                    <a:cubicBezTo>
                      <a:pt x="280" y="8"/>
                      <a:pt x="282" y="6"/>
                      <a:pt x="284" y="6"/>
                    </a:cubicBezTo>
                    <a:close/>
                    <a:moveTo>
                      <a:pt x="644" y="286"/>
                    </a:moveTo>
                    <a:cubicBezTo>
                      <a:pt x="641" y="289"/>
                      <a:pt x="639" y="286"/>
                      <a:pt x="637" y="286"/>
                    </a:cubicBezTo>
                    <a:cubicBezTo>
                      <a:pt x="639" y="284"/>
                      <a:pt x="642" y="284"/>
                      <a:pt x="644" y="286"/>
                    </a:cubicBezTo>
                    <a:close/>
                    <a:moveTo>
                      <a:pt x="454" y="122"/>
                    </a:moveTo>
                    <a:cubicBezTo>
                      <a:pt x="452" y="124"/>
                      <a:pt x="450" y="123"/>
                      <a:pt x="448" y="121"/>
                    </a:cubicBezTo>
                    <a:cubicBezTo>
                      <a:pt x="450" y="119"/>
                      <a:pt x="452" y="120"/>
                      <a:pt x="454" y="122"/>
                    </a:cubicBezTo>
                    <a:close/>
                    <a:moveTo>
                      <a:pt x="529" y="184"/>
                    </a:moveTo>
                    <a:cubicBezTo>
                      <a:pt x="533" y="186"/>
                      <a:pt x="528" y="190"/>
                      <a:pt x="526" y="186"/>
                    </a:cubicBezTo>
                    <a:cubicBezTo>
                      <a:pt x="528" y="185"/>
                      <a:pt x="526" y="184"/>
                      <a:pt x="529" y="184"/>
                    </a:cubicBezTo>
                    <a:close/>
                    <a:moveTo>
                      <a:pt x="469" y="126"/>
                    </a:moveTo>
                    <a:cubicBezTo>
                      <a:pt x="473" y="123"/>
                      <a:pt x="481" y="124"/>
                      <a:pt x="482" y="128"/>
                    </a:cubicBezTo>
                    <a:cubicBezTo>
                      <a:pt x="478" y="124"/>
                      <a:pt x="474" y="129"/>
                      <a:pt x="470" y="128"/>
                    </a:cubicBezTo>
                    <a:cubicBezTo>
                      <a:pt x="472" y="127"/>
                      <a:pt x="468" y="128"/>
                      <a:pt x="469" y="126"/>
                    </a:cubicBezTo>
                    <a:close/>
                    <a:moveTo>
                      <a:pt x="689" y="292"/>
                    </a:moveTo>
                    <a:cubicBezTo>
                      <a:pt x="685" y="292"/>
                      <a:pt x="681" y="293"/>
                      <a:pt x="678" y="291"/>
                    </a:cubicBezTo>
                    <a:cubicBezTo>
                      <a:pt x="681" y="289"/>
                      <a:pt x="689" y="288"/>
                      <a:pt x="689" y="292"/>
                    </a:cubicBezTo>
                    <a:close/>
                    <a:moveTo>
                      <a:pt x="363" y="21"/>
                    </a:moveTo>
                    <a:cubicBezTo>
                      <a:pt x="361" y="20"/>
                      <a:pt x="355" y="19"/>
                      <a:pt x="356" y="16"/>
                    </a:cubicBezTo>
                    <a:cubicBezTo>
                      <a:pt x="358" y="15"/>
                      <a:pt x="364" y="18"/>
                      <a:pt x="363" y="21"/>
                    </a:cubicBezTo>
                    <a:close/>
                    <a:moveTo>
                      <a:pt x="436" y="62"/>
                    </a:moveTo>
                    <a:cubicBezTo>
                      <a:pt x="438" y="65"/>
                      <a:pt x="441" y="64"/>
                      <a:pt x="444" y="66"/>
                    </a:cubicBezTo>
                    <a:cubicBezTo>
                      <a:pt x="441" y="69"/>
                      <a:pt x="438" y="65"/>
                      <a:pt x="434" y="69"/>
                    </a:cubicBezTo>
                    <a:cubicBezTo>
                      <a:pt x="432" y="67"/>
                      <a:pt x="431" y="69"/>
                      <a:pt x="429" y="66"/>
                    </a:cubicBezTo>
                    <a:cubicBezTo>
                      <a:pt x="433" y="64"/>
                      <a:pt x="432" y="65"/>
                      <a:pt x="436" y="62"/>
                    </a:cubicBezTo>
                    <a:close/>
                    <a:moveTo>
                      <a:pt x="559" y="161"/>
                    </a:moveTo>
                    <a:cubicBezTo>
                      <a:pt x="562" y="163"/>
                      <a:pt x="563" y="166"/>
                      <a:pt x="559" y="167"/>
                    </a:cubicBezTo>
                    <a:cubicBezTo>
                      <a:pt x="556" y="167"/>
                      <a:pt x="556" y="163"/>
                      <a:pt x="551" y="164"/>
                    </a:cubicBezTo>
                    <a:cubicBezTo>
                      <a:pt x="554" y="161"/>
                      <a:pt x="556" y="164"/>
                      <a:pt x="559" y="161"/>
                    </a:cubicBezTo>
                    <a:close/>
                    <a:moveTo>
                      <a:pt x="427" y="29"/>
                    </a:moveTo>
                    <a:cubicBezTo>
                      <a:pt x="424" y="31"/>
                      <a:pt x="420" y="33"/>
                      <a:pt x="417" y="32"/>
                    </a:cubicBezTo>
                    <a:cubicBezTo>
                      <a:pt x="420" y="30"/>
                      <a:pt x="424" y="26"/>
                      <a:pt x="427" y="29"/>
                    </a:cubicBezTo>
                    <a:close/>
                    <a:moveTo>
                      <a:pt x="500" y="94"/>
                    </a:moveTo>
                    <a:cubicBezTo>
                      <a:pt x="497" y="96"/>
                      <a:pt x="495" y="95"/>
                      <a:pt x="493" y="93"/>
                    </a:cubicBezTo>
                    <a:cubicBezTo>
                      <a:pt x="496" y="92"/>
                      <a:pt x="498" y="92"/>
                      <a:pt x="500" y="94"/>
                    </a:cubicBezTo>
                    <a:close/>
                    <a:moveTo>
                      <a:pt x="475" y="68"/>
                    </a:moveTo>
                    <a:cubicBezTo>
                      <a:pt x="471" y="69"/>
                      <a:pt x="468" y="71"/>
                      <a:pt x="465" y="68"/>
                    </a:cubicBezTo>
                    <a:cubicBezTo>
                      <a:pt x="468" y="66"/>
                      <a:pt x="471" y="67"/>
                      <a:pt x="475" y="68"/>
                    </a:cubicBezTo>
                    <a:close/>
                    <a:moveTo>
                      <a:pt x="497" y="81"/>
                    </a:moveTo>
                    <a:cubicBezTo>
                      <a:pt x="502" y="84"/>
                      <a:pt x="507" y="80"/>
                      <a:pt x="511" y="81"/>
                    </a:cubicBezTo>
                    <a:cubicBezTo>
                      <a:pt x="508" y="86"/>
                      <a:pt x="503" y="84"/>
                      <a:pt x="496" y="84"/>
                    </a:cubicBezTo>
                    <a:cubicBezTo>
                      <a:pt x="495" y="85"/>
                      <a:pt x="495" y="86"/>
                      <a:pt x="493" y="85"/>
                    </a:cubicBezTo>
                    <a:cubicBezTo>
                      <a:pt x="494" y="83"/>
                      <a:pt x="495" y="82"/>
                      <a:pt x="497" y="81"/>
                    </a:cubicBezTo>
                    <a:close/>
                    <a:moveTo>
                      <a:pt x="571" y="133"/>
                    </a:moveTo>
                    <a:cubicBezTo>
                      <a:pt x="566" y="135"/>
                      <a:pt x="561" y="135"/>
                      <a:pt x="557" y="134"/>
                    </a:cubicBezTo>
                    <a:cubicBezTo>
                      <a:pt x="562" y="131"/>
                      <a:pt x="566" y="132"/>
                      <a:pt x="571" y="133"/>
                    </a:cubicBezTo>
                    <a:close/>
                    <a:moveTo>
                      <a:pt x="448" y="24"/>
                    </a:moveTo>
                    <a:cubicBezTo>
                      <a:pt x="446" y="25"/>
                      <a:pt x="443" y="25"/>
                      <a:pt x="441" y="25"/>
                    </a:cubicBezTo>
                    <a:cubicBezTo>
                      <a:pt x="443" y="23"/>
                      <a:pt x="441" y="20"/>
                      <a:pt x="443" y="18"/>
                    </a:cubicBezTo>
                    <a:cubicBezTo>
                      <a:pt x="447" y="20"/>
                      <a:pt x="445" y="22"/>
                      <a:pt x="448" y="24"/>
                    </a:cubicBezTo>
                    <a:close/>
                    <a:moveTo>
                      <a:pt x="434" y="26"/>
                    </a:moveTo>
                    <a:cubicBezTo>
                      <a:pt x="432" y="22"/>
                      <a:pt x="430" y="24"/>
                      <a:pt x="427" y="21"/>
                    </a:cubicBezTo>
                    <a:cubicBezTo>
                      <a:pt x="433" y="21"/>
                      <a:pt x="438" y="14"/>
                      <a:pt x="441" y="19"/>
                    </a:cubicBezTo>
                    <a:cubicBezTo>
                      <a:pt x="436" y="20"/>
                      <a:pt x="436" y="23"/>
                      <a:pt x="434" y="26"/>
                    </a:cubicBezTo>
                    <a:close/>
                    <a:moveTo>
                      <a:pt x="449" y="30"/>
                    </a:moveTo>
                    <a:cubicBezTo>
                      <a:pt x="447" y="27"/>
                      <a:pt x="440" y="30"/>
                      <a:pt x="442" y="27"/>
                    </a:cubicBezTo>
                    <a:cubicBezTo>
                      <a:pt x="445" y="27"/>
                      <a:pt x="448" y="26"/>
                      <a:pt x="451" y="29"/>
                    </a:cubicBezTo>
                    <a:cubicBezTo>
                      <a:pt x="449" y="30"/>
                      <a:pt x="450" y="31"/>
                      <a:pt x="452" y="33"/>
                    </a:cubicBezTo>
                    <a:cubicBezTo>
                      <a:pt x="449" y="34"/>
                      <a:pt x="446" y="35"/>
                      <a:pt x="443" y="34"/>
                    </a:cubicBezTo>
                    <a:cubicBezTo>
                      <a:pt x="444" y="32"/>
                      <a:pt x="450" y="32"/>
                      <a:pt x="449" y="30"/>
                    </a:cubicBezTo>
                    <a:close/>
                    <a:moveTo>
                      <a:pt x="508" y="72"/>
                    </a:moveTo>
                    <a:cubicBezTo>
                      <a:pt x="506" y="70"/>
                      <a:pt x="504" y="73"/>
                      <a:pt x="501" y="70"/>
                    </a:cubicBezTo>
                    <a:cubicBezTo>
                      <a:pt x="503" y="68"/>
                      <a:pt x="510" y="70"/>
                      <a:pt x="508" y="72"/>
                    </a:cubicBezTo>
                    <a:close/>
                    <a:moveTo>
                      <a:pt x="498" y="71"/>
                    </a:moveTo>
                    <a:cubicBezTo>
                      <a:pt x="500" y="70"/>
                      <a:pt x="495" y="68"/>
                      <a:pt x="499" y="66"/>
                    </a:cubicBezTo>
                    <a:cubicBezTo>
                      <a:pt x="503" y="68"/>
                      <a:pt x="501" y="72"/>
                      <a:pt x="498" y="71"/>
                    </a:cubicBezTo>
                    <a:close/>
                    <a:moveTo>
                      <a:pt x="517" y="85"/>
                    </a:moveTo>
                    <a:cubicBezTo>
                      <a:pt x="520" y="83"/>
                      <a:pt x="522" y="83"/>
                      <a:pt x="525" y="83"/>
                    </a:cubicBezTo>
                    <a:cubicBezTo>
                      <a:pt x="527" y="85"/>
                      <a:pt x="529" y="85"/>
                      <a:pt x="532" y="86"/>
                    </a:cubicBezTo>
                    <a:cubicBezTo>
                      <a:pt x="528" y="87"/>
                      <a:pt x="529" y="87"/>
                      <a:pt x="526" y="89"/>
                    </a:cubicBezTo>
                    <a:cubicBezTo>
                      <a:pt x="525" y="87"/>
                      <a:pt x="524" y="86"/>
                      <a:pt x="520" y="88"/>
                    </a:cubicBezTo>
                    <a:cubicBezTo>
                      <a:pt x="518" y="87"/>
                      <a:pt x="517" y="86"/>
                      <a:pt x="517" y="85"/>
                    </a:cubicBezTo>
                    <a:close/>
                    <a:moveTo>
                      <a:pt x="653" y="190"/>
                    </a:moveTo>
                    <a:cubicBezTo>
                      <a:pt x="651" y="193"/>
                      <a:pt x="647" y="191"/>
                      <a:pt x="647" y="194"/>
                    </a:cubicBezTo>
                    <a:cubicBezTo>
                      <a:pt x="645" y="193"/>
                      <a:pt x="645" y="193"/>
                      <a:pt x="645" y="193"/>
                    </a:cubicBezTo>
                    <a:cubicBezTo>
                      <a:pt x="645" y="193"/>
                      <a:pt x="644" y="193"/>
                      <a:pt x="643" y="193"/>
                    </a:cubicBezTo>
                    <a:cubicBezTo>
                      <a:pt x="645" y="190"/>
                      <a:pt x="650" y="188"/>
                      <a:pt x="653" y="190"/>
                    </a:cubicBezTo>
                    <a:close/>
                    <a:moveTo>
                      <a:pt x="763" y="291"/>
                    </a:moveTo>
                    <a:cubicBezTo>
                      <a:pt x="765" y="292"/>
                      <a:pt x="767" y="290"/>
                      <a:pt x="767" y="293"/>
                    </a:cubicBezTo>
                    <a:cubicBezTo>
                      <a:pt x="764" y="296"/>
                      <a:pt x="760" y="293"/>
                      <a:pt x="763" y="291"/>
                    </a:cubicBezTo>
                    <a:close/>
                    <a:moveTo>
                      <a:pt x="457" y="27"/>
                    </a:moveTo>
                    <a:cubicBezTo>
                      <a:pt x="454" y="27"/>
                      <a:pt x="451" y="26"/>
                      <a:pt x="449" y="24"/>
                    </a:cubicBezTo>
                    <a:cubicBezTo>
                      <a:pt x="451" y="21"/>
                      <a:pt x="458" y="26"/>
                      <a:pt x="457" y="27"/>
                    </a:cubicBezTo>
                    <a:close/>
                    <a:moveTo>
                      <a:pt x="635" y="166"/>
                    </a:moveTo>
                    <a:cubicBezTo>
                      <a:pt x="632" y="167"/>
                      <a:pt x="628" y="167"/>
                      <a:pt x="625" y="165"/>
                    </a:cubicBezTo>
                    <a:cubicBezTo>
                      <a:pt x="628" y="164"/>
                      <a:pt x="632" y="164"/>
                      <a:pt x="635" y="166"/>
                    </a:cubicBezTo>
                    <a:close/>
                    <a:moveTo>
                      <a:pt x="491" y="33"/>
                    </a:moveTo>
                    <a:cubicBezTo>
                      <a:pt x="490" y="32"/>
                      <a:pt x="490" y="34"/>
                      <a:pt x="489" y="35"/>
                    </a:cubicBezTo>
                    <a:cubicBezTo>
                      <a:pt x="485" y="34"/>
                      <a:pt x="485" y="30"/>
                      <a:pt x="480" y="33"/>
                    </a:cubicBezTo>
                    <a:cubicBezTo>
                      <a:pt x="479" y="35"/>
                      <a:pt x="485" y="35"/>
                      <a:pt x="482" y="38"/>
                    </a:cubicBezTo>
                    <a:cubicBezTo>
                      <a:pt x="479" y="38"/>
                      <a:pt x="476" y="37"/>
                      <a:pt x="475" y="34"/>
                    </a:cubicBezTo>
                    <a:cubicBezTo>
                      <a:pt x="480" y="30"/>
                      <a:pt x="490" y="29"/>
                      <a:pt x="491" y="33"/>
                    </a:cubicBezTo>
                    <a:close/>
                    <a:moveTo>
                      <a:pt x="610" y="140"/>
                    </a:moveTo>
                    <a:cubicBezTo>
                      <a:pt x="614" y="142"/>
                      <a:pt x="618" y="138"/>
                      <a:pt x="622" y="142"/>
                    </a:cubicBezTo>
                    <a:cubicBezTo>
                      <a:pt x="618" y="144"/>
                      <a:pt x="615" y="143"/>
                      <a:pt x="612" y="145"/>
                    </a:cubicBezTo>
                    <a:cubicBezTo>
                      <a:pt x="610" y="143"/>
                      <a:pt x="609" y="142"/>
                      <a:pt x="610" y="140"/>
                    </a:cubicBezTo>
                    <a:close/>
                    <a:moveTo>
                      <a:pt x="544" y="77"/>
                    </a:moveTo>
                    <a:cubicBezTo>
                      <a:pt x="546" y="77"/>
                      <a:pt x="547" y="78"/>
                      <a:pt x="549" y="80"/>
                    </a:cubicBezTo>
                    <a:cubicBezTo>
                      <a:pt x="546" y="83"/>
                      <a:pt x="541" y="79"/>
                      <a:pt x="544" y="77"/>
                    </a:cubicBezTo>
                    <a:close/>
                    <a:moveTo>
                      <a:pt x="505" y="34"/>
                    </a:moveTo>
                    <a:cubicBezTo>
                      <a:pt x="503" y="35"/>
                      <a:pt x="503" y="36"/>
                      <a:pt x="503" y="37"/>
                    </a:cubicBezTo>
                    <a:cubicBezTo>
                      <a:pt x="501" y="37"/>
                      <a:pt x="499" y="36"/>
                      <a:pt x="498" y="34"/>
                    </a:cubicBezTo>
                    <a:cubicBezTo>
                      <a:pt x="500" y="32"/>
                      <a:pt x="503" y="32"/>
                      <a:pt x="505" y="34"/>
                    </a:cubicBezTo>
                    <a:close/>
                    <a:moveTo>
                      <a:pt x="562" y="79"/>
                    </a:moveTo>
                    <a:cubicBezTo>
                      <a:pt x="559" y="79"/>
                      <a:pt x="556" y="84"/>
                      <a:pt x="554" y="81"/>
                    </a:cubicBezTo>
                    <a:cubicBezTo>
                      <a:pt x="556" y="79"/>
                      <a:pt x="559" y="78"/>
                      <a:pt x="562" y="79"/>
                    </a:cubicBezTo>
                    <a:close/>
                    <a:moveTo>
                      <a:pt x="587" y="92"/>
                    </a:moveTo>
                    <a:cubicBezTo>
                      <a:pt x="583" y="95"/>
                      <a:pt x="582" y="91"/>
                      <a:pt x="580" y="95"/>
                    </a:cubicBezTo>
                    <a:cubicBezTo>
                      <a:pt x="579" y="94"/>
                      <a:pt x="578" y="93"/>
                      <a:pt x="578" y="92"/>
                    </a:cubicBezTo>
                    <a:cubicBezTo>
                      <a:pt x="581" y="89"/>
                      <a:pt x="584" y="89"/>
                      <a:pt x="587" y="92"/>
                    </a:cubicBezTo>
                    <a:close/>
                    <a:moveTo>
                      <a:pt x="567" y="90"/>
                    </a:moveTo>
                    <a:cubicBezTo>
                      <a:pt x="571" y="93"/>
                      <a:pt x="575" y="87"/>
                      <a:pt x="578" y="92"/>
                    </a:cubicBezTo>
                    <a:cubicBezTo>
                      <a:pt x="575" y="95"/>
                      <a:pt x="567" y="93"/>
                      <a:pt x="567" y="90"/>
                    </a:cubicBezTo>
                    <a:close/>
                    <a:moveTo>
                      <a:pt x="517" y="43"/>
                    </a:moveTo>
                    <a:cubicBezTo>
                      <a:pt x="514" y="46"/>
                      <a:pt x="512" y="43"/>
                      <a:pt x="510" y="41"/>
                    </a:cubicBezTo>
                    <a:cubicBezTo>
                      <a:pt x="512" y="39"/>
                      <a:pt x="514" y="42"/>
                      <a:pt x="517" y="43"/>
                    </a:cubicBezTo>
                    <a:close/>
                    <a:moveTo>
                      <a:pt x="574" y="83"/>
                    </a:moveTo>
                    <a:cubicBezTo>
                      <a:pt x="572" y="85"/>
                      <a:pt x="569" y="83"/>
                      <a:pt x="567" y="84"/>
                    </a:cubicBezTo>
                    <a:cubicBezTo>
                      <a:pt x="567" y="80"/>
                      <a:pt x="572" y="80"/>
                      <a:pt x="574" y="83"/>
                    </a:cubicBezTo>
                    <a:close/>
                    <a:moveTo>
                      <a:pt x="585" y="78"/>
                    </a:moveTo>
                    <a:cubicBezTo>
                      <a:pt x="580" y="80"/>
                      <a:pt x="578" y="80"/>
                      <a:pt x="578" y="84"/>
                    </a:cubicBezTo>
                    <a:cubicBezTo>
                      <a:pt x="574" y="84"/>
                      <a:pt x="576" y="82"/>
                      <a:pt x="574" y="80"/>
                    </a:cubicBezTo>
                    <a:cubicBezTo>
                      <a:pt x="577" y="77"/>
                      <a:pt x="579" y="78"/>
                      <a:pt x="582" y="77"/>
                    </a:cubicBezTo>
                    <a:cubicBezTo>
                      <a:pt x="580" y="77"/>
                      <a:pt x="578" y="77"/>
                      <a:pt x="579" y="75"/>
                    </a:cubicBezTo>
                    <a:cubicBezTo>
                      <a:pt x="585" y="74"/>
                      <a:pt x="587" y="77"/>
                      <a:pt x="590" y="79"/>
                    </a:cubicBezTo>
                    <a:cubicBezTo>
                      <a:pt x="589" y="80"/>
                      <a:pt x="590" y="81"/>
                      <a:pt x="588" y="82"/>
                    </a:cubicBezTo>
                    <a:cubicBezTo>
                      <a:pt x="584" y="81"/>
                      <a:pt x="586" y="79"/>
                      <a:pt x="585" y="78"/>
                    </a:cubicBezTo>
                    <a:close/>
                    <a:moveTo>
                      <a:pt x="598" y="86"/>
                    </a:moveTo>
                    <a:cubicBezTo>
                      <a:pt x="592" y="88"/>
                      <a:pt x="586" y="87"/>
                      <a:pt x="580" y="86"/>
                    </a:cubicBezTo>
                    <a:cubicBezTo>
                      <a:pt x="581" y="80"/>
                      <a:pt x="592" y="83"/>
                      <a:pt x="598" y="86"/>
                    </a:cubicBezTo>
                    <a:close/>
                    <a:moveTo>
                      <a:pt x="516" y="22"/>
                    </a:moveTo>
                    <a:cubicBezTo>
                      <a:pt x="511" y="23"/>
                      <a:pt x="507" y="21"/>
                      <a:pt x="502" y="20"/>
                    </a:cubicBezTo>
                    <a:cubicBezTo>
                      <a:pt x="507" y="19"/>
                      <a:pt x="511" y="19"/>
                      <a:pt x="516" y="22"/>
                    </a:cubicBezTo>
                    <a:close/>
                    <a:moveTo>
                      <a:pt x="541" y="43"/>
                    </a:moveTo>
                    <a:cubicBezTo>
                      <a:pt x="541" y="45"/>
                      <a:pt x="540" y="48"/>
                      <a:pt x="536" y="46"/>
                    </a:cubicBezTo>
                    <a:cubicBezTo>
                      <a:pt x="536" y="46"/>
                      <a:pt x="539" y="42"/>
                      <a:pt x="541" y="43"/>
                    </a:cubicBezTo>
                    <a:close/>
                    <a:moveTo>
                      <a:pt x="536" y="27"/>
                    </a:moveTo>
                    <a:cubicBezTo>
                      <a:pt x="541" y="29"/>
                      <a:pt x="532" y="30"/>
                      <a:pt x="535" y="32"/>
                    </a:cubicBezTo>
                    <a:cubicBezTo>
                      <a:pt x="537" y="33"/>
                      <a:pt x="540" y="29"/>
                      <a:pt x="542" y="32"/>
                    </a:cubicBezTo>
                    <a:cubicBezTo>
                      <a:pt x="537" y="35"/>
                      <a:pt x="532" y="34"/>
                      <a:pt x="527" y="33"/>
                    </a:cubicBezTo>
                    <a:cubicBezTo>
                      <a:pt x="529" y="30"/>
                      <a:pt x="533" y="32"/>
                      <a:pt x="536" y="27"/>
                    </a:cubicBezTo>
                    <a:close/>
                    <a:moveTo>
                      <a:pt x="605" y="94"/>
                    </a:moveTo>
                    <a:cubicBezTo>
                      <a:pt x="611" y="90"/>
                      <a:pt x="617" y="97"/>
                      <a:pt x="614" y="100"/>
                    </a:cubicBezTo>
                    <a:cubicBezTo>
                      <a:pt x="612" y="98"/>
                      <a:pt x="612" y="96"/>
                      <a:pt x="605" y="94"/>
                    </a:cubicBezTo>
                    <a:close/>
                    <a:moveTo>
                      <a:pt x="606" y="85"/>
                    </a:moveTo>
                    <a:cubicBezTo>
                      <a:pt x="605" y="86"/>
                      <a:pt x="603" y="87"/>
                      <a:pt x="602" y="88"/>
                    </a:cubicBezTo>
                    <a:cubicBezTo>
                      <a:pt x="601" y="87"/>
                      <a:pt x="599" y="87"/>
                      <a:pt x="600" y="86"/>
                    </a:cubicBezTo>
                    <a:cubicBezTo>
                      <a:pt x="602" y="88"/>
                      <a:pt x="604" y="81"/>
                      <a:pt x="606" y="85"/>
                    </a:cubicBezTo>
                    <a:close/>
                    <a:moveTo>
                      <a:pt x="573" y="51"/>
                    </a:moveTo>
                    <a:cubicBezTo>
                      <a:pt x="575" y="53"/>
                      <a:pt x="573" y="54"/>
                      <a:pt x="571" y="56"/>
                    </a:cubicBezTo>
                    <a:cubicBezTo>
                      <a:pt x="570" y="55"/>
                      <a:pt x="569" y="56"/>
                      <a:pt x="568" y="54"/>
                    </a:cubicBezTo>
                    <a:cubicBezTo>
                      <a:pt x="570" y="53"/>
                      <a:pt x="571" y="52"/>
                      <a:pt x="573" y="51"/>
                    </a:cubicBezTo>
                    <a:close/>
                    <a:moveTo>
                      <a:pt x="559" y="35"/>
                    </a:moveTo>
                    <a:cubicBezTo>
                      <a:pt x="560" y="38"/>
                      <a:pt x="560" y="40"/>
                      <a:pt x="557" y="42"/>
                    </a:cubicBezTo>
                    <a:cubicBezTo>
                      <a:pt x="553" y="40"/>
                      <a:pt x="555" y="35"/>
                      <a:pt x="559" y="35"/>
                    </a:cubicBezTo>
                    <a:close/>
                    <a:moveTo>
                      <a:pt x="602" y="78"/>
                    </a:moveTo>
                    <a:cubicBezTo>
                      <a:pt x="605" y="75"/>
                      <a:pt x="609" y="79"/>
                      <a:pt x="609" y="81"/>
                    </a:cubicBezTo>
                    <a:cubicBezTo>
                      <a:pt x="605" y="84"/>
                      <a:pt x="606" y="80"/>
                      <a:pt x="602" y="78"/>
                    </a:cubicBezTo>
                    <a:close/>
                    <a:moveTo>
                      <a:pt x="574" y="35"/>
                    </a:moveTo>
                    <a:cubicBezTo>
                      <a:pt x="575" y="36"/>
                      <a:pt x="577" y="37"/>
                      <a:pt x="578" y="37"/>
                    </a:cubicBezTo>
                    <a:cubicBezTo>
                      <a:pt x="574" y="39"/>
                      <a:pt x="573" y="36"/>
                      <a:pt x="570" y="40"/>
                    </a:cubicBezTo>
                    <a:cubicBezTo>
                      <a:pt x="569" y="36"/>
                      <a:pt x="566" y="39"/>
                      <a:pt x="562" y="37"/>
                    </a:cubicBezTo>
                    <a:cubicBezTo>
                      <a:pt x="566" y="34"/>
                      <a:pt x="570" y="38"/>
                      <a:pt x="574" y="35"/>
                    </a:cubicBezTo>
                    <a:close/>
                    <a:moveTo>
                      <a:pt x="598" y="43"/>
                    </a:moveTo>
                    <a:cubicBezTo>
                      <a:pt x="593" y="38"/>
                      <a:pt x="582" y="44"/>
                      <a:pt x="580" y="39"/>
                    </a:cubicBezTo>
                    <a:cubicBezTo>
                      <a:pt x="585" y="39"/>
                      <a:pt x="600" y="36"/>
                      <a:pt x="598" y="43"/>
                    </a:cubicBezTo>
                    <a:close/>
                    <a:moveTo>
                      <a:pt x="593" y="43"/>
                    </a:moveTo>
                    <a:cubicBezTo>
                      <a:pt x="591" y="44"/>
                      <a:pt x="594" y="45"/>
                      <a:pt x="591" y="47"/>
                    </a:cubicBezTo>
                    <a:cubicBezTo>
                      <a:pt x="590" y="46"/>
                      <a:pt x="588" y="46"/>
                      <a:pt x="587" y="44"/>
                    </a:cubicBezTo>
                    <a:cubicBezTo>
                      <a:pt x="591" y="44"/>
                      <a:pt x="589" y="41"/>
                      <a:pt x="593" y="43"/>
                    </a:cubicBezTo>
                    <a:close/>
                    <a:moveTo>
                      <a:pt x="625" y="42"/>
                    </a:moveTo>
                    <a:cubicBezTo>
                      <a:pt x="626" y="45"/>
                      <a:pt x="629" y="41"/>
                      <a:pt x="631" y="44"/>
                    </a:cubicBezTo>
                    <a:cubicBezTo>
                      <a:pt x="628" y="45"/>
                      <a:pt x="626" y="46"/>
                      <a:pt x="623" y="45"/>
                    </a:cubicBezTo>
                    <a:cubicBezTo>
                      <a:pt x="625" y="44"/>
                      <a:pt x="624" y="43"/>
                      <a:pt x="625" y="42"/>
                    </a:cubicBezTo>
                    <a:close/>
                    <a:moveTo>
                      <a:pt x="702" y="90"/>
                    </a:moveTo>
                    <a:cubicBezTo>
                      <a:pt x="699" y="90"/>
                      <a:pt x="689" y="93"/>
                      <a:pt x="692" y="87"/>
                    </a:cubicBezTo>
                    <a:cubicBezTo>
                      <a:pt x="695" y="90"/>
                      <a:pt x="702" y="87"/>
                      <a:pt x="702" y="90"/>
                    </a:cubicBezTo>
                    <a:close/>
                    <a:moveTo>
                      <a:pt x="788" y="164"/>
                    </a:moveTo>
                    <a:cubicBezTo>
                      <a:pt x="792" y="166"/>
                      <a:pt x="787" y="170"/>
                      <a:pt x="784" y="168"/>
                    </a:cubicBezTo>
                    <a:cubicBezTo>
                      <a:pt x="787" y="167"/>
                      <a:pt x="785" y="165"/>
                      <a:pt x="788" y="164"/>
                    </a:cubicBezTo>
                    <a:close/>
                    <a:moveTo>
                      <a:pt x="699" y="86"/>
                    </a:moveTo>
                    <a:cubicBezTo>
                      <a:pt x="697" y="88"/>
                      <a:pt x="695" y="87"/>
                      <a:pt x="693" y="85"/>
                    </a:cubicBezTo>
                    <a:cubicBezTo>
                      <a:pt x="696" y="84"/>
                      <a:pt x="696" y="80"/>
                      <a:pt x="698" y="81"/>
                    </a:cubicBezTo>
                    <a:cubicBezTo>
                      <a:pt x="697" y="83"/>
                      <a:pt x="699" y="85"/>
                      <a:pt x="699" y="86"/>
                    </a:cubicBezTo>
                    <a:close/>
                    <a:moveTo>
                      <a:pt x="703" y="80"/>
                    </a:moveTo>
                    <a:cubicBezTo>
                      <a:pt x="707" y="83"/>
                      <a:pt x="703" y="87"/>
                      <a:pt x="700" y="85"/>
                    </a:cubicBezTo>
                    <a:cubicBezTo>
                      <a:pt x="700" y="83"/>
                      <a:pt x="699" y="82"/>
                      <a:pt x="703" y="80"/>
                    </a:cubicBezTo>
                    <a:close/>
                    <a:moveTo>
                      <a:pt x="668" y="47"/>
                    </a:moveTo>
                    <a:cubicBezTo>
                      <a:pt x="671" y="51"/>
                      <a:pt x="674" y="46"/>
                      <a:pt x="676" y="49"/>
                    </a:cubicBezTo>
                    <a:cubicBezTo>
                      <a:pt x="671" y="52"/>
                      <a:pt x="667" y="51"/>
                      <a:pt x="663" y="51"/>
                    </a:cubicBezTo>
                    <a:lnTo>
                      <a:pt x="668" y="47"/>
                    </a:lnTo>
                    <a:close/>
                    <a:moveTo>
                      <a:pt x="703" y="75"/>
                    </a:moveTo>
                    <a:cubicBezTo>
                      <a:pt x="699" y="78"/>
                      <a:pt x="699" y="78"/>
                      <a:pt x="699" y="78"/>
                    </a:cubicBezTo>
                    <a:cubicBezTo>
                      <a:pt x="697" y="75"/>
                      <a:pt x="697" y="75"/>
                      <a:pt x="697" y="75"/>
                    </a:cubicBezTo>
                    <a:cubicBezTo>
                      <a:pt x="699" y="73"/>
                      <a:pt x="701" y="75"/>
                      <a:pt x="703" y="75"/>
                    </a:cubicBezTo>
                    <a:close/>
                    <a:moveTo>
                      <a:pt x="718" y="89"/>
                    </a:moveTo>
                    <a:cubicBezTo>
                      <a:pt x="723" y="86"/>
                      <a:pt x="722" y="92"/>
                      <a:pt x="727" y="92"/>
                    </a:cubicBezTo>
                    <a:cubicBezTo>
                      <a:pt x="724" y="93"/>
                      <a:pt x="718" y="92"/>
                      <a:pt x="718" y="89"/>
                    </a:cubicBezTo>
                    <a:close/>
                    <a:moveTo>
                      <a:pt x="729" y="93"/>
                    </a:moveTo>
                    <a:cubicBezTo>
                      <a:pt x="733" y="96"/>
                      <a:pt x="733" y="96"/>
                      <a:pt x="733" y="96"/>
                    </a:cubicBezTo>
                    <a:cubicBezTo>
                      <a:pt x="731" y="98"/>
                      <a:pt x="724" y="99"/>
                      <a:pt x="726" y="96"/>
                    </a:cubicBezTo>
                    <a:cubicBezTo>
                      <a:pt x="728" y="97"/>
                      <a:pt x="729" y="94"/>
                      <a:pt x="729" y="93"/>
                    </a:cubicBezTo>
                    <a:close/>
                    <a:moveTo>
                      <a:pt x="817" y="164"/>
                    </a:moveTo>
                    <a:cubicBezTo>
                      <a:pt x="815" y="164"/>
                      <a:pt x="813" y="163"/>
                      <a:pt x="811" y="162"/>
                    </a:cubicBezTo>
                    <a:cubicBezTo>
                      <a:pt x="823" y="161"/>
                      <a:pt x="836" y="161"/>
                      <a:pt x="848" y="165"/>
                    </a:cubicBezTo>
                    <a:cubicBezTo>
                      <a:pt x="844" y="169"/>
                      <a:pt x="841" y="162"/>
                      <a:pt x="837" y="165"/>
                    </a:cubicBezTo>
                    <a:cubicBezTo>
                      <a:pt x="839" y="167"/>
                      <a:pt x="842" y="166"/>
                      <a:pt x="840" y="169"/>
                    </a:cubicBezTo>
                    <a:cubicBezTo>
                      <a:pt x="836" y="169"/>
                      <a:pt x="838" y="166"/>
                      <a:pt x="834" y="164"/>
                    </a:cubicBezTo>
                    <a:cubicBezTo>
                      <a:pt x="830" y="167"/>
                      <a:pt x="826" y="162"/>
                      <a:pt x="822" y="166"/>
                    </a:cubicBezTo>
                    <a:cubicBezTo>
                      <a:pt x="824" y="166"/>
                      <a:pt x="827" y="166"/>
                      <a:pt x="829" y="169"/>
                    </a:cubicBezTo>
                    <a:cubicBezTo>
                      <a:pt x="827" y="170"/>
                      <a:pt x="825" y="169"/>
                      <a:pt x="823" y="171"/>
                    </a:cubicBezTo>
                    <a:cubicBezTo>
                      <a:pt x="820" y="170"/>
                      <a:pt x="824" y="166"/>
                      <a:pt x="820" y="167"/>
                    </a:cubicBezTo>
                    <a:cubicBezTo>
                      <a:pt x="817" y="168"/>
                      <a:pt x="823" y="170"/>
                      <a:pt x="819" y="172"/>
                    </a:cubicBezTo>
                    <a:cubicBezTo>
                      <a:pt x="817" y="172"/>
                      <a:pt x="815" y="171"/>
                      <a:pt x="814" y="170"/>
                    </a:cubicBezTo>
                    <a:cubicBezTo>
                      <a:pt x="814" y="168"/>
                      <a:pt x="818" y="166"/>
                      <a:pt x="817" y="164"/>
                    </a:cubicBezTo>
                    <a:close/>
                    <a:moveTo>
                      <a:pt x="719" y="80"/>
                    </a:moveTo>
                    <a:cubicBezTo>
                      <a:pt x="723" y="84"/>
                      <a:pt x="727" y="81"/>
                      <a:pt x="731" y="83"/>
                    </a:cubicBezTo>
                    <a:cubicBezTo>
                      <a:pt x="729" y="86"/>
                      <a:pt x="732" y="88"/>
                      <a:pt x="726" y="89"/>
                    </a:cubicBezTo>
                    <a:cubicBezTo>
                      <a:pt x="722" y="87"/>
                      <a:pt x="725" y="85"/>
                      <a:pt x="725" y="83"/>
                    </a:cubicBezTo>
                    <a:cubicBezTo>
                      <a:pt x="722" y="84"/>
                      <a:pt x="719" y="83"/>
                      <a:pt x="717" y="85"/>
                    </a:cubicBezTo>
                    <a:cubicBezTo>
                      <a:pt x="714" y="83"/>
                      <a:pt x="716" y="81"/>
                      <a:pt x="719" y="80"/>
                    </a:cubicBezTo>
                    <a:close/>
                    <a:moveTo>
                      <a:pt x="689" y="50"/>
                    </a:moveTo>
                    <a:cubicBezTo>
                      <a:pt x="685" y="52"/>
                      <a:pt x="682" y="55"/>
                      <a:pt x="679" y="52"/>
                    </a:cubicBezTo>
                    <a:cubicBezTo>
                      <a:pt x="683" y="51"/>
                      <a:pt x="686" y="48"/>
                      <a:pt x="689" y="50"/>
                    </a:cubicBezTo>
                    <a:close/>
                    <a:moveTo>
                      <a:pt x="752" y="108"/>
                    </a:moveTo>
                    <a:cubicBezTo>
                      <a:pt x="748" y="110"/>
                      <a:pt x="748" y="110"/>
                      <a:pt x="748" y="110"/>
                    </a:cubicBezTo>
                    <a:cubicBezTo>
                      <a:pt x="747" y="109"/>
                      <a:pt x="746" y="109"/>
                      <a:pt x="745" y="108"/>
                    </a:cubicBezTo>
                    <a:cubicBezTo>
                      <a:pt x="748" y="106"/>
                      <a:pt x="750" y="106"/>
                      <a:pt x="752" y="108"/>
                    </a:cubicBezTo>
                    <a:close/>
                    <a:moveTo>
                      <a:pt x="780" y="92"/>
                    </a:moveTo>
                    <a:cubicBezTo>
                      <a:pt x="781" y="92"/>
                      <a:pt x="783" y="92"/>
                      <a:pt x="784" y="93"/>
                    </a:cubicBezTo>
                    <a:cubicBezTo>
                      <a:pt x="777" y="97"/>
                      <a:pt x="775" y="88"/>
                      <a:pt x="771" y="87"/>
                    </a:cubicBezTo>
                    <a:cubicBezTo>
                      <a:pt x="770" y="88"/>
                      <a:pt x="768" y="89"/>
                      <a:pt x="767" y="90"/>
                    </a:cubicBezTo>
                    <a:cubicBezTo>
                      <a:pt x="760" y="86"/>
                      <a:pt x="753" y="86"/>
                      <a:pt x="746" y="87"/>
                    </a:cubicBezTo>
                    <a:cubicBezTo>
                      <a:pt x="745" y="90"/>
                      <a:pt x="742" y="93"/>
                      <a:pt x="740" y="94"/>
                    </a:cubicBezTo>
                    <a:cubicBezTo>
                      <a:pt x="740" y="88"/>
                      <a:pt x="737" y="95"/>
                      <a:pt x="733" y="92"/>
                    </a:cubicBezTo>
                    <a:cubicBezTo>
                      <a:pt x="739" y="89"/>
                      <a:pt x="744" y="87"/>
                      <a:pt x="747" y="82"/>
                    </a:cubicBezTo>
                    <a:cubicBezTo>
                      <a:pt x="753" y="89"/>
                      <a:pt x="763" y="82"/>
                      <a:pt x="771" y="82"/>
                    </a:cubicBezTo>
                    <a:cubicBezTo>
                      <a:pt x="770" y="83"/>
                      <a:pt x="765" y="84"/>
                      <a:pt x="767" y="86"/>
                    </a:cubicBezTo>
                    <a:cubicBezTo>
                      <a:pt x="770" y="84"/>
                      <a:pt x="773" y="85"/>
                      <a:pt x="777" y="83"/>
                    </a:cubicBezTo>
                    <a:cubicBezTo>
                      <a:pt x="776" y="82"/>
                      <a:pt x="773" y="82"/>
                      <a:pt x="774" y="81"/>
                    </a:cubicBezTo>
                    <a:cubicBezTo>
                      <a:pt x="778" y="83"/>
                      <a:pt x="786" y="79"/>
                      <a:pt x="786" y="83"/>
                    </a:cubicBezTo>
                    <a:cubicBezTo>
                      <a:pt x="782" y="81"/>
                      <a:pt x="774" y="86"/>
                      <a:pt x="778" y="90"/>
                    </a:cubicBezTo>
                    <a:cubicBezTo>
                      <a:pt x="779" y="85"/>
                      <a:pt x="791" y="88"/>
                      <a:pt x="791" y="90"/>
                    </a:cubicBezTo>
                    <a:cubicBezTo>
                      <a:pt x="787" y="90"/>
                      <a:pt x="778" y="88"/>
                      <a:pt x="780" y="92"/>
                    </a:cubicBezTo>
                    <a:close/>
                    <a:moveTo>
                      <a:pt x="784" y="86"/>
                    </a:moveTo>
                    <a:cubicBezTo>
                      <a:pt x="784" y="84"/>
                      <a:pt x="788" y="83"/>
                      <a:pt x="790" y="83"/>
                    </a:cubicBezTo>
                    <a:cubicBezTo>
                      <a:pt x="789" y="85"/>
                      <a:pt x="794" y="83"/>
                      <a:pt x="796" y="86"/>
                    </a:cubicBezTo>
                    <a:cubicBezTo>
                      <a:pt x="791" y="88"/>
                      <a:pt x="788" y="86"/>
                      <a:pt x="784" y="86"/>
                    </a:cubicBezTo>
                    <a:close/>
                    <a:moveTo>
                      <a:pt x="689" y="51"/>
                    </a:moveTo>
                    <a:cubicBezTo>
                      <a:pt x="693" y="51"/>
                      <a:pt x="697" y="51"/>
                      <a:pt x="702" y="53"/>
                    </a:cubicBezTo>
                    <a:cubicBezTo>
                      <a:pt x="698" y="54"/>
                      <a:pt x="690" y="55"/>
                      <a:pt x="689" y="51"/>
                    </a:cubicBezTo>
                    <a:close/>
                    <a:moveTo>
                      <a:pt x="723" y="77"/>
                    </a:moveTo>
                    <a:cubicBezTo>
                      <a:pt x="722" y="76"/>
                      <a:pt x="720" y="78"/>
                      <a:pt x="718" y="75"/>
                    </a:cubicBezTo>
                    <a:cubicBezTo>
                      <a:pt x="720" y="72"/>
                      <a:pt x="725" y="75"/>
                      <a:pt x="723" y="77"/>
                    </a:cubicBezTo>
                    <a:close/>
                    <a:moveTo>
                      <a:pt x="740" y="79"/>
                    </a:moveTo>
                    <a:cubicBezTo>
                      <a:pt x="738" y="81"/>
                      <a:pt x="731" y="82"/>
                      <a:pt x="732" y="78"/>
                    </a:cubicBezTo>
                    <a:cubicBezTo>
                      <a:pt x="735" y="79"/>
                      <a:pt x="738" y="78"/>
                      <a:pt x="740" y="79"/>
                    </a:cubicBezTo>
                    <a:close/>
                    <a:moveTo>
                      <a:pt x="710" y="52"/>
                    </a:moveTo>
                    <a:cubicBezTo>
                      <a:pt x="710" y="54"/>
                      <a:pt x="705" y="56"/>
                      <a:pt x="703" y="53"/>
                    </a:cubicBezTo>
                    <a:cubicBezTo>
                      <a:pt x="705" y="51"/>
                      <a:pt x="708" y="52"/>
                      <a:pt x="710" y="52"/>
                    </a:cubicBezTo>
                    <a:close/>
                    <a:moveTo>
                      <a:pt x="858" y="167"/>
                    </a:moveTo>
                    <a:cubicBezTo>
                      <a:pt x="857" y="170"/>
                      <a:pt x="852" y="167"/>
                      <a:pt x="853" y="172"/>
                    </a:cubicBezTo>
                    <a:cubicBezTo>
                      <a:pt x="849" y="169"/>
                      <a:pt x="855" y="165"/>
                      <a:pt x="858" y="167"/>
                    </a:cubicBezTo>
                    <a:close/>
                    <a:moveTo>
                      <a:pt x="868" y="167"/>
                    </a:moveTo>
                    <a:cubicBezTo>
                      <a:pt x="867" y="170"/>
                      <a:pt x="863" y="169"/>
                      <a:pt x="860" y="172"/>
                    </a:cubicBezTo>
                    <a:cubicBezTo>
                      <a:pt x="859" y="171"/>
                      <a:pt x="858" y="170"/>
                      <a:pt x="858" y="170"/>
                    </a:cubicBezTo>
                    <a:cubicBezTo>
                      <a:pt x="861" y="168"/>
                      <a:pt x="864" y="165"/>
                      <a:pt x="868" y="167"/>
                    </a:cubicBezTo>
                    <a:close/>
                    <a:moveTo>
                      <a:pt x="764" y="81"/>
                    </a:moveTo>
                    <a:cubicBezTo>
                      <a:pt x="762" y="81"/>
                      <a:pt x="755" y="84"/>
                      <a:pt x="756" y="80"/>
                    </a:cubicBezTo>
                    <a:cubicBezTo>
                      <a:pt x="759" y="81"/>
                      <a:pt x="762" y="79"/>
                      <a:pt x="764" y="81"/>
                    </a:cubicBezTo>
                    <a:close/>
                    <a:moveTo>
                      <a:pt x="749" y="59"/>
                    </a:moveTo>
                    <a:cubicBezTo>
                      <a:pt x="747" y="61"/>
                      <a:pt x="745" y="62"/>
                      <a:pt x="743" y="60"/>
                    </a:cubicBezTo>
                    <a:cubicBezTo>
                      <a:pt x="745" y="58"/>
                      <a:pt x="747" y="57"/>
                      <a:pt x="749" y="59"/>
                    </a:cubicBezTo>
                    <a:close/>
                    <a:moveTo>
                      <a:pt x="801" y="90"/>
                    </a:moveTo>
                    <a:cubicBezTo>
                      <a:pt x="803" y="90"/>
                      <a:pt x="805" y="90"/>
                      <a:pt x="808" y="90"/>
                    </a:cubicBezTo>
                    <a:cubicBezTo>
                      <a:pt x="805" y="92"/>
                      <a:pt x="804" y="95"/>
                      <a:pt x="800" y="94"/>
                    </a:cubicBezTo>
                    <a:cubicBezTo>
                      <a:pt x="802" y="93"/>
                      <a:pt x="798" y="91"/>
                      <a:pt x="801" y="90"/>
                    </a:cubicBezTo>
                    <a:close/>
                    <a:moveTo>
                      <a:pt x="819" y="97"/>
                    </a:moveTo>
                    <a:cubicBezTo>
                      <a:pt x="820" y="98"/>
                      <a:pt x="822" y="99"/>
                      <a:pt x="823" y="99"/>
                    </a:cubicBezTo>
                    <a:cubicBezTo>
                      <a:pt x="823" y="99"/>
                      <a:pt x="822" y="100"/>
                      <a:pt x="821" y="100"/>
                    </a:cubicBezTo>
                    <a:cubicBezTo>
                      <a:pt x="822" y="101"/>
                      <a:pt x="822" y="101"/>
                      <a:pt x="821" y="102"/>
                    </a:cubicBezTo>
                    <a:cubicBezTo>
                      <a:pt x="817" y="98"/>
                      <a:pt x="820" y="105"/>
                      <a:pt x="817" y="106"/>
                    </a:cubicBezTo>
                    <a:cubicBezTo>
                      <a:pt x="815" y="105"/>
                      <a:pt x="813" y="106"/>
                      <a:pt x="811" y="103"/>
                    </a:cubicBezTo>
                    <a:cubicBezTo>
                      <a:pt x="816" y="101"/>
                      <a:pt x="816" y="99"/>
                      <a:pt x="819" y="97"/>
                    </a:cubicBezTo>
                    <a:close/>
                    <a:moveTo>
                      <a:pt x="809" y="84"/>
                    </a:moveTo>
                    <a:cubicBezTo>
                      <a:pt x="810" y="85"/>
                      <a:pt x="813" y="87"/>
                      <a:pt x="812" y="88"/>
                    </a:cubicBezTo>
                    <a:cubicBezTo>
                      <a:pt x="807" y="86"/>
                      <a:pt x="803" y="90"/>
                      <a:pt x="799" y="86"/>
                    </a:cubicBezTo>
                    <a:cubicBezTo>
                      <a:pt x="804" y="84"/>
                      <a:pt x="806" y="87"/>
                      <a:pt x="809" y="84"/>
                    </a:cubicBezTo>
                    <a:close/>
                    <a:moveTo>
                      <a:pt x="1061" y="299"/>
                    </a:moveTo>
                    <a:cubicBezTo>
                      <a:pt x="1064" y="301"/>
                      <a:pt x="1062" y="303"/>
                      <a:pt x="1059" y="304"/>
                    </a:cubicBezTo>
                    <a:cubicBezTo>
                      <a:pt x="1058" y="303"/>
                      <a:pt x="1057" y="303"/>
                      <a:pt x="1056" y="303"/>
                    </a:cubicBezTo>
                    <a:cubicBezTo>
                      <a:pt x="1056" y="301"/>
                      <a:pt x="1059" y="299"/>
                      <a:pt x="1061" y="299"/>
                    </a:cubicBezTo>
                    <a:close/>
                    <a:moveTo>
                      <a:pt x="908" y="166"/>
                    </a:moveTo>
                    <a:cubicBezTo>
                      <a:pt x="911" y="165"/>
                      <a:pt x="914" y="166"/>
                      <a:pt x="917" y="168"/>
                    </a:cubicBezTo>
                    <a:cubicBezTo>
                      <a:pt x="914" y="170"/>
                      <a:pt x="913" y="176"/>
                      <a:pt x="908" y="173"/>
                    </a:cubicBezTo>
                    <a:cubicBezTo>
                      <a:pt x="911" y="170"/>
                      <a:pt x="913" y="168"/>
                      <a:pt x="908" y="166"/>
                    </a:cubicBezTo>
                    <a:close/>
                    <a:moveTo>
                      <a:pt x="839" y="100"/>
                    </a:moveTo>
                    <a:cubicBezTo>
                      <a:pt x="836" y="100"/>
                      <a:pt x="835" y="97"/>
                      <a:pt x="836" y="95"/>
                    </a:cubicBezTo>
                    <a:cubicBezTo>
                      <a:pt x="830" y="98"/>
                      <a:pt x="819" y="97"/>
                      <a:pt x="816" y="91"/>
                    </a:cubicBezTo>
                    <a:cubicBezTo>
                      <a:pt x="823" y="95"/>
                      <a:pt x="832" y="93"/>
                      <a:pt x="837" y="91"/>
                    </a:cubicBezTo>
                    <a:cubicBezTo>
                      <a:pt x="836" y="93"/>
                      <a:pt x="837" y="94"/>
                      <a:pt x="839" y="96"/>
                    </a:cubicBezTo>
                    <a:cubicBezTo>
                      <a:pt x="839" y="93"/>
                      <a:pt x="840" y="93"/>
                      <a:pt x="843" y="93"/>
                    </a:cubicBezTo>
                    <a:cubicBezTo>
                      <a:pt x="845" y="94"/>
                      <a:pt x="844" y="95"/>
                      <a:pt x="844" y="97"/>
                    </a:cubicBezTo>
                    <a:cubicBezTo>
                      <a:pt x="846" y="93"/>
                      <a:pt x="846" y="95"/>
                      <a:pt x="850" y="95"/>
                    </a:cubicBezTo>
                    <a:cubicBezTo>
                      <a:pt x="847" y="92"/>
                      <a:pt x="853" y="92"/>
                      <a:pt x="855" y="94"/>
                    </a:cubicBezTo>
                    <a:cubicBezTo>
                      <a:pt x="855" y="97"/>
                      <a:pt x="851" y="96"/>
                      <a:pt x="848" y="99"/>
                    </a:cubicBezTo>
                    <a:cubicBezTo>
                      <a:pt x="842" y="98"/>
                      <a:pt x="842" y="96"/>
                      <a:pt x="839" y="100"/>
                    </a:cubicBezTo>
                    <a:close/>
                    <a:moveTo>
                      <a:pt x="776" y="39"/>
                    </a:moveTo>
                    <a:cubicBezTo>
                      <a:pt x="780" y="42"/>
                      <a:pt x="784" y="35"/>
                      <a:pt x="787" y="35"/>
                    </a:cubicBezTo>
                    <a:cubicBezTo>
                      <a:pt x="790" y="39"/>
                      <a:pt x="785" y="38"/>
                      <a:pt x="783" y="42"/>
                    </a:cubicBezTo>
                    <a:cubicBezTo>
                      <a:pt x="781" y="39"/>
                      <a:pt x="779" y="42"/>
                      <a:pt x="777" y="43"/>
                    </a:cubicBezTo>
                    <a:cubicBezTo>
                      <a:pt x="775" y="41"/>
                      <a:pt x="774" y="40"/>
                      <a:pt x="776" y="39"/>
                    </a:cubicBezTo>
                    <a:close/>
                    <a:moveTo>
                      <a:pt x="838" y="87"/>
                    </a:moveTo>
                    <a:cubicBezTo>
                      <a:pt x="842" y="89"/>
                      <a:pt x="846" y="89"/>
                      <a:pt x="850" y="90"/>
                    </a:cubicBezTo>
                    <a:cubicBezTo>
                      <a:pt x="847" y="91"/>
                      <a:pt x="844" y="92"/>
                      <a:pt x="842" y="92"/>
                    </a:cubicBezTo>
                    <a:cubicBezTo>
                      <a:pt x="843" y="91"/>
                      <a:pt x="835" y="91"/>
                      <a:pt x="838" y="87"/>
                    </a:cubicBezTo>
                    <a:close/>
                    <a:moveTo>
                      <a:pt x="807" y="51"/>
                    </a:moveTo>
                    <a:cubicBezTo>
                      <a:pt x="807" y="53"/>
                      <a:pt x="803" y="56"/>
                      <a:pt x="801" y="54"/>
                    </a:cubicBezTo>
                    <a:cubicBezTo>
                      <a:pt x="803" y="53"/>
                      <a:pt x="805" y="49"/>
                      <a:pt x="807" y="51"/>
                    </a:cubicBezTo>
                    <a:close/>
                    <a:moveTo>
                      <a:pt x="803" y="37"/>
                    </a:moveTo>
                    <a:cubicBezTo>
                      <a:pt x="800" y="40"/>
                      <a:pt x="798" y="38"/>
                      <a:pt x="796" y="40"/>
                    </a:cubicBezTo>
                    <a:cubicBezTo>
                      <a:pt x="798" y="42"/>
                      <a:pt x="801" y="41"/>
                      <a:pt x="799" y="44"/>
                    </a:cubicBezTo>
                    <a:cubicBezTo>
                      <a:pt x="796" y="43"/>
                      <a:pt x="788" y="44"/>
                      <a:pt x="789" y="40"/>
                    </a:cubicBezTo>
                    <a:cubicBezTo>
                      <a:pt x="793" y="38"/>
                      <a:pt x="797" y="35"/>
                      <a:pt x="803" y="37"/>
                    </a:cubicBezTo>
                    <a:close/>
                    <a:moveTo>
                      <a:pt x="859" y="95"/>
                    </a:moveTo>
                    <a:cubicBezTo>
                      <a:pt x="861" y="98"/>
                      <a:pt x="867" y="94"/>
                      <a:pt x="866" y="97"/>
                    </a:cubicBezTo>
                    <a:cubicBezTo>
                      <a:pt x="863" y="98"/>
                      <a:pt x="856" y="99"/>
                      <a:pt x="859" y="95"/>
                    </a:cubicBezTo>
                    <a:close/>
                    <a:moveTo>
                      <a:pt x="842" y="69"/>
                    </a:moveTo>
                    <a:cubicBezTo>
                      <a:pt x="839" y="70"/>
                      <a:pt x="835" y="70"/>
                      <a:pt x="832" y="70"/>
                    </a:cubicBezTo>
                    <a:cubicBezTo>
                      <a:pt x="832" y="68"/>
                      <a:pt x="842" y="66"/>
                      <a:pt x="842" y="69"/>
                    </a:cubicBezTo>
                    <a:close/>
                    <a:moveTo>
                      <a:pt x="811" y="43"/>
                    </a:moveTo>
                    <a:cubicBezTo>
                      <a:pt x="810" y="44"/>
                      <a:pt x="810" y="45"/>
                      <a:pt x="809" y="46"/>
                    </a:cubicBezTo>
                    <a:cubicBezTo>
                      <a:pt x="807" y="44"/>
                      <a:pt x="800" y="45"/>
                      <a:pt x="801" y="42"/>
                    </a:cubicBezTo>
                    <a:cubicBezTo>
                      <a:pt x="805" y="44"/>
                      <a:pt x="808" y="40"/>
                      <a:pt x="811" y="43"/>
                    </a:cubicBezTo>
                    <a:close/>
                    <a:moveTo>
                      <a:pt x="897" y="95"/>
                    </a:moveTo>
                    <a:cubicBezTo>
                      <a:pt x="891" y="97"/>
                      <a:pt x="883" y="97"/>
                      <a:pt x="875" y="97"/>
                    </a:cubicBezTo>
                    <a:cubicBezTo>
                      <a:pt x="877" y="99"/>
                      <a:pt x="879" y="100"/>
                      <a:pt x="876" y="102"/>
                    </a:cubicBezTo>
                    <a:cubicBezTo>
                      <a:pt x="875" y="96"/>
                      <a:pt x="872" y="100"/>
                      <a:pt x="867" y="97"/>
                    </a:cubicBezTo>
                    <a:cubicBezTo>
                      <a:pt x="871" y="95"/>
                      <a:pt x="873" y="95"/>
                      <a:pt x="872" y="90"/>
                    </a:cubicBezTo>
                    <a:cubicBezTo>
                      <a:pt x="878" y="98"/>
                      <a:pt x="889" y="92"/>
                      <a:pt x="897" y="95"/>
                    </a:cubicBezTo>
                    <a:close/>
                    <a:moveTo>
                      <a:pt x="1119" y="301"/>
                    </a:moveTo>
                    <a:cubicBezTo>
                      <a:pt x="1116" y="300"/>
                      <a:pt x="1113" y="304"/>
                      <a:pt x="1110" y="301"/>
                    </a:cubicBezTo>
                    <a:cubicBezTo>
                      <a:pt x="1113" y="300"/>
                      <a:pt x="1120" y="298"/>
                      <a:pt x="1119" y="301"/>
                    </a:cubicBezTo>
                    <a:close/>
                    <a:moveTo>
                      <a:pt x="972" y="169"/>
                    </a:moveTo>
                    <a:cubicBezTo>
                      <a:pt x="973" y="171"/>
                      <a:pt x="975" y="171"/>
                      <a:pt x="977" y="169"/>
                    </a:cubicBezTo>
                    <a:cubicBezTo>
                      <a:pt x="980" y="173"/>
                      <a:pt x="971" y="178"/>
                      <a:pt x="966" y="175"/>
                    </a:cubicBezTo>
                    <a:cubicBezTo>
                      <a:pt x="971" y="173"/>
                      <a:pt x="971" y="172"/>
                      <a:pt x="972" y="169"/>
                    </a:cubicBezTo>
                    <a:close/>
                    <a:moveTo>
                      <a:pt x="829" y="45"/>
                    </a:moveTo>
                    <a:cubicBezTo>
                      <a:pt x="824" y="46"/>
                      <a:pt x="818" y="44"/>
                      <a:pt x="813" y="44"/>
                    </a:cubicBezTo>
                    <a:cubicBezTo>
                      <a:pt x="814" y="44"/>
                      <a:pt x="815" y="43"/>
                      <a:pt x="816" y="42"/>
                    </a:cubicBezTo>
                    <a:cubicBezTo>
                      <a:pt x="820" y="44"/>
                      <a:pt x="825" y="43"/>
                      <a:pt x="829" y="45"/>
                    </a:cubicBezTo>
                    <a:close/>
                    <a:moveTo>
                      <a:pt x="911" y="118"/>
                    </a:moveTo>
                    <a:cubicBezTo>
                      <a:pt x="907" y="118"/>
                      <a:pt x="899" y="119"/>
                      <a:pt x="898" y="115"/>
                    </a:cubicBezTo>
                    <a:cubicBezTo>
                      <a:pt x="902" y="117"/>
                      <a:pt x="910" y="114"/>
                      <a:pt x="911" y="118"/>
                    </a:cubicBezTo>
                    <a:close/>
                    <a:moveTo>
                      <a:pt x="903" y="104"/>
                    </a:moveTo>
                    <a:cubicBezTo>
                      <a:pt x="907" y="108"/>
                      <a:pt x="912" y="105"/>
                      <a:pt x="917" y="108"/>
                    </a:cubicBezTo>
                    <a:cubicBezTo>
                      <a:pt x="912" y="111"/>
                      <a:pt x="902" y="109"/>
                      <a:pt x="900" y="106"/>
                    </a:cubicBezTo>
                    <a:cubicBezTo>
                      <a:pt x="901" y="107"/>
                      <a:pt x="903" y="105"/>
                      <a:pt x="903" y="104"/>
                    </a:cubicBezTo>
                    <a:close/>
                    <a:moveTo>
                      <a:pt x="836" y="44"/>
                    </a:moveTo>
                    <a:cubicBezTo>
                      <a:pt x="835" y="45"/>
                      <a:pt x="838" y="46"/>
                      <a:pt x="837" y="47"/>
                    </a:cubicBezTo>
                    <a:cubicBezTo>
                      <a:pt x="835" y="46"/>
                      <a:pt x="832" y="48"/>
                      <a:pt x="830" y="46"/>
                    </a:cubicBezTo>
                    <a:cubicBezTo>
                      <a:pt x="832" y="44"/>
                      <a:pt x="834" y="42"/>
                      <a:pt x="836" y="44"/>
                    </a:cubicBezTo>
                    <a:close/>
                    <a:moveTo>
                      <a:pt x="853" y="47"/>
                    </a:moveTo>
                    <a:cubicBezTo>
                      <a:pt x="850" y="49"/>
                      <a:pt x="847" y="49"/>
                      <a:pt x="844" y="48"/>
                    </a:cubicBezTo>
                    <a:cubicBezTo>
                      <a:pt x="847" y="47"/>
                      <a:pt x="850" y="45"/>
                      <a:pt x="853" y="47"/>
                    </a:cubicBezTo>
                    <a:close/>
                    <a:moveTo>
                      <a:pt x="904" y="96"/>
                    </a:moveTo>
                    <a:cubicBezTo>
                      <a:pt x="910" y="93"/>
                      <a:pt x="910" y="96"/>
                      <a:pt x="914" y="99"/>
                    </a:cubicBezTo>
                    <a:cubicBezTo>
                      <a:pt x="912" y="100"/>
                      <a:pt x="911" y="102"/>
                      <a:pt x="911" y="103"/>
                    </a:cubicBezTo>
                    <a:cubicBezTo>
                      <a:pt x="910" y="102"/>
                      <a:pt x="910" y="102"/>
                      <a:pt x="909" y="101"/>
                    </a:cubicBezTo>
                    <a:cubicBezTo>
                      <a:pt x="911" y="98"/>
                      <a:pt x="909" y="97"/>
                      <a:pt x="904" y="96"/>
                    </a:cubicBezTo>
                    <a:close/>
                    <a:moveTo>
                      <a:pt x="845" y="37"/>
                    </a:moveTo>
                    <a:cubicBezTo>
                      <a:pt x="850" y="38"/>
                      <a:pt x="855" y="35"/>
                      <a:pt x="859" y="39"/>
                    </a:cubicBezTo>
                    <a:cubicBezTo>
                      <a:pt x="854" y="39"/>
                      <a:pt x="856" y="44"/>
                      <a:pt x="852" y="44"/>
                    </a:cubicBezTo>
                    <a:cubicBezTo>
                      <a:pt x="847" y="42"/>
                      <a:pt x="852" y="38"/>
                      <a:pt x="848" y="38"/>
                    </a:cubicBezTo>
                    <a:cubicBezTo>
                      <a:pt x="847" y="40"/>
                      <a:pt x="849" y="42"/>
                      <a:pt x="845" y="43"/>
                    </a:cubicBezTo>
                    <a:cubicBezTo>
                      <a:pt x="843" y="41"/>
                      <a:pt x="844" y="39"/>
                      <a:pt x="845" y="37"/>
                    </a:cubicBezTo>
                    <a:close/>
                    <a:moveTo>
                      <a:pt x="866" y="47"/>
                    </a:moveTo>
                    <a:cubicBezTo>
                      <a:pt x="865" y="49"/>
                      <a:pt x="864" y="50"/>
                      <a:pt x="862" y="51"/>
                    </a:cubicBezTo>
                    <a:cubicBezTo>
                      <a:pt x="860" y="48"/>
                      <a:pt x="857" y="51"/>
                      <a:pt x="855" y="48"/>
                    </a:cubicBezTo>
                    <a:cubicBezTo>
                      <a:pt x="855" y="48"/>
                      <a:pt x="856" y="47"/>
                      <a:pt x="857" y="47"/>
                    </a:cubicBezTo>
                    <a:cubicBezTo>
                      <a:pt x="859" y="50"/>
                      <a:pt x="861" y="46"/>
                      <a:pt x="866" y="47"/>
                    </a:cubicBezTo>
                    <a:close/>
                    <a:moveTo>
                      <a:pt x="935" y="98"/>
                    </a:moveTo>
                    <a:cubicBezTo>
                      <a:pt x="930" y="98"/>
                      <a:pt x="918" y="104"/>
                      <a:pt x="920" y="98"/>
                    </a:cubicBezTo>
                    <a:cubicBezTo>
                      <a:pt x="925" y="101"/>
                      <a:pt x="930" y="95"/>
                      <a:pt x="935" y="98"/>
                    </a:cubicBezTo>
                    <a:close/>
                    <a:moveTo>
                      <a:pt x="961" y="111"/>
                    </a:moveTo>
                    <a:cubicBezTo>
                      <a:pt x="958" y="112"/>
                      <a:pt x="956" y="112"/>
                      <a:pt x="953" y="112"/>
                    </a:cubicBezTo>
                    <a:cubicBezTo>
                      <a:pt x="953" y="109"/>
                      <a:pt x="958" y="108"/>
                      <a:pt x="961" y="111"/>
                    </a:cubicBezTo>
                    <a:close/>
                    <a:moveTo>
                      <a:pt x="962" y="103"/>
                    </a:moveTo>
                    <a:cubicBezTo>
                      <a:pt x="957" y="101"/>
                      <a:pt x="943" y="106"/>
                      <a:pt x="944" y="99"/>
                    </a:cubicBezTo>
                    <a:cubicBezTo>
                      <a:pt x="949" y="103"/>
                      <a:pt x="960" y="99"/>
                      <a:pt x="962" y="103"/>
                    </a:cubicBezTo>
                    <a:close/>
                    <a:moveTo>
                      <a:pt x="992" y="122"/>
                    </a:moveTo>
                    <a:cubicBezTo>
                      <a:pt x="990" y="124"/>
                      <a:pt x="987" y="123"/>
                      <a:pt x="985" y="123"/>
                    </a:cubicBezTo>
                    <a:cubicBezTo>
                      <a:pt x="985" y="120"/>
                      <a:pt x="990" y="120"/>
                      <a:pt x="992" y="122"/>
                    </a:cubicBezTo>
                    <a:close/>
                    <a:moveTo>
                      <a:pt x="987" y="111"/>
                    </a:moveTo>
                    <a:cubicBezTo>
                      <a:pt x="991" y="117"/>
                      <a:pt x="997" y="113"/>
                      <a:pt x="1002" y="115"/>
                    </a:cubicBezTo>
                    <a:cubicBezTo>
                      <a:pt x="998" y="119"/>
                      <a:pt x="989" y="115"/>
                      <a:pt x="983" y="115"/>
                    </a:cubicBezTo>
                    <a:cubicBezTo>
                      <a:pt x="985" y="114"/>
                      <a:pt x="983" y="112"/>
                      <a:pt x="987" y="111"/>
                    </a:cubicBezTo>
                    <a:close/>
                    <a:moveTo>
                      <a:pt x="989" y="109"/>
                    </a:moveTo>
                    <a:cubicBezTo>
                      <a:pt x="994" y="112"/>
                      <a:pt x="995" y="104"/>
                      <a:pt x="1000" y="107"/>
                    </a:cubicBezTo>
                    <a:cubicBezTo>
                      <a:pt x="995" y="109"/>
                      <a:pt x="998" y="109"/>
                      <a:pt x="996" y="112"/>
                    </a:cubicBezTo>
                    <a:cubicBezTo>
                      <a:pt x="993" y="112"/>
                      <a:pt x="986" y="112"/>
                      <a:pt x="989" y="109"/>
                    </a:cubicBezTo>
                    <a:close/>
                    <a:moveTo>
                      <a:pt x="1019" y="112"/>
                    </a:moveTo>
                    <a:cubicBezTo>
                      <a:pt x="1016" y="114"/>
                      <a:pt x="1013" y="114"/>
                      <a:pt x="1011" y="113"/>
                    </a:cubicBezTo>
                    <a:cubicBezTo>
                      <a:pt x="1011" y="111"/>
                      <a:pt x="1016" y="108"/>
                      <a:pt x="1019" y="112"/>
                    </a:cubicBezTo>
                    <a:close/>
                    <a:moveTo>
                      <a:pt x="963" y="58"/>
                    </a:moveTo>
                    <a:cubicBezTo>
                      <a:pt x="959" y="61"/>
                      <a:pt x="957" y="59"/>
                      <a:pt x="954" y="59"/>
                    </a:cubicBezTo>
                    <a:cubicBezTo>
                      <a:pt x="957" y="58"/>
                      <a:pt x="960" y="56"/>
                      <a:pt x="963" y="58"/>
                    </a:cubicBezTo>
                    <a:close/>
                    <a:moveTo>
                      <a:pt x="961" y="55"/>
                    </a:moveTo>
                    <a:cubicBezTo>
                      <a:pt x="959" y="57"/>
                      <a:pt x="953" y="56"/>
                      <a:pt x="954" y="53"/>
                    </a:cubicBezTo>
                    <a:cubicBezTo>
                      <a:pt x="956" y="55"/>
                      <a:pt x="959" y="51"/>
                      <a:pt x="961" y="55"/>
                    </a:cubicBezTo>
                    <a:close/>
                    <a:moveTo>
                      <a:pt x="974" y="63"/>
                    </a:moveTo>
                    <a:cubicBezTo>
                      <a:pt x="972" y="64"/>
                      <a:pt x="976" y="66"/>
                      <a:pt x="976" y="67"/>
                    </a:cubicBezTo>
                    <a:cubicBezTo>
                      <a:pt x="973" y="69"/>
                      <a:pt x="971" y="70"/>
                      <a:pt x="969" y="68"/>
                    </a:cubicBezTo>
                    <a:cubicBezTo>
                      <a:pt x="972" y="66"/>
                      <a:pt x="969" y="62"/>
                      <a:pt x="974" y="63"/>
                    </a:cubicBezTo>
                    <a:close/>
                    <a:moveTo>
                      <a:pt x="974" y="49"/>
                    </a:moveTo>
                    <a:cubicBezTo>
                      <a:pt x="974" y="50"/>
                      <a:pt x="970" y="52"/>
                      <a:pt x="971" y="55"/>
                    </a:cubicBezTo>
                    <a:cubicBezTo>
                      <a:pt x="973" y="53"/>
                      <a:pt x="975" y="55"/>
                      <a:pt x="977" y="57"/>
                    </a:cubicBezTo>
                    <a:cubicBezTo>
                      <a:pt x="973" y="59"/>
                      <a:pt x="968" y="63"/>
                      <a:pt x="964" y="60"/>
                    </a:cubicBezTo>
                    <a:cubicBezTo>
                      <a:pt x="971" y="57"/>
                      <a:pt x="966" y="45"/>
                      <a:pt x="974" y="49"/>
                    </a:cubicBezTo>
                    <a:close/>
                    <a:moveTo>
                      <a:pt x="1051" y="125"/>
                    </a:moveTo>
                    <a:cubicBezTo>
                      <a:pt x="1049" y="128"/>
                      <a:pt x="1043" y="126"/>
                      <a:pt x="1045" y="124"/>
                    </a:cubicBezTo>
                    <a:cubicBezTo>
                      <a:pt x="1047" y="125"/>
                      <a:pt x="1049" y="122"/>
                      <a:pt x="1051" y="125"/>
                    </a:cubicBezTo>
                    <a:close/>
                    <a:moveTo>
                      <a:pt x="987" y="60"/>
                    </a:moveTo>
                    <a:cubicBezTo>
                      <a:pt x="985" y="61"/>
                      <a:pt x="982" y="62"/>
                      <a:pt x="981" y="60"/>
                    </a:cubicBezTo>
                    <a:cubicBezTo>
                      <a:pt x="983" y="58"/>
                      <a:pt x="985" y="58"/>
                      <a:pt x="987" y="60"/>
                    </a:cubicBezTo>
                    <a:close/>
                    <a:moveTo>
                      <a:pt x="1042" y="109"/>
                    </a:moveTo>
                    <a:cubicBezTo>
                      <a:pt x="1046" y="109"/>
                      <a:pt x="1054" y="108"/>
                      <a:pt x="1055" y="112"/>
                    </a:cubicBezTo>
                    <a:cubicBezTo>
                      <a:pt x="1058" y="110"/>
                      <a:pt x="1064" y="114"/>
                      <a:pt x="1065" y="109"/>
                    </a:cubicBezTo>
                    <a:cubicBezTo>
                      <a:pt x="1066" y="110"/>
                      <a:pt x="1067" y="111"/>
                      <a:pt x="1068" y="112"/>
                    </a:cubicBezTo>
                    <a:cubicBezTo>
                      <a:pt x="1066" y="114"/>
                      <a:pt x="1064" y="113"/>
                      <a:pt x="1064" y="115"/>
                    </a:cubicBezTo>
                    <a:cubicBezTo>
                      <a:pt x="1059" y="113"/>
                      <a:pt x="1056" y="113"/>
                      <a:pt x="1054" y="117"/>
                    </a:cubicBezTo>
                    <a:cubicBezTo>
                      <a:pt x="1051" y="116"/>
                      <a:pt x="1054" y="115"/>
                      <a:pt x="1053" y="113"/>
                    </a:cubicBezTo>
                    <a:cubicBezTo>
                      <a:pt x="1048" y="116"/>
                      <a:pt x="1048" y="116"/>
                      <a:pt x="1048" y="116"/>
                    </a:cubicBezTo>
                    <a:cubicBezTo>
                      <a:pt x="1044" y="112"/>
                      <a:pt x="1049" y="110"/>
                      <a:pt x="1042" y="109"/>
                    </a:cubicBezTo>
                    <a:close/>
                    <a:moveTo>
                      <a:pt x="1073" y="115"/>
                    </a:moveTo>
                    <a:cubicBezTo>
                      <a:pt x="1078" y="119"/>
                      <a:pt x="1067" y="122"/>
                      <a:pt x="1064" y="119"/>
                    </a:cubicBezTo>
                    <a:cubicBezTo>
                      <a:pt x="1065" y="118"/>
                      <a:pt x="1064" y="116"/>
                      <a:pt x="1065" y="115"/>
                    </a:cubicBezTo>
                    <a:cubicBezTo>
                      <a:pt x="1071" y="115"/>
                      <a:pt x="1069" y="120"/>
                      <a:pt x="1073" y="115"/>
                    </a:cubicBezTo>
                    <a:close/>
                    <a:moveTo>
                      <a:pt x="1084" y="111"/>
                    </a:moveTo>
                    <a:cubicBezTo>
                      <a:pt x="1088" y="113"/>
                      <a:pt x="1083" y="116"/>
                      <a:pt x="1080" y="118"/>
                    </a:cubicBezTo>
                    <a:cubicBezTo>
                      <a:pt x="1079" y="117"/>
                      <a:pt x="1077" y="119"/>
                      <a:pt x="1076" y="117"/>
                    </a:cubicBezTo>
                    <a:cubicBezTo>
                      <a:pt x="1079" y="113"/>
                      <a:pt x="1081" y="116"/>
                      <a:pt x="1084" y="111"/>
                    </a:cubicBezTo>
                    <a:close/>
                    <a:moveTo>
                      <a:pt x="1105" y="127"/>
                    </a:moveTo>
                    <a:cubicBezTo>
                      <a:pt x="1102" y="129"/>
                      <a:pt x="1099" y="130"/>
                      <a:pt x="1097" y="128"/>
                    </a:cubicBezTo>
                    <a:cubicBezTo>
                      <a:pt x="1100" y="126"/>
                      <a:pt x="1102" y="126"/>
                      <a:pt x="1105" y="127"/>
                    </a:cubicBezTo>
                    <a:close/>
                    <a:moveTo>
                      <a:pt x="1350" y="301"/>
                    </a:moveTo>
                    <a:cubicBezTo>
                      <a:pt x="1353" y="300"/>
                      <a:pt x="1359" y="299"/>
                      <a:pt x="1358" y="302"/>
                    </a:cubicBezTo>
                    <a:cubicBezTo>
                      <a:pt x="1356" y="300"/>
                      <a:pt x="1353" y="303"/>
                      <a:pt x="1353" y="305"/>
                    </a:cubicBezTo>
                    <a:cubicBezTo>
                      <a:pt x="1351" y="303"/>
                      <a:pt x="1350" y="302"/>
                      <a:pt x="1350" y="301"/>
                    </a:cubicBezTo>
                    <a:close/>
                    <a:moveTo>
                      <a:pt x="1154" y="119"/>
                    </a:moveTo>
                    <a:cubicBezTo>
                      <a:pt x="1159" y="123"/>
                      <a:pt x="1145" y="128"/>
                      <a:pt x="1146" y="122"/>
                    </a:cubicBezTo>
                    <a:cubicBezTo>
                      <a:pt x="1149" y="124"/>
                      <a:pt x="1149" y="119"/>
                      <a:pt x="1154" y="119"/>
                    </a:cubicBezTo>
                    <a:close/>
                    <a:moveTo>
                      <a:pt x="1365" y="301"/>
                    </a:moveTo>
                    <a:cubicBezTo>
                      <a:pt x="1370" y="299"/>
                      <a:pt x="1379" y="297"/>
                      <a:pt x="1381" y="303"/>
                    </a:cubicBezTo>
                    <a:cubicBezTo>
                      <a:pt x="1374" y="300"/>
                      <a:pt x="1378" y="306"/>
                      <a:pt x="1375" y="308"/>
                    </a:cubicBezTo>
                    <a:cubicBezTo>
                      <a:pt x="1372" y="305"/>
                      <a:pt x="1373" y="303"/>
                      <a:pt x="1373" y="300"/>
                    </a:cubicBezTo>
                    <a:cubicBezTo>
                      <a:pt x="1370" y="303"/>
                      <a:pt x="1365" y="304"/>
                      <a:pt x="1365" y="301"/>
                    </a:cubicBezTo>
                    <a:close/>
                    <a:moveTo>
                      <a:pt x="1393" y="301"/>
                    </a:moveTo>
                    <a:cubicBezTo>
                      <a:pt x="1390" y="301"/>
                      <a:pt x="1388" y="302"/>
                      <a:pt x="1385" y="301"/>
                    </a:cubicBezTo>
                    <a:cubicBezTo>
                      <a:pt x="1385" y="297"/>
                      <a:pt x="1396" y="298"/>
                      <a:pt x="1393" y="301"/>
                    </a:cubicBezTo>
                    <a:close/>
                    <a:moveTo>
                      <a:pt x="1155" y="64"/>
                    </a:moveTo>
                    <a:cubicBezTo>
                      <a:pt x="1152" y="66"/>
                      <a:pt x="1149" y="66"/>
                      <a:pt x="1146" y="64"/>
                    </a:cubicBezTo>
                    <a:cubicBezTo>
                      <a:pt x="1150" y="61"/>
                      <a:pt x="1153" y="63"/>
                      <a:pt x="1155" y="64"/>
                    </a:cubicBezTo>
                    <a:close/>
                    <a:moveTo>
                      <a:pt x="1172" y="61"/>
                    </a:moveTo>
                    <a:cubicBezTo>
                      <a:pt x="1175" y="56"/>
                      <a:pt x="1176" y="61"/>
                      <a:pt x="1179" y="61"/>
                    </a:cubicBezTo>
                    <a:cubicBezTo>
                      <a:pt x="1177" y="58"/>
                      <a:pt x="1182" y="55"/>
                      <a:pt x="1183" y="53"/>
                    </a:cubicBezTo>
                    <a:cubicBezTo>
                      <a:pt x="1187" y="57"/>
                      <a:pt x="1177" y="59"/>
                      <a:pt x="1182" y="62"/>
                    </a:cubicBezTo>
                    <a:cubicBezTo>
                      <a:pt x="1183" y="61"/>
                      <a:pt x="1182" y="60"/>
                      <a:pt x="1185" y="59"/>
                    </a:cubicBezTo>
                    <a:cubicBezTo>
                      <a:pt x="1186" y="59"/>
                      <a:pt x="1191" y="62"/>
                      <a:pt x="1190" y="63"/>
                    </a:cubicBezTo>
                    <a:cubicBezTo>
                      <a:pt x="1185" y="61"/>
                      <a:pt x="1165" y="72"/>
                      <a:pt x="1170" y="62"/>
                    </a:cubicBezTo>
                    <a:cubicBezTo>
                      <a:pt x="1166" y="62"/>
                      <a:pt x="1158" y="65"/>
                      <a:pt x="1158" y="60"/>
                    </a:cubicBezTo>
                    <a:cubicBezTo>
                      <a:pt x="1160" y="58"/>
                      <a:pt x="1170" y="57"/>
                      <a:pt x="1172" y="61"/>
                    </a:cubicBezTo>
                    <a:close/>
                    <a:moveTo>
                      <a:pt x="1178" y="55"/>
                    </a:moveTo>
                    <a:cubicBezTo>
                      <a:pt x="1173" y="57"/>
                      <a:pt x="1169" y="56"/>
                      <a:pt x="1164" y="56"/>
                    </a:cubicBezTo>
                    <a:cubicBezTo>
                      <a:pt x="1169" y="54"/>
                      <a:pt x="1173" y="52"/>
                      <a:pt x="1178" y="55"/>
                    </a:cubicBezTo>
                    <a:close/>
                    <a:moveTo>
                      <a:pt x="1452" y="293"/>
                    </a:moveTo>
                    <a:cubicBezTo>
                      <a:pt x="1456" y="295"/>
                      <a:pt x="1465" y="290"/>
                      <a:pt x="1466" y="295"/>
                    </a:cubicBezTo>
                    <a:cubicBezTo>
                      <a:pt x="1461" y="294"/>
                      <a:pt x="1453" y="299"/>
                      <a:pt x="1452" y="293"/>
                    </a:cubicBezTo>
                    <a:close/>
                    <a:moveTo>
                      <a:pt x="1194" y="53"/>
                    </a:moveTo>
                    <a:cubicBezTo>
                      <a:pt x="1195" y="54"/>
                      <a:pt x="1198" y="55"/>
                      <a:pt x="1196" y="56"/>
                    </a:cubicBezTo>
                    <a:cubicBezTo>
                      <a:pt x="1192" y="54"/>
                      <a:pt x="1190" y="54"/>
                      <a:pt x="1188" y="58"/>
                    </a:cubicBezTo>
                    <a:cubicBezTo>
                      <a:pt x="1186" y="54"/>
                      <a:pt x="1191" y="54"/>
                      <a:pt x="1194" y="53"/>
                    </a:cubicBezTo>
                    <a:close/>
                    <a:moveTo>
                      <a:pt x="1210" y="61"/>
                    </a:moveTo>
                    <a:cubicBezTo>
                      <a:pt x="1212" y="64"/>
                      <a:pt x="1215" y="60"/>
                      <a:pt x="1217" y="63"/>
                    </a:cubicBezTo>
                    <a:cubicBezTo>
                      <a:pt x="1214" y="65"/>
                      <a:pt x="1208" y="64"/>
                      <a:pt x="1210" y="61"/>
                    </a:cubicBezTo>
                    <a:close/>
                    <a:moveTo>
                      <a:pt x="1204" y="46"/>
                    </a:moveTo>
                    <a:cubicBezTo>
                      <a:pt x="1207" y="47"/>
                      <a:pt x="1207" y="49"/>
                      <a:pt x="1206" y="50"/>
                    </a:cubicBezTo>
                    <a:cubicBezTo>
                      <a:pt x="1205" y="49"/>
                      <a:pt x="1204" y="48"/>
                      <a:pt x="1202" y="48"/>
                    </a:cubicBezTo>
                    <a:cubicBezTo>
                      <a:pt x="1202" y="49"/>
                      <a:pt x="1201" y="50"/>
                      <a:pt x="1200" y="49"/>
                    </a:cubicBezTo>
                    <a:cubicBezTo>
                      <a:pt x="1201" y="48"/>
                      <a:pt x="1203" y="47"/>
                      <a:pt x="1204" y="46"/>
                    </a:cubicBezTo>
                    <a:close/>
                    <a:moveTo>
                      <a:pt x="1497" y="294"/>
                    </a:moveTo>
                    <a:cubicBezTo>
                      <a:pt x="1496" y="296"/>
                      <a:pt x="1496" y="297"/>
                      <a:pt x="1494" y="298"/>
                    </a:cubicBezTo>
                    <a:cubicBezTo>
                      <a:pt x="1492" y="295"/>
                      <a:pt x="1490" y="296"/>
                      <a:pt x="1488" y="295"/>
                    </a:cubicBezTo>
                    <a:cubicBezTo>
                      <a:pt x="1491" y="293"/>
                      <a:pt x="1494" y="292"/>
                      <a:pt x="1497" y="294"/>
                    </a:cubicBezTo>
                    <a:close/>
                    <a:moveTo>
                      <a:pt x="1243" y="61"/>
                    </a:moveTo>
                    <a:cubicBezTo>
                      <a:pt x="1242" y="63"/>
                      <a:pt x="1247" y="63"/>
                      <a:pt x="1247" y="64"/>
                    </a:cubicBezTo>
                    <a:cubicBezTo>
                      <a:pt x="1248" y="62"/>
                      <a:pt x="1247" y="61"/>
                      <a:pt x="1248" y="60"/>
                    </a:cubicBezTo>
                    <a:cubicBezTo>
                      <a:pt x="1253" y="60"/>
                      <a:pt x="1254" y="64"/>
                      <a:pt x="1251" y="66"/>
                    </a:cubicBezTo>
                    <a:cubicBezTo>
                      <a:pt x="1246" y="66"/>
                      <a:pt x="1241" y="66"/>
                      <a:pt x="1236" y="64"/>
                    </a:cubicBezTo>
                    <a:cubicBezTo>
                      <a:pt x="1240" y="63"/>
                      <a:pt x="1241" y="61"/>
                      <a:pt x="1243" y="61"/>
                    </a:cubicBezTo>
                    <a:close/>
                    <a:moveTo>
                      <a:pt x="1513" y="301"/>
                    </a:moveTo>
                    <a:cubicBezTo>
                      <a:pt x="1509" y="298"/>
                      <a:pt x="1509" y="298"/>
                      <a:pt x="1509" y="298"/>
                    </a:cubicBezTo>
                    <a:cubicBezTo>
                      <a:pt x="1512" y="295"/>
                      <a:pt x="1517" y="299"/>
                      <a:pt x="1513" y="301"/>
                    </a:cubicBezTo>
                    <a:close/>
                    <a:moveTo>
                      <a:pt x="1266" y="65"/>
                    </a:moveTo>
                    <a:cubicBezTo>
                      <a:pt x="1269" y="64"/>
                      <a:pt x="1271" y="64"/>
                      <a:pt x="1274" y="66"/>
                    </a:cubicBezTo>
                    <a:cubicBezTo>
                      <a:pt x="1271" y="68"/>
                      <a:pt x="1268" y="68"/>
                      <a:pt x="1266" y="67"/>
                    </a:cubicBezTo>
                    <a:cubicBezTo>
                      <a:pt x="1266" y="66"/>
                      <a:pt x="1267" y="66"/>
                      <a:pt x="1266" y="65"/>
                    </a:cubicBezTo>
                    <a:close/>
                    <a:moveTo>
                      <a:pt x="1553" y="292"/>
                    </a:moveTo>
                    <a:cubicBezTo>
                      <a:pt x="1555" y="293"/>
                      <a:pt x="1557" y="292"/>
                      <a:pt x="1559" y="294"/>
                    </a:cubicBezTo>
                    <a:cubicBezTo>
                      <a:pt x="1557" y="295"/>
                      <a:pt x="1559" y="299"/>
                      <a:pt x="1556" y="298"/>
                    </a:cubicBezTo>
                    <a:cubicBezTo>
                      <a:pt x="1558" y="296"/>
                      <a:pt x="1556" y="294"/>
                      <a:pt x="1553" y="295"/>
                    </a:cubicBezTo>
                    <a:cubicBezTo>
                      <a:pt x="1554" y="297"/>
                      <a:pt x="1554" y="298"/>
                      <a:pt x="1553" y="299"/>
                    </a:cubicBezTo>
                    <a:cubicBezTo>
                      <a:pt x="1551" y="298"/>
                      <a:pt x="1549" y="300"/>
                      <a:pt x="1548" y="298"/>
                    </a:cubicBezTo>
                    <a:cubicBezTo>
                      <a:pt x="1552" y="296"/>
                      <a:pt x="1548" y="294"/>
                      <a:pt x="1553" y="292"/>
                    </a:cubicBezTo>
                    <a:close/>
                    <a:moveTo>
                      <a:pt x="1293" y="60"/>
                    </a:moveTo>
                    <a:cubicBezTo>
                      <a:pt x="1297" y="61"/>
                      <a:pt x="1306" y="59"/>
                      <a:pt x="1307" y="63"/>
                    </a:cubicBezTo>
                    <a:cubicBezTo>
                      <a:pt x="1304" y="61"/>
                      <a:pt x="1301" y="63"/>
                      <a:pt x="1298" y="63"/>
                    </a:cubicBezTo>
                    <a:cubicBezTo>
                      <a:pt x="1300" y="64"/>
                      <a:pt x="1301" y="64"/>
                      <a:pt x="1303" y="65"/>
                    </a:cubicBezTo>
                    <a:cubicBezTo>
                      <a:pt x="1300" y="66"/>
                      <a:pt x="1296" y="67"/>
                      <a:pt x="1296" y="69"/>
                    </a:cubicBezTo>
                    <a:cubicBezTo>
                      <a:pt x="1294" y="66"/>
                      <a:pt x="1293" y="63"/>
                      <a:pt x="1293" y="60"/>
                    </a:cubicBezTo>
                    <a:close/>
                    <a:moveTo>
                      <a:pt x="1571" y="293"/>
                    </a:moveTo>
                    <a:cubicBezTo>
                      <a:pt x="1569" y="294"/>
                      <a:pt x="1570" y="296"/>
                      <a:pt x="1568" y="297"/>
                    </a:cubicBezTo>
                    <a:cubicBezTo>
                      <a:pt x="1566" y="295"/>
                      <a:pt x="1566" y="291"/>
                      <a:pt x="1571" y="293"/>
                    </a:cubicBezTo>
                    <a:close/>
                    <a:moveTo>
                      <a:pt x="1312" y="64"/>
                    </a:moveTo>
                    <a:cubicBezTo>
                      <a:pt x="1316" y="67"/>
                      <a:pt x="1315" y="70"/>
                      <a:pt x="1314" y="73"/>
                    </a:cubicBezTo>
                    <a:cubicBezTo>
                      <a:pt x="1313" y="72"/>
                      <a:pt x="1311" y="72"/>
                      <a:pt x="1310" y="72"/>
                    </a:cubicBezTo>
                    <a:cubicBezTo>
                      <a:pt x="1312" y="69"/>
                      <a:pt x="1307" y="66"/>
                      <a:pt x="1312" y="64"/>
                    </a:cubicBezTo>
                    <a:close/>
                    <a:moveTo>
                      <a:pt x="1578" y="297"/>
                    </a:moveTo>
                    <a:cubicBezTo>
                      <a:pt x="1576" y="298"/>
                      <a:pt x="1574" y="299"/>
                      <a:pt x="1572" y="297"/>
                    </a:cubicBezTo>
                    <a:cubicBezTo>
                      <a:pt x="1574" y="295"/>
                      <a:pt x="1576" y="295"/>
                      <a:pt x="1578" y="297"/>
                    </a:cubicBezTo>
                    <a:close/>
                    <a:moveTo>
                      <a:pt x="1324" y="63"/>
                    </a:moveTo>
                    <a:cubicBezTo>
                      <a:pt x="1319" y="63"/>
                      <a:pt x="1314" y="64"/>
                      <a:pt x="1309" y="62"/>
                    </a:cubicBezTo>
                    <a:cubicBezTo>
                      <a:pt x="1314" y="62"/>
                      <a:pt x="1316" y="60"/>
                      <a:pt x="1319" y="60"/>
                    </a:cubicBezTo>
                    <a:cubicBezTo>
                      <a:pt x="1319" y="61"/>
                      <a:pt x="1319" y="62"/>
                      <a:pt x="1320" y="63"/>
                    </a:cubicBezTo>
                    <a:cubicBezTo>
                      <a:pt x="1321" y="62"/>
                      <a:pt x="1322" y="61"/>
                      <a:pt x="1324" y="63"/>
                    </a:cubicBezTo>
                    <a:close/>
                    <a:moveTo>
                      <a:pt x="1331" y="66"/>
                    </a:moveTo>
                    <a:cubicBezTo>
                      <a:pt x="1329" y="67"/>
                      <a:pt x="1331" y="68"/>
                      <a:pt x="1331" y="69"/>
                    </a:cubicBezTo>
                    <a:cubicBezTo>
                      <a:pt x="1326" y="72"/>
                      <a:pt x="1321" y="71"/>
                      <a:pt x="1316" y="69"/>
                    </a:cubicBezTo>
                    <a:cubicBezTo>
                      <a:pt x="1319" y="67"/>
                      <a:pt x="1317" y="66"/>
                      <a:pt x="1320" y="64"/>
                    </a:cubicBezTo>
                    <a:cubicBezTo>
                      <a:pt x="1323" y="65"/>
                      <a:pt x="1327" y="64"/>
                      <a:pt x="1331" y="66"/>
                    </a:cubicBezTo>
                    <a:close/>
                    <a:moveTo>
                      <a:pt x="1601" y="293"/>
                    </a:moveTo>
                    <a:cubicBezTo>
                      <a:pt x="1598" y="295"/>
                      <a:pt x="1595" y="297"/>
                      <a:pt x="1596" y="299"/>
                    </a:cubicBezTo>
                    <a:cubicBezTo>
                      <a:pt x="1594" y="297"/>
                      <a:pt x="1591" y="299"/>
                      <a:pt x="1588" y="298"/>
                    </a:cubicBezTo>
                    <a:cubicBezTo>
                      <a:pt x="1593" y="294"/>
                      <a:pt x="1586" y="295"/>
                      <a:pt x="1589" y="292"/>
                    </a:cubicBezTo>
                    <a:cubicBezTo>
                      <a:pt x="1592" y="295"/>
                      <a:pt x="1597" y="292"/>
                      <a:pt x="1601" y="293"/>
                    </a:cubicBezTo>
                    <a:close/>
                    <a:moveTo>
                      <a:pt x="1337" y="59"/>
                    </a:moveTo>
                    <a:cubicBezTo>
                      <a:pt x="1339" y="60"/>
                      <a:pt x="1338" y="61"/>
                      <a:pt x="1340" y="62"/>
                    </a:cubicBezTo>
                    <a:cubicBezTo>
                      <a:pt x="1341" y="62"/>
                      <a:pt x="1340" y="61"/>
                      <a:pt x="1341" y="60"/>
                    </a:cubicBezTo>
                    <a:cubicBezTo>
                      <a:pt x="1345" y="62"/>
                      <a:pt x="1342" y="63"/>
                      <a:pt x="1340" y="65"/>
                    </a:cubicBezTo>
                    <a:cubicBezTo>
                      <a:pt x="1338" y="64"/>
                      <a:pt x="1337" y="63"/>
                      <a:pt x="1336" y="63"/>
                    </a:cubicBezTo>
                    <a:cubicBezTo>
                      <a:pt x="1337" y="64"/>
                      <a:pt x="1336" y="65"/>
                      <a:pt x="1334" y="66"/>
                    </a:cubicBezTo>
                    <a:cubicBezTo>
                      <a:pt x="1333" y="65"/>
                      <a:pt x="1332" y="65"/>
                      <a:pt x="1332" y="64"/>
                    </a:cubicBezTo>
                    <a:cubicBezTo>
                      <a:pt x="1337" y="61"/>
                      <a:pt x="1336" y="62"/>
                      <a:pt x="1337" y="59"/>
                    </a:cubicBezTo>
                    <a:close/>
                    <a:moveTo>
                      <a:pt x="1349" y="69"/>
                    </a:moveTo>
                    <a:cubicBezTo>
                      <a:pt x="1352" y="67"/>
                      <a:pt x="1355" y="69"/>
                      <a:pt x="1358" y="69"/>
                    </a:cubicBezTo>
                    <a:cubicBezTo>
                      <a:pt x="1355" y="73"/>
                      <a:pt x="1349" y="73"/>
                      <a:pt x="1349" y="69"/>
                    </a:cubicBezTo>
                    <a:close/>
                    <a:moveTo>
                      <a:pt x="1369" y="64"/>
                    </a:moveTo>
                    <a:cubicBezTo>
                      <a:pt x="1372" y="64"/>
                      <a:pt x="1375" y="63"/>
                      <a:pt x="1377" y="64"/>
                    </a:cubicBezTo>
                    <a:cubicBezTo>
                      <a:pt x="1375" y="67"/>
                      <a:pt x="1373" y="65"/>
                      <a:pt x="1370" y="65"/>
                    </a:cubicBezTo>
                    <a:cubicBezTo>
                      <a:pt x="1371" y="66"/>
                      <a:pt x="1372" y="67"/>
                      <a:pt x="1371" y="67"/>
                    </a:cubicBezTo>
                    <a:cubicBezTo>
                      <a:pt x="1370" y="66"/>
                      <a:pt x="1369" y="65"/>
                      <a:pt x="1369" y="64"/>
                    </a:cubicBezTo>
                    <a:close/>
                    <a:moveTo>
                      <a:pt x="1389" y="70"/>
                    </a:moveTo>
                    <a:cubicBezTo>
                      <a:pt x="1387" y="69"/>
                      <a:pt x="1383" y="71"/>
                      <a:pt x="1381" y="68"/>
                    </a:cubicBezTo>
                    <a:cubicBezTo>
                      <a:pt x="1383" y="67"/>
                      <a:pt x="1390" y="67"/>
                      <a:pt x="1389" y="70"/>
                    </a:cubicBezTo>
                    <a:close/>
                    <a:moveTo>
                      <a:pt x="1388" y="71"/>
                    </a:moveTo>
                    <a:cubicBezTo>
                      <a:pt x="1388" y="72"/>
                      <a:pt x="1389" y="72"/>
                      <a:pt x="1390" y="71"/>
                    </a:cubicBezTo>
                    <a:cubicBezTo>
                      <a:pt x="1392" y="72"/>
                      <a:pt x="1393" y="74"/>
                      <a:pt x="1392" y="75"/>
                    </a:cubicBezTo>
                    <a:cubicBezTo>
                      <a:pt x="1390" y="74"/>
                      <a:pt x="1389" y="75"/>
                      <a:pt x="1387" y="74"/>
                    </a:cubicBezTo>
                    <a:cubicBezTo>
                      <a:pt x="1389" y="73"/>
                      <a:pt x="1387" y="72"/>
                      <a:pt x="1388" y="71"/>
                    </a:cubicBezTo>
                    <a:close/>
                    <a:moveTo>
                      <a:pt x="1408" y="73"/>
                    </a:moveTo>
                    <a:cubicBezTo>
                      <a:pt x="1403" y="76"/>
                      <a:pt x="1398" y="76"/>
                      <a:pt x="1394" y="74"/>
                    </a:cubicBezTo>
                    <a:cubicBezTo>
                      <a:pt x="1399" y="71"/>
                      <a:pt x="1403" y="74"/>
                      <a:pt x="1408" y="73"/>
                    </a:cubicBezTo>
                    <a:close/>
                    <a:moveTo>
                      <a:pt x="1411" y="66"/>
                    </a:moveTo>
                    <a:cubicBezTo>
                      <a:pt x="1409" y="71"/>
                      <a:pt x="1404" y="70"/>
                      <a:pt x="1399" y="69"/>
                    </a:cubicBezTo>
                    <a:cubicBezTo>
                      <a:pt x="1404" y="66"/>
                      <a:pt x="1408" y="64"/>
                      <a:pt x="1411" y="66"/>
                    </a:cubicBezTo>
                    <a:close/>
                    <a:moveTo>
                      <a:pt x="1433" y="76"/>
                    </a:moveTo>
                    <a:cubicBezTo>
                      <a:pt x="1434" y="77"/>
                      <a:pt x="1433" y="78"/>
                      <a:pt x="1435" y="79"/>
                    </a:cubicBezTo>
                    <a:cubicBezTo>
                      <a:pt x="1431" y="82"/>
                      <a:pt x="1427" y="83"/>
                      <a:pt x="1424" y="79"/>
                    </a:cubicBezTo>
                    <a:cubicBezTo>
                      <a:pt x="1428" y="79"/>
                      <a:pt x="1433" y="78"/>
                      <a:pt x="1433" y="76"/>
                    </a:cubicBezTo>
                    <a:close/>
                    <a:moveTo>
                      <a:pt x="1487" y="68"/>
                    </a:moveTo>
                    <a:cubicBezTo>
                      <a:pt x="1484" y="70"/>
                      <a:pt x="1489" y="69"/>
                      <a:pt x="1490" y="71"/>
                    </a:cubicBezTo>
                    <a:cubicBezTo>
                      <a:pt x="1488" y="73"/>
                      <a:pt x="1482" y="71"/>
                      <a:pt x="1484" y="69"/>
                    </a:cubicBezTo>
                    <a:cubicBezTo>
                      <a:pt x="1486" y="70"/>
                      <a:pt x="1485" y="68"/>
                      <a:pt x="1487" y="68"/>
                    </a:cubicBezTo>
                    <a:close/>
                    <a:moveTo>
                      <a:pt x="1856" y="78"/>
                    </a:moveTo>
                    <a:cubicBezTo>
                      <a:pt x="1858" y="79"/>
                      <a:pt x="1861" y="79"/>
                      <a:pt x="1863" y="81"/>
                    </a:cubicBezTo>
                    <a:cubicBezTo>
                      <a:pt x="1859" y="84"/>
                      <a:pt x="1856" y="84"/>
                      <a:pt x="1852" y="85"/>
                    </a:cubicBezTo>
                    <a:cubicBezTo>
                      <a:pt x="1849" y="82"/>
                      <a:pt x="1849" y="82"/>
                      <a:pt x="1849" y="82"/>
                    </a:cubicBezTo>
                    <a:cubicBezTo>
                      <a:pt x="1855" y="81"/>
                      <a:pt x="1854" y="82"/>
                      <a:pt x="1856" y="78"/>
                    </a:cubicBezTo>
                    <a:close/>
                    <a:moveTo>
                      <a:pt x="1885" y="83"/>
                    </a:moveTo>
                    <a:cubicBezTo>
                      <a:pt x="1882" y="79"/>
                      <a:pt x="1876" y="85"/>
                      <a:pt x="1878" y="79"/>
                    </a:cubicBezTo>
                    <a:cubicBezTo>
                      <a:pt x="1880" y="81"/>
                      <a:pt x="1886" y="79"/>
                      <a:pt x="1885" y="83"/>
                    </a:cubicBezTo>
                    <a:close/>
                    <a:moveTo>
                      <a:pt x="2213" y="309"/>
                    </a:moveTo>
                    <a:cubicBezTo>
                      <a:pt x="2204" y="313"/>
                      <a:pt x="2221" y="311"/>
                      <a:pt x="2211" y="317"/>
                    </a:cubicBezTo>
                    <a:cubicBezTo>
                      <a:pt x="2209" y="314"/>
                      <a:pt x="2210" y="314"/>
                      <a:pt x="2206" y="313"/>
                    </a:cubicBezTo>
                    <a:cubicBezTo>
                      <a:pt x="2207" y="311"/>
                      <a:pt x="2209" y="307"/>
                      <a:pt x="2213" y="309"/>
                    </a:cubicBezTo>
                    <a:close/>
                    <a:moveTo>
                      <a:pt x="2203" y="316"/>
                    </a:moveTo>
                    <a:cubicBezTo>
                      <a:pt x="2202" y="315"/>
                      <a:pt x="2201" y="314"/>
                      <a:pt x="2199" y="314"/>
                    </a:cubicBezTo>
                    <a:cubicBezTo>
                      <a:pt x="2198" y="315"/>
                      <a:pt x="2199" y="320"/>
                      <a:pt x="2195" y="319"/>
                    </a:cubicBezTo>
                    <a:cubicBezTo>
                      <a:pt x="2195" y="317"/>
                      <a:pt x="2197" y="316"/>
                      <a:pt x="2195" y="314"/>
                    </a:cubicBezTo>
                    <a:cubicBezTo>
                      <a:pt x="2200" y="314"/>
                      <a:pt x="2200" y="308"/>
                      <a:pt x="2205" y="309"/>
                    </a:cubicBezTo>
                    <a:cubicBezTo>
                      <a:pt x="2205" y="311"/>
                      <a:pt x="2207" y="314"/>
                      <a:pt x="2203" y="316"/>
                    </a:cubicBezTo>
                    <a:close/>
                    <a:moveTo>
                      <a:pt x="1974" y="81"/>
                    </a:moveTo>
                    <a:cubicBezTo>
                      <a:pt x="1977" y="79"/>
                      <a:pt x="1980" y="80"/>
                      <a:pt x="1982" y="81"/>
                    </a:cubicBezTo>
                    <a:cubicBezTo>
                      <a:pt x="1982" y="83"/>
                      <a:pt x="1978" y="82"/>
                      <a:pt x="1975" y="85"/>
                    </a:cubicBezTo>
                    <a:cubicBezTo>
                      <a:pt x="1972" y="84"/>
                      <a:pt x="1976" y="82"/>
                      <a:pt x="1974" y="81"/>
                    </a:cubicBezTo>
                    <a:close/>
                    <a:moveTo>
                      <a:pt x="2226" y="310"/>
                    </a:moveTo>
                    <a:cubicBezTo>
                      <a:pt x="2228" y="313"/>
                      <a:pt x="2226" y="315"/>
                      <a:pt x="2227" y="317"/>
                    </a:cubicBezTo>
                    <a:cubicBezTo>
                      <a:pt x="2225" y="315"/>
                      <a:pt x="2222" y="319"/>
                      <a:pt x="2220" y="316"/>
                    </a:cubicBezTo>
                    <a:cubicBezTo>
                      <a:pt x="2223" y="313"/>
                      <a:pt x="2223" y="314"/>
                      <a:pt x="2226" y="310"/>
                    </a:cubicBezTo>
                    <a:close/>
                    <a:moveTo>
                      <a:pt x="1993" y="84"/>
                    </a:moveTo>
                    <a:cubicBezTo>
                      <a:pt x="1989" y="83"/>
                      <a:pt x="1990" y="87"/>
                      <a:pt x="1986" y="85"/>
                    </a:cubicBezTo>
                    <a:cubicBezTo>
                      <a:pt x="1985" y="84"/>
                      <a:pt x="1995" y="80"/>
                      <a:pt x="1993" y="84"/>
                    </a:cubicBezTo>
                    <a:close/>
                    <a:moveTo>
                      <a:pt x="2229" y="311"/>
                    </a:moveTo>
                    <a:cubicBezTo>
                      <a:pt x="2231" y="310"/>
                      <a:pt x="2232" y="310"/>
                      <a:pt x="2234" y="312"/>
                    </a:cubicBezTo>
                    <a:cubicBezTo>
                      <a:pt x="2233" y="313"/>
                      <a:pt x="2232" y="314"/>
                      <a:pt x="2230" y="314"/>
                    </a:cubicBezTo>
                    <a:cubicBezTo>
                      <a:pt x="2231" y="313"/>
                      <a:pt x="2230" y="312"/>
                      <a:pt x="2229" y="311"/>
                    </a:cubicBezTo>
                    <a:close/>
                    <a:moveTo>
                      <a:pt x="2263" y="93"/>
                    </a:moveTo>
                    <a:cubicBezTo>
                      <a:pt x="2260" y="91"/>
                      <a:pt x="2256" y="95"/>
                      <a:pt x="2253" y="93"/>
                    </a:cubicBezTo>
                    <a:cubicBezTo>
                      <a:pt x="2256" y="90"/>
                      <a:pt x="2264" y="90"/>
                      <a:pt x="2263" y="93"/>
                    </a:cubicBezTo>
                    <a:close/>
                    <a:moveTo>
                      <a:pt x="2277" y="94"/>
                    </a:moveTo>
                    <a:cubicBezTo>
                      <a:pt x="2273" y="93"/>
                      <a:pt x="2268" y="94"/>
                      <a:pt x="2264" y="92"/>
                    </a:cubicBezTo>
                    <a:cubicBezTo>
                      <a:pt x="2269" y="89"/>
                      <a:pt x="2274" y="90"/>
                      <a:pt x="2277" y="94"/>
                    </a:cubicBezTo>
                    <a:close/>
                    <a:moveTo>
                      <a:pt x="2284" y="92"/>
                    </a:moveTo>
                    <a:cubicBezTo>
                      <a:pt x="2280" y="94"/>
                      <a:pt x="2280" y="94"/>
                      <a:pt x="2280" y="94"/>
                    </a:cubicBezTo>
                    <a:cubicBezTo>
                      <a:pt x="2279" y="93"/>
                      <a:pt x="2279" y="92"/>
                      <a:pt x="2278" y="91"/>
                    </a:cubicBezTo>
                    <a:cubicBezTo>
                      <a:pt x="2280" y="89"/>
                      <a:pt x="2282" y="91"/>
                      <a:pt x="2284" y="92"/>
                    </a:cubicBezTo>
                    <a:close/>
                    <a:moveTo>
                      <a:pt x="2555" y="230"/>
                    </a:moveTo>
                    <a:cubicBezTo>
                      <a:pt x="2558" y="232"/>
                      <a:pt x="2555" y="234"/>
                      <a:pt x="2553" y="236"/>
                    </a:cubicBezTo>
                    <a:cubicBezTo>
                      <a:pt x="2548" y="238"/>
                      <a:pt x="2542" y="237"/>
                      <a:pt x="2535" y="239"/>
                    </a:cubicBezTo>
                    <a:cubicBezTo>
                      <a:pt x="2534" y="238"/>
                      <a:pt x="2533" y="237"/>
                      <a:pt x="2534" y="236"/>
                    </a:cubicBezTo>
                    <a:cubicBezTo>
                      <a:pt x="2538" y="233"/>
                      <a:pt x="2548" y="231"/>
                      <a:pt x="2555" y="230"/>
                    </a:cubicBezTo>
                    <a:close/>
                    <a:moveTo>
                      <a:pt x="2579" y="231"/>
                    </a:moveTo>
                    <a:cubicBezTo>
                      <a:pt x="2581" y="232"/>
                      <a:pt x="2581" y="234"/>
                      <a:pt x="2581" y="235"/>
                    </a:cubicBezTo>
                    <a:cubicBezTo>
                      <a:pt x="2575" y="235"/>
                      <a:pt x="2568" y="237"/>
                      <a:pt x="2562" y="236"/>
                    </a:cubicBezTo>
                    <a:cubicBezTo>
                      <a:pt x="2568" y="234"/>
                      <a:pt x="2574" y="233"/>
                      <a:pt x="2579" y="231"/>
                    </a:cubicBezTo>
                    <a:close/>
                    <a:moveTo>
                      <a:pt x="2446" y="98"/>
                    </a:moveTo>
                    <a:cubicBezTo>
                      <a:pt x="2445" y="100"/>
                      <a:pt x="2439" y="102"/>
                      <a:pt x="2435" y="101"/>
                    </a:cubicBezTo>
                    <a:cubicBezTo>
                      <a:pt x="2439" y="97"/>
                      <a:pt x="2443" y="98"/>
                      <a:pt x="2446" y="98"/>
                    </a:cubicBezTo>
                    <a:close/>
                    <a:moveTo>
                      <a:pt x="2607" y="226"/>
                    </a:moveTo>
                    <a:cubicBezTo>
                      <a:pt x="2599" y="229"/>
                      <a:pt x="2592" y="230"/>
                      <a:pt x="2588" y="236"/>
                    </a:cubicBezTo>
                    <a:cubicBezTo>
                      <a:pt x="2584" y="233"/>
                      <a:pt x="2584" y="233"/>
                      <a:pt x="2584" y="233"/>
                    </a:cubicBezTo>
                    <a:cubicBezTo>
                      <a:pt x="2590" y="232"/>
                      <a:pt x="2597" y="223"/>
                      <a:pt x="2607" y="226"/>
                    </a:cubicBezTo>
                    <a:close/>
                    <a:moveTo>
                      <a:pt x="2510" y="83"/>
                    </a:moveTo>
                    <a:cubicBezTo>
                      <a:pt x="2511" y="82"/>
                      <a:pt x="2513" y="82"/>
                      <a:pt x="2514" y="82"/>
                    </a:cubicBezTo>
                    <a:cubicBezTo>
                      <a:pt x="2518" y="85"/>
                      <a:pt x="2511" y="88"/>
                      <a:pt x="2517" y="92"/>
                    </a:cubicBezTo>
                    <a:cubicBezTo>
                      <a:pt x="2513" y="92"/>
                      <a:pt x="2510" y="95"/>
                      <a:pt x="2507" y="91"/>
                    </a:cubicBezTo>
                    <a:cubicBezTo>
                      <a:pt x="2513" y="92"/>
                      <a:pt x="2515" y="88"/>
                      <a:pt x="2510" y="83"/>
                    </a:cubicBezTo>
                    <a:close/>
                    <a:moveTo>
                      <a:pt x="2673" y="231"/>
                    </a:moveTo>
                    <a:cubicBezTo>
                      <a:pt x="2675" y="233"/>
                      <a:pt x="2672" y="235"/>
                      <a:pt x="2672" y="237"/>
                    </a:cubicBezTo>
                    <a:cubicBezTo>
                      <a:pt x="2670" y="236"/>
                      <a:pt x="2668" y="237"/>
                      <a:pt x="2666" y="234"/>
                    </a:cubicBezTo>
                    <a:cubicBezTo>
                      <a:pt x="2668" y="233"/>
                      <a:pt x="2670" y="234"/>
                      <a:pt x="2673" y="231"/>
                    </a:cubicBezTo>
                    <a:close/>
                    <a:moveTo>
                      <a:pt x="2641" y="175"/>
                    </a:moveTo>
                    <a:cubicBezTo>
                      <a:pt x="2643" y="176"/>
                      <a:pt x="2645" y="171"/>
                      <a:pt x="2646" y="170"/>
                    </a:cubicBezTo>
                    <a:cubicBezTo>
                      <a:pt x="2650" y="171"/>
                      <a:pt x="2647" y="172"/>
                      <a:pt x="2648" y="174"/>
                    </a:cubicBezTo>
                    <a:cubicBezTo>
                      <a:pt x="2649" y="173"/>
                      <a:pt x="2649" y="174"/>
                      <a:pt x="2650" y="175"/>
                    </a:cubicBezTo>
                    <a:cubicBezTo>
                      <a:pt x="2646" y="175"/>
                      <a:pt x="2642" y="174"/>
                      <a:pt x="2644" y="179"/>
                    </a:cubicBezTo>
                    <a:cubicBezTo>
                      <a:pt x="2642" y="179"/>
                      <a:pt x="2640" y="176"/>
                      <a:pt x="2641" y="175"/>
                    </a:cubicBezTo>
                    <a:close/>
                    <a:moveTo>
                      <a:pt x="2611" y="108"/>
                    </a:moveTo>
                    <a:cubicBezTo>
                      <a:pt x="2609" y="106"/>
                      <a:pt x="2607" y="110"/>
                      <a:pt x="2605" y="107"/>
                    </a:cubicBezTo>
                    <a:cubicBezTo>
                      <a:pt x="2607" y="104"/>
                      <a:pt x="2613" y="106"/>
                      <a:pt x="2611" y="108"/>
                    </a:cubicBezTo>
                    <a:close/>
                    <a:moveTo>
                      <a:pt x="2635" y="110"/>
                    </a:moveTo>
                    <a:cubicBezTo>
                      <a:pt x="2630" y="112"/>
                      <a:pt x="2626" y="114"/>
                      <a:pt x="2622" y="111"/>
                    </a:cubicBezTo>
                    <a:cubicBezTo>
                      <a:pt x="2626" y="111"/>
                      <a:pt x="2631" y="107"/>
                      <a:pt x="2635" y="110"/>
                    </a:cubicBezTo>
                    <a:close/>
                    <a:moveTo>
                      <a:pt x="2651" y="112"/>
                    </a:moveTo>
                    <a:cubicBezTo>
                      <a:pt x="2649" y="113"/>
                      <a:pt x="2647" y="115"/>
                      <a:pt x="2645" y="112"/>
                    </a:cubicBezTo>
                    <a:cubicBezTo>
                      <a:pt x="2647" y="110"/>
                      <a:pt x="2649" y="110"/>
                      <a:pt x="2651" y="112"/>
                    </a:cubicBezTo>
                    <a:close/>
                    <a:moveTo>
                      <a:pt x="2651" y="99"/>
                    </a:moveTo>
                    <a:cubicBezTo>
                      <a:pt x="2653" y="101"/>
                      <a:pt x="2654" y="101"/>
                      <a:pt x="2654" y="99"/>
                    </a:cubicBezTo>
                    <a:cubicBezTo>
                      <a:pt x="2658" y="101"/>
                      <a:pt x="2650" y="104"/>
                      <a:pt x="2649" y="101"/>
                    </a:cubicBezTo>
                    <a:cubicBezTo>
                      <a:pt x="2650" y="100"/>
                      <a:pt x="2650" y="99"/>
                      <a:pt x="2651" y="99"/>
                    </a:cubicBezTo>
                    <a:close/>
                    <a:moveTo>
                      <a:pt x="2799" y="122"/>
                    </a:moveTo>
                    <a:cubicBezTo>
                      <a:pt x="2799" y="123"/>
                      <a:pt x="2798" y="124"/>
                      <a:pt x="2797" y="125"/>
                    </a:cubicBezTo>
                    <a:cubicBezTo>
                      <a:pt x="2796" y="126"/>
                      <a:pt x="2794" y="126"/>
                      <a:pt x="2793" y="126"/>
                    </a:cubicBezTo>
                    <a:cubicBezTo>
                      <a:pt x="2793" y="125"/>
                      <a:pt x="2797" y="120"/>
                      <a:pt x="2799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9" name="Freeform 2952"/>
              <p:cNvSpPr>
                <a:spLocks/>
              </p:cNvSpPr>
              <p:nvPr/>
            </p:nvSpPr>
            <p:spPr bwMode="auto">
              <a:xfrm>
                <a:off x="2296" y="-1139"/>
                <a:ext cx="73" cy="17"/>
              </a:xfrm>
              <a:custGeom>
                <a:avLst/>
                <a:gdLst>
                  <a:gd name="T0" fmla="*/ 1 w 31"/>
                  <a:gd name="T1" fmla="*/ 5 h 7"/>
                  <a:gd name="T2" fmla="*/ 2 w 31"/>
                  <a:gd name="T3" fmla="*/ 7 h 7"/>
                  <a:gd name="T4" fmla="*/ 31 w 31"/>
                  <a:gd name="T5" fmla="*/ 3 h 7"/>
                  <a:gd name="T6" fmla="*/ 6 w 31"/>
                  <a:gd name="T7" fmla="*/ 1 h 7"/>
                  <a:gd name="T8" fmla="*/ 8 w 31"/>
                  <a:gd name="T9" fmla="*/ 4 h 7"/>
                  <a:gd name="T10" fmla="*/ 1 w 31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7">
                    <a:moveTo>
                      <a:pt x="1" y="5"/>
                    </a:moveTo>
                    <a:cubicBezTo>
                      <a:pt x="0" y="6"/>
                      <a:pt x="3" y="5"/>
                      <a:pt x="2" y="7"/>
                    </a:cubicBezTo>
                    <a:cubicBezTo>
                      <a:pt x="12" y="1"/>
                      <a:pt x="21" y="6"/>
                      <a:pt x="31" y="3"/>
                    </a:cubicBezTo>
                    <a:cubicBezTo>
                      <a:pt x="23" y="0"/>
                      <a:pt x="15" y="1"/>
                      <a:pt x="6" y="1"/>
                    </a:cubicBezTo>
                    <a:cubicBezTo>
                      <a:pt x="6" y="2"/>
                      <a:pt x="7" y="3"/>
                      <a:pt x="8" y="4"/>
                    </a:cubicBezTo>
                    <a:cubicBezTo>
                      <a:pt x="6" y="4"/>
                      <a:pt x="3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0" name="Freeform 2953"/>
              <p:cNvSpPr>
                <a:spLocks/>
              </p:cNvSpPr>
              <p:nvPr/>
            </p:nvSpPr>
            <p:spPr bwMode="auto">
              <a:xfrm>
                <a:off x="835" y="-612"/>
                <a:ext cx="21" cy="10"/>
              </a:xfrm>
              <a:custGeom>
                <a:avLst/>
                <a:gdLst>
                  <a:gd name="T0" fmla="*/ 0 w 9"/>
                  <a:gd name="T1" fmla="*/ 2 h 4"/>
                  <a:gd name="T2" fmla="*/ 9 w 9"/>
                  <a:gd name="T3" fmla="*/ 1 h 4"/>
                  <a:gd name="T4" fmla="*/ 0 w 9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0" y="2"/>
                    </a:moveTo>
                    <a:cubicBezTo>
                      <a:pt x="3" y="4"/>
                      <a:pt x="6" y="1"/>
                      <a:pt x="9" y="1"/>
                    </a:cubicBezTo>
                    <a:cubicBezTo>
                      <a:pt x="6" y="1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1" name="Freeform 2954"/>
              <p:cNvSpPr>
                <a:spLocks/>
              </p:cNvSpPr>
              <p:nvPr/>
            </p:nvSpPr>
            <p:spPr bwMode="auto">
              <a:xfrm>
                <a:off x="1211" y="-628"/>
                <a:ext cx="21" cy="9"/>
              </a:xfrm>
              <a:custGeom>
                <a:avLst/>
                <a:gdLst>
                  <a:gd name="T0" fmla="*/ 3 w 9"/>
                  <a:gd name="T1" fmla="*/ 0 h 4"/>
                  <a:gd name="T2" fmla="*/ 0 w 9"/>
                  <a:gd name="T3" fmla="*/ 3 h 4"/>
                  <a:gd name="T4" fmla="*/ 5 w 9"/>
                  <a:gd name="T5" fmla="*/ 1 h 4"/>
                  <a:gd name="T6" fmla="*/ 6 w 9"/>
                  <a:gd name="T7" fmla="*/ 4 h 4"/>
                  <a:gd name="T8" fmla="*/ 3 w 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3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4"/>
                      <a:pt x="3" y="2"/>
                      <a:pt x="5" y="1"/>
                    </a:cubicBezTo>
                    <a:cubicBezTo>
                      <a:pt x="5" y="2"/>
                      <a:pt x="5" y="3"/>
                      <a:pt x="6" y="4"/>
                    </a:cubicBezTo>
                    <a:cubicBezTo>
                      <a:pt x="9" y="1"/>
                      <a:pt x="5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2" name="Freeform 2955"/>
              <p:cNvSpPr>
                <a:spLocks/>
              </p:cNvSpPr>
              <p:nvPr/>
            </p:nvSpPr>
            <p:spPr bwMode="auto">
              <a:xfrm>
                <a:off x="906" y="-883"/>
                <a:ext cx="24" cy="16"/>
              </a:xfrm>
              <a:custGeom>
                <a:avLst/>
                <a:gdLst>
                  <a:gd name="T0" fmla="*/ 4 w 10"/>
                  <a:gd name="T1" fmla="*/ 3 h 7"/>
                  <a:gd name="T2" fmla="*/ 9 w 10"/>
                  <a:gd name="T3" fmla="*/ 7 h 7"/>
                  <a:gd name="T4" fmla="*/ 10 w 10"/>
                  <a:gd name="T5" fmla="*/ 2 h 7"/>
                  <a:gd name="T6" fmla="*/ 4 w 10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7">
                    <a:moveTo>
                      <a:pt x="4" y="3"/>
                    </a:moveTo>
                    <a:cubicBezTo>
                      <a:pt x="0" y="3"/>
                      <a:pt x="9" y="3"/>
                      <a:pt x="9" y="7"/>
                    </a:cubicBezTo>
                    <a:cubicBezTo>
                      <a:pt x="10" y="5"/>
                      <a:pt x="10" y="4"/>
                      <a:pt x="10" y="2"/>
                    </a:cubicBezTo>
                    <a:cubicBezTo>
                      <a:pt x="6" y="0"/>
                      <a:pt x="7" y="5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3" name="Freeform 2956"/>
              <p:cNvSpPr>
                <a:spLocks/>
              </p:cNvSpPr>
              <p:nvPr/>
            </p:nvSpPr>
            <p:spPr bwMode="auto">
              <a:xfrm>
                <a:off x="1043" y="-775"/>
                <a:ext cx="19" cy="10"/>
              </a:xfrm>
              <a:custGeom>
                <a:avLst/>
                <a:gdLst>
                  <a:gd name="T0" fmla="*/ 2 w 8"/>
                  <a:gd name="T1" fmla="*/ 0 h 4"/>
                  <a:gd name="T2" fmla="*/ 2 w 8"/>
                  <a:gd name="T3" fmla="*/ 4 h 4"/>
                  <a:gd name="T4" fmla="*/ 6 w 8"/>
                  <a:gd name="T5" fmla="*/ 2 h 4"/>
                  <a:gd name="T6" fmla="*/ 2 w 8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2" y="0"/>
                    </a:moveTo>
                    <a:cubicBezTo>
                      <a:pt x="0" y="1"/>
                      <a:pt x="0" y="2"/>
                      <a:pt x="2" y="4"/>
                    </a:cubicBezTo>
                    <a:cubicBezTo>
                      <a:pt x="2" y="2"/>
                      <a:pt x="4" y="1"/>
                      <a:pt x="6" y="2"/>
                    </a:cubicBezTo>
                    <a:cubicBezTo>
                      <a:pt x="8" y="0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4" name="Freeform 2957"/>
              <p:cNvSpPr>
                <a:spLocks/>
              </p:cNvSpPr>
              <p:nvPr/>
            </p:nvSpPr>
            <p:spPr bwMode="auto">
              <a:xfrm>
                <a:off x="1015" y="-822"/>
                <a:ext cx="14" cy="12"/>
              </a:xfrm>
              <a:custGeom>
                <a:avLst/>
                <a:gdLst>
                  <a:gd name="T0" fmla="*/ 4 w 6"/>
                  <a:gd name="T1" fmla="*/ 3 h 5"/>
                  <a:gd name="T2" fmla="*/ 4 w 6"/>
                  <a:gd name="T3" fmla="*/ 0 h 5"/>
                  <a:gd name="T4" fmla="*/ 0 w 6"/>
                  <a:gd name="T5" fmla="*/ 4 h 5"/>
                  <a:gd name="T6" fmla="*/ 5 w 6"/>
                  <a:gd name="T7" fmla="*/ 4 h 5"/>
                  <a:gd name="T8" fmla="*/ 4 w 6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4" y="3"/>
                    </a:moveTo>
                    <a:cubicBezTo>
                      <a:pt x="4" y="2"/>
                      <a:pt x="6" y="1"/>
                      <a:pt x="4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1" y="5"/>
                      <a:pt x="3" y="2"/>
                      <a:pt x="5" y="4"/>
                    </a:cubicBezTo>
                    <a:cubicBezTo>
                      <a:pt x="6" y="3"/>
                      <a:pt x="5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5" name="Freeform 2958"/>
              <p:cNvSpPr>
                <a:spLocks/>
              </p:cNvSpPr>
              <p:nvPr/>
            </p:nvSpPr>
            <p:spPr bwMode="auto">
              <a:xfrm>
                <a:off x="1315" y="-588"/>
                <a:ext cx="57" cy="19"/>
              </a:xfrm>
              <a:custGeom>
                <a:avLst/>
                <a:gdLst>
                  <a:gd name="T0" fmla="*/ 0 w 24"/>
                  <a:gd name="T1" fmla="*/ 5 h 8"/>
                  <a:gd name="T2" fmla="*/ 4 w 24"/>
                  <a:gd name="T3" fmla="*/ 2 h 8"/>
                  <a:gd name="T4" fmla="*/ 8 w 24"/>
                  <a:gd name="T5" fmla="*/ 5 h 8"/>
                  <a:gd name="T6" fmla="*/ 22 w 24"/>
                  <a:gd name="T7" fmla="*/ 4 h 8"/>
                  <a:gd name="T8" fmla="*/ 24 w 24"/>
                  <a:gd name="T9" fmla="*/ 0 h 8"/>
                  <a:gd name="T10" fmla="*/ 5 w 24"/>
                  <a:gd name="T11" fmla="*/ 0 h 8"/>
                  <a:gd name="T12" fmla="*/ 0 w 24"/>
                  <a:gd name="T1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8">
                    <a:moveTo>
                      <a:pt x="0" y="5"/>
                    </a:moveTo>
                    <a:cubicBezTo>
                      <a:pt x="3" y="8"/>
                      <a:pt x="3" y="3"/>
                      <a:pt x="4" y="2"/>
                    </a:cubicBezTo>
                    <a:cubicBezTo>
                      <a:pt x="7" y="1"/>
                      <a:pt x="4" y="4"/>
                      <a:pt x="8" y="5"/>
                    </a:cubicBezTo>
                    <a:cubicBezTo>
                      <a:pt x="13" y="1"/>
                      <a:pt x="17" y="3"/>
                      <a:pt x="22" y="4"/>
                    </a:cubicBezTo>
                    <a:cubicBezTo>
                      <a:pt x="23" y="3"/>
                      <a:pt x="23" y="2"/>
                      <a:pt x="24" y="0"/>
                    </a:cubicBezTo>
                    <a:cubicBezTo>
                      <a:pt x="20" y="2"/>
                      <a:pt x="12" y="3"/>
                      <a:pt x="5" y="0"/>
                    </a:cubicBezTo>
                    <a:cubicBezTo>
                      <a:pt x="3" y="3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6" name="Freeform 2959"/>
              <p:cNvSpPr>
                <a:spLocks/>
              </p:cNvSpPr>
              <p:nvPr/>
            </p:nvSpPr>
            <p:spPr bwMode="auto">
              <a:xfrm>
                <a:off x="1005" y="-876"/>
                <a:ext cx="69" cy="23"/>
              </a:xfrm>
              <a:custGeom>
                <a:avLst/>
                <a:gdLst>
                  <a:gd name="T0" fmla="*/ 0 w 29"/>
                  <a:gd name="T1" fmla="*/ 9 h 10"/>
                  <a:gd name="T2" fmla="*/ 29 w 29"/>
                  <a:gd name="T3" fmla="*/ 7 h 10"/>
                  <a:gd name="T4" fmla="*/ 27 w 29"/>
                  <a:gd name="T5" fmla="*/ 4 h 10"/>
                  <a:gd name="T6" fmla="*/ 20 w 29"/>
                  <a:gd name="T7" fmla="*/ 6 h 10"/>
                  <a:gd name="T8" fmla="*/ 11 w 29"/>
                  <a:gd name="T9" fmla="*/ 2 h 10"/>
                  <a:gd name="T10" fmla="*/ 0 w 29"/>
                  <a:gd name="T11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10">
                    <a:moveTo>
                      <a:pt x="0" y="9"/>
                    </a:moveTo>
                    <a:cubicBezTo>
                      <a:pt x="11" y="9"/>
                      <a:pt x="19" y="10"/>
                      <a:pt x="29" y="7"/>
                    </a:cubicBezTo>
                    <a:cubicBezTo>
                      <a:pt x="28" y="5"/>
                      <a:pt x="26" y="6"/>
                      <a:pt x="27" y="4"/>
                    </a:cubicBezTo>
                    <a:cubicBezTo>
                      <a:pt x="23" y="3"/>
                      <a:pt x="24" y="5"/>
                      <a:pt x="20" y="6"/>
                    </a:cubicBezTo>
                    <a:cubicBezTo>
                      <a:pt x="21" y="3"/>
                      <a:pt x="7" y="5"/>
                      <a:pt x="11" y="2"/>
                    </a:cubicBezTo>
                    <a:cubicBezTo>
                      <a:pt x="9" y="0"/>
                      <a:pt x="2" y="6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7" name="Freeform 2960"/>
              <p:cNvSpPr>
                <a:spLocks/>
              </p:cNvSpPr>
              <p:nvPr/>
            </p:nvSpPr>
            <p:spPr bwMode="auto">
              <a:xfrm>
                <a:off x="1424" y="-519"/>
                <a:ext cx="45" cy="7"/>
              </a:xfrm>
              <a:custGeom>
                <a:avLst/>
                <a:gdLst>
                  <a:gd name="T0" fmla="*/ 0 w 19"/>
                  <a:gd name="T1" fmla="*/ 0 h 3"/>
                  <a:gd name="T2" fmla="*/ 19 w 19"/>
                  <a:gd name="T3" fmla="*/ 2 h 3"/>
                  <a:gd name="T4" fmla="*/ 0 w 19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3">
                    <a:moveTo>
                      <a:pt x="0" y="0"/>
                    </a:moveTo>
                    <a:cubicBezTo>
                      <a:pt x="3" y="3"/>
                      <a:pt x="13" y="3"/>
                      <a:pt x="19" y="2"/>
                    </a:cubicBezTo>
                    <a:cubicBezTo>
                      <a:pt x="13" y="1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8" name="Freeform 2961"/>
              <p:cNvSpPr>
                <a:spLocks/>
              </p:cNvSpPr>
              <p:nvPr/>
            </p:nvSpPr>
            <p:spPr bwMode="auto">
              <a:xfrm>
                <a:off x="724" y="-1134"/>
                <a:ext cx="24" cy="14"/>
              </a:xfrm>
              <a:custGeom>
                <a:avLst/>
                <a:gdLst>
                  <a:gd name="T0" fmla="*/ 6 w 10"/>
                  <a:gd name="T1" fmla="*/ 0 h 6"/>
                  <a:gd name="T2" fmla="*/ 0 w 10"/>
                  <a:gd name="T3" fmla="*/ 4 h 6"/>
                  <a:gd name="T4" fmla="*/ 9 w 10"/>
                  <a:gd name="T5" fmla="*/ 3 h 6"/>
                  <a:gd name="T6" fmla="*/ 6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6" y="0"/>
                    </a:moveTo>
                    <a:cubicBezTo>
                      <a:pt x="6" y="3"/>
                      <a:pt x="3" y="1"/>
                      <a:pt x="0" y="4"/>
                    </a:cubicBezTo>
                    <a:cubicBezTo>
                      <a:pt x="6" y="6"/>
                      <a:pt x="6" y="3"/>
                      <a:pt x="9" y="3"/>
                    </a:cubicBezTo>
                    <a:cubicBezTo>
                      <a:pt x="10" y="1"/>
                      <a:pt x="7" y="2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9" name="Freeform 2962"/>
              <p:cNvSpPr>
                <a:spLocks/>
              </p:cNvSpPr>
              <p:nvPr/>
            </p:nvSpPr>
            <p:spPr bwMode="auto">
              <a:xfrm>
                <a:off x="1062" y="-862"/>
                <a:ext cx="24" cy="14"/>
              </a:xfrm>
              <a:custGeom>
                <a:avLst/>
                <a:gdLst>
                  <a:gd name="T0" fmla="*/ 0 w 10"/>
                  <a:gd name="T1" fmla="*/ 4 h 6"/>
                  <a:gd name="T2" fmla="*/ 10 w 10"/>
                  <a:gd name="T3" fmla="*/ 3 h 6"/>
                  <a:gd name="T4" fmla="*/ 0 w 10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0" y="4"/>
                    </a:moveTo>
                    <a:cubicBezTo>
                      <a:pt x="3" y="4"/>
                      <a:pt x="6" y="6"/>
                      <a:pt x="10" y="3"/>
                    </a:cubicBezTo>
                    <a:cubicBezTo>
                      <a:pt x="7" y="0"/>
                      <a:pt x="3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0" name="Freeform 2963"/>
              <p:cNvSpPr>
                <a:spLocks/>
              </p:cNvSpPr>
              <p:nvPr/>
            </p:nvSpPr>
            <p:spPr bwMode="auto">
              <a:xfrm>
                <a:off x="1398" y="-604"/>
                <a:ext cx="21" cy="9"/>
              </a:xfrm>
              <a:custGeom>
                <a:avLst/>
                <a:gdLst>
                  <a:gd name="T0" fmla="*/ 2 w 9"/>
                  <a:gd name="T1" fmla="*/ 0 h 4"/>
                  <a:gd name="T2" fmla="*/ 1 w 9"/>
                  <a:gd name="T3" fmla="*/ 3 h 4"/>
                  <a:gd name="T4" fmla="*/ 7 w 9"/>
                  <a:gd name="T5" fmla="*/ 3 h 4"/>
                  <a:gd name="T6" fmla="*/ 2 w 9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2" y="0"/>
                    </a:moveTo>
                    <a:cubicBezTo>
                      <a:pt x="0" y="1"/>
                      <a:pt x="2" y="2"/>
                      <a:pt x="1" y="3"/>
                    </a:cubicBezTo>
                    <a:cubicBezTo>
                      <a:pt x="3" y="4"/>
                      <a:pt x="5" y="3"/>
                      <a:pt x="7" y="3"/>
                    </a:cubicBezTo>
                    <a:cubicBezTo>
                      <a:pt x="9" y="1"/>
                      <a:pt x="3" y="4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1" name="Freeform 2964"/>
              <p:cNvSpPr>
                <a:spLocks/>
              </p:cNvSpPr>
              <p:nvPr/>
            </p:nvSpPr>
            <p:spPr bwMode="auto">
              <a:xfrm>
                <a:off x="937" y="-1056"/>
                <a:ext cx="26" cy="16"/>
              </a:xfrm>
              <a:custGeom>
                <a:avLst/>
                <a:gdLst>
                  <a:gd name="T0" fmla="*/ 6 w 11"/>
                  <a:gd name="T1" fmla="*/ 7 h 7"/>
                  <a:gd name="T2" fmla="*/ 5 w 11"/>
                  <a:gd name="T3" fmla="*/ 5 h 7"/>
                  <a:gd name="T4" fmla="*/ 11 w 11"/>
                  <a:gd name="T5" fmla="*/ 3 h 7"/>
                  <a:gd name="T6" fmla="*/ 0 w 11"/>
                  <a:gd name="T7" fmla="*/ 3 h 7"/>
                  <a:gd name="T8" fmla="*/ 6 w 11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6" y="7"/>
                    </a:moveTo>
                    <a:cubicBezTo>
                      <a:pt x="7" y="6"/>
                      <a:pt x="6" y="6"/>
                      <a:pt x="5" y="5"/>
                    </a:cubicBezTo>
                    <a:cubicBezTo>
                      <a:pt x="7" y="3"/>
                      <a:pt x="9" y="5"/>
                      <a:pt x="11" y="3"/>
                    </a:cubicBezTo>
                    <a:cubicBezTo>
                      <a:pt x="7" y="1"/>
                      <a:pt x="4" y="0"/>
                      <a:pt x="0" y="3"/>
                    </a:cubicBezTo>
                    <a:cubicBezTo>
                      <a:pt x="3" y="5"/>
                      <a:pt x="5" y="3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2" name="Freeform 2965"/>
              <p:cNvSpPr>
                <a:spLocks/>
              </p:cNvSpPr>
              <p:nvPr/>
            </p:nvSpPr>
            <p:spPr bwMode="auto">
              <a:xfrm>
                <a:off x="1183" y="-945"/>
                <a:ext cx="28" cy="12"/>
              </a:xfrm>
              <a:custGeom>
                <a:avLst/>
                <a:gdLst>
                  <a:gd name="T0" fmla="*/ 0 w 12"/>
                  <a:gd name="T1" fmla="*/ 4 h 5"/>
                  <a:gd name="T2" fmla="*/ 8 w 12"/>
                  <a:gd name="T3" fmla="*/ 5 h 5"/>
                  <a:gd name="T4" fmla="*/ 12 w 12"/>
                  <a:gd name="T5" fmla="*/ 0 h 5"/>
                  <a:gd name="T6" fmla="*/ 0 w 12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0" y="4"/>
                    </a:moveTo>
                    <a:cubicBezTo>
                      <a:pt x="4" y="2"/>
                      <a:pt x="3" y="5"/>
                      <a:pt x="8" y="5"/>
                    </a:cubicBezTo>
                    <a:cubicBezTo>
                      <a:pt x="11" y="2"/>
                      <a:pt x="10" y="2"/>
                      <a:pt x="12" y="0"/>
                    </a:cubicBezTo>
                    <a:cubicBezTo>
                      <a:pt x="8" y="2"/>
                      <a:pt x="1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3" name="Freeform 2966"/>
              <p:cNvSpPr>
                <a:spLocks/>
              </p:cNvSpPr>
              <p:nvPr/>
            </p:nvSpPr>
            <p:spPr bwMode="auto">
              <a:xfrm>
                <a:off x="1625" y="-586"/>
                <a:ext cx="30" cy="22"/>
              </a:xfrm>
              <a:custGeom>
                <a:avLst/>
                <a:gdLst>
                  <a:gd name="T0" fmla="*/ 6 w 13"/>
                  <a:gd name="T1" fmla="*/ 6 h 9"/>
                  <a:gd name="T2" fmla="*/ 10 w 13"/>
                  <a:gd name="T3" fmla="*/ 2 h 9"/>
                  <a:gd name="T4" fmla="*/ 4 w 13"/>
                  <a:gd name="T5" fmla="*/ 1 h 9"/>
                  <a:gd name="T6" fmla="*/ 3 w 13"/>
                  <a:gd name="T7" fmla="*/ 9 h 9"/>
                  <a:gd name="T8" fmla="*/ 11 w 13"/>
                  <a:gd name="T9" fmla="*/ 8 h 9"/>
                  <a:gd name="T10" fmla="*/ 6 w 13"/>
                  <a:gd name="T1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6" y="6"/>
                    </a:moveTo>
                    <a:cubicBezTo>
                      <a:pt x="5" y="4"/>
                      <a:pt x="11" y="5"/>
                      <a:pt x="10" y="2"/>
                    </a:cubicBezTo>
                    <a:cubicBezTo>
                      <a:pt x="8" y="0"/>
                      <a:pt x="6" y="4"/>
                      <a:pt x="4" y="1"/>
                    </a:cubicBezTo>
                    <a:cubicBezTo>
                      <a:pt x="5" y="4"/>
                      <a:pt x="0" y="5"/>
                      <a:pt x="3" y="9"/>
                    </a:cubicBezTo>
                    <a:cubicBezTo>
                      <a:pt x="6" y="8"/>
                      <a:pt x="8" y="7"/>
                      <a:pt x="11" y="8"/>
                    </a:cubicBezTo>
                    <a:cubicBezTo>
                      <a:pt x="13" y="7"/>
                      <a:pt x="7" y="7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4" name="Freeform 2967"/>
              <p:cNvSpPr>
                <a:spLocks/>
              </p:cNvSpPr>
              <p:nvPr/>
            </p:nvSpPr>
            <p:spPr bwMode="auto">
              <a:xfrm>
                <a:off x="1677" y="-569"/>
                <a:ext cx="38" cy="12"/>
              </a:xfrm>
              <a:custGeom>
                <a:avLst/>
                <a:gdLst>
                  <a:gd name="T0" fmla="*/ 0 w 16"/>
                  <a:gd name="T1" fmla="*/ 3 h 5"/>
                  <a:gd name="T2" fmla="*/ 13 w 16"/>
                  <a:gd name="T3" fmla="*/ 4 h 5"/>
                  <a:gd name="T4" fmla="*/ 12 w 16"/>
                  <a:gd name="T5" fmla="*/ 1 h 5"/>
                  <a:gd name="T6" fmla="*/ 0 w 16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0" y="3"/>
                    </a:moveTo>
                    <a:cubicBezTo>
                      <a:pt x="4" y="5"/>
                      <a:pt x="9" y="0"/>
                      <a:pt x="13" y="4"/>
                    </a:cubicBezTo>
                    <a:cubicBezTo>
                      <a:pt x="16" y="2"/>
                      <a:pt x="10" y="3"/>
                      <a:pt x="12" y="1"/>
                    </a:cubicBezTo>
                    <a:cubicBezTo>
                      <a:pt x="8" y="2"/>
                      <a:pt x="4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5" name="Freeform 2968"/>
              <p:cNvSpPr>
                <a:spLocks/>
              </p:cNvSpPr>
              <p:nvPr/>
            </p:nvSpPr>
            <p:spPr bwMode="auto">
              <a:xfrm>
                <a:off x="1681" y="-581"/>
                <a:ext cx="76" cy="21"/>
              </a:xfrm>
              <a:custGeom>
                <a:avLst/>
                <a:gdLst>
                  <a:gd name="T0" fmla="*/ 17 w 32"/>
                  <a:gd name="T1" fmla="*/ 5 h 9"/>
                  <a:gd name="T2" fmla="*/ 15 w 32"/>
                  <a:gd name="T3" fmla="*/ 2 h 9"/>
                  <a:gd name="T4" fmla="*/ 0 w 32"/>
                  <a:gd name="T5" fmla="*/ 0 h 9"/>
                  <a:gd name="T6" fmla="*/ 13 w 32"/>
                  <a:gd name="T7" fmla="*/ 7 h 9"/>
                  <a:gd name="T8" fmla="*/ 21 w 32"/>
                  <a:gd name="T9" fmla="*/ 9 h 9"/>
                  <a:gd name="T10" fmla="*/ 32 w 32"/>
                  <a:gd name="T11" fmla="*/ 4 h 9"/>
                  <a:gd name="T12" fmla="*/ 26 w 32"/>
                  <a:gd name="T13" fmla="*/ 3 h 9"/>
                  <a:gd name="T14" fmla="*/ 25 w 32"/>
                  <a:gd name="T15" fmla="*/ 6 h 9"/>
                  <a:gd name="T16" fmla="*/ 22 w 32"/>
                  <a:gd name="T17" fmla="*/ 7 h 9"/>
                  <a:gd name="T18" fmla="*/ 21 w 32"/>
                  <a:gd name="T19" fmla="*/ 2 h 9"/>
                  <a:gd name="T20" fmla="*/ 17 w 32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9">
                    <a:moveTo>
                      <a:pt x="17" y="5"/>
                    </a:moveTo>
                    <a:cubicBezTo>
                      <a:pt x="16" y="4"/>
                      <a:pt x="17" y="3"/>
                      <a:pt x="15" y="2"/>
                    </a:cubicBezTo>
                    <a:cubicBezTo>
                      <a:pt x="10" y="3"/>
                      <a:pt x="5" y="2"/>
                      <a:pt x="0" y="0"/>
                    </a:cubicBezTo>
                    <a:cubicBezTo>
                      <a:pt x="0" y="6"/>
                      <a:pt x="9" y="2"/>
                      <a:pt x="13" y="7"/>
                    </a:cubicBezTo>
                    <a:cubicBezTo>
                      <a:pt x="16" y="3"/>
                      <a:pt x="19" y="6"/>
                      <a:pt x="21" y="9"/>
                    </a:cubicBezTo>
                    <a:cubicBezTo>
                      <a:pt x="27" y="8"/>
                      <a:pt x="27" y="6"/>
                      <a:pt x="32" y="4"/>
                    </a:cubicBezTo>
                    <a:cubicBezTo>
                      <a:pt x="30" y="4"/>
                      <a:pt x="28" y="3"/>
                      <a:pt x="26" y="3"/>
                    </a:cubicBezTo>
                    <a:cubicBezTo>
                      <a:pt x="24" y="4"/>
                      <a:pt x="27" y="5"/>
                      <a:pt x="25" y="6"/>
                    </a:cubicBezTo>
                    <a:cubicBezTo>
                      <a:pt x="24" y="6"/>
                      <a:pt x="23" y="6"/>
                      <a:pt x="22" y="7"/>
                    </a:cubicBezTo>
                    <a:cubicBezTo>
                      <a:pt x="22" y="5"/>
                      <a:pt x="25" y="4"/>
                      <a:pt x="21" y="2"/>
                    </a:cubicBezTo>
                    <a:cubicBezTo>
                      <a:pt x="19" y="3"/>
                      <a:pt x="18" y="3"/>
                      <a:pt x="1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6" name="Freeform 2969"/>
              <p:cNvSpPr>
                <a:spLocks/>
              </p:cNvSpPr>
              <p:nvPr/>
            </p:nvSpPr>
            <p:spPr bwMode="auto">
              <a:xfrm>
                <a:off x="1171" y="-1205"/>
                <a:ext cx="19" cy="9"/>
              </a:xfrm>
              <a:custGeom>
                <a:avLst/>
                <a:gdLst>
                  <a:gd name="T0" fmla="*/ 1 w 8"/>
                  <a:gd name="T1" fmla="*/ 0 h 4"/>
                  <a:gd name="T2" fmla="*/ 1 w 8"/>
                  <a:gd name="T3" fmla="*/ 1 h 4"/>
                  <a:gd name="T4" fmla="*/ 3 w 8"/>
                  <a:gd name="T5" fmla="*/ 3 h 4"/>
                  <a:gd name="T6" fmla="*/ 8 w 8"/>
                  <a:gd name="T7" fmla="*/ 2 h 4"/>
                  <a:gd name="T8" fmla="*/ 1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3" y="2"/>
                      <a:pt x="4" y="3"/>
                      <a:pt x="3" y="3"/>
                    </a:cubicBezTo>
                    <a:cubicBezTo>
                      <a:pt x="4" y="4"/>
                      <a:pt x="6" y="2"/>
                      <a:pt x="8" y="2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7" name="Freeform 2970"/>
              <p:cNvSpPr>
                <a:spLocks/>
              </p:cNvSpPr>
              <p:nvPr/>
            </p:nvSpPr>
            <p:spPr bwMode="auto">
              <a:xfrm>
                <a:off x="1372" y="-1155"/>
                <a:ext cx="40" cy="16"/>
              </a:xfrm>
              <a:custGeom>
                <a:avLst/>
                <a:gdLst>
                  <a:gd name="T0" fmla="*/ 1 w 17"/>
                  <a:gd name="T1" fmla="*/ 1 h 7"/>
                  <a:gd name="T2" fmla="*/ 17 w 17"/>
                  <a:gd name="T3" fmla="*/ 3 h 7"/>
                  <a:gd name="T4" fmla="*/ 12 w 17"/>
                  <a:gd name="T5" fmla="*/ 1 h 7"/>
                  <a:gd name="T6" fmla="*/ 1 w 17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7">
                    <a:moveTo>
                      <a:pt x="1" y="1"/>
                    </a:moveTo>
                    <a:cubicBezTo>
                      <a:pt x="0" y="3"/>
                      <a:pt x="13" y="7"/>
                      <a:pt x="17" y="3"/>
                    </a:cubicBezTo>
                    <a:cubicBezTo>
                      <a:pt x="16" y="2"/>
                      <a:pt x="10" y="5"/>
                      <a:pt x="12" y="1"/>
                    </a:cubicBezTo>
                    <a:cubicBezTo>
                      <a:pt x="8" y="0"/>
                      <a:pt x="4" y="5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8" name="Freeform 2971"/>
              <p:cNvSpPr>
                <a:spLocks/>
              </p:cNvSpPr>
              <p:nvPr/>
            </p:nvSpPr>
            <p:spPr bwMode="auto">
              <a:xfrm>
                <a:off x="1476" y="-1134"/>
                <a:ext cx="30" cy="23"/>
              </a:xfrm>
              <a:custGeom>
                <a:avLst/>
                <a:gdLst>
                  <a:gd name="T0" fmla="*/ 2 w 13"/>
                  <a:gd name="T1" fmla="*/ 4 h 10"/>
                  <a:gd name="T2" fmla="*/ 13 w 13"/>
                  <a:gd name="T3" fmla="*/ 7 h 10"/>
                  <a:gd name="T4" fmla="*/ 4 w 13"/>
                  <a:gd name="T5" fmla="*/ 0 h 10"/>
                  <a:gd name="T6" fmla="*/ 2 w 13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0">
                    <a:moveTo>
                      <a:pt x="2" y="4"/>
                    </a:moveTo>
                    <a:cubicBezTo>
                      <a:pt x="6" y="5"/>
                      <a:pt x="7" y="10"/>
                      <a:pt x="13" y="7"/>
                    </a:cubicBezTo>
                    <a:cubicBezTo>
                      <a:pt x="12" y="2"/>
                      <a:pt x="3" y="6"/>
                      <a:pt x="4" y="0"/>
                    </a:cubicBezTo>
                    <a:cubicBezTo>
                      <a:pt x="0" y="1"/>
                      <a:pt x="6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9" name="Freeform 2972"/>
              <p:cNvSpPr>
                <a:spLocks/>
              </p:cNvSpPr>
              <p:nvPr/>
            </p:nvSpPr>
            <p:spPr bwMode="auto">
              <a:xfrm>
                <a:off x="1875" y="-874"/>
                <a:ext cx="24" cy="12"/>
              </a:xfrm>
              <a:custGeom>
                <a:avLst/>
                <a:gdLst>
                  <a:gd name="T0" fmla="*/ 2 w 10"/>
                  <a:gd name="T1" fmla="*/ 2 h 5"/>
                  <a:gd name="T2" fmla="*/ 7 w 10"/>
                  <a:gd name="T3" fmla="*/ 4 h 5"/>
                  <a:gd name="T4" fmla="*/ 10 w 10"/>
                  <a:gd name="T5" fmla="*/ 2 h 5"/>
                  <a:gd name="T6" fmla="*/ 10 w 10"/>
                  <a:gd name="T7" fmla="*/ 1 h 5"/>
                  <a:gd name="T8" fmla="*/ 8 w 10"/>
                  <a:gd name="T9" fmla="*/ 0 h 5"/>
                  <a:gd name="T10" fmla="*/ 5 w 10"/>
                  <a:gd name="T11" fmla="*/ 2 h 5"/>
                  <a:gd name="T12" fmla="*/ 2 w 10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5">
                    <a:moveTo>
                      <a:pt x="2" y="2"/>
                    </a:moveTo>
                    <a:cubicBezTo>
                      <a:pt x="0" y="5"/>
                      <a:pt x="6" y="3"/>
                      <a:pt x="7" y="4"/>
                    </a:cubicBezTo>
                    <a:cubicBezTo>
                      <a:pt x="8" y="3"/>
                      <a:pt x="8" y="1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9" y="1"/>
                      <a:pt x="8" y="0"/>
                      <a:pt x="8" y="0"/>
                    </a:cubicBezTo>
                    <a:cubicBezTo>
                      <a:pt x="9" y="1"/>
                      <a:pt x="3" y="4"/>
                      <a:pt x="5" y="2"/>
                    </a:cubicBezTo>
                    <a:cubicBezTo>
                      <a:pt x="3" y="1"/>
                      <a:pt x="4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0" name="Freeform 2973"/>
              <p:cNvSpPr>
                <a:spLocks/>
              </p:cNvSpPr>
              <p:nvPr/>
            </p:nvSpPr>
            <p:spPr bwMode="auto">
              <a:xfrm>
                <a:off x="1719" y="-1103"/>
                <a:ext cx="45" cy="30"/>
              </a:xfrm>
              <a:custGeom>
                <a:avLst/>
                <a:gdLst>
                  <a:gd name="T0" fmla="*/ 0 w 19"/>
                  <a:gd name="T1" fmla="*/ 1 h 13"/>
                  <a:gd name="T2" fmla="*/ 10 w 19"/>
                  <a:gd name="T3" fmla="*/ 4 h 13"/>
                  <a:gd name="T4" fmla="*/ 19 w 19"/>
                  <a:gd name="T5" fmla="*/ 13 h 13"/>
                  <a:gd name="T6" fmla="*/ 15 w 19"/>
                  <a:gd name="T7" fmla="*/ 1 h 13"/>
                  <a:gd name="T8" fmla="*/ 4 w 19"/>
                  <a:gd name="T9" fmla="*/ 0 h 13"/>
                  <a:gd name="T10" fmla="*/ 0 w 19"/>
                  <a:gd name="T11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3">
                    <a:moveTo>
                      <a:pt x="0" y="1"/>
                    </a:moveTo>
                    <a:cubicBezTo>
                      <a:pt x="0" y="4"/>
                      <a:pt x="7" y="3"/>
                      <a:pt x="10" y="4"/>
                    </a:cubicBezTo>
                    <a:cubicBezTo>
                      <a:pt x="9" y="8"/>
                      <a:pt x="16" y="12"/>
                      <a:pt x="19" y="13"/>
                    </a:cubicBezTo>
                    <a:cubicBezTo>
                      <a:pt x="19" y="9"/>
                      <a:pt x="17" y="5"/>
                      <a:pt x="15" y="1"/>
                    </a:cubicBezTo>
                    <a:cubicBezTo>
                      <a:pt x="14" y="8"/>
                      <a:pt x="9" y="0"/>
                      <a:pt x="4" y="0"/>
                    </a:cubicBezTo>
                    <a:cubicBezTo>
                      <a:pt x="3" y="2"/>
                      <a:pt x="2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1" name="Freeform 2974"/>
              <p:cNvSpPr>
                <a:spLocks/>
              </p:cNvSpPr>
              <p:nvPr/>
            </p:nvSpPr>
            <p:spPr bwMode="auto">
              <a:xfrm>
                <a:off x="1785" y="-1070"/>
                <a:ext cx="41" cy="12"/>
              </a:xfrm>
              <a:custGeom>
                <a:avLst/>
                <a:gdLst>
                  <a:gd name="T0" fmla="*/ 0 w 17"/>
                  <a:gd name="T1" fmla="*/ 1 h 5"/>
                  <a:gd name="T2" fmla="*/ 15 w 17"/>
                  <a:gd name="T3" fmla="*/ 5 h 5"/>
                  <a:gd name="T4" fmla="*/ 11 w 17"/>
                  <a:gd name="T5" fmla="*/ 0 h 5"/>
                  <a:gd name="T6" fmla="*/ 0 w 17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5">
                    <a:moveTo>
                      <a:pt x="0" y="1"/>
                    </a:moveTo>
                    <a:cubicBezTo>
                      <a:pt x="2" y="4"/>
                      <a:pt x="10" y="3"/>
                      <a:pt x="15" y="5"/>
                    </a:cubicBezTo>
                    <a:cubicBezTo>
                      <a:pt x="17" y="2"/>
                      <a:pt x="8" y="3"/>
                      <a:pt x="11" y="0"/>
                    </a:cubicBezTo>
                    <a:cubicBezTo>
                      <a:pt x="10" y="1"/>
                      <a:pt x="4" y="4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2" name="Freeform 2975"/>
              <p:cNvSpPr>
                <a:spLocks/>
              </p:cNvSpPr>
              <p:nvPr/>
            </p:nvSpPr>
            <p:spPr bwMode="auto">
              <a:xfrm>
                <a:off x="1759" y="-1094"/>
                <a:ext cx="34" cy="14"/>
              </a:xfrm>
              <a:custGeom>
                <a:avLst/>
                <a:gdLst>
                  <a:gd name="T0" fmla="*/ 3 w 14"/>
                  <a:gd name="T1" fmla="*/ 0 h 6"/>
                  <a:gd name="T2" fmla="*/ 5 w 14"/>
                  <a:gd name="T3" fmla="*/ 2 h 6"/>
                  <a:gd name="T4" fmla="*/ 6 w 14"/>
                  <a:gd name="T5" fmla="*/ 5 h 6"/>
                  <a:gd name="T6" fmla="*/ 10 w 14"/>
                  <a:gd name="T7" fmla="*/ 6 h 6"/>
                  <a:gd name="T8" fmla="*/ 13 w 14"/>
                  <a:gd name="T9" fmla="*/ 4 h 6"/>
                  <a:gd name="T10" fmla="*/ 10 w 14"/>
                  <a:gd name="T11" fmla="*/ 0 h 6"/>
                  <a:gd name="T12" fmla="*/ 3 w 14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3" y="0"/>
                    </a:moveTo>
                    <a:cubicBezTo>
                      <a:pt x="0" y="2"/>
                      <a:pt x="4" y="3"/>
                      <a:pt x="5" y="2"/>
                    </a:cubicBezTo>
                    <a:cubicBezTo>
                      <a:pt x="6" y="3"/>
                      <a:pt x="6" y="4"/>
                      <a:pt x="6" y="5"/>
                    </a:cubicBezTo>
                    <a:cubicBezTo>
                      <a:pt x="7" y="6"/>
                      <a:pt x="9" y="5"/>
                      <a:pt x="10" y="6"/>
                    </a:cubicBezTo>
                    <a:cubicBezTo>
                      <a:pt x="8" y="5"/>
                      <a:pt x="8" y="0"/>
                      <a:pt x="13" y="4"/>
                    </a:cubicBezTo>
                    <a:cubicBezTo>
                      <a:pt x="14" y="3"/>
                      <a:pt x="12" y="2"/>
                      <a:pt x="10" y="0"/>
                    </a:cubicBezTo>
                    <a:cubicBezTo>
                      <a:pt x="8" y="2"/>
                      <a:pt x="6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3" name="Freeform 2976"/>
              <p:cNvSpPr>
                <a:spLocks/>
              </p:cNvSpPr>
              <p:nvPr/>
            </p:nvSpPr>
            <p:spPr bwMode="auto">
              <a:xfrm>
                <a:off x="1856" y="-1082"/>
                <a:ext cx="19" cy="9"/>
              </a:xfrm>
              <a:custGeom>
                <a:avLst/>
                <a:gdLst>
                  <a:gd name="T0" fmla="*/ 8 w 8"/>
                  <a:gd name="T1" fmla="*/ 0 h 4"/>
                  <a:gd name="T2" fmla="*/ 3 w 8"/>
                  <a:gd name="T3" fmla="*/ 0 h 4"/>
                  <a:gd name="T4" fmla="*/ 0 w 8"/>
                  <a:gd name="T5" fmla="*/ 4 h 4"/>
                  <a:gd name="T6" fmla="*/ 8 w 8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6" y="0"/>
                      <a:pt x="5" y="0"/>
                      <a:pt x="3" y="0"/>
                    </a:cubicBezTo>
                    <a:cubicBezTo>
                      <a:pt x="0" y="1"/>
                      <a:pt x="4" y="3"/>
                      <a:pt x="0" y="4"/>
                    </a:cubicBezTo>
                    <a:cubicBezTo>
                      <a:pt x="3" y="4"/>
                      <a:pt x="3" y="2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4" name="Freeform 2977"/>
              <p:cNvSpPr>
                <a:spLocks/>
              </p:cNvSpPr>
              <p:nvPr/>
            </p:nvSpPr>
            <p:spPr bwMode="auto">
              <a:xfrm>
                <a:off x="1958" y="-1148"/>
                <a:ext cx="28" cy="19"/>
              </a:xfrm>
              <a:custGeom>
                <a:avLst/>
                <a:gdLst>
                  <a:gd name="T0" fmla="*/ 6 w 12"/>
                  <a:gd name="T1" fmla="*/ 0 h 8"/>
                  <a:gd name="T2" fmla="*/ 2 w 12"/>
                  <a:gd name="T3" fmla="*/ 3 h 8"/>
                  <a:gd name="T4" fmla="*/ 5 w 12"/>
                  <a:gd name="T5" fmla="*/ 8 h 8"/>
                  <a:gd name="T6" fmla="*/ 8 w 12"/>
                  <a:gd name="T7" fmla="*/ 6 h 8"/>
                  <a:gd name="T8" fmla="*/ 10 w 12"/>
                  <a:gd name="T9" fmla="*/ 3 h 8"/>
                  <a:gd name="T10" fmla="*/ 6 w 1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">
                    <a:moveTo>
                      <a:pt x="6" y="0"/>
                    </a:moveTo>
                    <a:cubicBezTo>
                      <a:pt x="6" y="3"/>
                      <a:pt x="5" y="1"/>
                      <a:pt x="2" y="3"/>
                    </a:cubicBezTo>
                    <a:cubicBezTo>
                      <a:pt x="6" y="5"/>
                      <a:pt x="0" y="6"/>
                      <a:pt x="5" y="8"/>
                    </a:cubicBezTo>
                    <a:cubicBezTo>
                      <a:pt x="6" y="7"/>
                      <a:pt x="7" y="6"/>
                      <a:pt x="8" y="6"/>
                    </a:cubicBezTo>
                    <a:cubicBezTo>
                      <a:pt x="6" y="4"/>
                      <a:pt x="5" y="2"/>
                      <a:pt x="10" y="3"/>
                    </a:cubicBezTo>
                    <a:cubicBezTo>
                      <a:pt x="12" y="1"/>
                      <a:pt x="7" y="3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5" name="Freeform 2978"/>
              <p:cNvSpPr>
                <a:spLocks/>
              </p:cNvSpPr>
              <p:nvPr/>
            </p:nvSpPr>
            <p:spPr bwMode="auto">
              <a:xfrm>
                <a:off x="2116" y="-1030"/>
                <a:ext cx="19" cy="14"/>
              </a:xfrm>
              <a:custGeom>
                <a:avLst/>
                <a:gdLst>
                  <a:gd name="T0" fmla="*/ 2 w 8"/>
                  <a:gd name="T1" fmla="*/ 0 h 6"/>
                  <a:gd name="T2" fmla="*/ 3 w 8"/>
                  <a:gd name="T3" fmla="*/ 1 h 6"/>
                  <a:gd name="T4" fmla="*/ 1 w 8"/>
                  <a:gd name="T5" fmla="*/ 5 h 6"/>
                  <a:gd name="T6" fmla="*/ 5 w 8"/>
                  <a:gd name="T7" fmla="*/ 0 h 6"/>
                  <a:gd name="T8" fmla="*/ 2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2" y="0"/>
                    </a:moveTo>
                    <a:cubicBezTo>
                      <a:pt x="0" y="0"/>
                      <a:pt x="1" y="2"/>
                      <a:pt x="3" y="1"/>
                    </a:cubicBezTo>
                    <a:cubicBezTo>
                      <a:pt x="3" y="3"/>
                      <a:pt x="2" y="4"/>
                      <a:pt x="1" y="5"/>
                    </a:cubicBezTo>
                    <a:cubicBezTo>
                      <a:pt x="4" y="6"/>
                      <a:pt x="8" y="1"/>
                      <a:pt x="5" y="0"/>
                    </a:cubicBezTo>
                    <a:cubicBezTo>
                      <a:pt x="4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6" name="Freeform 2979"/>
              <p:cNvSpPr>
                <a:spLocks/>
              </p:cNvSpPr>
              <p:nvPr/>
            </p:nvSpPr>
            <p:spPr bwMode="auto">
              <a:xfrm>
                <a:off x="2351" y="-831"/>
                <a:ext cx="23" cy="18"/>
              </a:xfrm>
              <a:custGeom>
                <a:avLst/>
                <a:gdLst>
                  <a:gd name="T0" fmla="*/ 1 w 10"/>
                  <a:gd name="T1" fmla="*/ 5 h 8"/>
                  <a:gd name="T2" fmla="*/ 2 w 10"/>
                  <a:gd name="T3" fmla="*/ 4 h 8"/>
                  <a:gd name="T4" fmla="*/ 10 w 10"/>
                  <a:gd name="T5" fmla="*/ 4 h 8"/>
                  <a:gd name="T6" fmla="*/ 1 w 10"/>
                  <a:gd name="T7" fmla="*/ 2 h 8"/>
                  <a:gd name="T8" fmla="*/ 1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1" y="5"/>
                    </a:moveTo>
                    <a:cubicBezTo>
                      <a:pt x="2" y="5"/>
                      <a:pt x="2" y="4"/>
                      <a:pt x="2" y="4"/>
                    </a:cubicBezTo>
                    <a:cubicBezTo>
                      <a:pt x="5" y="2"/>
                      <a:pt x="7" y="8"/>
                      <a:pt x="10" y="4"/>
                    </a:cubicBezTo>
                    <a:cubicBezTo>
                      <a:pt x="7" y="0"/>
                      <a:pt x="4" y="3"/>
                      <a:pt x="1" y="2"/>
                    </a:cubicBezTo>
                    <a:cubicBezTo>
                      <a:pt x="0" y="3"/>
                      <a:pt x="2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7" name="Freeform 2980"/>
              <p:cNvSpPr>
                <a:spLocks/>
              </p:cNvSpPr>
              <p:nvPr/>
            </p:nvSpPr>
            <p:spPr bwMode="auto">
              <a:xfrm>
                <a:off x="2176" y="-1158"/>
                <a:ext cx="59" cy="19"/>
              </a:xfrm>
              <a:custGeom>
                <a:avLst/>
                <a:gdLst>
                  <a:gd name="T0" fmla="*/ 10 w 25"/>
                  <a:gd name="T1" fmla="*/ 4 h 8"/>
                  <a:gd name="T2" fmla="*/ 0 w 25"/>
                  <a:gd name="T3" fmla="*/ 2 h 8"/>
                  <a:gd name="T4" fmla="*/ 12 w 25"/>
                  <a:gd name="T5" fmla="*/ 8 h 8"/>
                  <a:gd name="T6" fmla="*/ 25 w 25"/>
                  <a:gd name="T7" fmla="*/ 4 h 8"/>
                  <a:gd name="T8" fmla="*/ 10 w 25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8">
                    <a:moveTo>
                      <a:pt x="10" y="4"/>
                    </a:moveTo>
                    <a:cubicBezTo>
                      <a:pt x="7" y="1"/>
                      <a:pt x="3" y="1"/>
                      <a:pt x="0" y="2"/>
                    </a:cubicBezTo>
                    <a:cubicBezTo>
                      <a:pt x="4" y="6"/>
                      <a:pt x="8" y="5"/>
                      <a:pt x="12" y="8"/>
                    </a:cubicBezTo>
                    <a:cubicBezTo>
                      <a:pt x="14" y="3"/>
                      <a:pt x="20" y="6"/>
                      <a:pt x="25" y="4"/>
                    </a:cubicBezTo>
                    <a:cubicBezTo>
                      <a:pt x="24" y="4"/>
                      <a:pt x="12" y="0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8" name="Freeform 2981"/>
              <p:cNvSpPr>
                <a:spLocks/>
              </p:cNvSpPr>
              <p:nvPr/>
            </p:nvSpPr>
            <p:spPr bwMode="auto">
              <a:xfrm>
                <a:off x="2228" y="-1153"/>
                <a:ext cx="82" cy="24"/>
              </a:xfrm>
              <a:custGeom>
                <a:avLst/>
                <a:gdLst>
                  <a:gd name="T0" fmla="*/ 0 w 35"/>
                  <a:gd name="T1" fmla="*/ 7 h 10"/>
                  <a:gd name="T2" fmla="*/ 14 w 35"/>
                  <a:gd name="T3" fmla="*/ 7 h 10"/>
                  <a:gd name="T4" fmla="*/ 35 w 35"/>
                  <a:gd name="T5" fmla="*/ 6 h 10"/>
                  <a:gd name="T6" fmla="*/ 34 w 35"/>
                  <a:gd name="T7" fmla="*/ 3 h 10"/>
                  <a:gd name="T8" fmla="*/ 22 w 35"/>
                  <a:gd name="T9" fmla="*/ 2 h 10"/>
                  <a:gd name="T10" fmla="*/ 5 w 35"/>
                  <a:gd name="T11" fmla="*/ 2 h 10"/>
                  <a:gd name="T12" fmla="*/ 8 w 35"/>
                  <a:gd name="T13" fmla="*/ 5 h 10"/>
                  <a:gd name="T14" fmla="*/ 0 w 35"/>
                  <a:gd name="T1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0">
                    <a:moveTo>
                      <a:pt x="0" y="7"/>
                    </a:moveTo>
                    <a:cubicBezTo>
                      <a:pt x="4" y="7"/>
                      <a:pt x="9" y="4"/>
                      <a:pt x="14" y="7"/>
                    </a:cubicBezTo>
                    <a:cubicBezTo>
                      <a:pt x="15" y="0"/>
                      <a:pt x="28" y="10"/>
                      <a:pt x="35" y="6"/>
                    </a:cubicBezTo>
                    <a:cubicBezTo>
                      <a:pt x="35" y="5"/>
                      <a:pt x="33" y="4"/>
                      <a:pt x="34" y="3"/>
                    </a:cubicBezTo>
                    <a:cubicBezTo>
                      <a:pt x="30" y="3"/>
                      <a:pt x="26" y="7"/>
                      <a:pt x="22" y="2"/>
                    </a:cubicBezTo>
                    <a:cubicBezTo>
                      <a:pt x="17" y="4"/>
                      <a:pt x="11" y="2"/>
                      <a:pt x="5" y="2"/>
                    </a:cubicBezTo>
                    <a:cubicBezTo>
                      <a:pt x="4" y="3"/>
                      <a:pt x="7" y="4"/>
                      <a:pt x="8" y="5"/>
                    </a:cubicBezTo>
                    <a:cubicBezTo>
                      <a:pt x="5" y="6"/>
                      <a:pt x="3" y="4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9" name="Freeform 2982"/>
              <p:cNvSpPr>
                <a:spLocks/>
              </p:cNvSpPr>
              <p:nvPr/>
            </p:nvSpPr>
            <p:spPr bwMode="auto">
              <a:xfrm>
                <a:off x="2206" y="-1174"/>
                <a:ext cx="62" cy="16"/>
              </a:xfrm>
              <a:custGeom>
                <a:avLst/>
                <a:gdLst>
                  <a:gd name="T0" fmla="*/ 0 w 26"/>
                  <a:gd name="T1" fmla="*/ 0 h 7"/>
                  <a:gd name="T2" fmla="*/ 26 w 26"/>
                  <a:gd name="T3" fmla="*/ 4 h 7"/>
                  <a:gd name="T4" fmla="*/ 0 w 2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7">
                    <a:moveTo>
                      <a:pt x="0" y="0"/>
                    </a:moveTo>
                    <a:cubicBezTo>
                      <a:pt x="1" y="7"/>
                      <a:pt x="21" y="7"/>
                      <a:pt x="26" y="4"/>
                    </a:cubicBezTo>
                    <a:cubicBezTo>
                      <a:pt x="17" y="3"/>
                      <a:pt x="5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0" name="Freeform 2983"/>
              <p:cNvSpPr>
                <a:spLocks/>
              </p:cNvSpPr>
              <p:nvPr/>
            </p:nvSpPr>
            <p:spPr bwMode="auto">
              <a:xfrm>
                <a:off x="2362" y="-1153"/>
                <a:ext cx="26" cy="7"/>
              </a:xfrm>
              <a:custGeom>
                <a:avLst/>
                <a:gdLst>
                  <a:gd name="T0" fmla="*/ 0 w 11"/>
                  <a:gd name="T1" fmla="*/ 1 h 3"/>
                  <a:gd name="T2" fmla="*/ 11 w 11"/>
                  <a:gd name="T3" fmla="*/ 3 h 3"/>
                  <a:gd name="T4" fmla="*/ 0 w 11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3">
                    <a:moveTo>
                      <a:pt x="0" y="1"/>
                    </a:moveTo>
                    <a:cubicBezTo>
                      <a:pt x="4" y="2"/>
                      <a:pt x="8" y="3"/>
                      <a:pt x="11" y="3"/>
                    </a:cubicBezTo>
                    <a:cubicBezTo>
                      <a:pt x="11" y="0"/>
                      <a:pt x="4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1" name="Freeform 2984"/>
              <p:cNvSpPr>
                <a:spLocks/>
              </p:cNvSpPr>
              <p:nvPr/>
            </p:nvSpPr>
            <p:spPr bwMode="auto">
              <a:xfrm>
                <a:off x="2478" y="-1148"/>
                <a:ext cx="64" cy="16"/>
              </a:xfrm>
              <a:custGeom>
                <a:avLst/>
                <a:gdLst>
                  <a:gd name="T0" fmla="*/ 0 w 27"/>
                  <a:gd name="T1" fmla="*/ 4 h 7"/>
                  <a:gd name="T2" fmla="*/ 27 w 27"/>
                  <a:gd name="T3" fmla="*/ 7 h 7"/>
                  <a:gd name="T4" fmla="*/ 19 w 27"/>
                  <a:gd name="T5" fmla="*/ 3 h 7"/>
                  <a:gd name="T6" fmla="*/ 8 w 27"/>
                  <a:gd name="T7" fmla="*/ 5 h 7"/>
                  <a:gd name="T8" fmla="*/ 5 w 27"/>
                  <a:gd name="T9" fmla="*/ 0 h 7"/>
                  <a:gd name="T10" fmla="*/ 0 w 27"/>
                  <a:gd name="T1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">
                    <a:moveTo>
                      <a:pt x="0" y="4"/>
                    </a:moveTo>
                    <a:cubicBezTo>
                      <a:pt x="5" y="7"/>
                      <a:pt x="18" y="7"/>
                      <a:pt x="27" y="7"/>
                    </a:cubicBezTo>
                    <a:cubicBezTo>
                      <a:pt x="24" y="3"/>
                      <a:pt x="20" y="7"/>
                      <a:pt x="19" y="3"/>
                    </a:cubicBezTo>
                    <a:cubicBezTo>
                      <a:pt x="18" y="7"/>
                      <a:pt x="11" y="1"/>
                      <a:pt x="8" y="5"/>
                    </a:cubicBezTo>
                    <a:cubicBezTo>
                      <a:pt x="4" y="3"/>
                      <a:pt x="11" y="0"/>
                      <a:pt x="5" y="0"/>
                    </a:cubicBezTo>
                    <a:cubicBezTo>
                      <a:pt x="7" y="4"/>
                      <a:pt x="4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2" name="Freeform 2985"/>
              <p:cNvSpPr>
                <a:spLocks/>
              </p:cNvSpPr>
              <p:nvPr/>
            </p:nvSpPr>
            <p:spPr bwMode="auto">
              <a:xfrm>
                <a:off x="2473" y="-1160"/>
                <a:ext cx="31" cy="14"/>
              </a:xfrm>
              <a:custGeom>
                <a:avLst/>
                <a:gdLst>
                  <a:gd name="T0" fmla="*/ 0 w 13"/>
                  <a:gd name="T1" fmla="*/ 2 h 6"/>
                  <a:gd name="T2" fmla="*/ 11 w 13"/>
                  <a:gd name="T3" fmla="*/ 4 h 6"/>
                  <a:gd name="T4" fmla="*/ 7 w 13"/>
                  <a:gd name="T5" fmla="*/ 0 h 6"/>
                  <a:gd name="T6" fmla="*/ 0 w 1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6">
                    <a:moveTo>
                      <a:pt x="0" y="2"/>
                    </a:moveTo>
                    <a:cubicBezTo>
                      <a:pt x="0" y="6"/>
                      <a:pt x="8" y="3"/>
                      <a:pt x="11" y="4"/>
                    </a:cubicBezTo>
                    <a:cubicBezTo>
                      <a:pt x="13" y="1"/>
                      <a:pt x="8" y="3"/>
                      <a:pt x="7" y="0"/>
                    </a:cubicBezTo>
                    <a:cubicBezTo>
                      <a:pt x="3" y="3"/>
                      <a:pt x="4" y="4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3" name="Freeform 2986"/>
              <p:cNvSpPr>
                <a:spLocks/>
              </p:cNvSpPr>
              <p:nvPr/>
            </p:nvSpPr>
            <p:spPr bwMode="auto">
              <a:xfrm>
                <a:off x="2547" y="-1146"/>
                <a:ext cx="45" cy="21"/>
              </a:xfrm>
              <a:custGeom>
                <a:avLst/>
                <a:gdLst>
                  <a:gd name="T0" fmla="*/ 0 w 19"/>
                  <a:gd name="T1" fmla="*/ 6 h 9"/>
                  <a:gd name="T2" fmla="*/ 19 w 19"/>
                  <a:gd name="T3" fmla="*/ 9 h 9"/>
                  <a:gd name="T4" fmla="*/ 0 w 19"/>
                  <a:gd name="T5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9">
                    <a:moveTo>
                      <a:pt x="0" y="6"/>
                    </a:moveTo>
                    <a:cubicBezTo>
                      <a:pt x="6" y="8"/>
                      <a:pt x="12" y="9"/>
                      <a:pt x="19" y="9"/>
                    </a:cubicBezTo>
                    <a:cubicBezTo>
                      <a:pt x="16" y="0"/>
                      <a:pt x="6" y="5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4" name="Freeform 2987"/>
              <p:cNvSpPr>
                <a:spLocks/>
              </p:cNvSpPr>
              <p:nvPr/>
            </p:nvSpPr>
            <p:spPr bwMode="auto">
              <a:xfrm>
                <a:off x="2774" y="-1115"/>
                <a:ext cx="23" cy="7"/>
              </a:xfrm>
              <a:custGeom>
                <a:avLst/>
                <a:gdLst>
                  <a:gd name="T0" fmla="*/ 0 w 10"/>
                  <a:gd name="T1" fmla="*/ 2 h 3"/>
                  <a:gd name="T2" fmla="*/ 10 w 10"/>
                  <a:gd name="T3" fmla="*/ 2 h 3"/>
                  <a:gd name="T4" fmla="*/ 8 w 10"/>
                  <a:gd name="T5" fmla="*/ 0 h 3"/>
                  <a:gd name="T6" fmla="*/ 0 w 10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0" y="2"/>
                    </a:moveTo>
                    <a:cubicBezTo>
                      <a:pt x="3" y="3"/>
                      <a:pt x="6" y="2"/>
                      <a:pt x="10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3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5" name="Freeform 2988"/>
              <p:cNvSpPr>
                <a:spLocks/>
              </p:cNvSpPr>
              <p:nvPr/>
            </p:nvSpPr>
            <p:spPr bwMode="auto">
              <a:xfrm>
                <a:off x="2882" y="-1129"/>
                <a:ext cx="29" cy="14"/>
              </a:xfrm>
              <a:custGeom>
                <a:avLst/>
                <a:gdLst>
                  <a:gd name="T0" fmla="*/ 6 w 12"/>
                  <a:gd name="T1" fmla="*/ 1 h 6"/>
                  <a:gd name="T2" fmla="*/ 0 w 12"/>
                  <a:gd name="T3" fmla="*/ 5 h 6"/>
                  <a:gd name="T4" fmla="*/ 10 w 12"/>
                  <a:gd name="T5" fmla="*/ 3 h 6"/>
                  <a:gd name="T6" fmla="*/ 6 w 12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5" y="6"/>
                      <a:pt x="5" y="0"/>
                      <a:pt x="10" y="3"/>
                    </a:cubicBezTo>
                    <a:cubicBezTo>
                      <a:pt x="12" y="1"/>
                      <a:pt x="7" y="2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6" name="Freeform 2989"/>
              <p:cNvSpPr>
                <a:spLocks/>
              </p:cNvSpPr>
              <p:nvPr/>
            </p:nvSpPr>
            <p:spPr bwMode="auto">
              <a:xfrm>
                <a:off x="3020" y="-1122"/>
                <a:ext cx="26" cy="23"/>
              </a:xfrm>
              <a:custGeom>
                <a:avLst/>
                <a:gdLst>
                  <a:gd name="T0" fmla="*/ 0 w 11"/>
                  <a:gd name="T1" fmla="*/ 3 h 10"/>
                  <a:gd name="T2" fmla="*/ 9 w 11"/>
                  <a:gd name="T3" fmla="*/ 7 h 10"/>
                  <a:gd name="T4" fmla="*/ 11 w 11"/>
                  <a:gd name="T5" fmla="*/ 4 h 10"/>
                  <a:gd name="T6" fmla="*/ 0 w 11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0">
                    <a:moveTo>
                      <a:pt x="0" y="3"/>
                    </a:moveTo>
                    <a:cubicBezTo>
                      <a:pt x="1" y="10"/>
                      <a:pt x="5" y="0"/>
                      <a:pt x="9" y="7"/>
                    </a:cubicBezTo>
                    <a:cubicBezTo>
                      <a:pt x="10" y="6"/>
                      <a:pt x="10" y="5"/>
                      <a:pt x="11" y="4"/>
                    </a:cubicBezTo>
                    <a:cubicBezTo>
                      <a:pt x="8" y="1"/>
                      <a:pt x="4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7" name="Freeform 2990"/>
              <p:cNvSpPr>
                <a:spLocks/>
              </p:cNvSpPr>
              <p:nvPr/>
            </p:nvSpPr>
            <p:spPr bwMode="auto">
              <a:xfrm>
                <a:off x="3216" y="-1118"/>
                <a:ext cx="66" cy="22"/>
              </a:xfrm>
              <a:custGeom>
                <a:avLst/>
                <a:gdLst>
                  <a:gd name="T0" fmla="*/ 2 w 28"/>
                  <a:gd name="T1" fmla="*/ 4 h 9"/>
                  <a:gd name="T2" fmla="*/ 3 w 28"/>
                  <a:gd name="T3" fmla="*/ 4 h 9"/>
                  <a:gd name="T4" fmla="*/ 2 w 28"/>
                  <a:gd name="T5" fmla="*/ 9 h 9"/>
                  <a:gd name="T6" fmla="*/ 11 w 28"/>
                  <a:gd name="T7" fmla="*/ 9 h 9"/>
                  <a:gd name="T8" fmla="*/ 24 w 28"/>
                  <a:gd name="T9" fmla="*/ 7 h 9"/>
                  <a:gd name="T10" fmla="*/ 26 w 28"/>
                  <a:gd name="T11" fmla="*/ 3 h 9"/>
                  <a:gd name="T12" fmla="*/ 11 w 28"/>
                  <a:gd name="T13" fmla="*/ 4 h 9"/>
                  <a:gd name="T14" fmla="*/ 8 w 28"/>
                  <a:gd name="T15" fmla="*/ 0 h 9"/>
                  <a:gd name="T16" fmla="*/ 2 w 28"/>
                  <a:gd name="T1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">
                    <a:moveTo>
                      <a:pt x="2" y="4"/>
                    </a:moveTo>
                    <a:cubicBezTo>
                      <a:pt x="0" y="3"/>
                      <a:pt x="1" y="5"/>
                      <a:pt x="3" y="4"/>
                    </a:cubicBezTo>
                    <a:cubicBezTo>
                      <a:pt x="4" y="6"/>
                      <a:pt x="2" y="7"/>
                      <a:pt x="2" y="9"/>
                    </a:cubicBezTo>
                    <a:cubicBezTo>
                      <a:pt x="5" y="9"/>
                      <a:pt x="8" y="6"/>
                      <a:pt x="11" y="9"/>
                    </a:cubicBezTo>
                    <a:cubicBezTo>
                      <a:pt x="15" y="3"/>
                      <a:pt x="19" y="7"/>
                      <a:pt x="24" y="7"/>
                    </a:cubicBezTo>
                    <a:cubicBezTo>
                      <a:pt x="28" y="6"/>
                      <a:pt x="22" y="4"/>
                      <a:pt x="26" y="3"/>
                    </a:cubicBezTo>
                    <a:cubicBezTo>
                      <a:pt x="21" y="4"/>
                      <a:pt x="16" y="1"/>
                      <a:pt x="11" y="4"/>
                    </a:cubicBezTo>
                    <a:cubicBezTo>
                      <a:pt x="9" y="3"/>
                      <a:pt x="10" y="2"/>
                      <a:pt x="8" y="0"/>
                    </a:cubicBezTo>
                    <a:cubicBezTo>
                      <a:pt x="8" y="3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8" name="Freeform 2991"/>
              <p:cNvSpPr>
                <a:spLocks/>
              </p:cNvSpPr>
              <p:nvPr/>
            </p:nvSpPr>
            <p:spPr bwMode="auto">
              <a:xfrm>
                <a:off x="3566" y="-1096"/>
                <a:ext cx="35" cy="16"/>
              </a:xfrm>
              <a:custGeom>
                <a:avLst/>
                <a:gdLst>
                  <a:gd name="T0" fmla="*/ 0 w 15"/>
                  <a:gd name="T1" fmla="*/ 4 h 7"/>
                  <a:gd name="T2" fmla="*/ 14 w 15"/>
                  <a:gd name="T3" fmla="*/ 5 h 7"/>
                  <a:gd name="T4" fmla="*/ 12 w 15"/>
                  <a:gd name="T5" fmla="*/ 1 h 7"/>
                  <a:gd name="T6" fmla="*/ 0 w 15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0" y="4"/>
                    </a:moveTo>
                    <a:cubicBezTo>
                      <a:pt x="4" y="7"/>
                      <a:pt x="10" y="1"/>
                      <a:pt x="14" y="5"/>
                    </a:cubicBezTo>
                    <a:cubicBezTo>
                      <a:pt x="15" y="4"/>
                      <a:pt x="13" y="3"/>
                      <a:pt x="12" y="1"/>
                    </a:cubicBezTo>
                    <a:cubicBezTo>
                      <a:pt x="7" y="5"/>
                      <a:pt x="4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9" name="Freeform 2992"/>
              <p:cNvSpPr>
                <a:spLocks/>
              </p:cNvSpPr>
              <p:nvPr/>
            </p:nvSpPr>
            <p:spPr bwMode="auto">
              <a:xfrm>
                <a:off x="3788" y="-1087"/>
                <a:ext cx="28" cy="10"/>
              </a:xfrm>
              <a:custGeom>
                <a:avLst/>
                <a:gdLst>
                  <a:gd name="T0" fmla="*/ 0 w 12"/>
                  <a:gd name="T1" fmla="*/ 0 h 4"/>
                  <a:gd name="T2" fmla="*/ 12 w 12"/>
                  <a:gd name="T3" fmla="*/ 2 h 4"/>
                  <a:gd name="T4" fmla="*/ 0 w 1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cubicBezTo>
                      <a:pt x="0" y="3"/>
                      <a:pt x="11" y="4"/>
                      <a:pt x="12" y="2"/>
                    </a:cubicBezTo>
                    <a:cubicBezTo>
                      <a:pt x="8" y="1"/>
                      <a:pt x="4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0" name="Freeform 2993"/>
              <p:cNvSpPr>
                <a:spLocks/>
              </p:cNvSpPr>
              <p:nvPr/>
            </p:nvSpPr>
            <p:spPr bwMode="auto">
              <a:xfrm>
                <a:off x="3984" y="-1058"/>
                <a:ext cx="19" cy="14"/>
              </a:xfrm>
              <a:custGeom>
                <a:avLst/>
                <a:gdLst>
                  <a:gd name="T0" fmla="*/ 5 w 8"/>
                  <a:gd name="T1" fmla="*/ 6 h 6"/>
                  <a:gd name="T2" fmla="*/ 8 w 8"/>
                  <a:gd name="T3" fmla="*/ 1 h 6"/>
                  <a:gd name="T4" fmla="*/ 0 w 8"/>
                  <a:gd name="T5" fmla="*/ 2 h 6"/>
                  <a:gd name="T6" fmla="*/ 6 w 8"/>
                  <a:gd name="T7" fmla="*/ 2 h 6"/>
                  <a:gd name="T8" fmla="*/ 5 w 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5" y="6"/>
                    </a:moveTo>
                    <a:cubicBezTo>
                      <a:pt x="7" y="5"/>
                      <a:pt x="7" y="3"/>
                      <a:pt x="8" y="1"/>
                    </a:cubicBezTo>
                    <a:cubicBezTo>
                      <a:pt x="5" y="0"/>
                      <a:pt x="3" y="1"/>
                      <a:pt x="0" y="2"/>
                    </a:cubicBezTo>
                    <a:cubicBezTo>
                      <a:pt x="2" y="4"/>
                      <a:pt x="4" y="2"/>
                      <a:pt x="6" y="2"/>
                    </a:cubicBezTo>
                    <a:cubicBezTo>
                      <a:pt x="7" y="4"/>
                      <a:pt x="0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1" name="Freeform 2994"/>
              <p:cNvSpPr>
                <a:spLocks/>
              </p:cNvSpPr>
              <p:nvPr/>
            </p:nvSpPr>
            <p:spPr bwMode="auto">
              <a:xfrm>
                <a:off x="4814" y="-1049"/>
                <a:ext cx="24" cy="9"/>
              </a:xfrm>
              <a:custGeom>
                <a:avLst/>
                <a:gdLst>
                  <a:gd name="T0" fmla="*/ 1 w 10"/>
                  <a:gd name="T1" fmla="*/ 1 h 4"/>
                  <a:gd name="T2" fmla="*/ 9 w 10"/>
                  <a:gd name="T3" fmla="*/ 4 h 4"/>
                  <a:gd name="T4" fmla="*/ 9 w 10"/>
                  <a:gd name="T5" fmla="*/ 2 h 4"/>
                  <a:gd name="T6" fmla="*/ 8 w 10"/>
                  <a:gd name="T7" fmla="*/ 1 h 4"/>
                  <a:gd name="T8" fmla="*/ 1 w 10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1" y="1"/>
                    </a:moveTo>
                    <a:cubicBezTo>
                      <a:pt x="0" y="4"/>
                      <a:pt x="7" y="2"/>
                      <a:pt x="9" y="4"/>
                    </a:cubicBezTo>
                    <a:cubicBezTo>
                      <a:pt x="10" y="3"/>
                      <a:pt x="10" y="3"/>
                      <a:pt x="9" y="2"/>
                    </a:cubicBezTo>
                    <a:cubicBezTo>
                      <a:pt x="9" y="2"/>
                      <a:pt x="8" y="1"/>
                      <a:pt x="8" y="1"/>
                    </a:cubicBezTo>
                    <a:cubicBezTo>
                      <a:pt x="5" y="3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2" name="Freeform 2995"/>
              <p:cNvSpPr>
                <a:spLocks/>
              </p:cNvSpPr>
              <p:nvPr/>
            </p:nvSpPr>
            <p:spPr bwMode="auto">
              <a:xfrm>
                <a:off x="5509" y="-446"/>
                <a:ext cx="69" cy="12"/>
              </a:xfrm>
              <a:custGeom>
                <a:avLst/>
                <a:gdLst>
                  <a:gd name="T0" fmla="*/ 0 w 29"/>
                  <a:gd name="T1" fmla="*/ 2 h 5"/>
                  <a:gd name="T2" fmla="*/ 14 w 29"/>
                  <a:gd name="T3" fmla="*/ 5 h 5"/>
                  <a:gd name="T4" fmla="*/ 27 w 29"/>
                  <a:gd name="T5" fmla="*/ 4 h 5"/>
                  <a:gd name="T6" fmla="*/ 28 w 29"/>
                  <a:gd name="T7" fmla="*/ 2 h 5"/>
                  <a:gd name="T8" fmla="*/ 29 w 29"/>
                  <a:gd name="T9" fmla="*/ 1 h 5"/>
                  <a:gd name="T10" fmla="*/ 0 w 29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5">
                    <a:moveTo>
                      <a:pt x="0" y="2"/>
                    </a:moveTo>
                    <a:cubicBezTo>
                      <a:pt x="4" y="3"/>
                      <a:pt x="9" y="3"/>
                      <a:pt x="14" y="5"/>
                    </a:cubicBezTo>
                    <a:cubicBezTo>
                      <a:pt x="17" y="1"/>
                      <a:pt x="23" y="3"/>
                      <a:pt x="27" y="4"/>
                    </a:cubicBezTo>
                    <a:cubicBezTo>
                      <a:pt x="28" y="3"/>
                      <a:pt x="27" y="3"/>
                      <a:pt x="28" y="2"/>
                    </a:cubicBezTo>
                    <a:cubicBezTo>
                      <a:pt x="28" y="2"/>
                      <a:pt x="28" y="1"/>
                      <a:pt x="29" y="1"/>
                    </a:cubicBezTo>
                    <a:cubicBezTo>
                      <a:pt x="19" y="3"/>
                      <a:pt x="1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3" name="Freeform 2996"/>
              <p:cNvSpPr>
                <a:spLocks/>
              </p:cNvSpPr>
              <p:nvPr/>
            </p:nvSpPr>
            <p:spPr bwMode="auto">
              <a:xfrm>
                <a:off x="6065" y="-1047"/>
                <a:ext cx="21" cy="15"/>
              </a:xfrm>
              <a:custGeom>
                <a:avLst/>
                <a:gdLst>
                  <a:gd name="T0" fmla="*/ 4 w 9"/>
                  <a:gd name="T1" fmla="*/ 6 h 6"/>
                  <a:gd name="T2" fmla="*/ 9 w 9"/>
                  <a:gd name="T3" fmla="*/ 2 h 6"/>
                  <a:gd name="T4" fmla="*/ 6 w 9"/>
                  <a:gd name="T5" fmla="*/ 0 h 6"/>
                  <a:gd name="T6" fmla="*/ 4 w 9"/>
                  <a:gd name="T7" fmla="*/ 2 h 6"/>
                  <a:gd name="T8" fmla="*/ 4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4" y="6"/>
                    </a:moveTo>
                    <a:cubicBezTo>
                      <a:pt x="9" y="5"/>
                      <a:pt x="4" y="3"/>
                      <a:pt x="9" y="2"/>
                    </a:cubicBezTo>
                    <a:cubicBezTo>
                      <a:pt x="8" y="1"/>
                      <a:pt x="7" y="1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4"/>
                      <a:pt x="0" y="4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4" name="Freeform 2997"/>
              <p:cNvSpPr>
                <a:spLocks/>
              </p:cNvSpPr>
              <p:nvPr/>
            </p:nvSpPr>
            <p:spPr bwMode="auto">
              <a:xfrm>
                <a:off x="6166" y="-1025"/>
                <a:ext cx="17" cy="26"/>
              </a:xfrm>
              <a:custGeom>
                <a:avLst/>
                <a:gdLst>
                  <a:gd name="T0" fmla="*/ 0 w 7"/>
                  <a:gd name="T1" fmla="*/ 6 h 11"/>
                  <a:gd name="T2" fmla="*/ 5 w 7"/>
                  <a:gd name="T3" fmla="*/ 3 h 11"/>
                  <a:gd name="T4" fmla="*/ 0 w 7"/>
                  <a:gd name="T5" fmla="*/ 3 h 11"/>
                  <a:gd name="T6" fmla="*/ 0 w 7"/>
                  <a:gd name="T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1">
                    <a:moveTo>
                      <a:pt x="0" y="6"/>
                    </a:moveTo>
                    <a:cubicBezTo>
                      <a:pt x="5" y="11"/>
                      <a:pt x="1" y="1"/>
                      <a:pt x="5" y="3"/>
                    </a:cubicBezTo>
                    <a:cubicBezTo>
                      <a:pt x="7" y="1"/>
                      <a:pt x="2" y="0"/>
                      <a:pt x="0" y="3"/>
                    </a:cubicBezTo>
                    <a:cubicBezTo>
                      <a:pt x="2" y="4"/>
                      <a:pt x="2" y="5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5" name="Freeform 2998"/>
              <p:cNvSpPr>
                <a:spLocks/>
              </p:cNvSpPr>
              <p:nvPr/>
            </p:nvSpPr>
            <p:spPr bwMode="auto">
              <a:xfrm>
                <a:off x="303" y="-635"/>
                <a:ext cx="7261" cy="1083"/>
              </a:xfrm>
              <a:custGeom>
                <a:avLst/>
                <a:gdLst>
                  <a:gd name="T0" fmla="*/ 2913 w 3071"/>
                  <a:gd name="T1" fmla="*/ 163 h 458"/>
                  <a:gd name="T2" fmla="*/ 2913 w 3071"/>
                  <a:gd name="T3" fmla="*/ 161 h 458"/>
                  <a:gd name="T4" fmla="*/ 2911 w 3071"/>
                  <a:gd name="T5" fmla="*/ 153 h 458"/>
                  <a:gd name="T6" fmla="*/ 2907 w 3071"/>
                  <a:gd name="T7" fmla="*/ 137 h 458"/>
                  <a:gd name="T8" fmla="*/ 2905 w 3071"/>
                  <a:gd name="T9" fmla="*/ 127 h 458"/>
                  <a:gd name="T10" fmla="*/ 2900 w 3071"/>
                  <a:gd name="T11" fmla="*/ 94 h 458"/>
                  <a:gd name="T12" fmla="*/ 2882 w 3071"/>
                  <a:gd name="T13" fmla="*/ 65 h 458"/>
                  <a:gd name="T14" fmla="*/ 2845 w 3071"/>
                  <a:gd name="T15" fmla="*/ 69 h 458"/>
                  <a:gd name="T16" fmla="*/ 2811 w 3071"/>
                  <a:gd name="T17" fmla="*/ 70 h 458"/>
                  <a:gd name="T18" fmla="*/ 2689 w 3071"/>
                  <a:gd name="T19" fmla="*/ 68 h 458"/>
                  <a:gd name="T20" fmla="*/ 2158 w 3071"/>
                  <a:gd name="T21" fmla="*/ 24 h 458"/>
                  <a:gd name="T22" fmla="*/ 2110 w 3071"/>
                  <a:gd name="T23" fmla="*/ 22 h 458"/>
                  <a:gd name="T24" fmla="*/ 2073 w 3071"/>
                  <a:gd name="T25" fmla="*/ 20 h 458"/>
                  <a:gd name="T26" fmla="*/ 1972 w 3071"/>
                  <a:gd name="T27" fmla="*/ 19 h 458"/>
                  <a:gd name="T28" fmla="*/ 1434 w 3071"/>
                  <a:gd name="T29" fmla="*/ 11 h 458"/>
                  <a:gd name="T30" fmla="*/ 1030 w 3071"/>
                  <a:gd name="T31" fmla="*/ 5 h 458"/>
                  <a:gd name="T32" fmla="*/ 896 w 3071"/>
                  <a:gd name="T33" fmla="*/ 4 h 458"/>
                  <a:gd name="T34" fmla="*/ 0 w 3071"/>
                  <a:gd name="T35" fmla="*/ 0 h 458"/>
                  <a:gd name="T36" fmla="*/ 714 w 3071"/>
                  <a:gd name="T37" fmla="*/ 391 h 458"/>
                  <a:gd name="T38" fmla="*/ 982 w 3071"/>
                  <a:gd name="T39" fmla="*/ 393 h 458"/>
                  <a:gd name="T40" fmla="*/ 1071 w 3071"/>
                  <a:gd name="T41" fmla="*/ 393 h 458"/>
                  <a:gd name="T42" fmla="*/ 1785 w 3071"/>
                  <a:gd name="T43" fmla="*/ 404 h 458"/>
                  <a:gd name="T44" fmla="*/ 2052 w 3071"/>
                  <a:gd name="T45" fmla="*/ 408 h 458"/>
                  <a:gd name="T46" fmla="*/ 2073 w 3071"/>
                  <a:gd name="T47" fmla="*/ 409 h 458"/>
                  <a:gd name="T48" fmla="*/ 2114 w 3071"/>
                  <a:gd name="T49" fmla="*/ 411 h 458"/>
                  <a:gd name="T50" fmla="*/ 2306 w 3071"/>
                  <a:gd name="T51" fmla="*/ 426 h 458"/>
                  <a:gd name="T52" fmla="*/ 2673 w 3071"/>
                  <a:gd name="T53" fmla="*/ 456 h 458"/>
                  <a:gd name="T54" fmla="*/ 2819 w 3071"/>
                  <a:gd name="T55" fmla="*/ 458 h 458"/>
                  <a:gd name="T56" fmla="*/ 2887 w 3071"/>
                  <a:gd name="T57" fmla="*/ 455 h 458"/>
                  <a:gd name="T58" fmla="*/ 2900 w 3071"/>
                  <a:gd name="T59" fmla="*/ 453 h 458"/>
                  <a:gd name="T60" fmla="*/ 2909 w 3071"/>
                  <a:gd name="T61" fmla="*/ 452 h 458"/>
                  <a:gd name="T62" fmla="*/ 3003 w 3071"/>
                  <a:gd name="T63" fmla="*/ 436 h 458"/>
                  <a:gd name="T64" fmla="*/ 2913 w 3071"/>
                  <a:gd name="T65" fmla="*/ 166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71" h="458">
                    <a:moveTo>
                      <a:pt x="2913" y="166"/>
                    </a:moveTo>
                    <a:cubicBezTo>
                      <a:pt x="2917" y="171"/>
                      <a:pt x="2916" y="172"/>
                      <a:pt x="2913" y="163"/>
                    </a:cubicBezTo>
                    <a:cubicBezTo>
                      <a:pt x="2913" y="162"/>
                      <a:pt x="2913" y="162"/>
                      <a:pt x="2913" y="162"/>
                    </a:cubicBezTo>
                    <a:cubicBezTo>
                      <a:pt x="2913" y="161"/>
                      <a:pt x="2913" y="161"/>
                      <a:pt x="2913" y="161"/>
                    </a:cubicBezTo>
                    <a:cubicBezTo>
                      <a:pt x="2912" y="159"/>
                      <a:pt x="2912" y="159"/>
                      <a:pt x="2912" y="159"/>
                    </a:cubicBezTo>
                    <a:cubicBezTo>
                      <a:pt x="2912" y="157"/>
                      <a:pt x="2911" y="155"/>
                      <a:pt x="2911" y="153"/>
                    </a:cubicBezTo>
                    <a:cubicBezTo>
                      <a:pt x="2909" y="147"/>
                      <a:pt x="2909" y="147"/>
                      <a:pt x="2909" y="147"/>
                    </a:cubicBezTo>
                    <a:cubicBezTo>
                      <a:pt x="2908" y="144"/>
                      <a:pt x="2907" y="141"/>
                      <a:pt x="2907" y="137"/>
                    </a:cubicBezTo>
                    <a:cubicBezTo>
                      <a:pt x="2906" y="132"/>
                      <a:pt x="2906" y="132"/>
                      <a:pt x="2906" y="132"/>
                    </a:cubicBezTo>
                    <a:cubicBezTo>
                      <a:pt x="2905" y="127"/>
                      <a:pt x="2905" y="127"/>
                      <a:pt x="2905" y="127"/>
                    </a:cubicBezTo>
                    <a:cubicBezTo>
                      <a:pt x="2904" y="121"/>
                      <a:pt x="2903" y="116"/>
                      <a:pt x="2902" y="110"/>
                    </a:cubicBezTo>
                    <a:cubicBezTo>
                      <a:pt x="2901" y="105"/>
                      <a:pt x="2901" y="99"/>
                      <a:pt x="2900" y="94"/>
                    </a:cubicBezTo>
                    <a:cubicBezTo>
                      <a:pt x="2898" y="84"/>
                      <a:pt x="2897" y="74"/>
                      <a:pt x="2896" y="64"/>
                    </a:cubicBezTo>
                    <a:cubicBezTo>
                      <a:pt x="2896" y="64"/>
                      <a:pt x="2891" y="65"/>
                      <a:pt x="2882" y="65"/>
                    </a:cubicBezTo>
                    <a:cubicBezTo>
                      <a:pt x="2873" y="66"/>
                      <a:pt x="2861" y="67"/>
                      <a:pt x="2845" y="69"/>
                    </a:cubicBezTo>
                    <a:cubicBezTo>
                      <a:pt x="2845" y="69"/>
                      <a:pt x="2845" y="69"/>
                      <a:pt x="2845" y="69"/>
                    </a:cubicBezTo>
                    <a:cubicBezTo>
                      <a:pt x="2845" y="69"/>
                      <a:pt x="2845" y="69"/>
                      <a:pt x="2845" y="69"/>
                    </a:cubicBezTo>
                    <a:cubicBezTo>
                      <a:pt x="2811" y="70"/>
                      <a:pt x="2811" y="70"/>
                      <a:pt x="2811" y="70"/>
                    </a:cubicBezTo>
                    <a:cubicBezTo>
                      <a:pt x="2771" y="70"/>
                      <a:pt x="2771" y="70"/>
                      <a:pt x="2771" y="70"/>
                    </a:cubicBezTo>
                    <a:cubicBezTo>
                      <a:pt x="2744" y="70"/>
                      <a:pt x="2717" y="70"/>
                      <a:pt x="2689" y="68"/>
                    </a:cubicBezTo>
                    <a:cubicBezTo>
                      <a:pt x="2634" y="66"/>
                      <a:pt x="2578" y="62"/>
                      <a:pt x="2520" y="56"/>
                    </a:cubicBezTo>
                    <a:cubicBezTo>
                      <a:pt x="2405" y="46"/>
                      <a:pt x="2284" y="32"/>
                      <a:pt x="2158" y="24"/>
                    </a:cubicBezTo>
                    <a:cubicBezTo>
                      <a:pt x="2134" y="23"/>
                      <a:pt x="2134" y="23"/>
                      <a:pt x="2134" y="23"/>
                    </a:cubicBezTo>
                    <a:cubicBezTo>
                      <a:pt x="2126" y="23"/>
                      <a:pt x="2118" y="22"/>
                      <a:pt x="2110" y="22"/>
                    </a:cubicBezTo>
                    <a:cubicBezTo>
                      <a:pt x="2085" y="21"/>
                      <a:pt x="2085" y="21"/>
                      <a:pt x="2085" y="21"/>
                    </a:cubicBezTo>
                    <a:cubicBezTo>
                      <a:pt x="2073" y="20"/>
                      <a:pt x="2073" y="20"/>
                      <a:pt x="2073" y="20"/>
                    </a:cubicBezTo>
                    <a:cubicBezTo>
                      <a:pt x="2069" y="20"/>
                      <a:pt x="2065" y="20"/>
                      <a:pt x="2061" y="20"/>
                    </a:cubicBezTo>
                    <a:cubicBezTo>
                      <a:pt x="1972" y="19"/>
                      <a:pt x="1972" y="19"/>
                      <a:pt x="1972" y="19"/>
                    </a:cubicBezTo>
                    <a:cubicBezTo>
                      <a:pt x="1792" y="16"/>
                      <a:pt x="1792" y="16"/>
                      <a:pt x="1792" y="16"/>
                    </a:cubicBezTo>
                    <a:cubicBezTo>
                      <a:pt x="1434" y="11"/>
                      <a:pt x="1434" y="11"/>
                      <a:pt x="1434" y="11"/>
                    </a:cubicBezTo>
                    <a:cubicBezTo>
                      <a:pt x="1075" y="5"/>
                      <a:pt x="1075" y="5"/>
                      <a:pt x="1075" y="5"/>
                    </a:cubicBezTo>
                    <a:cubicBezTo>
                      <a:pt x="1030" y="5"/>
                      <a:pt x="1030" y="5"/>
                      <a:pt x="1030" y="5"/>
                    </a:cubicBezTo>
                    <a:cubicBezTo>
                      <a:pt x="986" y="4"/>
                      <a:pt x="986" y="4"/>
                      <a:pt x="986" y="4"/>
                    </a:cubicBezTo>
                    <a:cubicBezTo>
                      <a:pt x="896" y="4"/>
                      <a:pt x="896" y="4"/>
                      <a:pt x="896" y="4"/>
                    </a:cubicBezTo>
                    <a:cubicBezTo>
                      <a:pt x="717" y="3"/>
                      <a:pt x="717" y="3"/>
                      <a:pt x="717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714" y="391"/>
                      <a:pt x="714" y="391"/>
                      <a:pt x="714" y="391"/>
                    </a:cubicBezTo>
                    <a:cubicBezTo>
                      <a:pt x="893" y="392"/>
                      <a:pt x="893" y="392"/>
                      <a:pt x="893" y="392"/>
                    </a:cubicBezTo>
                    <a:cubicBezTo>
                      <a:pt x="982" y="393"/>
                      <a:pt x="982" y="393"/>
                      <a:pt x="982" y="393"/>
                    </a:cubicBezTo>
                    <a:cubicBezTo>
                      <a:pt x="1026" y="393"/>
                      <a:pt x="1026" y="393"/>
                      <a:pt x="1026" y="393"/>
                    </a:cubicBezTo>
                    <a:cubicBezTo>
                      <a:pt x="1071" y="393"/>
                      <a:pt x="1071" y="393"/>
                      <a:pt x="1071" y="393"/>
                    </a:cubicBezTo>
                    <a:cubicBezTo>
                      <a:pt x="1428" y="399"/>
                      <a:pt x="1428" y="399"/>
                      <a:pt x="1428" y="399"/>
                    </a:cubicBezTo>
                    <a:cubicBezTo>
                      <a:pt x="1785" y="404"/>
                      <a:pt x="1785" y="404"/>
                      <a:pt x="1785" y="404"/>
                    </a:cubicBezTo>
                    <a:cubicBezTo>
                      <a:pt x="1963" y="407"/>
                      <a:pt x="1963" y="407"/>
                      <a:pt x="1963" y="407"/>
                    </a:cubicBezTo>
                    <a:cubicBezTo>
                      <a:pt x="2052" y="408"/>
                      <a:pt x="2052" y="408"/>
                      <a:pt x="2052" y="408"/>
                    </a:cubicBezTo>
                    <a:cubicBezTo>
                      <a:pt x="2056" y="408"/>
                      <a:pt x="2059" y="408"/>
                      <a:pt x="2063" y="408"/>
                    </a:cubicBezTo>
                    <a:cubicBezTo>
                      <a:pt x="2073" y="409"/>
                      <a:pt x="2073" y="409"/>
                      <a:pt x="2073" y="409"/>
                    </a:cubicBezTo>
                    <a:cubicBezTo>
                      <a:pt x="2093" y="410"/>
                      <a:pt x="2093" y="410"/>
                      <a:pt x="2093" y="410"/>
                    </a:cubicBezTo>
                    <a:cubicBezTo>
                      <a:pt x="2100" y="410"/>
                      <a:pt x="2107" y="410"/>
                      <a:pt x="2114" y="411"/>
                    </a:cubicBezTo>
                    <a:cubicBezTo>
                      <a:pt x="2135" y="412"/>
                      <a:pt x="2135" y="412"/>
                      <a:pt x="2135" y="412"/>
                    </a:cubicBezTo>
                    <a:cubicBezTo>
                      <a:pt x="2190" y="415"/>
                      <a:pt x="2248" y="420"/>
                      <a:pt x="2306" y="426"/>
                    </a:cubicBezTo>
                    <a:cubicBezTo>
                      <a:pt x="2364" y="431"/>
                      <a:pt x="2424" y="437"/>
                      <a:pt x="2485" y="443"/>
                    </a:cubicBezTo>
                    <a:cubicBezTo>
                      <a:pt x="2546" y="448"/>
                      <a:pt x="2609" y="453"/>
                      <a:pt x="2673" y="456"/>
                    </a:cubicBezTo>
                    <a:cubicBezTo>
                      <a:pt x="2705" y="458"/>
                      <a:pt x="2737" y="458"/>
                      <a:pt x="2770" y="458"/>
                    </a:cubicBezTo>
                    <a:cubicBezTo>
                      <a:pt x="2819" y="458"/>
                      <a:pt x="2819" y="458"/>
                      <a:pt x="2819" y="458"/>
                    </a:cubicBezTo>
                    <a:cubicBezTo>
                      <a:pt x="2874" y="456"/>
                      <a:pt x="2874" y="456"/>
                      <a:pt x="2874" y="456"/>
                    </a:cubicBezTo>
                    <a:cubicBezTo>
                      <a:pt x="2887" y="455"/>
                      <a:pt x="2887" y="455"/>
                      <a:pt x="2887" y="455"/>
                    </a:cubicBezTo>
                    <a:cubicBezTo>
                      <a:pt x="2899" y="453"/>
                      <a:pt x="2899" y="453"/>
                      <a:pt x="2899" y="453"/>
                    </a:cubicBezTo>
                    <a:cubicBezTo>
                      <a:pt x="2899" y="453"/>
                      <a:pt x="2899" y="453"/>
                      <a:pt x="2900" y="453"/>
                    </a:cubicBezTo>
                    <a:cubicBezTo>
                      <a:pt x="2902" y="453"/>
                      <a:pt x="2902" y="453"/>
                      <a:pt x="2902" y="453"/>
                    </a:cubicBezTo>
                    <a:cubicBezTo>
                      <a:pt x="2909" y="452"/>
                      <a:pt x="2909" y="452"/>
                      <a:pt x="2909" y="452"/>
                    </a:cubicBezTo>
                    <a:cubicBezTo>
                      <a:pt x="2916" y="452"/>
                      <a:pt x="2927" y="451"/>
                      <a:pt x="2943" y="449"/>
                    </a:cubicBezTo>
                    <a:cubicBezTo>
                      <a:pt x="2959" y="447"/>
                      <a:pt x="2980" y="444"/>
                      <a:pt x="3003" y="436"/>
                    </a:cubicBezTo>
                    <a:cubicBezTo>
                      <a:pt x="3026" y="429"/>
                      <a:pt x="3050" y="417"/>
                      <a:pt x="3071" y="403"/>
                    </a:cubicBezTo>
                    <a:lnTo>
                      <a:pt x="2913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6" name="Freeform 2999"/>
              <p:cNvSpPr>
                <a:spLocks/>
              </p:cNvSpPr>
              <p:nvPr/>
            </p:nvSpPr>
            <p:spPr bwMode="auto">
              <a:xfrm>
                <a:off x="7190" y="-245"/>
                <a:ext cx="7" cy="12"/>
              </a:xfrm>
              <a:custGeom>
                <a:avLst/>
                <a:gdLst>
                  <a:gd name="T0" fmla="*/ 0 w 3"/>
                  <a:gd name="T1" fmla="*/ 1 h 5"/>
                  <a:gd name="T2" fmla="*/ 2 w 3"/>
                  <a:gd name="T3" fmla="*/ 4 h 5"/>
                  <a:gd name="T4" fmla="*/ 3 w 3"/>
                  <a:gd name="T5" fmla="*/ 4 h 5"/>
                  <a:gd name="T6" fmla="*/ 2 w 3"/>
                  <a:gd name="T7" fmla="*/ 3 h 5"/>
                  <a:gd name="T8" fmla="*/ 1 w 3"/>
                  <a:gd name="T9" fmla="*/ 1 h 5"/>
                  <a:gd name="T10" fmla="*/ 0 w 3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cubicBezTo>
                      <a:pt x="1" y="2"/>
                      <a:pt x="2" y="3"/>
                      <a:pt x="2" y="4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7" name="Freeform 3000"/>
              <p:cNvSpPr>
                <a:spLocks/>
              </p:cNvSpPr>
              <p:nvPr/>
            </p:nvSpPr>
            <p:spPr bwMode="auto">
              <a:xfrm>
                <a:off x="7192" y="-245"/>
                <a:ext cx="5" cy="12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2 w 2"/>
                  <a:gd name="T5" fmla="*/ 5 h 5"/>
                  <a:gd name="T6" fmla="*/ 2 w 2"/>
                  <a:gd name="T7" fmla="*/ 5 h 5"/>
                  <a:gd name="T8" fmla="*/ 2 w 2"/>
                  <a:gd name="T9" fmla="*/ 4 h 5"/>
                  <a:gd name="T10" fmla="*/ 2 w 2"/>
                  <a:gd name="T11" fmla="*/ 5 h 5"/>
                  <a:gd name="T12" fmla="*/ 2 w 2"/>
                  <a:gd name="T13" fmla="*/ 5 h 5"/>
                  <a:gd name="T14" fmla="*/ 2 w 2"/>
                  <a:gd name="T15" fmla="*/ 5 h 5"/>
                  <a:gd name="T16" fmla="*/ 1 w 2"/>
                  <a:gd name="T17" fmla="*/ 4 h 5"/>
                  <a:gd name="T18" fmla="*/ 0 w 2"/>
                  <a:gd name="T19" fmla="*/ 0 h 5"/>
                  <a:gd name="T20" fmla="*/ 0 w 2"/>
                  <a:gd name="T21" fmla="*/ 1 h 5"/>
                  <a:gd name="T22" fmla="*/ 1 w 2"/>
                  <a:gd name="T23" fmla="*/ 2 h 5"/>
                  <a:gd name="T24" fmla="*/ 1 w 2"/>
                  <a:gd name="T25" fmla="*/ 3 h 5"/>
                  <a:gd name="T26" fmla="*/ 2 w 2"/>
                  <a:gd name="T27" fmla="*/ 5 h 5"/>
                  <a:gd name="T28" fmla="*/ 2 w 2"/>
                  <a:gd name="T29" fmla="*/ 5 h 5"/>
                  <a:gd name="T30" fmla="*/ 2 w 2"/>
                  <a:gd name="T31" fmla="*/ 5 h 5"/>
                  <a:gd name="T32" fmla="*/ 2 w 2"/>
                  <a:gd name="T3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5"/>
                      <a:pt x="1" y="2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3"/>
                      <a:pt x="1" y="2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8" name="Freeform 3001"/>
              <p:cNvSpPr>
                <a:spLocks/>
              </p:cNvSpPr>
              <p:nvPr/>
            </p:nvSpPr>
            <p:spPr bwMode="auto">
              <a:xfrm>
                <a:off x="7330" y="72"/>
                <a:ext cx="28" cy="35"/>
              </a:xfrm>
              <a:custGeom>
                <a:avLst/>
                <a:gdLst>
                  <a:gd name="T0" fmla="*/ 8 w 12"/>
                  <a:gd name="T1" fmla="*/ 0 h 15"/>
                  <a:gd name="T2" fmla="*/ 0 w 12"/>
                  <a:gd name="T3" fmla="*/ 15 h 15"/>
                  <a:gd name="T4" fmla="*/ 8 w 12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5">
                    <a:moveTo>
                      <a:pt x="8" y="0"/>
                    </a:moveTo>
                    <a:cubicBezTo>
                      <a:pt x="10" y="5"/>
                      <a:pt x="12" y="10"/>
                      <a:pt x="0" y="15"/>
                    </a:cubicBezTo>
                    <a:cubicBezTo>
                      <a:pt x="1" y="10"/>
                      <a:pt x="0" y="6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9" name="Freeform 3002"/>
              <p:cNvSpPr>
                <a:spLocks/>
              </p:cNvSpPr>
              <p:nvPr/>
            </p:nvSpPr>
            <p:spPr bwMode="auto">
              <a:xfrm>
                <a:off x="7202" y="-210"/>
                <a:ext cx="7" cy="24"/>
              </a:xfrm>
              <a:custGeom>
                <a:avLst/>
                <a:gdLst>
                  <a:gd name="T0" fmla="*/ 3 w 3"/>
                  <a:gd name="T1" fmla="*/ 3 h 10"/>
                  <a:gd name="T2" fmla="*/ 3 w 3"/>
                  <a:gd name="T3" fmla="*/ 8 h 10"/>
                  <a:gd name="T4" fmla="*/ 0 w 3"/>
                  <a:gd name="T5" fmla="*/ 9 h 10"/>
                  <a:gd name="T6" fmla="*/ 3 w 3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0">
                    <a:moveTo>
                      <a:pt x="3" y="3"/>
                    </a:moveTo>
                    <a:cubicBezTo>
                      <a:pt x="3" y="5"/>
                      <a:pt x="3" y="7"/>
                      <a:pt x="3" y="8"/>
                    </a:cubicBezTo>
                    <a:cubicBezTo>
                      <a:pt x="2" y="9"/>
                      <a:pt x="1" y="10"/>
                      <a:pt x="0" y="9"/>
                    </a:cubicBezTo>
                    <a:cubicBezTo>
                      <a:pt x="0" y="5"/>
                      <a:pt x="0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0" name="Freeform 3003"/>
              <p:cNvSpPr>
                <a:spLocks/>
              </p:cNvSpPr>
              <p:nvPr/>
            </p:nvSpPr>
            <p:spPr bwMode="auto">
              <a:xfrm>
                <a:off x="7228" y="-87"/>
                <a:ext cx="24" cy="17"/>
              </a:xfrm>
              <a:custGeom>
                <a:avLst/>
                <a:gdLst>
                  <a:gd name="T0" fmla="*/ 10 w 10"/>
                  <a:gd name="T1" fmla="*/ 1 h 7"/>
                  <a:gd name="T2" fmla="*/ 6 w 10"/>
                  <a:gd name="T3" fmla="*/ 5 h 7"/>
                  <a:gd name="T4" fmla="*/ 0 w 10"/>
                  <a:gd name="T5" fmla="*/ 6 h 7"/>
                  <a:gd name="T6" fmla="*/ 5 w 10"/>
                  <a:gd name="T7" fmla="*/ 2 h 7"/>
                  <a:gd name="T8" fmla="*/ 10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10" y="1"/>
                    </a:moveTo>
                    <a:cubicBezTo>
                      <a:pt x="10" y="2"/>
                      <a:pt x="8" y="4"/>
                      <a:pt x="6" y="5"/>
                    </a:cubicBezTo>
                    <a:cubicBezTo>
                      <a:pt x="4" y="6"/>
                      <a:pt x="2" y="7"/>
                      <a:pt x="0" y="6"/>
                    </a:cubicBezTo>
                    <a:cubicBezTo>
                      <a:pt x="1" y="5"/>
                      <a:pt x="3" y="3"/>
                      <a:pt x="5" y="2"/>
                    </a:cubicBezTo>
                    <a:cubicBezTo>
                      <a:pt x="7" y="1"/>
                      <a:pt x="8" y="0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1" name="Freeform 3004"/>
              <p:cNvSpPr>
                <a:spLocks/>
              </p:cNvSpPr>
              <p:nvPr/>
            </p:nvSpPr>
            <p:spPr bwMode="auto">
              <a:xfrm>
                <a:off x="7223" y="-77"/>
                <a:ext cx="40" cy="45"/>
              </a:xfrm>
              <a:custGeom>
                <a:avLst/>
                <a:gdLst>
                  <a:gd name="T0" fmla="*/ 13 w 17"/>
                  <a:gd name="T1" fmla="*/ 0 h 19"/>
                  <a:gd name="T2" fmla="*/ 17 w 17"/>
                  <a:gd name="T3" fmla="*/ 10 h 19"/>
                  <a:gd name="T4" fmla="*/ 10 w 17"/>
                  <a:gd name="T5" fmla="*/ 15 h 19"/>
                  <a:gd name="T6" fmla="*/ 3 w 17"/>
                  <a:gd name="T7" fmla="*/ 19 h 19"/>
                  <a:gd name="T8" fmla="*/ 9 w 17"/>
                  <a:gd name="T9" fmla="*/ 10 h 19"/>
                  <a:gd name="T10" fmla="*/ 4 w 17"/>
                  <a:gd name="T11" fmla="*/ 9 h 19"/>
                  <a:gd name="T12" fmla="*/ 0 w 17"/>
                  <a:gd name="T13" fmla="*/ 7 h 19"/>
                  <a:gd name="T14" fmla="*/ 13 w 17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9">
                    <a:moveTo>
                      <a:pt x="13" y="0"/>
                    </a:moveTo>
                    <a:cubicBezTo>
                      <a:pt x="11" y="4"/>
                      <a:pt x="16" y="6"/>
                      <a:pt x="17" y="10"/>
                    </a:cubicBezTo>
                    <a:cubicBezTo>
                      <a:pt x="14" y="12"/>
                      <a:pt x="12" y="13"/>
                      <a:pt x="10" y="15"/>
                    </a:cubicBezTo>
                    <a:cubicBezTo>
                      <a:pt x="8" y="17"/>
                      <a:pt x="6" y="18"/>
                      <a:pt x="3" y="19"/>
                    </a:cubicBezTo>
                    <a:cubicBezTo>
                      <a:pt x="4" y="15"/>
                      <a:pt x="4" y="12"/>
                      <a:pt x="9" y="10"/>
                    </a:cubicBezTo>
                    <a:cubicBezTo>
                      <a:pt x="8" y="7"/>
                      <a:pt x="6" y="8"/>
                      <a:pt x="4" y="9"/>
                    </a:cubicBezTo>
                    <a:cubicBezTo>
                      <a:pt x="2" y="10"/>
                      <a:pt x="0" y="10"/>
                      <a:pt x="0" y="7"/>
                    </a:cubicBezTo>
                    <a:cubicBezTo>
                      <a:pt x="8" y="6"/>
                      <a:pt x="9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2" name="Freeform 3005"/>
              <p:cNvSpPr>
                <a:spLocks/>
              </p:cNvSpPr>
              <p:nvPr/>
            </p:nvSpPr>
            <p:spPr bwMode="auto">
              <a:xfrm>
                <a:off x="7195" y="-228"/>
                <a:ext cx="9" cy="16"/>
              </a:xfrm>
              <a:custGeom>
                <a:avLst/>
                <a:gdLst>
                  <a:gd name="T0" fmla="*/ 4 w 4"/>
                  <a:gd name="T1" fmla="*/ 7 h 7"/>
                  <a:gd name="T2" fmla="*/ 3 w 4"/>
                  <a:gd name="T3" fmla="*/ 7 h 7"/>
                  <a:gd name="T4" fmla="*/ 2 w 4"/>
                  <a:gd name="T5" fmla="*/ 6 h 7"/>
                  <a:gd name="T6" fmla="*/ 0 w 4"/>
                  <a:gd name="T7" fmla="*/ 0 h 7"/>
                  <a:gd name="T8" fmla="*/ 2 w 4"/>
                  <a:gd name="T9" fmla="*/ 4 h 7"/>
                  <a:gd name="T10" fmla="*/ 4 w 4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cubicBezTo>
                      <a:pt x="4" y="7"/>
                      <a:pt x="3" y="7"/>
                      <a:pt x="3" y="7"/>
                    </a:cubicBezTo>
                    <a:cubicBezTo>
                      <a:pt x="3" y="7"/>
                      <a:pt x="2" y="6"/>
                      <a:pt x="2" y="6"/>
                    </a:cubicBezTo>
                    <a:cubicBezTo>
                      <a:pt x="1" y="5"/>
                      <a:pt x="1" y="3"/>
                      <a:pt x="0" y="0"/>
                    </a:cubicBezTo>
                    <a:cubicBezTo>
                      <a:pt x="1" y="2"/>
                      <a:pt x="1" y="3"/>
                      <a:pt x="2" y="4"/>
                    </a:cubicBezTo>
                    <a:cubicBezTo>
                      <a:pt x="3" y="4"/>
                      <a:pt x="3" y="5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3" name="Freeform 3006"/>
              <p:cNvSpPr>
                <a:spLocks/>
              </p:cNvSpPr>
              <p:nvPr/>
            </p:nvSpPr>
            <p:spPr bwMode="auto">
              <a:xfrm>
                <a:off x="7209" y="-181"/>
                <a:ext cx="12" cy="24"/>
              </a:xfrm>
              <a:custGeom>
                <a:avLst/>
                <a:gdLst>
                  <a:gd name="T0" fmla="*/ 5 w 5"/>
                  <a:gd name="T1" fmla="*/ 10 h 10"/>
                  <a:gd name="T2" fmla="*/ 0 w 5"/>
                  <a:gd name="T3" fmla="*/ 3 h 10"/>
                  <a:gd name="T4" fmla="*/ 1 w 5"/>
                  <a:gd name="T5" fmla="*/ 0 h 10"/>
                  <a:gd name="T6" fmla="*/ 5 w 5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5" y="10"/>
                    </a:moveTo>
                    <a:cubicBezTo>
                      <a:pt x="3" y="9"/>
                      <a:pt x="1" y="7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4" y="2"/>
                      <a:pt x="4" y="6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4" name="Freeform 3007"/>
              <p:cNvSpPr>
                <a:spLocks/>
              </p:cNvSpPr>
              <p:nvPr/>
            </p:nvSpPr>
            <p:spPr bwMode="auto">
              <a:xfrm>
                <a:off x="7209" y="181"/>
                <a:ext cx="26" cy="19"/>
              </a:xfrm>
              <a:custGeom>
                <a:avLst/>
                <a:gdLst>
                  <a:gd name="T0" fmla="*/ 11 w 11"/>
                  <a:gd name="T1" fmla="*/ 0 h 8"/>
                  <a:gd name="T2" fmla="*/ 8 w 11"/>
                  <a:gd name="T3" fmla="*/ 5 h 8"/>
                  <a:gd name="T4" fmla="*/ 5 w 11"/>
                  <a:gd name="T5" fmla="*/ 7 h 8"/>
                  <a:gd name="T6" fmla="*/ 1 w 11"/>
                  <a:gd name="T7" fmla="*/ 8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10" y="2"/>
                      <a:pt x="9" y="3"/>
                      <a:pt x="8" y="5"/>
                    </a:cubicBezTo>
                    <a:cubicBezTo>
                      <a:pt x="7" y="6"/>
                      <a:pt x="6" y="6"/>
                      <a:pt x="5" y="7"/>
                    </a:cubicBezTo>
                    <a:cubicBezTo>
                      <a:pt x="4" y="7"/>
                      <a:pt x="3" y="8"/>
                      <a:pt x="1" y="8"/>
                    </a:cubicBezTo>
                    <a:cubicBezTo>
                      <a:pt x="0" y="4"/>
                      <a:pt x="4" y="2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5" name="Freeform 3008"/>
              <p:cNvSpPr>
                <a:spLocks/>
              </p:cNvSpPr>
              <p:nvPr/>
            </p:nvSpPr>
            <p:spPr bwMode="auto">
              <a:xfrm>
                <a:off x="7145" y="-437"/>
                <a:ext cx="10" cy="12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3 h 5"/>
                  <a:gd name="T4" fmla="*/ 4 w 4"/>
                  <a:gd name="T5" fmla="*/ 4 h 5"/>
                  <a:gd name="T6" fmla="*/ 2 w 4"/>
                  <a:gd name="T7" fmla="*/ 5 h 5"/>
                  <a:gd name="T8" fmla="*/ 0 w 4"/>
                  <a:gd name="T9" fmla="*/ 4 h 5"/>
                  <a:gd name="T10" fmla="*/ 2 w 4"/>
                  <a:gd name="T11" fmla="*/ 0 h 5"/>
                  <a:gd name="T12" fmla="*/ 4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4" y="1"/>
                      <a:pt x="4" y="2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3" y="5"/>
                      <a:pt x="3" y="5"/>
                      <a:pt x="2" y="5"/>
                    </a:cubicBezTo>
                    <a:cubicBezTo>
                      <a:pt x="2" y="5"/>
                      <a:pt x="1" y="4"/>
                      <a:pt x="0" y="4"/>
                    </a:cubicBezTo>
                    <a:cubicBezTo>
                      <a:pt x="0" y="2"/>
                      <a:pt x="0" y="1"/>
                      <a:pt x="2" y="0"/>
                    </a:cubicBezTo>
                    <a:cubicBezTo>
                      <a:pt x="2" y="0"/>
                      <a:pt x="3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6" name="Freeform 3009"/>
              <p:cNvSpPr>
                <a:spLocks/>
              </p:cNvSpPr>
              <p:nvPr/>
            </p:nvSpPr>
            <p:spPr bwMode="auto">
              <a:xfrm>
                <a:off x="7131" y="-377"/>
                <a:ext cx="24" cy="11"/>
              </a:xfrm>
              <a:custGeom>
                <a:avLst/>
                <a:gdLst>
                  <a:gd name="T0" fmla="*/ 10 w 10"/>
                  <a:gd name="T1" fmla="*/ 5 h 5"/>
                  <a:gd name="T2" fmla="*/ 5 w 10"/>
                  <a:gd name="T3" fmla="*/ 4 h 5"/>
                  <a:gd name="T4" fmla="*/ 0 w 10"/>
                  <a:gd name="T5" fmla="*/ 3 h 5"/>
                  <a:gd name="T6" fmla="*/ 6 w 10"/>
                  <a:gd name="T7" fmla="*/ 0 h 5"/>
                  <a:gd name="T8" fmla="*/ 10 w 10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10" y="5"/>
                    </a:moveTo>
                    <a:cubicBezTo>
                      <a:pt x="8" y="5"/>
                      <a:pt x="6" y="5"/>
                      <a:pt x="5" y="4"/>
                    </a:cubicBezTo>
                    <a:cubicBezTo>
                      <a:pt x="3" y="4"/>
                      <a:pt x="2" y="3"/>
                      <a:pt x="0" y="3"/>
                    </a:cubicBezTo>
                    <a:cubicBezTo>
                      <a:pt x="0" y="1"/>
                      <a:pt x="3" y="0"/>
                      <a:pt x="6" y="0"/>
                    </a:cubicBezTo>
                    <a:cubicBezTo>
                      <a:pt x="8" y="1"/>
                      <a:pt x="10" y="2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7" name="Freeform 3010"/>
              <p:cNvSpPr>
                <a:spLocks/>
              </p:cNvSpPr>
              <p:nvPr/>
            </p:nvSpPr>
            <p:spPr bwMode="auto">
              <a:xfrm>
                <a:off x="7062" y="-444"/>
                <a:ext cx="76" cy="78"/>
              </a:xfrm>
              <a:custGeom>
                <a:avLst/>
                <a:gdLst>
                  <a:gd name="T0" fmla="*/ 27 w 32"/>
                  <a:gd name="T1" fmla="*/ 31 h 33"/>
                  <a:gd name="T2" fmla="*/ 3 w 32"/>
                  <a:gd name="T3" fmla="*/ 21 h 33"/>
                  <a:gd name="T4" fmla="*/ 2 w 32"/>
                  <a:gd name="T5" fmla="*/ 0 h 33"/>
                  <a:gd name="T6" fmla="*/ 10 w 32"/>
                  <a:gd name="T7" fmla="*/ 3 h 33"/>
                  <a:gd name="T8" fmla="*/ 16 w 32"/>
                  <a:gd name="T9" fmla="*/ 6 h 33"/>
                  <a:gd name="T10" fmla="*/ 19 w 32"/>
                  <a:gd name="T11" fmla="*/ 7 h 33"/>
                  <a:gd name="T12" fmla="*/ 22 w 32"/>
                  <a:gd name="T13" fmla="*/ 9 h 33"/>
                  <a:gd name="T14" fmla="*/ 30 w 32"/>
                  <a:gd name="T15" fmla="*/ 10 h 33"/>
                  <a:gd name="T16" fmla="*/ 29 w 32"/>
                  <a:gd name="T17" fmla="*/ 21 h 33"/>
                  <a:gd name="T18" fmla="*/ 28 w 32"/>
                  <a:gd name="T19" fmla="*/ 24 h 33"/>
                  <a:gd name="T20" fmla="*/ 27 w 32"/>
                  <a:gd name="T21" fmla="*/ 26 h 33"/>
                  <a:gd name="T22" fmla="*/ 27 w 32"/>
                  <a:gd name="T23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33">
                    <a:moveTo>
                      <a:pt x="27" y="31"/>
                    </a:moveTo>
                    <a:cubicBezTo>
                      <a:pt x="16" y="33"/>
                      <a:pt x="7" y="28"/>
                      <a:pt x="3" y="21"/>
                    </a:cubicBezTo>
                    <a:cubicBezTo>
                      <a:pt x="0" y="14"/>
                      <a:pt x="0" y="5"/>
                      <a:pt x="2" y="0"/>
                    </a:cubicBezTo>
                    <a:cubicBezTo>
                      <a:pt x="5" y="1"/>
                      <a:pt x="8" y="2"/>
                      <a:pt x="10" y="3"/>
                    </a:cubicBezTo>
                    <a:cubicBezTo>
                      <a:pt x="12" y="4"/>
                      <a:pt x="14" y="5"/>
                      <a:pt x="16" y="6"/>
                    </a:cubicBezTo>
                    <a:cubicBezTo>
                      <a:pt x="17" y="6"/>
                      <a:pt x="18" y="7"/>
                      <a:pt x="19" y="7"/>
                    </a:cubicBezTo>
                    <a:cubicBezTo>
                      <a:pt x="20" y="8"/>
                      <a:pt x="21" y="8"/>
                      <a:pt x="22" y="9"/>
                    </a:cubicBezTo>
                    <a:cubicBezTo>
                      <a:pt x="24" y="9"/>
                      <a:pt x="27" y="10"/>
                      <a:pt x="30" y="10"/>
                    </a:cubicBezTo>
                    <a:cubicBezTo>
                      <a:pt x="32" y="13"/>
                      <a:pt x="31" y="17"/>
                      <a:pt x="29" y="21"/>
                    </a:cubicBezTo>
                    <a:cubicBezTo>
                      <a:pt x="29" y="22"/>
                      <a:pt x="28" y="23"/>
                      <a:pt x="28" y="24"/>
                    </a:cubicBezTo>
                    <a:cubicBezTo>
                      <a:pt x="27" y="24"/>
                      <a:pt x="27" y="25"/>
                      <a:pt x="27" y="26"/>
                    </a:cubicBezTo>
                    <a:cubicBezTo>
                      <a:pt x="26" y="28"/>
                      <a:pt x="26" y="29"/>
                      <a:pt x="2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8" name="Freeform 3011"/>
              <p:cNvSpPr>
                <a:spLocks/>
              </p:cNvSpPr>
              <p:nvPr/>
            </p:nvSpPr>
            <p:spPr bwMode="auto">
              <a:xfrm>
                <a:off x="7062" y="200"/>
                <a:ext cx="38" cy="14"/>
              </a:xfrm>
              <a:custGeom>
                <a:avLst/>
                <a:gdLst>
                  <a:gd name="T0" fmla="*/ 16 w 16"/>
                  <a:gd name="T1" fmla="*/ 0 h 6"/>
                  <a:gd name="T2" fmla="*/ 8 w 16"/>
                  <a:gd name="T3" fmla="*/ 6 h 6"/>
                  <a:gd name="T4" fmla="*/ 8 w 16"/>
                  <a:gd name="T5" fmla="*/ 6 h 6"/>
                  <a:gd name="T6" fmla="*/ 8 w 16"/>
                  <a:gd name="T7" fmla="*/ 5 h 6"/>
                  <a:gd name="T8" fmla="*/ 8 w 16"/>
                  <a:gd name="T9" fmla="*/ 4 h 6"/>
                  <a:gd name="T10" fmla="*/ 0 w 16"/>
                  <a:gd name="T11" fmla="*/ 4 h 6"/>
                  <a:gd name="T12" fmla="*/ 2 w 16"/>
                  <a:gd name="T13" fmla="*/ 0 h 6"/>
                  <a:gd name="T14" fmla="*/ 8 w 16"/>
                  <a:gd name="T15" fmla="*/ 0 h 6"/>
                  <a:gd name="T16" fmla="*/ 16 w 1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6">
                    <a:moveTo>
                      <a:pt x="16" y="0"/>
                    </a:moveTo>
                    <a:cubicBezTo>
                      <a:pt x="15" y="3"/>
                      <a:pt x="15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7" y="2"/>
                      <a:pt x="5" y="4"/>
                      <a:pt x="0" y="4"/>
                    </a:cubicBezTo>
                    <a:cubicBezTo>
                      <a:pt x="1" y="3"/>
                      <a:pt x="3" y="2"/>
                      <a:pt x="2" y="0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0" y="1"/>
                      <a:pt x="11" y="2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9" name="Freeform 3012"/>
              <p:cNvSpPr>
                <a:spLocks/>
              </p:cNvSpPr>
              <p:nvPr/>
            </p:nvSpPr>
            <p:spPr bwMode="auto">
              <a:xfrm>
                <a:off x="6805" y="-472"/>
                <a:ext cx="16" cy="19"/>
              </a:xfrm>
              <a:custGeom>
                <a:avLst/>
                <a:gdLst>
                  <a:gd name="T0" fmla="*/ 7 w 7"/>
                  <a:gd name="T1" fmla="*/ 4 h 8"/>
                  <a:gd name="T2" fmla="*/ 3 w 7"/>
                  <a:gd name="T3" fmla="*/ 8 h 8"/>
                  <a:gd name="T4" fmla="*/ 0 w 7"/>
                  <a:gd name="T5" fmla="*/ 1 h 8"/>
                  <a:gd name="T6" fmla="*/ 7 w 7"/>
                  <a:gd name="T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cubicBezTo>
                      <a:pt x="6" y="6"/>
                      <a:pt x="4" y="6"/>
                      <a:pt x="3" y="8"/>
                    </a:cubicBezTo>
                    <a:cubicBezTo>
                      <a:pt x="0" y="8"/>
                      <a:pt x="0" y="4"/>
                      <a:pt x="0" y="1"/>
                    </a:cubicBezTo>
                    <a:cubicBezTo>
                      <a:pt x="5" y="0"/>
                      <a:pt x="3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0" name="Freeform 3013"/>
              <p:cNvSpPr>
                <a:spLocks/>
              </p:cNvSpPr>
              <p:nvPr/>
            </p:nvSpPr>
            <p:spPr bwMode="auto">
              <a:xfrm>
                <a:off x="6741" y="-474"/>
                <a:ext cx="40" cy="33"/>
              </a:xfrm>
              <a:custGeom>
                <a:avLst/>
                <a:gdLst>
                  <a:gd name="T0" fmla="*/ 5 w 17"/>
                  <a:gd name="T1" fmla="*/ 14 h 14"/>
                  <a:gd name="T2" fmla="*/ 0 w 17"/>
                  <a:gd name="T3" fmla="*/ 7 h 14"/>
                  <a:gd name="T4" fmla="*/ 5 w 17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4">
                    <a:moveTo>
                      <a:pt x="5" y="14"/>
                    </a:moveTo>
                    <a:cubicBezTo>
                      <a:pt x="5" y="10"/>
                      <a:pt x="2" y="9"/>
                      <a:pt x="0" y="7"/>
                    </a:cubicBezTo>
                    <a:cubicBezTo>
                      <a:pt x="2" y="0"/>
                      <a:pt x="17" y="14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1" name="Freeform 3014"/>
              <p:cNvSpPr>
                <a:spLocks/>
              </p:cNvSpPr>
              <p:nvPr/>
            </p:nvSpPr>
            <p:spPr bwMode="auto">
              <a:xfrm>
                <a:off x="6462" y="-429"/>
                <a:ext cx="24" cy="16"/>
              </a:xfrm>
              <a:custGeom>
                <a:avLst/>
                <a:gdLst>
                  <a:gd name="T0" fmla="*/ 10 w 10"/>
                  <a:gd name="T1" fmla="*/ 2 h 7"/>
                  <a:gd name="T2" fmla="*/ 8 w 10"/>
                  <a:gd name="T3" fmla="*/ 7 h 7"/>
                  <a:gd name="T4" fmla="*/ 10 w 10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7">
                    <a:moveTo>
                      <a:pt x="10" y="2"/>
                    </a:moveTo>
                    <a:cubicBezTo>
                      <a:pt x="8" y="3"/>
                      <a:pt x="8" y="5"/>
                      <a:pt x="8" y="7"/>
                    </a:cubicBezTo>
                    <a:cubicBezTo>
                      <a:pt x="0" y="7"/>
                      <a:pt x="3" y="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2" name="Freeform 3015"/>
              <p:cNvSpPr>
                <a:spLocks/>
              </p:cNvSpPr>
              <p:nvPr/>
            </p:nvSpPr>
            <p:spPr bwMode="auto">
              <a:xfrm>
                <a:off x="6015" y="-496"/>
                <a:ext cx="36" cy="38"/>
              </a:xfrm>
              <a:custGeom>
                <a:avLst/>
                <a:gdLst>
                  <a:gd name="T0" fmla="*/ 15 w 15"/>
                  <a:gd name="T1" fmla="*/ 9 h 16"/>
                  <a:gd name="T2" fmla="*/ 15 w 15"/>
                  <a:gd name="T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6" y="16"/>
                      <a:pt x="0" y="0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3" name="Freeform 3016"/>
              <p:cNvSpPr>
                <a:spLocks/>
              </p:cNvSpPr>
              <p:nvPr/>
            </p:nvSpPr>
            <p:spPr bwMode="auto">
              <a:xfrm>
                <a:off x="5535" y="-519"/>
                <a:ext cx="24" cy="16"/>
              </a:xfrm>
              <a:custGeom>
                <a:avLst/>
                <a:gdLst>
                  <a:gd name="T0" fmla="*/ 10 w 10"/>
                  <a:gd name="T1" fmla="*/ 1 h 7"/>
                  <a:gd name="T2" fmla="*/ 1 w 10"/>
                  <a:gd name="T3" fmla="*/ 0 h 7"/>
                  <a:gd name="T4" fmla="*/ 10 w 10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7">
                    <a:moveTo>
                      <a:pt x="10" y="1"/>
                    </a:moveTo>
                    <a:cubicBezTo>
                      <a:pt x="7" y="5"/>
                      <a:pt x="0" y="7"/>
                      <a:pt x="1" y="0"/>
                    </a:cubicBezTo>
                    <a:cubicBezTo>
                      <a:pt x="6" y="1"/>
                      <a:pt x="4" y="1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4" name="Freeform 3017"/>
              <p:cNvSpPr>
                <a:spLocks/>
              </p:cNvSpPr>
              <p:nvPr/>
            </p:nvSpPr>
            <p:spPr bwMode="auto">
              <a:xfrm>
                <a:off x="5500" y="-538"/>
                <a:ext cx="28" cy="12"/>
              </a:xfrm>
              <a:custGeom>
                <a:avLst/>
                <a:gdLst>
                  <a:gd name="T0" fmla="*/ 12 w 12"/>
                  <a:gd name="T1" fmla="*/ 1 h 5"/>
                  <a:gd name="T2" fmla="*/ 0 w 12"/>
                  <a:gd name="T3" fmla="*/ 4 h 5"/>
                  <a:gd name="T4" fmla="*/ 3 w 12"/>
                  <a:gd name="T5" fmla="*/ 1 h 5"/>
                  <a:gd name="T6" fmla="*/ 12 w 12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12" y="1"/>
                    </a:moveTo>
                    <a:cubicBezTo>
                      <a:pt x="12" y="5"/>
                      <a:pt x="6" y="5"/>
                      <a:pt x="0" y="4"/>
                    </a:cubicBezTo>
                    <a:cubicBezTo>
                      <a:pt x="1" y="3"/>
                      <a:pt x="2" y="2"/>
                      <a:pt x="3" y="1"/>
                    </a:cubicBezTo>
                    <a:cubicBezTo>
                      <a:pt x="6" y="3"/>
                      <a:pt x="6" y="0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5" name="Freeform 3018"/>
              <p:cNvSpPr>
                <a:spLocks/>
              </p:cNvSpPr>
              <p:nvPr/>
            </p:nvSpPr>
            <p:spPr bwMode="auto">
              <a:xfrm>
                <a:off x="5455" y="-536"/>
                <a:ext cx="28" cy="12"/>
              </a:xfrm>
              <a:custGeom>
                <a:avLst/>
                <a:gdLst>
                  <a:gd name="T0" fmla="*/ 12 w 12"/>
                  <a:gd name="T1" fmla="*/ 0 h 5"/>
                  <a:gd name="T2" fmla="*/ 2 w 12"/>
                  <a:gd name="T3" fmla="*/ 0 h 5"/>
                  <a:gd name="T4" fmla="*/ 12 w 1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12" y="0"/>
                    </a:moveTo>
                    <a:cubicBezTo>
                      <a:pt x="12" y="5"/>
                      <a:pt x="0" y="5"/>
                      <a:pt x="2" y="0"/>
                    </a:cubicBezTo>
                    <a:cubicBezTo>
                      <a:pt x="5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6" name="Freeform 3019"/>
              <p:cNvSpPr>
                <a:spLocks/>
              </p:cNvSpPr>
              <p:nvPr/>
            </p:nvSpPr>
            <p:spPr bwMode="auto">
              <a:xfrm>
                <a:off x="5422" y="-524"/>
                <a:ext cx="33" cy="17"/>
              </a:xfrm>
              <a:custGeom>
                <a:avLst/>
                <a:gdLst>
                  <a:gd name="T0" fmla="*/ 14 w 14"/>
                  <a:gd name="T1" fmla="*/ 2 h 7"/>
                  <a:gd name="T2" fmla="*/ 0 w 14"/>
                  <a:gd name="T3" fmla="*/ 5 h 7"/>
                  <a:gd name="T4" fmla="*/ 2 w 14"/>
                  <a:gd name="T5" fmla="*/ 0 h 7"/>
                  <a:gd name="T6" fmla="*/ 14 w 14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14" y="2"/>
                    </a:moveTo>
                    <a:cubicBezTo>
                      <a:pt x="11" y="4"/>
                      <a:pt x="3" y="7"/>
                      <a:pt x="0" y="5"/>
                    </a:cubicBezTo>
                    <a:cubicBezTo>
                      <a:pt x="0" y="3"/>
                      <a:pt x="2" y="3"/>
                      <a:pt x="2" y="0"/>
                    </a:cubicBezTo>
                    <a:cubicBezTo>
                      <a:pt x="7" y="0"/>
                      <a:pt x="11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7" name="Freeform 3020"/>
              <p:cNvSpPr>
                <a:spLocks/>
              </p:cNvSpPr>
              <p:nvPr/>
            </p:nvSpPr>
            <p:spPr bwMode="auto">
              <a:xfrm>
                <a:off x="5294" y="-533"/>
                <a:ext cx="26" cy="14"/>
              </a:xfrm>
              <a:custGeom>
                <a:avLst/>
                <a:gdLst>
                  <a:gd name="T0" fmla="*/ 11 w 11"/>
                  <a:gd name="T1" fmla="*/ 3 h 6"/>
                  <a:gd name="T2" fmla="*/ 1 w 11"/>
                  <a:gd name="T3" fmla="*/ 6 h 6"/>
                  <a:gd name="T4" fmla="*/ 11 w 11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11" y="3"/>
                    </a:moveTo>
                    <a:cubicBezTo>
                      <a:pt x="8" y="4"/>
                      <a:pt x="6" y="6"/>
                      <a:pt x="1" y="6"/>
                    </a:cubicBezTo>
                    <a:cubicBezTo>
                      <a:pt x="0" y="1"/>
                      <a:pt x="8" y="0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8" name="Freeform 3021"/>
              <p:cNvSpPr>
                <a:spLocks/>
              </p:cNvSpPr>
              <p:nvPr/>
            </p:nvSpPr>
            <p:spPr bwMode="auto">
              <a:xfrm>
                <a:off x="5138" y="-477"/>
                <a:ext cx="28" cy="12"/>
              </a:xfrm>
              <a:custGeom>
                <a:avLst/>
                <a:gdLst>
                  <a:gd name="T0" fmla="*/ 11 w 12"/>
                  <a:gd name="T1" fmla="*/ 0 h 5"/>
                  <a:gd name="T2" fmla="*/ 0 w 12"/>
                  <a:gd name="T3" fmla="*/ 4 h 5"/>
                  <a:gd name="T4" fmla="*/ 11 w 1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11" y="0"/>
                    </a:moveTo>
                    <a:cubicBezTo>
                      <a:pt x="12" y="4"/>
                      <a:pt x="3" y="5"/>
                      <a:pt x="0" y="4"/>
                    </a:cubicBezTo>
                    <a:cubicBezTo>
                      <a:pt x="0" y="0"/>
                      <a:pt x="7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9" name="Freeform 3022"/>
              <p:cNvSpPr>
                <a:spLocks/>
              </p:cNvSpPr>
              <p:nvPr/>
            </p:nvSpPr>
            <p:spPr bwMode="auto">
              <a:xfrm>
                <a:off x="5034" y="237"/>
                <a:ext cx="31" cy="24"/>
              </a:xfrm>
              <a:custGeom>
                <a:avLst/>
                <a:gdLst>
                  <a:gd name="T0" fmla="*/ 13 w 13"/>
                  <a:gd name="T1" fmla="*/ 1 h 10"/>
                  <a:gd name="T2" fmla="*/ 11 w 13"/>
                  <a:gd name="T3" fmla="*/ 9 h 10"/>
                  <a:gd name="T4" fmla="*/ 0 w 13"/>
                  <a:gd name="T5" fmla="*/ 6 h 10"/>
                  <a:gd name="T6" fmla="*/ 1 w 13"/>
                  <a:gd name="T7" fmla="*/ 0 h 10"/>
                  <a:gd name="T8" fmla="*/ 13 w 13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13" y="1"/>
                    </a:moveTo>
                    <a:cubicBezTo>
                      <a:pt x="9" y="6"/>
                      <a:pt x="9" y="2"/>
                      <a:pt x="11" y="9"/>
                    </a:cubicBezTo>
                    <a:cubicBezTo>
                      <a:pt x="4" y="10"/>
                      <a:pt x="6" y="6"/>
                      <a:pt x="0" y="6"/>
                    </a:cubicBezTo>
                    <a:cubicBezTo>
                      <a:pt x="2" y="2"/>
                      <a:pt x="2" y="4"/>
                      <a:pt x="1" y="0"/>
                    </a:cubicBezTo>
                    <a:cubicBezTo>
                      <a:pt x="7" y="1"/>
                      <a:pt x="9" y="0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0" name="Freeform 3023"/>
              <p:cNvSpPr>
                <a:spLocks/>
              </p:cNvSpPr>
              <p:nvPr/>
            </p:nvSpPr>
            <p:spPr bwMode="auto">
              <a:xfrm>
                <a:off x="4968" y="235"/>
                <a:ext cx="38" cy="19"/>
              </a:xfrm>
              <a:custGeom>
                <a:avLst/>
                <a:gdLst>
                  <a:gd name="T0" fmla="*/ 16 w 16"/>
                  <a:gd name="T1" fmla="*/ 6 h 8"/>
                  <a:gd name="T2" fmla="*/ 1 w 16"/>
                  <a:gd name="T3" fmla="*/ 7 h 8"/>
                  <a:gd name="T4" fmla="*/ 10 w 16"/>
                  <a:gd name="T5" fmla="*/ 0 h 8"/>
                  <a:gd name="T6" fmla="*/ 16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6" y="6"/>
                    </a:moveTo>
                    <a:cubicBezTo>
                      <a:pt x="14" y="8"/>
                      <a:pt x="5" y="6"/>
                      <a:pt x="1" y="7"/>
                    </a:cubicBezTo>
                    <a:cubicBezTo>
                      <a:pt x="0" y="2"/>
                      <a:pt x="11" y="5"/>
                      <a:pt x="10" y="0"/>
                    </a:cubicBezTo>
                    <a:cubicBezTo>
                      <a:pt x="15" y="0"/>
                      <a:pt x="12" y="5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1" name="Freeform 3024"/>
              <p:cNvSpPr>
                <a:spLocks/>
              </p:cNvSpPr>
              <p:nvPr/>
            </p:nvSpPr>
            <p:spPr bwMode="auto">
              <a:xfrm>
                <a:off x="4816" y="237"/>
                <a:ext cx="24" cy="15"/>
              </a:xfrm>
              <a:custGeom>
                <a:avLst/>
                <a:gdLst>
                  <a:gd name="T0" fmla="*/ 10 w 10"/>
                  <a:gd name="T1" fmla="*/ 2 h 6"/>
                  <a:gd name="T2" fmla="*/ 0 w 10"/>
                  <a:gd name="T3" fmla="*/ 6 h 6"/>
                  <a:gd name="T4" fmla="*/ 10 w 10"/>
                  <a:gd name="T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10" y="2"/>
                    </a:moveTo>
                    <a:cubicBezTo>
                      <a:pt x="8" y="5"/>
                      <a:pt x="5" y="6"/>
                      <a:pt x="0" y="6"/>
                    </a:cubicBezTo>
                    <a:cubicBezTo>
                      <a:pt x="0" y="0"/>
                      <a:pt x="5" y="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2" name="Freeform 3025"/>
              <p:cNvSpPr>
                <a:spLocks/>
              </p:cNvSpPr>
              <p:nvPr/>
            </p:nvSpPr>
            <p:spPr bwMode="auto">
              <a:xfrm>
                <a:off x="4772" y="-472"/>
                <a:ext cx="56" cy="45"/>
              </a:xfrm>
              <a:custGeom>
                <a:avLst/>
                <a:gdLst>
                  <a:gd name="T0" fmla="*/ 16 w 24"/>
                  <a:gd name="T1" fmla="*/ 6 h 19"/>
                  <a:gd name="T2" fmla="*/ 24 w 24"/>
                  <a:gd name="T3" fmla="*/ 14 h 19"/>
                  <a:gd name="T4" fmla="*/ 14 w 24"/>
                  <a:gd name="T5" fmla="*/ 15 h 19"/>
                  <a:gd name="T6" fmla="*/ 9 w 24"/>
                  <a:gd name="T7" fmla="*/ 12 h 19"/>
                  <a:gd name="T8" fmla="*/ 13 w 24"/>
                  <a:gd name="T9" fmla="*/ 8 h 19"/>
                  <a:gd name="T10" fmla="*/ 2 w 24"/>
                  <a:gd name="T11" fmla="*/ 0 h 19"/>
                  <a:gd name="T12" fmla="*/ 16 w 24"/>
                  <a:gd name="T1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9">
                    <a:moveTo>
                      <a:pt x="16" y="6"/>
                    </a:moveTo>
                    <a:cubicBezTo>
                      <a:pt x="12" y="13"/>
                      <a:pt x="20" y="9"/>
                      <a:pt x="24" y="14"/>
                    </a:cubicBezTo>
                    <a:cubicBezTo>
                      <a:pt x="22" y="19"/>
                      <a:pt x="13" y="8"/>
                      <a:pt x="14" y="15"/>
                    </a:cubicBezTo>
                    <a:cubicBezTo>
                      <a:pt x="12" y="14"/>
                      <a:pt x="11" y="13"/>
                      <a:pt x="9" y="12"/>
                    </a:cubicBezTo>
                    <a:cubicBezTo>
                      <a:pt x="10" y="11"/>
                      <a:pt x="12" y="10"/>
                      <a:pt x="13" y="8"/>
                    </a:cubicBezTo>
                    <a:cubicBezTo>
                      <a:pt x="9" y="7"/>
                      <a:pt x="0" y="8"/>
                      <a:pt x="2" y="0"/>
                    </a:cubicBezTo>
                    <a:cubicBezTo>
                      <a:pt x="9" y="2"/>
                      <a:pt x="5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3" name="Freeform 3026"/>
              <p:cNvSpPr>
                <a:spLocks/>
              </p:cNvSpPr>
              <p:nvPr/>
            </p:nvSpPr>
            <p:spPr bwMode="auto">
              <a:xfrm>
                <a:off x="4757" y="-444"/>
                <a:ext cx="36" cy="17"/>
              </a:xfrm>
              <a:custGeom>
                <a:avLst/>
                <a:gdLst>
                  <a:gd name="T0" fmla="*/ 15 w 15"/>
                  <a:gd name="T1" fmla="*/ 3 h 7"/>
                  <a:gd name="T2" fmla="*/ 0 w 15"/>
                  <a:gd name="T3" fmla="*/ 3 h 7"/>
                  <a:gd name="T4" fmla="*/ 13 w 15"/>
                  <a:gd name="T5" fmla="*/ 0 h 7"/>
                  <a:gd name="T6" fmla="*/ 15 w 15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15" y="3"/>
                    </a:moveTo>
                    <a:cubicBezTo>
                      <a:pt x="12" y="7"/>
                      <a:pt x="6" y="2"/>
                      <a:pt x="0" y="3"/>
                    </a:cubicBezTo>
                    <a:cubicBezTo>
                      <a:pt x="2" y="0"/>
                      <a:pt x="7" y="0"/>
                      <a:pt x="13" y="0"/>
                    </a:cubicBezTo>
                    <a:cubicBezTo>
                      <a:pt x="13" y="2"/>
                      <a:pt x="13" y="3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4" name="Freeform 3027"/>
              <p:cNvSpPr>
                <a:spLocks/>
              </p:cNvSpPr>
              <p:nvPr/>
            </p:nvSpPr>
            <p:spPr bwMode="auto">
              <a:xfrm>
                <a:off x="4738" y="-460"/>
                <a:ext cx="24" cy="12"/>
              </a:xfrm>
              <a:custGeom>
                <a:avLst/>
                <a:gdLst>
                  <a:gd name="T0" fmla="*/ 10 w 10"/>
                  <a:gd name="T1" fmla="*/ 2 h 5"/>
                  <a:gd name="T2" fmla="*/ 1 w 10"/>
                  <a:gd name="T3" fmla="*/ 4 h 5"/>
                  <a:gd name="T4" fmla="*/ 10 w 10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10" y="2"/>
                    </a:moveTo>
                    <a:cubicBezTo>
                      <a:pt x="10" y="5"/>
                      <a:pt x="5" y="5"/>
                      <a:pt x="1" y="4"/>
                    </a:cubicBezTo>
                    <a:cubicBezTo>
                      <a:pt x="0" y="0"/>
                      <a:pt x="7" y="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5" name="Freeform 3028"/>
              <p:cNvSpPr>
                <a:spLocks/>
              </p:cNvSpPr>
              <p:nvPr/>
            </p:nvSpPr>
            <p:spPr bwMode="auto">
              <a:xfrm>
                <a:off x="4649" y="-422"/>
                <a:ext cx="56" cy="23"/>
              </a:xfrm>
              <a:custGeom>
                <a:avLst/>
                <a:gdLst>
                  <a:gd name="T0" fmla="*/ 24 w 24"/>
                  <a:gd name="T1" fmla="*/ 2 h 10"/>
                  <a:gd name="T2" fmla="*/ 0 w 24"/>
                  <a:gd name="T3" fmla="*/ 5 h 10"/>
                  <a:gd name="T4" fmla="*/ 13 w 24"/>
                  <a:gd name="T5" fmla="*/ 1 h 10"/>
                  <a:gd name="T6" fmla="*/ 24 w 24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0">
                    <a:moveTo>
                      <a:pt x="24" y="2"/>
                    </a:moveTo>
                    <a:cubicBezTo>
                      <a:pt x="23" y="7"/>
                      <a:pt x="3" y="10"/>
                      <a:pt x="0" y="5"/>
                    </a:cubicBezTo>
                    <a:cubicBezTo>
                      <a:pt x="4" y="3"/>
                      <a:pt x="10" y="8"/>
                      <a:pt x="13" y="1"/>
                    </a:cubicBezTo>
                    <a:cubicBezTo>
                      <a:pt x="18" y="0"/>
                      <a:pt x="18" y="3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6" name="Freeform 3029"/>
              <p:cNvSpPr>
                <a:spLocks/>
              </p:cNvSpPr>
              <p:nvPr/>
            </p:nvSpPr>
            <p:spPr bwMode="auto">
              <a:xfrm>
                <a:off x="4608" y="247"/>
                <a:ext cx="33" cy="16"/>
              </a:xfrm>
              <a:custGeom>
                <a:avLst/>
                <a:gdLst>
                  <a:gd name="T0" fmla="*/ 14 w 14"/>
                  <a:gd name="T1" fmla="*/ 5 h 7"/>
                  <a:gd name="T2" fmla="*/ 0 w 14"/>
                  <a:gd name="T3" fmla="*/ 1 h 7"/>
                  <a:gd name="T4" fmla="*/ 14 w 14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7">
                    <a:moveTo>
                      <a:pt x="14" y="5"/>
                    </a:moveTo>
                    <a:cubicBezTo>
                      <a:pt x="8" y="2"/>
                      <a:pt x="1" y="7"/>
                      <a:pt x="0" y="1"/>
                    </a:cubicBezTo>
                    <a:cubicBezTo>
                      <a:pt x="4" y="2"/>
                      <a:pt x="14" y="0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7" name="Freeform 3030"/>
              <p:cNvSpPr>
                <a:spLocks/>
              </p:cNvSpPr>
              <p:nvPr/>
            </p:nvSpPr>
            <p:spPr bwMode="auto">
              <a:xfrm>
                <a:off x="4604" y="211"/>
                <a:ext cx="26" cy="12"/>
              </a:xfrm>
              <a:custGeom>
                <a:avLst/>
                <a:gdLst>
                  <a:gd name="T0" fmla="*/ 11 w 11"/>
                  <a:gd name="T1" fmla="*/ 2 h 5"/>
                  <a:gd name="T2" fmla="*/ 0 w 11"/>
                  <a:gd name="T3" fmla="*/ 5 h 5"/>
                  <a:gd name="T4" fmla="*/ 11 w 11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11" y="2"/>
                    </a:moveTo>
                    <a:cubicBezTo>
                      <a:pt x="8" y="3"/>
                      <a:pt x="5" y="5"/>
                      <a:pt x="0" y="5"/>
                    </a:cubicBezTo>
                    <a:cubicBezTo>
                      <a:pt x="2" y="1"/>
                      <a:pt x="6" y="0"/>
                      <a:pt x="1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8" name="Freeform 3031"/>
              <p:cNvSpPr>
                <a:spLocks/>
              </p:cNvSpPr>
              <p:nvPr/>
            </p:nvSpPr>
            <p:spPr bwMode="auto">
              <a:xfrm>
                <a:off x="4455" y="-401"/>
                <a:ext cx="35" cy="12"/>
              </a:xfrm>
              <a:custGeom>
                <a:avLst/>
                <a:gdLst>
                  <a:gd name="T0" fmla="*/ 15 w 15"/>
                  <a:gd name="T1" fmla="*/ 0 h 5"/>
                  <a:gd name="T2" fmla="*/ 0 w 15"/>
                  <a:gd name="T3" fmla="*/ 3 h 5"/>
                  <a:gd name="T4" fmla="*/ 15 w 15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5">
                    <a:moveTo>
                      <a:pt x="15" y="0"/>
                    </a:moveTo>
                    <a:cubicBezTo>
                      <a:pt x="14" y="4"/>
                      <a:pt x="4" y="5"/>
                      <a:pt x="0" y="3"/>
                    </a:cubicBezTo>
                    <a:cubicBezTo>
                      <a:pt x="4" y="2"/>
                      <a:pt x="8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9" name="Freeform 3032"/>
              <p:cNvSpPr>
                <a:spLocks/>
              </p:cNvSpPr>
              <p:nvPr/>
            </p:nvSpPr>
            <p:spPr bwMode="auto">
              <a:xfrm>
                <a:off x="4433" y="-439"/>
                <a:ext cx="41" cy="17"/>
              </a:xfrm>
              <a:custGeom>
                <a:avLst/>
                <a:gdLst>
                  <a:gd name="T0" fmla="*/ 15 w 17"/>
                  <a:gd name="T1" fmla="*/ 0 h 7"/>
                  <a:gd name="T2" fmla="*/ 17 w 17"/>
                  <a:gd name="T3" fmla="*/ 4 h 7"/>
                  <a:gd name="T4" fmla="*/ 0 w 17"/>
                  <a:gd name="T5" fmla="*/ 1 h 7"/>
                  <a:gd name="T6" fmla="*/ 15 w 1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17" y="0"/>
                      <a:pt x="16" y="2"/>
                      <a:pt x="17" y="4"/>
                    </a:cubicBezTo>
                    <a:cubicBezTo>
                      <a:pt x="9" y="4"/>
                      <a:pt x="3" y="7"/>
                      <a:pt x="0" y="1"/>
                    </a:cubicBezTo>
                    <a:cubicBezTo>
                      <a:pt x="4" y="2"/>
                      <a:pt x="10" y="2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0" name="Freeform 3033"/>
              <p:cNvSpPr>
                <a:spLocks/>
              </p:cNvSpPr>
              <p:nvPr/>
            </p:nvSpPr>
            <p:spPr bwMode="auto">
              <a:xfrm>
                <a:off x="4381" y="252"/>
                <a:ext cx="31" cy="14"/>
              </a:xfrm>
              <a:custGeom>
                <a:avLst/>
                <a:gdLst>
                  <a:gd name="T0" fmla="*/ 13 w 13"/>
                  <a:gd name="T1" fmla="*/ 6 h 6"/>
                  <a:gd name="T2" fmla="*/ 0 w 13"/>
                  <a:gd name="T3" fmla="*/ 1 h 6"/>
                  <a:gd name="T4" fmla="*/ 13 w 13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6">
                    <a:moveTo>
                      <a:pt x="13" y="6"/>
                    </a:moveTo>
                    <a:cubicBezTo>
                      <a:pt x="8" y="5"/>
                      <a:pt x="1" y="5"/>
                      <a:pt x="0" y="1"/>
                    </a:cubicBezTo>
                    <a:cubicBezTo>
                      <a:pt x="8" y="0"/>
                      <a:pt x="12" y="2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1" name="Freeform 3034"/>
              <p:cNvSpPr>
                <a:spLocks/>
              </p:cNvSpPr>
              <p:nvPr/>
            </p:nvSpPr>
            <p:spPr bwMode="auto">
              <a:xfrm>
                <a:off x="4308" y="240"/>
                <a:ext cx="38" cy="26"/>
              </a:xfrm>
              <a:custGeom>
                <a:avLst/>
                <a:gdLst>
                  <a:gd name="T0" fmla="*/ 16 w 16"/>
                  <a:gd name="T1" fmla="*/ 10 h 11"/>
                  <a:gd name="T2" fmla="*/ 0 w 16"/>
                  <a:gd name="T3" fmla="*/ 6 h 11"/>
                  <a:gd name="T4" fmla="*/ 11 w 16"/>
                  <a:gd name="T5" fmla="*/ 3 h 11"/>
                  <a:gd name="T6" fmla="*/ 16 w 16"/>
                  <a:gd name="T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1">
                    <a:moveTo>
                      <a:pt x="16" y="10"/>
                    </a:moveTo>
                    <a:cubicBezTo>
                      <a:pt x="7" y="11"/>
                      <a:pt x="4" y="8"/>
                      <a:pt x="0" y="6"/>
                    </a:cubicBezTo>
                    <a:cubicBezTo>
                      <a:pt x="2" y="0"/>
                      <a:pt x="11" y="9"/>
                      <a:pt x="11" y="3"/>
                    </a:cubicBezTo>
                    <a:cubicBezTo>
                      <a:pt x="16" y="3"/>
                      <a:pt x="14" y="7"/>
                      <a:pt x="1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2" name="Freeform 3035"/>
              <p:cNvSpPr>
                <a:spLocks/>
              </p:cNvSpPr>
              <p:nvPr/>
            </p:nvSpPr>
            <p:spPr bwMode="auto">
              <a:xfrm>
                <a:off x="4223" y="-370"/>
                <a:ext cx="69" cy="21"/>
              </a:xfrm>
              <a:custGeom>
                <a:avLst/>
                <a:gdLst>
                  <a:gd name="T0" fmla="*/ 29 w 29"/>
                  <a:gd name="T1" fmla="*/ 4 h 9"/>
                  <a:gd name="T2" fmla="*/ 29 w 29"/>
                  <a:gd name="T3" fmla="*/ 7 h 9"/>
                  <a:gd name="T4" fmla="*/ 14 w 29"/>
                  <a:gd name="T5" fmla="*/ 9 h 9"/>
                  <a:gd name="T6" fmla="*/ 11 w 29"/>
                  <a:gd name="T7" fmla="*/ 3 h 9"/>
                  <a:gd name="T8" fmla="*/ 3 w 29"/>
                  <a:gd name="T9" fmla="*/ 7 h 9"/>
                  <a:gd name="T10" fmla="*/ 0 w 29"/>
                  <a:gd name="T11" fmla="*/ 3 h 9"/>
                  <a:gd name="T12" fmla="*/ 14 w 29"/>
                  <a:gd name="T13" fmla="*/ 5 h 9"/>
                  <a:gd name="T14" fmla="*/ 29 w 29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9">
                    <a:moveTo>
                      <a:pt x="29" y="4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1" y="8"/>
                      <a:pt x="21" y="8"/>
                      <a:pt x="14" y="9"/>
                    </a:cubicBezTo>
                    <a:cubicBezTo>
                      <a:pt x="14" y="7"/>
                      <a:pt x="12" y="5"/>
                      <a:pt x="11" y="3"/>
                    </a:cubicBezTo>
                    <a:cubicBezTo>
                      <a:pt x="8" y="5"/>
                      <a:pt x="5" y="5"/>
                      <a:pt x="3" y="7"/>
                    </a:cubicBezTo>
                    <a:cubicBezTo>
                      <a:pt x="1" y="7"/>
                      <a:pt x="3" y="3"/>
                      <a:pt x="0" y="3"/>
                    </a:cubicBezTo>
                    <a:cubicBezTo>
                      <a:pt x="2" y="0"/>
                      <a:pt x="14" y="0"/>
                      <a:pt x="14" y="5"/>
                    </a:cubicBezTo>
                    <a:cubicBezTo>
                      <a:pt x="19" y="1"/>
                      <a:pt x="22" y="3"/>
                      <a:pt x="2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3" name="Freeform 3036"/>
              <p:cNvSpPr>
                <a:spLocks/>
              </p:cNvSpPr>
              <p:nvPr/>
            </p:nvSpPr>
            <p:spPr bwMode="auto">
              <a:xfrm>
                <a:off x="4183" y="245"/>
                <a:ext cx="16" cy="16"/>
              </a:xfrm>
              <a:custGeom>
                <a:avLst/>
                <a:gdLst>
                  <a:gd name="T0" fmla="*/ 7 w 7"/>
                  <a:gd name="T1" fmla="*/ 2 h 7"/>
                  <a:gd name="T2" fmla="*/ 1 w 7"/>
                  <a:gd name="T3" fmla="*/ 7 h 7"/>
                  <a:gd name="T4" fmla="*/ 7 w 7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2"/>
                    </a:moveTo>
                    <a:cubicBezTo>
                      <a:pt x="6" y="4"/>
                      <a:pt x="6" y="7"/>
                      <a:pt x="1" y="7"/>
                    </a:cubicBezTo>
                    <a:cubicBezTo>
                      <a:pt x="0" y="3"/>
                      <a:pt x="0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4" name="Freeform 3037"/>
              <p:cNvSpPr>
                <a:spLocks/>
              </p:cNvSpPr>
              <p:nvPr/>
            </p:nvSpPr>
            <p:spPr bwMode="auto">
              <a:xfrm>
                <a:off x="3776" y="140"/>
                <a:ext cx="163" cy="48"/>
              </a:xfrm>
              <a:custGeom>
                <a:avLst/>
                <a:gdLst>
                  <a:gd name="T0" fmla="*/ 69 w 69"/>
                  <a:gd name="T1" fmla="*/ 6 h 20"/>
                  <a:gd name="T2" fmla="*/ 56 w 69"/>
                  <a:gd name="T3" fmla="*/ 6 h 20"/>
                  <a:gd name="T4" fmla="*/ 59 w 69"/>
                  <a:gd name="T5" fmla="*/ 14 h 20"/>
                  <a:gd name="T6" fmla="*/ 15 w 69"/>
                  <a:gd name="T7" fmla="*/ 13 h 20"/>
                  <a:gd name="T8" fmla="*/ 11 w 69"/>
                  <a:gd name="T9" fmla="*/ 19 h 20"/>
                  <a:gd name="T10" fmla="*/ 0 w 69"/>
                  <a:gd name="T11" fmla="*/ 12 h 20"/>
                  <a:gd name="T12" fmla="*/ 13 w 69"/>
                  <a:gd name="T13" fmla="*/ 12 h 20"/>
                  <a:gd name="T14" fmla="*/ 17 w 69"/>
                  <a:gd name="T15" fmla="*/ 7 h 20"/>
                  <a:gd name="T16" fmla="*/ 37 w 69"/>
                  <a:gd name="T17" fmla="*/ 12 h 20"/>
                  <a:gd name="T18" fmla="*/ 58 w 69"/>
                  <a:gd name="T19" fmla="*/ 0 h 20"/>
                  <a:gd name="T20" fmla="*/ 69 w 69"/>
                  <a:gd name="T21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20">
                    <a:moveTo>
                      <a:pt x="69" y="6"/>
                    </a:moveTo>
                    <a:cubicBezTo>
                      <a:pt x="67" y="10"/>
                      <a:pt x="62" y="5"/>
                      <a:pt x="56" y="6"/>
                    </a:cubicBezTo>
                    <a:cubicBezTo>
                      <a:pt x="57" y="10"/>
                      <a:pt x="57" y="10"/>
                      <a:pt x="59" y="14"/>
                    </a:cubicBezTo>
                    <a:cubicBezTo>
                      <a:pt x="46" y="14"/>
                      <a:pt x="29" y="17"/>
                      <a:pt x="15" y="13"/>
                    </a:cubicBezTo>
                    <a:cubicBezTo>
                      <a:pt x="10" y="12"/>
                      <a:pt x="16" y="20"/>
                      <a:pt x="11" y="19"/>
                    </a:cubicBezTo>
                    <a:cubicBezTo>
                      <a:pt x="7" y="17"/>
                      <a:pt x="5" y="14"/>
                      <a:pt x="0" y="12"/>
                    </a:cubicBezTo>
                    <a:cubicBezTo>
                      <a:pt x="2" y="7"/>
                      <a:pt x="11" y="8"/>
                      <a:pt x="13" y="12"/>
                    </a:cubicBezTo>
                    <a:cubicBezTo>
                      <a:pt x="16" y="11"/>
                      <a:pt x="17" y="9"/>
                      <a:pt x="17" y="7"/>
                    </a:cubicBezTo>
                    <a:cubicBezTo>
                      <a:pt x="25" y="11"/>
                      <a:pt x="32" y="7"/>
                      <a:pt x="37" y="12"/>
                    </a:cubicBezTo>
                    <a:cubicBezTo>
                      <a:pt x="51" y="13"/>
                      <a:pt x="54" y="6"/>
                      <a:pt x="58" y="0"/>
                    </a:cubicBezTo>
                    <a:cubicBezTo>
                      <a:pt x="61" y="2"/>
                      <a:pt x="63" y="5"/>
                      <a:pt x="6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5" name="Freeform 3038"/>
              <p:cNvSpPr>
                <a:spLocks/>
              </p:cNvSpPr>
              <p:nvPr/>
            </p:nvSpPr>
            <p:spPr bwMode="auto">
              <a:xfrm>
                <a:off x="3774" y="70"/>
                <a:ext cx="118" cy="26"/>
              </a:xfrm>
              <a:custGeom>
                <a:avLst/>
                <a:gdLst>
                  <a:gd name="T0" fmla="*/ 50 w 50"/>
                  <a:gd name="T1" fmla="*/ 10 h 11"/>
                  <a:gd name="T2" fmla="*/ 28 w 50"/>
                  <a:gd name="T3" fmla="*/ 11 h 11"/>
                  <a:gd name="T4" fmla="*/ 31 w 50"/>
                  <a:gd name="T5" fmla="*/ 7 h 11"/>
                  <a:gd name="T6" fmla="*/ 0 w 50"/>
                  <a:gd name="T7" fmla="*/ 8 h 11"/>
                  <a:gd name="T8" fmla="*/ 31 w 50"/>
                  <a:gd name="T9" fmla="*/ 2 h 11"/>
                  <a:gd name="T10" fmla="*/ 42 w 50"/>
                  <a:gd name="T11" fmla="*/ 8 h 11"/>
                  <a:gd name="T12" fmla="*/ 43 w 50"/>
                  <a:gd name="T13" fmla="*/ 4 h 11"/>
                  <a:gd name="T14" fmla="*/ 50 w 50"/>
                  <a:gd name="T15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11">
                    <a:moveTo>
                      <a:pt x="50" y="10"/>
                    </a:moveTo>
                    <a:cubicBezTo>
                      <a:pt x="41" y="8"/>
                      <a:pt x="36" y="10"/>
                      <a:pt x="28" y="11"/>
                    </a:cubicBezTo>
                    <a:cubicBezTo>
                      <a:pt x="27" y="8"/>
                      <a:pt x="31" y="9"/>
                      <a:pt x="31" y="7"/>
                    </a:cubicBezTo>
                    <a:cubicBezTo>
                      <a:pt x="24" y="1"/>
                      <a:pt x="13" y="11"/>
                      <a:pt x="0" y="8"/>
                    </a:cubicBezTo>
                    <a:cubicBezTo>
                      <a:pt x="8" y="0"/>
                      <a:pt x="21" y="3"/>
                      <a:pt x="31" y="2"/>
                    </a:cubicBezTo>
                    <a:cubicBezTo>
                      <a:pt x="31" y="7"/>
                      <a:pt x="41" y="4"/>
                      <a:pt x="42" y="8"/>
                    </a:cubicBezTo>
                    <a:cubicBezTo>
                      <a:pt x="45" y="7"/>
                      <a:pt x="42" y="6"/>
                      <a:pt x="43" y="4"/>
                    </a:cubicBezTo>
                    <a:cubicBezTo>
                      <a:pt x="48" y="4"/>
                      <a:pt x="49" y="7"/>
                      <a:pt x="5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" name="Freeform 4246"/>
            <p:cNvSpPr>
              <a:spLocks/>
            </p:cNvSpPr>
            <p:nvPr/>
          </p:nvSpPr>
          <p:spPr bwMode="auto">
            <a:xfrm>
              <a:off x="2827338" y="5384800"/>
              <a:ext cx="30163" cy="52388"/>
            </a:xfrm>
            <a:custGeom>
              <a:avLst/>
              <a:gdLst>
                <a:gd name="T0" fmla="*/ 7 w 8"/>
                <a:gd name="T1" fmla="*/ 14 h 14"/>
                <a:gd name="T2" fmla="*/ 0 w 8"/>
                <a:gd name="T3" fmla="*/ 0 h 14"/>
                <a:gd name="T4" fmla="*/ 7 w 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4">
                  <a:moveTo>
                    <a:pt x="7" y="14"/>
                  </a:moveTo>
                  <a:cubicBezTo>
                    <a:pt x="2" y="12"/>
                    <a:pt x="1" y="7"/>
                    <a:pt x="0" y="0"/>
                  </a:cubicBezTo>
                  <a:cubicBezTo>
                    <a:pt x="8" y="0"/>
                    <a:pt x="5" y="10"/>
                    <a:pt x="7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4247"/>
            <p:cNvSpPr>
              <a:spLocks/>
            </p:cNvSpPr>
            <p:nvPr/>
          </p:nvSpPr>
          <p:spPr bwMode="auto">
            <a:xfrm>
              <a:off x="2805113" y="4532313"/>
              <a:ext cx="52388" cy="3016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6 h 8"/>
                <a:gd name="T4" fmla="*/ 13 w 14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4" y="8"/>
                    <a:pt x="6" y="6"/>
                    <a:pt x="0" y="6"/>
                  </a:cubicBezTo>
                  <a:cubicBezTo>
                    <a:pt x="1" y="1"/>
                    <a:pt x="6" y="0"/>
                    <a:pt x="1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4248"/>
            <p:cNvSpPr>
              <a:spLocks/>
            </p:cNvSpPr>
            <p:nvPr/>
          </p:nvSpPr>
          <p:spPr bwMode="auto">
            <a:xfrm>
              <a:off x="2805113" y="5283200"/>
              <a:ext cx="44450" cy="30163"/>
            </a:xfrm>
            <a:custGeom>
              <a:avLst/>
              <a:gdLst>
                <a:gd name="T0" fmla="*/ 12 w 12"/>
                <a:gd name="T1" fmla="*/ 2 h 8"/>
                <a:gd name="T2" fmla="*/ 1 w 12"/>
                <a:gd name="T3" fmla="*/ 0 h 8"/>
                <a:gd name="T4" fmla="*/ 12 w 12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2" y="2"/>
                  </a:moveTo>
                  <a:cubicBezTo>
                    <a:pt x="10" y="6"/>
                    <a:pt x="0" y="8"/>
                    <a:pt x="1" y="0"/>
                  </a:cubicBezTo>
                  <a:cubicBezTo>
                    <a:pt x="5" y="0"/>
                    <a:pt x="10" y="0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4249"/>
            <p:cNvSpPr>
              <a:spLocks/>
            </p:cNvSpPr>
            <p:nvPr/>
          </p:nvSpPr>
          <p:spPr bwMode="auto">
            <a:xfrm>
              <a:off x="2774950" y="5197475"/>
              <a:ext cx="66675" cy="30163"/>
            </a:xfrm>
            <a:custGeom>
              <a:avLst/>
              <a:gdLst>
                <a:gd name="T0" fmla="*/ 18 w 18"/>
                <a:gd name="T1" fmla="*/ 4 h 8"/>
                <a:gd name="T2" fmla="*/ 0 w 18"/>
                <a:gd name="T3" fmla="*/ 6 h 8"/>
                <a:gd name="T4" fmla="*/ 18 w 18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">
                  <a:moveTo>
                    <a:pt x="18" y="4"/>
                  </a:moveTo>
                  <a:cubicBezTo>
                    <a:pt x="15" y="8"/>
                    <a:pt x="5" y="5"/>
                    <a:pt x="0" y="6"/>
                  </a:cubicBezTo>
                  <a:cubicBezTo>
                    <a:pt x="5" y="0"/>
                    <a:pt x="14" y="2"/>
                    <a:pt x="1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4250"/>
            <p:cNvSpPr>
              <a:spLocks/>
            </p:cNvSpPr>
            <p:nvPr/>
          </p:nvSpPr>
          <p:spPr bwMode="auto">
            <a:xfrm>
              <a:off x="2706688" y="5568950"/>
              <a:ext cx="109538" cy="44450"/>
            </a:xfrm>
            <a:custGeom>
              <a:avLst/>
              <a:gdLst>
                <a:gd name="T0" fmla="*/ 28 w 29"/>
                <a:gd name="T1" fmla="*/ 6 h 12"/>
                <a:gd name="T2" fmla="*/ 26 w 29"/>
                <a:gd name="T3" fmla="*/ 12 h 12"/>
                <a:gd name="T4" fmla="*/ 0 w 29"/>
                <a:gd name="T5" fmla="*/ 8 h 12"/>
                <a:gd name="T6" fmla="*/ 28 w 29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2">
                  <a:moveTo>
                    <a:pt x="28" y="6"/>
                  </a:moveTo>
                  <a:cubicBezTo>
                    <a:pt x="29" y="9"/>
                    <a:pt x="26" y="9"/>
                    <a:pt x="26" y="12"/>
                  </a:cubicBezTo>
                  <a:cubicBezTo>
                    <a:pt x="16" y="10"/>
                    <a:pt x="12" y="8"/>
                    <a:pt x="0" y="8"/>
                  </a:cubicBezTo>
                  <a:cubicBezTo>
                    <a:pt x="5" y="0"/>
                    <a:pt x="20" y="5"/>
                    <a:pt x="2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4251"/>
            <p:cNvSpPr>
              <a:spLocks/>
            </p:cNvSpPr>
            <p:nvPr/>
          </p:nvSpPr>
          <p:spPr bwMode="auto">
            <a:xfrm>
              <a:off x="2709863" y="4916488"/>
              <a:ext cx="87313" cy="33338"/>
            </a:xfrm>
            <a:custGeom>
              <a:avLst/>
              <a:gdLst>
                <a:gd name="T0" fmla="*/ 23 w 23"/>
                <a:gd name="T1" fmla="*/ 1 h 9"/>
                <a:gd name="T2" fmla="*/ 0 w 23"/>
                <a:gd name="T3" fmla="*/ 5 h 9"/>
                <a:gd name="T4" fmla="*/ 23 w 23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9">
                  <a:moveTo>
                    <a:pt x="23" y="1"/>
                  </a:moveTo>
                  <a:cubicBezTo>
                    <a:pt x="21" y="9"/>
                    <a:pt x="8" y="4"/>
                    <a:pt x="0" y="5"/>
                  </a:cubicBezTo>
                  <a:cubicBezTo>
                    <a:pt x="6" y="0"/>
                    <a:pt x="15" y="0"/>
                    <a:pt x="2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4252"/>
            <p:cNvSpPr>
              <a:spLocks/>
            </p:cNvSpPr>
            <p:nvPr/>
          </p:nvSpPr>
          <p:spPr bwMode="auto">
            <a:xfrm>
              <a:off x="2687638" y="5257800"/>
              <a:ext cx="90488" cy="52388"/>
            </a:xfrm>
            <a:custGeom>
              <a:avLst/>
              <a:gdLst>
                <a:gd name="T0" fmla="*/ 24 w 24"/>
                <a:gd name="T1" fmla="*/ 9 h 14"/>
                <a:gd name="T2" fmla="*/ 0 w 24"/>
                <a:gd name="T3" fmla="*/ 13 h 14"/>
                <a:gd name="T4" fmla="*/ 24 w 24"/>
                <a:gd name="T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4">
                  <a:moveTo>
                    <a:pt x="24" y="9"/>
                  </a:moveTo>
                  <a:cubicBezTo>
                    <a:pt x="16" y="14"/>
                    <a:pt x="7" y="10"/>
                    <a:pt x="0" y="13"/>
                  </a:cubicBezTo>
                  <a:cubicBezTo>
                    <a:pt x="2" y="0"/>
                    <a:pt x="18" y="9"/>
                    <a:pt x="24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4253"/>
            <p:cNvSpPr>
              <a:spLocks/>
            </p:cNvSpPr>
            <p:nvPr/>
          </p:nvSpPr>
          <p:spPr bwMode="auto">
            <a:xfrm>
              <a:off x="2692400" y="4529138"/>
              <a:ext cx="55563" cy="41275"/>
            </a:xfrm>
            <a:custGeom>
              <a:avLst/>
              <a:gdLst>
                <a:gd name="T0" fmla="*/ 15 w 15"/>
                <a:gd name="T1" fmla="*/ 3 h 11"/>
                <a:gd name="T2" fmla="*/ 0 w 15"/>
                <a:gd name="T3" fmla="*/ 7 h 11"/>
                <a:gd name="T4" fmla="*/ 15 w 15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15" y="3"/>
                  </a:moveTo>
                  <a:cubicBezTo>
                    <a:pt x="10" y="6"/>
                    <a:pt x="7" y="11"/>
                    <a:pt x="0" y="7"/>
                  </a:cubicBezTo>
                  <a:cubicBezTo>
                    <a:pt x="2" y="0"/>
                    <a:pt x="10" y="1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4254"/>
            <p:cNvSpPr>
              <a:spLocks/>
            </p:cNvSpPr>
            <p:nvPr/>
          </p:nvSpPr>
          <p:spPr bwMode="auto">
            <a:xfrm>
              <a:off x="2657475" y="5497513"/>
              <a:ext cx="46038" cy="38100"/>
            </a:xfrm>
            <a:custGeom>
              <a:avLst/>
              <a:gdLst>
                <a:gd name="T0" fmla="*/ 12 w 12"/>
                <a:gd name="T1" fmla="*/ 1 h 10"/>
                <a:gd name="T2" fmla="*/ 1 w 12"/>
                <a:gd name="T3" fmla="*/ 7 h 10"/>
                <a:gd name="T4" fmla="*/ 12 w 12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2" y="1"/>
                  </a:moveTo>
                  <a:cubicBezTo>
                    <a:pt x="10" y="10"/>
                    <a:pt x="6" y="4"/>
                    <a:pt x="1" y="7"/>
                  </a:cubicBezTo>
                  <a:cubicBezTo>
                    <a:pt x="0" y="0"/>
                    <a:pt x="6" y="1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4255"/>
            <p:cNvSpPr>
              <a:spLocks/>
            </p:cNvSpPr>
            <p:nvPr/>
          </p:nvSpPr>
          <p:spPr bwMode="auto">
            <a:xfrm>
              <a:off x="2657475" y="5137150"/>
              <a:ext cx="41275" cy="44450"/>
            </a:xfrm>
            <a:custGeom>
              <a:avLst/>
              <a:gdLst>
                <a:gd name="T0" fmla="*/ 9 w 11"/>
                <a:gd name="T1" fmla="*/ 12 h 12"/>
                <a:gd name="T2" fmla="*/ 5 w 11"/>
                <a:gd name="T3" fmla="*/ 0 h 12"/>
                <a:gd name="T4" fmla="*/ 9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9" y="12"/>
                  </a:moveTo>
                  <a:cubicBezTo>
                    <a:pt x="0" y="12"/>
                    <a:pt x="5" y="6"/>
                    <a:pt x="5" y="0"/>
                  </a:cubicBezTo>
                  <a:cubicBezTo>
                    <a:pt x="10" y="2"/>
                    <a:pt x="11" y="6"/>
                    <a:pt x="9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4256"/>
            <p:cNvSpPr>
              <a:spLocks/>
            </p:cNvSpPr>
            <p:nvPr/>
          </p:nvSpPr>
          <p:spPr bwMode="auto">
            <a:xfrm>
              <a:off x="2609850" y="5832475"/>
              <a:ext cx="77788" cy="36513"/>
            </a:xfrm>
            <a:custGeom>
              <a:avLst/>
              <a:gdLst>
                <a:gd name="T0" fmla="*/ 21 w 21"/>
                <a:gd name="T1" fmla="*/ 3 h 10"/>
                <a:gd name="T2" fmla="*/ 4 w 21"/>
                <a:gd name="T3" fmla="*/ 0 h 10"/>
                <a:gd name="T4" fmla="*/ 21 w 21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0">
                  <a:moveTo>
                    <a:pt x="21" y="3"/>
                  </a:moveTo>
                  <a:cubicBezTo>
                    <a:pt x="20" y="10"/>
                    <a:pt x="0" y="10"/>
                    <a:pt x="4" y="0"/>
                  </a:cubicBezTo>
                  <a:cubicBezTo>
                    <a:pt x="7" y="3"/>
                    <a:pt x="13" y="4"/>
                    <a:pt x="2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4257"/>
            <p:cNvSpPr>
              <a:spLocks/>
            </p:cNvSpPr>
            <p:nvPr/>
          </p:nvSpPr>
          <p:spPr bwMode="auto">
            <a:xfrm>
              <a:off x="2571750" y="5283200"/>
              <a:ext cx="112713" cy="26988"/>
            </a:xfrm>
            <a:custGeom>
              <a:avLst/>
              <a:gdLst>
                <a:gd name="T0" fmla="*/ 30 w 30"/>
                <a:gd name="T1" fmla="*/ 2 h 7"/>
                <a:gd name="T2" fmla="*/ 0 w 30"/>
                <a:gd name="T3" fmla="*/ 4 h 7"/>
                <a:gd name="T4" fmla="*/ 30 w 30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30" y="2"/>
                  </a:moveTo>
                  <a:cubicBezTo>
                    <a:pt x="21" y="7"/>
                    <a:pt x="9" y="6"/>
                    <a:pt x="0" y="4"/>
                  </a:cubicBezTo>
                  <a:cubicBezTo>
                    <a:pt x="12" y="0"/>
                    <a:pt x="21" y="0"/>
                    <a:pt x="3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4258"/>
            <p:cNvSpPr>
              <a:spLocks/>
            </p:cNvSpPr>
            <p:nvPr/>
          </p:nvSpPr>
          <p:spPr bwMode="auto">
            <a:xfrm>
              <a:off x="2605088" y="5580063"/>
              <a:ext cx="68263" cy="38100"/>
            </a:xfrm>
            <a:custGeom>
              <a:avLst/>
              <a:gdLst>
                <a:gd name="T0" fmla="*/ 18 w 18"/>
                <a:gd name="T1" fmla="*/ 1 h 10"/>
                <a:gd name="T2" fmla="*/ 9 w 18"/>
                <a:gd name="T3" fmla="*/ 10 h 10"/>
                <a:gd name="T4" fmla="*/ 0 w 18"/>
                <a:gd name="T5" fmla="*/ 4 h 10"/>
                <a:gd name="T6" fmla="*/ 18 w 18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18" y="1"/>
                  </a:moveTo>
                  <a:cubicBezTo>
                    <a:pt x="16" y="5"/>
                    <a:pt x="11" y="6"/>
                    <a:pt x="9" y="10"/>
                  </a:cubicBezTo>
                  <a:cubicBezTo>
                    <a:pt x="4" y="10"/>
                    <a:pt x="5" y="4"/>
                    <a:pt x="0" y="4"/>
                  </a:cubicBezTo>
                  <a:cubicBezTo>
                    <a:pt x="4" y="1"/>
                    <a:pt x="11" y="0"/>
                    <a:pt x="1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4259"/>
            <p:cNvSpPr>
              <a:spLocks/>
            </p:cNvSpPr>
            <p:nvPr/>
          </p:nvSpPr>
          <p:spPr bwMode="auto">
            <a:xfrm>
              <a:off x="2541588" y="5137150"/>
              <a:ext cx="134938" cy="30163"/>
            </a:xfrm>
            <a:custGeom>
              <a:avLst/>
              <a:gdLst>
                <a:gd name="T0" fmla="*/ 34 w 36"/>
                <a:gd name="T1" fmla="*/ 0 h 8"/>
                <a:gd name="T2" fmla="*/ 27 w 36"/>
                <a:gd name="T3" fmla="*/ 8 h 8"/>
                <a:gd name="T4" fmla="*/ 34 w 3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8">
                  <a:moveTo>
                    <a:pt x="34" y="0"/>
                  </a:moveTo>
                  <a:cubicBezTo>
                    <a:pt x="36" y="7"/>
                    <a:pt x="26" y="2"/>
                    <a:pt x="27" y="8"/>
                  </a:cubicBezTo>
                  <a:cubicBezTo>
                    <a:pt x="0" y="1"/>
                    <a:pt x="17" y="3"/>
                    <a:pt x="3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4260"/>
            <p:cNvSpPr>
              <a:spLocks/>
            </p:cNvSpPr>
            <p:nvPr/>
          </p:nvSpPr>
          <p:spPr bwMode="auto">
            <a:xfrm>
              <a:off x="2568575" y="4911725"/>
              <a:ext cx="58738" cy="38100"/>
            </a:xfrm>
            <a:custGeom>
              <a:avLst/>
              <a:gdLst>
                <a:gd name="T0" fmla="*/ 13 w 16"/>
                <a:gd name="T1" fmla="*/ 10 h 10"/>
                <a:gd name="T2" fmla="*/ 0 w 16"/>
                <a:gd name="T3" fmla="*/ 4 h 10"/>
                <a:gd name="T4" fmla="*/ 13 w 16"/>
                <a:gd name="T5" fmla="*/ 0 h 10"/>
                <a:gd name="T6" fmla="*/ 13 w 16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13" y="10"/>
                  </a:moveTo>
                  <a:cubicBezTo>
                    <a:pt x="8" y="3"/>
                    <a:pt x="6" y="7"/>
                    <a:pt x="0" y="4"/>
                  </a:cubicBezTo>
                  <a:cubicBezTo>
                    <a:pt x="2" y="0"/>
                    <a:pt x="9" y="2"/>
                    <a:pt x="13" y="0"/>
                  </a:cubicBezTo>
                  <a:cubicBezTo>
                    <a:pt x="16" y="4"/>
                    <a:pt x="13" y="5"/>
                    <a:pt x="13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4261"/>
            <p:cNvSpPr>
              <a:spLocks/>
            </p:cNvSpPr>
            <p:nvPr/>
          </p:nvSpPr>
          <p:spPr bwMode="auto">
            <a:xfrm>
              <a:off x="2557463" y="5459413"/>
              <a:ext cx="55563" cy="46038"/>
            </a:xfrm>
            <a:custGeom>
              <a:avLst/>
              <a:gdLst>
                <a:gd name="T0" fmla="*/ 15 w 15"/>
                <a:gd name="T1" fmla="*/ 3 h 12"/>
                <a:gd name="T2" fmla="*/ 0 w 15"/>
                <a:gd name="T3" fmla="*/ 7 h 12"/>
                <a:gd name="T4" fmla="*/ 4 w 15"/>
                <a:gd name="T5" fmla="*/ 1 h 12"/>
                <a:gd name="T6" fmla="*/ 15 w 15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2">
                  <a:moveTo>
                    <a:pt x="15" y="3"/>
                  </a:moveTo>
                  <a:cubicBezTo>
                    <a:pt x="13" y="12"/>
                    <a:pt x="4" y="7"/>
                    <a:pt x="0" y="7"/>
                  </a:cubicBezTo>
                  <a:cubicBezTo>
                    <a:pt x="1" y="5"/>
                    <a:pt x="3" y="4"/>
                    <a:pt x="4" y="1"/>
                  </a:cubicBezTo>
                  <a:cubicBezTo>
                    <a:pt x="9" y="0"/>
                    <a:pt x="9" y="5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4262"/>
            <p:cNvSpPr>
              <a:spLocks/>
            </p:cNvSpPr>
            <p:nvPr/>
          </p:nvSpPr>
          <p:spPr bwMode="auto">
            <a:xfrm>
              <a:off x="2530475" y="5389563"/>
              <a:ext cx="68263" cy="58738"/>
            </a:xfrm>
            <a:custGeom>
              <a:avLst/>
              <a:gdLst>
                <a:gd name="T0" fmla="*/ 13 w 18"/>
                <a:gd name="T1" fmla="*/ 9 h 16"/>
                <a:gd name="T2" fmla="*/ 0 w 18"/>
                <a:gd name="T3" fmla="*/ 9 h 16"/>
                <a:gd name="T4" fmla="*/ 13 w 18"/>
                <a:gd name="T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6">
                  <a:moveTo>
                    <a:pt x="13" y="9"/>
                  </a:moveTo>
                  <a:cubicBezTo>
                    <a:pt x="18" y="16"/>
                    <a:pt x="2" y="10"/>
                    <a:pt x="0" y="9"/>
                  </a:cubicBezTo>
                  <a:cubicBezTo>
                    <a:pt x="3" y="0"/>
                    <a:pt x="10" y="13"/>
                    <a:pt x="1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4263"/>
            <p:cNvSpPr>
              <a:spLocks/>
            </p:cNvSpPr>
            <p:nvPr/>
          </p:nvSpPr>
          <p:spPr bwMode="auto">
            <a:xfrm>
              <a:off x="2522538" y="5137150"/>
              <a:ext cx="49213" cy="33338"/>
            </a:xfrm>
            <a:custGeom>
              <a:avLst/>
              <a:gdLst>
                <a:gd name="T0" fmla="*/ 11 w 13"/>
                <a:gd name="T1" fmla="*/ 2 h 9"/>
                <a:gd name="T2" fmla="*/ 0 w 13"/>
                <a:gd name="T3" fmla="*/ 6 h 9"/>
                <a:gd name="T4" fmla="*/ 11 w 13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1" y="2"/>
                  </a:moveTo>
                  <a:cubicBezTo>
                    <a:pt x="13" y="9"/>
                    <a:pt x="4" y="5"/>
                    <a:pt x="0" y="6"/>
                  </a:cubicBezTo>
                  <a:cubicBezTo>
                    <a:pt x="3" y="0"/>
                    <a:pt x="4" y="1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4264"/>
            <p:cNvSpPr>
              <a:spLocks/>
            </p:cNvSpPr>
            <p:nvPr/>
          </p:nvSpPr>
          <p:spPr bwMode="auto">
            <a:xfrm>
              <a:off x="2451100" y="4394200"/>
              <a:ext cx="112713" cy="49213"/>
            </a:xfrm>
            <a:custGeom>
              <a:avLst/>
              <a:gdLst>
                <a:gd name="T0" fmla="*/ 30 w 30"/>
                <a:gd name="T1" fmla="*/ 6 h 13"/>
                <a:gd name="T2" fmla="*/ 0 w 30"/>
                <a:gd name="T3" fmla="*/ 2 h 13"/>
                <a:gd name="T4" fmla="*/ 30 w 30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3">
                  <a:moveTo>
                    <a:pt x="30" y="6"/>
                  </a:moveTo>
                  <a:cubicBezTo>
                    <a:pt x="23" y="7"/>
                    <a:pt x="3" y="13"/>
                    <a:pt x="0" y="2"/>
                  </a:cubicBezTo>
                  <a:cubicBezTo>
                    <a:pt x="9" y="8"/>
                    <a:pt x="16" y="0"/>
                    <a:pt x="3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4265"/>
            <p:cNvSpPr>
              <a:spLocks/>
            </p:cNvSpPr>
            <p:nvPr/>
          </p:nvSpPr>
          <p:spPr bwMode="auto">
            <a:xfrm>
              <a:off x="2511425" y="4645025"/>
              <a:ext cx="41275" cy="26988"/>
            </a:xfrm>
            <a:custGeom>
              <a:avLst/>
              <a:gdLst>
                <a:gd name="T0" fmla="*/ 11 w 11"/>
                <a:gd name="T1" fmla="*/ 3 h 7"/>
                <a:gd name="T2" fmla="*/ 0 w 11"/>
                <a:gd name="T3" fmla="*/ 5 h 7"/>
                <a:gd name="T4" fmla="*/ 11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3"/>
                  </a:moveTo>
                  <a:cubicBezTo>
                    <a:pt x="11" y="7"/>
                    <a:pt x="4" y="4"/>
                    <a:pt x="0" y="5"/>
                  </a:cubicBezTo>
                  <a:cubicBezTo>
                    <a:pt x="0" y="0"/>
                    <a:pt x="9" y="0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4266"/>
            <p:cNvSpPr>
              <a:spLocks/>
            </p:cNvSpPr>
            <p:nvPr/>
          </p:nvSpPr>
          <p:spPr bwMode="auto">
            <a:xfrm>
              <a:off x="2387600" y="4537075"/>
              <a:ext cx="98425" cy="41275"/>
            </a:xfrm>
            <a:custGeom>
              <a:avLst/>
              <a:gdLst>
                <a:gd name="T0" fmla="*/ 26 w 26"/>
                <a:gd name="T1" fmla="*/ 3 h 11"/>
                <a:gd name="T2" fmla="*/ 0 w 26"/>
                <a:gd name="T3" fmla="*/ 3 h 11"/>
                <a:gd name="T4" fmla="*/ 26 w 26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1">
                  <a:moveTo>
                    <a:pt x="26" y="3"/>
                  </a:moveTo>
                  <a:cubicBezTo>
                    <a:pt x="20" y="9"/>
                    <a:pt x="4" y="11"/>
                    <a:pt x="0" y="3"/>
                  </a:cubicBezTo>
                  <a:cubicBezTo>
                    <a:pt x="6" y="2"/>
                    <a:pt x="17" y="0"/>
                    <a:pt x="2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4267"/>
            <p:cNvSpPr>
              <a:spLocks/>
            </p:cNvSpPr>
            <p:nvPr/>
          </p:nvSpPr>
          <p:spPr bwMode="auto">
            <a:xfrm>
              <a:off x="2447925" y="5065713"/>
              <a:ext cx="38100" cy="30163"/>
            </a:xfrm>
            <a:custGeom>
              <a:avLst/>
              <a:gdLst>
                <a:gd name="T0" fmla="*/ 9 w 10"/>
                <a:gd name="T1" fmla="*/ 0 h 8"/>
                <a:gd name="T2" fmla="*/ 4 w 10"/>
                <a:gd name="T3" fmla="*/ 7 h 8"/>
                <a:gd name="T4" fmla="*/ 9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9" y="0"/>
                  </a:moveTo>
                  <a:cubicBezTo>
                    <a:pt x="10" y="5"/>
                    <a:pt x="9" y="8"/>
                    <a:pt x="4" y="7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4268"/>
            <p:cNvSpPr>
              <a:spLocks/>
            </p:cNvSpPr>
            <p:nvPr/>
          </p:nvSpPr>
          <p:spPr bwMode="auto">
            <a:xfrm>
              <a:off x="2403475" y="4656138"/>
              <a:ext cx="74613" cy="34925"/>
            </a:xfrm>
            <a:custGeom>
              <a:avLst/>
              <a:gdLst>
                <a:gd name="T0" fmla="*/ 20 w 20"/>
                <a:gd name="T1" fmla="*/ 0 h 9"/>
                <a:gd name="T2" fmla="*/ 2 w 20"/>
                <a:gd name="T3" fmla="*/ 0 h 9"/>
                <a:gd name="T4" fmla="*/ 20 w 2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0"/>
                  </a:moveTo>
                  <a:cubicBezTo>
                    <a:pt x="18" y="4"/>
                    <a:pt x="0" y="9"/>
                    <a:pt x="2" y="0"/>
                  </a:cubicBezTo>
                  <a:cubicBezTo>
                    <a:pt x="8" y="0"/>
                    <a:pt x="14" y="0"/>
                    <a:pt x="2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4269"/>
            <p:cNvSpPr>
              <a:spLocks/>
            </p:cNvSpPr>
            <p:nvPr/>
          </p:nvSpPr>
          <p:spPr bwMode="auto">
            <a:xfrm>
              <a:off x="2338388" y="4916488"/>
              <a:ext cx="82550" cy="52388"/>
            </a:xfrm>
            <a:custGeom>
              <a:avLst/>
              <a:gdLst>
                <a:gd name="T0" fmla="*/ 22 w 22"/>
                <a:gd name="T1" fmla="*/ 5 h 14"/>
                <a:gd name="T2" fmla="*/ 0 w 22"/>
                <a:gd name="T3" fmla="*/ 8 h 14"/>
                <a:gd name="T4" fmla="*/ 22 w 22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4">
                  <a:moveTo>
                    <a:pt x="22" y="5"/>
                  </a:moveTo>
                  <a:cubicBezTo>
                    <a:pt x="19" y="14"/>
                    <a:pt x="5" y="4"/>
                    <a:pt x="0" y="8"/>
                  </a:cubicBezTo>
                  <a:cubicBezTo>
                    <a:pt x="0" y="0"/>
                    <a:pt x="15" y="7"/>
                    <a:pt x="2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4270"/>
            <p:cNvSpPr>
              <a:spLocks/>
            </p:cNvSpPr>
            <p:nvPr/>
          </p:nvSpPr>
          <p:spPr bwMode="auto">
            <a:xfrm>
              <a:off x="2343150" y="5726113"/>
              <a:ext cx="66675" cy="57150"/>
            </a:xfrm>
            <a:custGeom>
              <a:avLst/>
              <a:gdLst>
                <a:gd name="T0" fmla="*/ 18 w 18"/>
                <a:gd name="T1" fmla="*/ 6 h 15"/>
                <a:gd name="T2" fmla="*/ 3 w 18"/>
                <a:gd name="T3" fmla="*/ 10 h 15"/>
                <a:gd name="T4" fmla="*/ 18 w 18"/>
                <a:gd name="T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18" y="6"/>
                  </a:moveTo>
                  <a:cubicBezTo>
                    <a:pt x="17" y="15"/>
                    <a:pt x="5" y="5"/>
                    <a:pt x="3" y="10"/>
                  </a:cubicBezTo>
                  <a:cubicBezTo>
                    <a:pt x="0" y="0"/>
                    <a:pt x="13" y="9"/>
                    <a:pt x="1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4271"/>
            <p:cNvSpPr>
              <a:spLocks/>
            </p:cNvSpPr>
            <p:nvPr/>
          </p:nvSpPr>
          <p:spPr bwMode="auto">
            <a:xfrm>
              <a:off x="2362200" y="4325938"/>
              <a:ext cx="47625" cy="30163"/>
            </a:xfrm>
            <a:custGeom>
              <a:avLst/>
              <a:gdLst>
                <a:gd name="T0" fmla="*/ 11 w 13"/>
                <a:gd name="T1" fmla="*/ 1 h 8"/>
                <a:gd name="T2" fmla="*/ 0 w 13"/>
                <a:gd name="T3" fmla="*/ 4 h 8"/>
                <a:gd name="T4" fmla="*/ 11 w 1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1" y="1"/>
                  </a:moveTo>
                  <a:cubicBezTo>
                    <a:pt x="13" y="8"/>
                    <a:pt x="4" y="3"/>
                    <a:pt x="0" y="4"/>
                  </a:cubicBezTo>
                  <a:cubicBezTo>
                    <a:pt x="0" y="0"/>
                    <a:pt x="6" y="1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4272"/>
            <p:cNvSpPr>
              <a:spLocks/>
            </p:cNvSpPr>
            <p:nvPr/>
          </p:nvSpPr>
          <p:spPr bwMode="auto">
            <a:xfrm>
              <a:off x="2316163" y="5200650"/>
              <a:ext cx="82550" cy="52388"/>
            </a:xfrm>
            <a:custGeom>
              <a:avLst/>
              <a:gdLst>
                <a:gd name="T0" fmla="*/ 22 w 22"/>
                <a:gd name="T1" fmla="*/ 8 h 14"/>
                <a:gd name="T2" fmla="*/ 22 w 22"/>
                <a:gd name="T3" fmla="*/ 14 h 14"/>
                <a:gd name="T4" fmla="*/ 11 w 22"/>
                <a:gd name="T5" fmla="*/ 14 h 14"/>
                <a:gd name="T6" fmla="*/ 4 w 22"/>
                <a:gd name="T7" fmla="*/ 4 h 14"/>
                <a:gd name="T8" fmla="*/ 22 w 22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8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18" y="14"/>
                    <a:pt x="15" y="14"/>
                    <a:pt x="11" y="14"/>
                  </a:cubicBezTo>
                  <a:cubicBezTo>
                    <a:pt x="17" y="7"/>
                    <a:pt x="0" y="13"/>
                    <a:pt x="4" y="4"/>
                  </a:cubicBezTo>
                  <a:cubicBezTo>
                    <a:pt x="16" y="0"/>
                    <a:pt x="15" y="12"/>
                    <a:pt x="2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4273"/>
            <p:cNvSpPr>
              <a:spLocks/>
            </p:cNvSpPr>
            <p:nvPr/>
          </p:nvSpPr>
          <p:spPr bwMode="auto">
            <a:xfrm>
              <a:off x="2316163" y="4983163"/>
              <a:ext cx="60325" cy="30163"/>
            </a:xfrm>
            <a:custGeom>
              <a:avLst/>
              <a:gdLst>
                <a:gd name="T0" fmla="*/ 15 w 16"/>
                <a:gd name="T1" fmla="*/ 0 h 8"/>
                <a:gd name="T2" fmla="*/ 0 w 16"/>
                <a:gd name="T3" fmla="*/ 4 h 8"/>
                <a:gd name="T4" fmla="*/ 15 w 1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5" y="0"/>
                  </a:moveTo>
                  <a:cubicBezTo>
                    <a:pt x="16" y="8"/>
                    <a:pt x="5" y="2"/>
                    <a:pt x="0" y="4"/>
                  </a:cubicBezTo>
                  <a:cubicBezTo>
                    <a:pt x="3" y="1"/>
                    <a:pt x="10" y="1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4274"/>
            <p:cNvSpPr>
              <a:spLocks/>
            </p:cNvSpPr>
            <p:nvPr/>
          </p:nvSpPr>
          <p:spPr bwMode="auto">
            <a:xfrm>
              <a:off x="2320925" y="5832475"/>
              <a:ext cx="33338" cy="28575"/>
            </a:xfrm>
            <a:custGeom>
              <a:avLst/>
              <a:gdLst>
                <a:gd name="T0" fmla="*/ 0 w 9"/>
                <a:gd name="T1" fmla="*/ 5 h 8"/>
                <a:gd name="T2" fmla="*/ 9 w 9"/>
                <a:gd name="T3" fmla="*/ 3 h 8"/>
                <a:gd name="T4" fmla="*/ 0 w 9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0" y="0"/>
                    <a:pt x="7" y="0"/>
                    <a:pt x="9" y="3"/>
                  </a:cubicBezTo>
                  <a:cubicBezTo>
                    <a:pt x="9" y="8"/>
                    <a:pt x="2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4275"/>
            <p:cNvSpPr>
              <a:spLocks/>
            </p:cNvSpPr>
            <p:nvPr/>
          </p:nvSpPr>
          <p:spPr bwMode="auto">
            <a:xfrm>
              <a:off x="2238375" y="4408488"/>
              <a:ext cx="52388" cy="30163"/>
            </a:xfrm>
            <a:custGeom>
              <a:avLst/>
              <a:gdLst>
                <a:gd name="T0" fmla="*/ 14 w 14"/>
                <a:gd name="T1" fmla="*/ 2 h 8"/>
                <a:gd name="T2" fmla="*/ 0 w 14"/>
                <a:gd name="T3" fmla="*/ 0 h 8"/>
                <a:gd name="T4" fmla="*/ 14 w 14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2"/>
                  </a:moveTo>
                  <a:cubicBezTo>
                    <a:pt x="10" y="5"/>
                    <a:pt x="0" y="8"/>
                    <a:pt x="0" y="0"/>
                  </a:cubicBezTo>
                  <a:cubicBezTo>
                    <a:pt x="4" y="1"/>
                    <a:pt x="8" y="3"/>
                    <a:pt x="1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4276"/>
            <p:cNvSpPr>
              <a:spLocks/>
            </p:cNvSpPr>
            <p:nvPr/>
          </p:nvSpPr>
          <p:spPr bwMode="auto">
            <a:xfrm>
              <a:off x="2222500" y="5538788"/>
              <a:ext cx="57150" cy="49213"/>
            </a:xfrm>
            <a:custGeom>
              <a:avLst/>
              <a:gdLst>
                <a:gd name="T0" fmla="*/ 15 w 15"/>
                <a:gd name="T1" fmla="*/ 5 h 13"/>
                <a:gd name="T2" fmla="*/ 0 w 15"/>
                <a:gd name="T3" fmla="*/ 7 h 13"/>
                <a:gd name="T4" fmla="*/ 15 w 15"/>
                <a:gd name="T5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15" y="5"/>
                  </a:moveTo>
                  <a:cubicBezTo>
                    <a:pt x="13" y="13"/>
                    <a:pt x="8" y="5"/>
                    <a:pt x="0" y="7"/>
                  </a:cubicBezTo>
                  <a:cubicBezTo>
                    <a:pt x="1" y="0"/>
                    <a:pt x="11" y="4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4277"/>
            <p:cNvSpPr>
              <a:spLocks/>
            </p:cNvSpPr>
            <p:nvPr/>
          </p:nvSpPr>
          <p:spPr bwMode="auto">
            <a:xfrm>
              <a:off x="2200275" y="5211763"/>
              <a:ext cx="74613" cy="30163"/>
            </a:xfrm>
            <a:custGeom>
              <a:avLst/>
              <a:gdLst>
                <a:gd name="T0" fmla="*/ 20 w 20"/>
                <a:gd name="T1" fmla="*/ 3 h 8"/>
                <a:gd name="T2" fmla="*/ 1 w 20"/>
                <a:gd name="T3" fmla="*/ 1 h 8"/>
                <a:gd name="T4" fmla="*/ 20 w 20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8">
                  <a:moveTo>
                    <a:pt x="20" y="3"/>
                  </a:moveTo>
                  <a:cubicBezTo>
                    <a:pt x="18" y="6"/>
                    <a:pt x="0" y="8"/>
                    <a:pt x="1" y="1"/>
                  </a:cubicBezTo>
                  <a:cubicBezTo>
                    <a:pt x="11" y="3"/>
                    <a:pt x="13" y="0"/>
                    <a:pt x="2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4278"/>
            <p:cNvSpPr>
              <a:spLocks/>
            </p:cNvSpPr>
            <p:nvPr/>
          </p:nvSpPr>
          <p:spPr bwMode="auto">
            <a:xfrm>
              <a:off x="2241550" y="5783263"/>
              <a:ext cx="30163" cy="41275"/>
            </a:xfrm>
            <a:custGeom>
              <a:avLst/>
              <a:gdLst>
                <a:gd name="T0" fmla="*/ 8 w 8"/>
                <a:gd name="T1" fmla="*/ 0 h 11"/>
                <a:gd name="T2" fmla="*/ 3 w 8"/>
                <a:gd name="T3" fmla="*/ 10 h 11"/>
                <a:gd name="T4" fmla="*/ 8 w 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8" y="0"/>
                  </a:moveTo>
                  <a:cubicBezTo>
                    <a:pt x="8" y="6"/>
                    <a:pt x="8" y="11"/>
                    <a:pt x="3" y="10"/>
                  </a:cubicBezTo>
                  <a:cubicBezTo>
                    <a:pt x="0" y="7"/>
                    <a:pt x="3" y="1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4279"/>
            <p:cNvSpPr>
              <a:spLocks/>
            </p:cNvSpPr>
            <p:nvPr/>
          </p:nvSpPr>
          <p:spPr bwMode="auto">
            <a:xfrm>
              <a:off x="2181225" y="4645025"/>
              <a:ext cx="68263" cy="46038"/>
            </a:xfrm>
            <a:custGeom>
              <a:avLst/>
              <a:gdLst>
                <a:gd name="T0" fmla="*/ 18 w 18"/>
                <a:gd name="T1" fmla="*/ 5 h 12"/>
                <a:gd name="T2" fmla="*/ 0 w 18"/>
                <a:gd name="T3" fmla="*/ 8 h 12"/>
                <a:gd name="T4" fmla="*/ 18 w 18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3" y="12"/>
                    <a:pt x="6" y="6"/>
                    <a:pt x="0" y="8"/>
                  </a:cubicBezTo>
                  <a:cubicBezTo>
                    <a:pt x="3" y="0"/>
                    <a:pt x="11" y="5"/>
                    <a:pt x="1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4280"/>
            <p:cNvSpPr>
              <a:spLocks/>
            </p:cNvSpPr>
            <p:nvPr/>
          </p:nvSpPr>
          <p:spPr bwMode="auto">
            <a:xfrm>
              <a:off x="2159000" y="4319588"/>
              <a:ext cx="44450" cy="33338"/>
            </a:xfrm>
            <a:custGeom>
              <a:avLst/>
              <a:gdLst>
                <a:gd name="T0" fmla="*/ 10 w 12"/>
                <a:gd name="T1" fmla="*/ 2 h 9"/>
                <a:gd name="T2" fmla="*/ 0 w 12"/>
                <a:gd name="T3" fmla="*/ 6 h 9"/>
                <a:gd name="T4" fmla="*/ 10 w 12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0" y="2"/>
                  </a:moveTo>
                  <a:cubicBezTo>
                    <a:pt x="12" y="9"/>
                    <a:pt x="4" y="5"/>
                    <a:pt x="0" y="6"/>
                  </a:cubicBezTo>
                  <a:cubicBezTo>
                    <a:pt x="3" y="1"/>
                    <a:pt x="4" y="0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4281"/>
            <p:cNvSpPr>
              <a:spLocks/>
            </p:cNvSpPr>
            <p:nvPr/>
          </p:nvSpPr>
          <p:spPr bwMode="auto">
            <a:xfrm>
              <a:off x="2151063" y="4600575"/>
              <a:ext cx="41275" cy="30163"/>
            </a:xfrm>
            <a:custGeom>
              <a:avLst/>
              <a:gdLst>
                <a:gd name="T0" fmla="*/ 11 w 11"/>
                <a:gd name="T1" fmla="*/ 3 h 8"/>
                <a:gd name="T2" fmla="*/ 0 w 11"/>
                <a:gd name="T3" fmla="*/ 5 h 8"/>
                <a:gd name="T4" fmla="*/ 11 w 11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3"/>
                  </a:moveTo>
                  <a:cubicBezTo>
                    <a:pt x="9" y="8"/>
                    <a:pt x="5" y="6"/>
                    <a:pt x="0" y="5"/>
                  </a:cubicBezTo>
                  <a:cubicBezTo>
                    <a:pt x="0" y="0"/>
                    <a:pt x="9" y="0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282"/>
            <p:cNvSpPr>
              <a:spLocks/>
            </p:cNvSpPr>
            <p:nvPr/>
          </p:nvSpPr>
          <p:spPr bwMode="auto">
            <a:xfrm>
              <a:off x="2090738" y="4389438"/>
              <a:ext cx="76200" cy="38100"/>
            </a:xfrm>
            <a:custGeom>
              <a:avLst/>
              <a:gdLst>
                <a:gd name="T0" fmla="*/ 20 w 20"/>
                <a:gd name="T1" fmla="*/ 10 h 10"/>
                <a:gd name="T2" fmla="*/ 0 w 20"/>
                <a:gd name="T3" fmla="*/ 10 h 10"/>
                <a:gd name="T4" fmla="*/ 18 w 20"/>
                <a:gd name="T5" fmla="*/ 3 h 10"/>
                <a:gd name="T6" fmla="*/ 20 w 20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0">
                  <a:moveTo>
                    <a:pt x="20" y="10"/>
                  </a:moveTo>
                  <a:cubicBezTo>
                    <a:pt x="11" y="9"/>
                    <a:pt x="9" y="9"/>
                    <a:pt x="0" y="10"/>
                  </a:cubicBezTo>
                  <a:cubicBezTo>
                    <a:pt x="2" y="0"/>
                    <a:pt x="12" y="9"/>
                    <a:pt x="18" y="3"/>
                  </a:cubicBezTo>
                  <a:cubicBezTo>
                    <a:pt x="20" y="4"/>
                    <a:pt x="20" y="7"/>
                    <a:pt x="2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283"/>
            <p:cNvSpPr>
              <a:spLocks/>
            </p:cNvSpPr>
            <p:nvPr/>
          </p:nvSpPr>
          <p:spPr bwMode="auto">
            <a:xfrm>
              <a:off x="2084388" y="4641850"/>
              <a:ext cx="82550" cy="49213"/>
            </a:xfrm>
            <a:custGeom>
              <a:avLst/>
              <a:gdLst>
                <a:gd name="T0" fmla="*/ 22 w 22"/>
                <a:gd name="T1" fmla="*/ 4 h 13"/>
                <a:gd name="T2" fmla="*/ 22 w 22"/>
                <a:gd name="T3" fmla="*/ 9 h 13"/>
                <a:gd name="T4" fmla="*/ 0 w 22"/>
                <a:gd name="T5" fmla="*/ 11 h 13"/>
                <a:gd name="T6" fmla="*/ 22 w 22"/>
                <a:gd name="T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3">
                  <a:moveTo>
                    <a:pt x="22" y="4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12" y="13"/>
                    <a:pt x="9" y="13"/>
                    <a:pt x="0" y="11"/>
                  </a:cubicBezTo>
                  <a:cubicBezTo>
                    <a:pt x="3" y="1"/>
                    <a:pt x="11" y="0"/>
                    <a:pt x="2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84"/>
            <p:cNvSpPr>
              <a:spLocks/>
            </p:cNvSpPr>
            <p:nvPr/>
          </p:nvSpPr>
          <p:spPr bwMode="auto">
            <a:xfrm>
              <a:off x="2008188" y="4330700"/>
              <a:ext cx="147638" cy="30163"/>
            </a:xfrm>
            <a:custGeom>
              <a:avLst/>
              <a:gdLst>
                <a:gd name="T0" fmla="*/ 39 w 39"/>
                <a:gd name="T1" fmla="*/ 1 h 8"/>
                <a:gd name="T2" fmla="*/ 0 w 39"/>
                <a:gd name="T3" fmla="*/ 3 h 8"/>
                <a:gd name="T4" fmla="*/ 39 w 39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8">
                  <a:moveTo>
                    <a:pt x="39" y="1"/>
                  </a:moveTo>
                  <a:cubicBezTo>
                    <a:pt x="27" y="8"/>
                    <a:pt x="12" y="3"/>
                    <a:pt x="0" y="3"/>
                  </a:cubicBezTo>
                  <a:cubicBezTo>
                    <a:pt x="14" y="0"/>
                    <a:pt x="26" y="0"/>
                    <a:pt x="3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285"/>
            <p:cNvSpPr>
              <a:spLocks/>
            </p:cNvSpPr>
            <p:nvPr/>
          </p:nvSpPr>
          <p:spPr bwMode="auto">
            <a:xfrm>
              <a:off x="2098675" y="5745163"/>
              <a:ext cx="49213" cy="52388"/>
            </a:xfrm>
            <a:custGeom>
              <a:avLst/>
              <a:gdLst>
                <a:gd name="T0" fmla="*/ 13 w 13"/>
                <a:gd name="T1" fmla="*/ 1 h 14"/>
                <a:gd name="T2" fmla="*/ 0 w 13"/>
                <a:gd name="T3" fmla="*/ 14 h 14"/>
                <a:gd name="T4" fmla="*/ 6 w 13"/>
                <a:gd name="T5" fmla="*/ 0 h 14"/>
                <a:gd name="T6" fmla="*/ 13 w 13"/>
                <a:gd name="T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"/>
                  </a:moveTo>
                  <a:cubicBezTo>
                    <a:pt x="9" y="6"/>
                    <a:pt x="7" y="13"/>
                    <a:pt x="0" y="14"/>
                  </a:cubicBezTo>
                  <a:cubicBezTo>
                    <a:pt x="2" y="10"/>
                    <a:pt x="4" y="6"/>
                    <a:pt x="6" y="0"/>
                  </a:cubicBezTo>
                  <a:cubicBezTo>
                    <a:pt x="8" y="0"/>
                    <a:pt x="11" y="1"/>
                    <a:pt x="1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286"/>
            <p:cNvSpPr>
              <a:spLocks/>
            </p:cNvSpPr>
            <p:nvPr/>
          </p:nvSpPr>
          <p:spPr bwMode="auto">
            <a:xfrm>
              <a:off x="2084388" y="4352925"/>
              <a:ext cx="55563" cy="30163"/>
            </a:xfrm>
            <a:custGeom>
              <a:avLst/>
              <a:gdLst>
                <a:gd name="T0" fmla="*/ 15 w 15"/>
                <a:gd name="T1" fmla="*/ 3 h 8"/>
                <a:gd name="T2" fmla="*/ 0 w 15"/>
                <a:gd name="T3" fmla="*/ 5 h 8"/>
                <a:gd name="T4" fmla="*/ 15 w 15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5" y="3"/>
                  </a:moveTo>
                  <a:cubicBezTo>
                    <a:pt x="11" y="5"/>
                    <a:pt x="3" y="8"/>
                    <a:pt x="0" y="5"/>
                  </a:cubicBezTo>
                  <a:cubicBezTo>
                    <a:pt x="4" y="2"/>
                    <a:pt x="12" y="0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287"/>
            <p:cNvSpPr>
              <a:spLocks/>
            </p:cNvSpPr>
            <p:nvPr/>
          </p:nvSpPr>
          <p:spPr bwMode="auto">
            <a:xfrm>
              <a:off x="2079625" y="5153025"/>
              <a:ext cx="46038" cy="44450"/>
            </a:xfrm>
            <a:custGeom>
              <a:avLst/>
              <a:gdLst>
                <a:gd name="T0" fmla="*/ 11 w 12"/>
                <a:gd name="T1" fmla="*/ 9 h 12"/>
                <a:gd name="T2" fmla="*/ 0 w 12"/>
                <a:gd name="T3" fmla="*/ 9 h 12"/>
                <a:gd name="T4" fmla="*/ 11 w 12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1" y="9"/>
                  </a:moveTo>
                  <a:cubicBezTo>
                    <a:pt x="12" y="12"/>
                    <a:pt x="0" y="12"/>
                    <a:pt x="0" y="9"/>
                  </a:cubicBezTo>
                  <a:cubicBezTo>
                    <a:pt x="0" y="0"/>
                    <a:pt x="9" y="9"/>
                    <a:pt x="1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288"/>
            <p:cNvSpPr>
              <a:spLocks/>
            </p:cNvSpPr>
            <p:nvPr/>
          </p:nvSpPr>
          <p:spPr bwMode="auto">
            <a:xfrm>
              <a:off x="1933575" y="5475288"/>
              <a:ext cx="165100" cy="74613"/>
            </a:xfrm>
            <a:custGeom>
              <a:avLst/>
              <a:gdLst>
                <a:gd name="T0" fmla="*/ 44 w 44"/>
                <a:gd name="T1" fmla="*/ 10 h 20"/>
                <a:gd name="T2" fmla="*/ 0 w 44"/>
                <a:gd name="T3" fmla="*/ 14 h 20"/>
                <a:gd name="T4" fmla="*/ 44 w 44"/>
                <a:gd name="T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0">
                  <a:moveTo>
                    <a:pt x="44" y="10"/>
                  </a:moveTo>
                  <a:cubicBezTo>
                    <a:pt x="36" y="20"/>
                    <a:pt x="13" y="13"/>
                    <a:pt x="0" y="14"/>
                  </a:cubicBezTo>
                  <a:cubicBezTo>
                    <a:pt x="13" y="0"/>
                    <a:pt x="21" y="15"/>
                    <a:pt x="4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89"/>
            <p:cNvSpPr>
              <a:spLocks/>
            </p:cNvSpPr>
            <p:nvPr/>
          </p:nvSpPr>
          <p:spPr bwMode="auto">
            <a:xfrm>
              <a:off x="2043113" y="4652963"/>
              <a:ext cx="33338" cy="33338"/>
            </a:xfrm>
            <a:custGeom>
              <a:avLst/>
              <a:gdLst>
                <a:gd name="T0" fmla="*/ 9 w 9"/>
                <a:gd name="T1" fmla="*/ 8 h 9"/>
                <a:gd name="T2" fmla="*/ 0 w 9"/>
                <a:gd name="T3" fmla="*/ 6 h 9"/>
                <a:gd name="T4" fmla="*/ 5 w 9"/>
                <a:gd name="T5" fmla="*/ 0 h 9"/>
                <a:gd name="T6" fmla="*/ 9 w 9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9" y="8"/>
                  </a:moveTo>
                  <a:cubicBezTo>
                    <a:pt x="5" y="9"/>
                    <a:pt x="2" y="8"/>
                    <a:pt x="0" y="6"/>
                  </a:cubicBezTo>
                  <a:cubicBezTo>
                    <a:pt x="0" y="3"/>
                    <a:pt x="6" y="5"/>
                    <a:pt x="5" y="0"/>
                  </a:cubicBezTo>
                  <a:cubicBezTo>
                    <a:pt x="8" y="1"/>
                    <a:pt x="9" y="4"/>
                    <a:pt x="9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290"/>
            <p:cNvSpPr>
              <a:spLocks/>
            </p:cNvSpPr>
            <p:nvPr/>
          </p:nvSpPr>
          <p:spPr bwMode="auto">
            <a:xfrm>
              <a:off x="1817688" y="5268913"/>
              <a:ext cx="255588" cy="71438"/>
            </a:xfrm>
            <a:custGeom>
              <a:avLst/>
              <a:gdLst>
                <a:gd name="T0" fmla="*/ 68 w 68"/>
                <a:gd name="T1" fmla="*/ 5 h 19"/>
                <a:gd name="T2" fmla="*/ 63 w 68"/>
                <a:gd name="T3" fmla="*/ 19 h 19"/>
                <a:gd name="T4" fmla="*/ 61 w 68"/>
                <a:gd name="T5" fmla="*/ 9 h 19"/>
                <a:gd name="T6" fmla="*/ 0 w 68"/>
                <a:gd name="T7" fmla="*/ 9 h 19"/>
                <a:gd name="T8" fmla="*/ 68 w 68"/>
                <a:gd name="T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">
                  <a:moveTo>
                    <a:pt x="68" y="5"/>
                  </a:moveTo>
                  <a:cubicBezTo>
                    <a:pt x="66" y="10"/>
                    <a:pt x="65" y="15"/>
                    <a:pt x="63" y="19"/>
                  </a:cubicBezTo>
                  <a:cubicBezTo>
                    <a:pt x="54" y="19"/>
                    <a:pt x="63" y="14"/>
                    <a:pt x="61" y="9"/>
                  </a:cubicBezTo>
                  <a:cubicBezTo>
                    <a:pt x="35" y="13"/>
                    <a:pt x="17" y="12"/>
                    <a:pt x="0" y="9"/>
                  </a:cubicBezTo>
                  <a:cubicBezTo>
                    <a:pt x="19" y="0"/>
                    <a:pt x="45" y="8"/>
                    <a:pt x="6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291"/>
            <p:cNvSpPr>
              <a:spLocks/>
            </p:cNvSpPr>
            <p:nvPr/>
          </p:nvSpPr>
          <p:spPr bwMode="auto">
            <a:xfrm>
              <a:off x="2008188" y="4265613"/>
              <a:ext cx="41275" cy="46038"/>
            </a:xfrm>
            <a:custGeom>
              <a:avLst/>
              <a:gdLst>
                <a:gd name="T0" fmla="*/ 11 w 11"/>
                <a:gd name="T1" fmla="*/ 1 h 12"/>
                <a:gd name="T2" fmla="*/ 11 w 11"/>
                <a:gd name="T3" fmla="*/ 6 h 12"/>
                <a:gd name="T4" fmla="*/ 3 w 11"/>
                <a:gd name="T5" fmla="*/ 12 h 12"/>
                <a:gd name="T6" fmla="*/ 11 w 11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11" y="1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5" y="5"/>
                    <a:pt x="5" y="9"/>
                    <a:pt x="3" y="12"/>
                  </a:cubicBezTo>
                  <a:cubicBezTo>
                    <a:pt x="0" y="9"/>
                    <a:pt x="5" y="0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292"/>
            <p:cNvSpPr>
              <a:spLocks/>
            </p:cNvSpPr>
            <p:nvPr/>
          </p:nvSpPr>
          <p:spPr bwMode="auto">
            <a:xfrm>
              <a:off x="1985963" y="4652963"/>
              <a:ext cx="49213" cy="41275"/>
            </a:xfrm>
            <a:custGeom>
              <a:avLst/>
              <a:gdLst>
                <a:gd name="T0" fmla="*/ 13 w 13"/>
                <a:gd name="T1" fmla="*/ 4 h 11"/>
                <a:gd name="T2" fmla="*/ 5 w 13"/>
                <a:gd name="T3" fmla="*/ 6 h 11"/>
                <a:gd name="T4" fmla="*/ 0 w 13"/>
                <a:gd name="T5" fmla="*/ 10 h 11"/>
                <a:gd name="T6" fmla="*/ 4 w 13"/>
                <a:gd name="T7" fmla="*/ 0 h 11"/>
                <a:gd name="T8" fmla="*/ 13 w 13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3" y="4"/>
                  </a:moveTo>
                  <a:cubicBezTo>
                    <a:pt x="11" y="10"/>
                    <a:pt x="10" y="6"/>
                    <a:pt x="5" y="6"/>
                  </a:cubicBezTo>
                  <a:cubicBezTo>
                    <a:pt x="3" y="7"/>
                    <a:pt x="3" y="11"/>
                    <a:pt x="0" y="10"/>
                  </a:cubicBezTo>
                  <a:cubicBezTo>
                    <a:pt x="0" y="5"/>
                    <a:pt x="3" y="4"/>
                    <a:pt x="4" y="0"/>
                  </a:cubicBezTo>
                  <a:cubicBezTo>
                    <a:pt x="8" y="0"/>
                    <a:pt x="9" y="3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293"/>
            <p:cNvSpPr>
              <a:spLocks/>
            </p:cNvSpPr>
            <p:nvPr/>
          </p:nvSpPr>
          <p:spPr bwMode="auto">
            <a:xfrm>
              <a:off x="1930400" y="4735513"/>
              <a:ext cx="96838" cy="33338"/>
            </a:xfrm>
            <a:custGeom>
              <a:avLst/>
              <a:gdLst>
                <a:gd name="T0" fmla="*/ 26 w 26"/>
                <a:gd name="T1" fmla="*/ 4 h 9"/>
                <a:gd name="T2" fmla="*/ 0 w 26"/>
                <a:gd name="T3" fmla="*/ 7 h 9"/>
                <a:gd name="T4" fmla="*/ 26 w 26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26" y="4"/>
                  </a:moveTo>
                  <a:cubicBezTo>
                    <a:pt x="21" y="9"/>
                    <a:pt x="9" y="7"/>
                    <a:pt x="0" y="7"/>
                  </a:cubicBezTo>
                  <a:cubicBezTo>
                    <a:pt x="5" y="0"/>
                    <a:pt x="17" y="3"/>
                    <a:pt x="2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294"/>
            <p:cNvSpPr>
              <a:spLocks/>
            </p:cNvSpPr>
            <p:nvPr/>
          </p:nvSpPr>
          <p:spPr bwMode="auto">
            <a:xfrm>
              <a:off x="1993900" y="5805488"/>
              <a:ext cx="22225" cy="30163"/>
            </a:xfrm>
            <a:custGeom>
              <a:avLst/>
              <a:gdLst>
                <a:gd name="T0" fmla="*/ 6 w 6"/>
                <a:gd name="T1" fmla="*/ 0 h 8"/>
                <a:gd name="T2" fmla="*/ 6 w 6"/>
                <a:gd name="T3" fmla="*/ 8 h 8"/>
                <a:gd name="T4" fmla="*/ 0 w 6"/>
                <a:gd name="T5" fmla="*/ 0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6" y="2"/>
                    <a:pt x="6" y="5"/>
                    <a:pt x="6" y="8"/>
                  </a:cubicBezTo>
                  <a:cubicBezTo>
                    <a:pt x="1" y="8"/>
                    <a:pt x="1" y="4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4295"/>
            <p:cNvSpPr>
              <a:spLocks/>
            </p:cNvSpPr>
            <p:nvPr/>
          </p:nvSpPr>
          <p:spPr bwMode="auto">
            <a:xfrm>
              <a:off x="1892300" y="4319588"/>
              <a:ext cx="52388" cy="28575"/>
            </a:xfrm>
            <a:custGeom>
              <a:avLst/>
              <a:gdLst>
                <a:gd name="T0" fmla="*/ 14 w 14"/>
                <a:gd name="T1" fmla="*/ 4 h 8"/>
                <a:gd name="T2" fmla="*/ 1 w 14"/>
                <a:gd name="T3" fmla="*/ 8 h 8"/>
                <a:gd name="T4" fmla="*/ 14 w 14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4"/>
                  </a:moveTo>
                  <a:cubicBezTo>
                    <a:pt x="11" y="7"/>
                    <a:pt x="7" y="8"/>
                    <a:pt x="1" y="8"/>
                  </a:cubicBezTo>
                  <a:cubicBezTo>
                    <a:pt x="0" y="0"/>
                    <a:pt x="10" y="5"/>
                    <a:pt x="1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4296"/>
            <p:cNvSpPr>
              <a:spLocks/>
            </p:cNvSpPr>
            <p:nvPr/>
          </p:nvSpPr>
          <p:spPr bwMode="auto">
            <a:xfrm>
              <a:off x="1787525" y="5708650"/>
              <a:ext cx="115888" cy="52388"/>
            </a:xfrm>
            <a:custGeom>
              <a:avLst/>
              <a:gdLst>
                <a:gd name="T0" fmla="*/ 31 w 31"/>
                <a:gd name="T1" fmla="*/ 8 h 14"/>
                <a:gd name="T2" fmla="*/ 6 w 31"/>
                <a:gd name="T3" fmla="*/ 14 h 14"/>
                <a:gd name="T4" fmla="*/ 4 w 31"/>
                <a:gd name="T5" fmla="*/ 4 h 14"/>
                <a:gd name="T6" fmla="*/ 9 w 31"/>
                <a:gd name="T7" fmla="*/ 10 h 14"/>
                <a:gd name="T8" fmla="*/ 31 w 31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8"/>
                  </a:moveTo>
                  <a:cubicBezTo>
                    <a:pt x="21" y="12"/>
                    <a:pt x="17" y="11"/>
                    <a:pt x="6" y="14"/>
                  </a:cubicBezTo>
                  <a:cubicBezTo>
                    <a:pt x="5" y="10"/>
                    <a:pt x="0" y="8"/>
                    <a:pt x="4" y="4"/>
                  </a:cubicBezTo>
                  <a:cubicBezTo>
                    <a:pt x="9" y="3"/>
                    <a:pt x="10" y="5"/>
                    <a:pt x="9" y="10"/>
                  </a:cubicBezTo>
                  <a:cubicBezTo>
                    <a:pt x="15" y="0"/>
                    <a:pt x="25" y="7"/>
                    <a:pt x="3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4297"/>
            <p:cNvSpPr>
              <a:spLocks/>
            </p:cNvSpPr>
            <p:nvPr/>
          </p:nvSpPr>
          <p:spPr bwMode="auto">
            <a:xfrm>
              <a:off x="1870075" y="4667250"/>
              <a:ext cx="38100" cy="30163"/>
            </a:xfrm>
            <a:custGeom>
              <a:avLst/>
              <a:gdLst>
                <a:gd name="T0" fmla="*/ 9 w 10"/>
                <a:gd name="T1" fmla="*/ 8 h 8"/>
                <a:gd name="T2" fmla="*/ 1 w 10"/>
                <a:gd name="T3" fmla="*/ 8 h 8"/>
                <a:gd name="T4" fmla="*/ 9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9" y="8"/>
                  </a:moveTo>
                  <a:cubicBezTo>
                    <a:pt x="6" y="8"/>
                    <a:pt x="4" y="8"/>
                    <a:pt x="1" y="8"/>
                  </a:cubicBezTo>
                  <a:cubicBezTo>
                    <a:pt x="0" y="0"/>
                    <a:pt x="10" y="0"/>
                    <a:pt x="9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4298"/>
            <p:cNvSpPr>
              <a:spLocks/>
            </p:cNvSpPr>
            <p:nvPr/>
          </p:nvSpPr>
          <p:spPr bwMode="auto">
            <a:xfrm>
              <a:off x="1812925" y="5813425"/>
              <a:ext cx="57150" cy="60325"/>
            </a:xfrm>
            <a:custGeom>
              <a:avLst/>
              <a:gdLst>
                <a:gd name="T0" fmla="*/ 15 w 15"/>
                <a:gd name="T1" fmla="*/ 13 h 16"/>
                <a:gd name="T2" fmla="*/ 4 w 15"/>
                <a:gd name="T3" fmla="*/ 15 h 16"/>
                <a:gd name="T4" fmla="*/ 11 w 15"/>
                <a:gd name="T5" fmla="*/ 11 h 16"/>
                <a:gd name="T6" fmla="*/ 12 w 15"/>
                <a:gd name="T7" fmla="*/ 0 h 16"/>
                <a:gd name="T8" fmla="*/ 15 w 15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5" y="13"/>
                  </a:moveTo>
                  <a:cubicBezTo>
                    <a:pt x="13" y="15"/>
                    <a:pt x="9" y="15"/>
                    <a:pt x="4" y="15"/>
                  </a:cubicBezTo>
                  <a:cubicBezTo>
                    <a:pt x="4" y="6"/>
                    <a:pt x="9" y="16"/>
                    <a:pt x="11" y="11"/>
                  </a:cubicBezTo>
                  <a:cubicBezTo>
                    <a:pt x="0" y="3"/>
                    <a:pt x="6" y="10"/>
                    <a:pt x="12" y="0"/>
                  </a:cubicBezTo>
                  <a:cubicBezTo>
                    <a:pt x="14" y="2"/>
                    <a:pt x="15" y="7"/>
                    <a:pt x="15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4299"/>
            <p:cNvSpPr>
              <a:spLocks/>
            </p:cNvSpPr>
            <p:nvPr/>
          </p:nvSpPr>
          <p:spPr bwMode="auto">
            <a:xfrm>
              <a:off x="1782763" y="5489575"/>
              <a:ext cx="82550" cy="57150"/>
            </a:xfrm>
            <a:custGeom>
              <a:avLst/>
              <a:gdLst>
                <a:gd name="T0" fmla="*/ 22 w 22"/>
                <a:gd name="T1" fmla="*/ 14 h 15"/>
                <a:gd name="T2" fmla="*/ 1 w 22"/>
                <a:gd name="T3" fmla="*/ 12 h 15"/>
                <a:gd name="T4" fmla="*/ 14 w 22"/>
                <a:gd name="T5" fmla="*/ 4 h 15"/>
                <a:gd name="T6" fmla="*/ 22 w 22"/>
                <a:gd name="T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5">
                  <a:moveTo>
                    <a:pt x="22" y="14"/>
                  </a:moveTo>
                  <a:cubicBezTo>
                    <a:pt x="18" y="15"/>
                    <a:pt x="11" y="12"/>
                    <a:pt x="1" y="12"/>
                  </a:cubicBezTo>
                  <a:cubicBezTo>
                    <a:pt x="0" y="0"/>
                    <a:pt x="8" y="9"/>
                    <a:pt x="14" y="4"/>
                  </a:cubicBezTo>
                  <a:cubicBezTo>
                    <a:pt x="16" y="9"/>
                    <a:pt x="19" y="11"/>
                    <a:pt x="22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4300"/>
            <p:cNvSpPr>
              <a:spLocks/>
            </p:cNvSpPr>
            <p:nvPr/>
          </p:nvSpPr>
          <p:spPr bwMode="auto">
            <a:xfrm>
              <a:off x="1765300" y="4667250"/>
              <a:ext cx="96838" cy="38100"/>
            </a:xfrm>
            <a:custGeom>
              <a:avLst/>
              <a:gdLst>
                <a:gd name="T0" fmla="*/ 24 w 26"/>
                <a:gd name="T1" fmla="*/ 6 h 10"/>
                <a:gd name="T2" fmla="*/ 0 w 26"/>
                <a:gd name="T3" fmla="*/ 8 h 10"/>
                <a:gd name="T4" fmla="*/ 20 w 26"/>
                <a:gd name="T5" fmla="*/ 0 h 10"/>
                <a:gd name="T6" fmla="*/ 24 w 26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0">
                  <a:moveTo>
                    <a:pt x="24" y="6"/>
                  </a:moveTo>
                  <a:cubicBezTo>
                    <a:pt x="20" y="8"/>
                    <a:pt x="10" y="8"/>
                    <a:pt x="0" y="8"/>
                  </a:cubicBezTo>
                  <a:cubicBezTo>
                    <a:pt x="5" y="1"/>
                    <a:pt x="16" y="10"/>
                    <a:pt x="20" y="0"/>
                  </a:cubicBezTo>
                  <a:cubicBezTo>
                    <a:pt x="26" y="1"/>
                    <a:pt x="20" y="5"/>
                    <a:pt x="2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4301"/>
            <p:cNvSpPr>
              <a:spLocks/>
            </p:cNvSpPr>
            <p:nvPr/>
          </p:nvSpPr>
          <p:spPr bwMode="auto">
            <a:xfrm>
              <a:off x="1727200" y="4743450"/>
              <a:ext cx="104775" cy="30163"/>
            </a:xfrm>
            <a:custGeom>
              <a:avLst/>
              <a:gdLst>
                <a:gd name="T0" fmla="*/ 28 w 28"/>
                <a:gd name="T1" fmla="*/ 1 h 8"/>
                <a:gd name="T2" fmla="*/ 0 w 28"/>
                <a:gd name="T3" fmla="*/ 1 h 8"/>
                <a:gd name="T4" fmla="*/ 28 w 28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8">
                  <a:moveTo>
                    <a:pt x="28" y="1"/>
                  </a:moveTo>
                  <a:cubicBezTo>
                    <a:pt x="23" y="8"/>
                    <a:pt x="9" y="7"/>
                    <a:pt x="0" y="1"/>
                  </a:cubicBezTo>
                  <a:cubicBezTo>
                    <a:pt x="10" y="5"/>
                    <a:pt x="16" y="0"/>
                    <a:pt x="2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4302"/>
            <p:cNvSpPr>
              <a:spLocks/>
            </p:cNvSpPr>
            <p:nvPr/>
          </p:nvSpPr>
          <p:spPr bwMode="auto">
            <a:xfrm>
              <a:off x="1776413" y="5599113"/>
              <a:ext cx="25400" cy="41275"/>
            </a:xfrm>
            <a:custGeom>
              <a:avLst/>
              <a:gdLst>
                <a:gd name="T0" fmla="*/ 7 w 7"/>
                <a:gd name="T1" fmla="*/ 8 h 11"/>
                <a:gd name="T2" fmla="*/ 0 w 7"/>
                <a:gd name="T3" fmla="*/ 10 h 11"/>
                <a:gd name="T4" fmla="*/ 5 w 7"/>
                <a:gd name="T5" fmla="*/ 0 h 11"/>
                <a:gd name="T6" fmla="*/ 7 w 7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7" y="8"/>
                  </a:moveTo>
                  <a:cubicBezTo>
                    <a:pt x="6" y="11"/>
                    <a:pt x="2" y="10"/>
                    <a:pt x="0" y="10"/>
                  </a:cubicBezTo>
                  <a:cubicBezTo>
                    <a:pt x="1" y="7"/>
                    <a:pt x="0" y="0"/>
                    <a:pt x="5" y="0"/>
                  </a:cubicBezTo>
                  <a:cubicBezTo>
                    <a:pt x="5" y="3"/>
                    <a:pt x="4" y="8"/>
                    <a:pt x="7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4303"/>
            <p:cNvSpPr>
              <a:spLocks/>
            </p:cNvSpPr>
            <p:nvPr/>
          </p:nvSpPr>
          <p:spPr bwMode="auto">
            <a:xfrm>
              <a:off x="1727200" y="4251325"/>
              <a:ext cx="52388" cy="60325"/>
            </a:xfrm>
            <a:custGeom>
              <a:avLst/>
              <a:gdLst>
                <a:gd name="T0" fmla="*/ 14 w 14"/>
                <a:gd name="T1" fmla="*/ 0 h 16"/>
                <a:gd name="T2" fmla="*/ 6 w 14"/>
                <a:gd name="T3" fmla="*/ 16 h 16"/>
                <a:gd name="T4" fmla="*/ 6 w 14"/>
                <a:gd name="T5" fmla="*/ 10 h 16"/>
                <a:gd name="T6" fmla="*/ 8 w 14"/>
                <a:gd name="T7" fmla="*/ 0 h 16"/>
                <a:gd name="T8" fmla="*/ 14 w 1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0" y="8"/>
                    <a:pt x="14" y="14"/>
                    <a:pt x="6" y="16"/>
                  </a:cubicBezTo>
                  <a:cubicBezTo>
                    <a:pt x="9" y="16"/>
                    <a:pt x="9" y="4"/>
                    <a:pt x="6" y="10"/>
                  </a:cubicBezTo>
                  <a:cubicBezTo>
                    <a:pt x="0" y="7"/>
                    <a:pt x="12" y="7"/>
                    <a:pt x="8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4304"/>
            <p:cNvSpPr>
              <a:spLocks/>
            </p:cNvSpPr>
            <p:nvPr/>
          </p:nvSpPr>
          <p:spPr bwMode="auto">
            <a:xfrm>
              <a:off x="1666875" y="5291138"/>
              <a:ext cx="109538" cy="38100"/>
            </a:xfrm>
            <a:custGeom>
              <a:avLst/>
              <a:gdLst>
                <a:gd name="T0" fmla="*/ 29 w 29"/>
                <a:gd name="T1" fmla="*/ 1 h 10"/>
                <a:gd name="T2" fmla="*/ 20 w 29"/>
                <a:gd name="T3" fmla="*/ 3 h 10"/>
                <a:gd name="T4" fmla="*/ 29 w 29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0">
                  <a:moveTo>
                    <a:pt x="29" y="1"/>
                  </a:moveTo>
                  <a:cubicBezTo>
                    <a:pt x="28" y="10"/>
                    <a:pt x="21" y="3"/>
                    <a:pt x="20" y="3"/>
                  </a:cubicBezTo>
                  <a:cubicBezTo>
                    <a:pt x="0" y="2"/>
                    <a:pt x="7" y="0"/>
                    <a:pt x="2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4305"/>
            <p:cNvSpPr>
              <a:spLocks/>
            </p:cNvSpPr>
            <p:nvPr/>
          </p:nvSpPr>
          <p:spPr bwMode="auto">
            <a:xfrm>
              <a:off x="1677988" y="5700713"/>
              <a:ext cx="76200" cy="74613"/>
            </a:xfrm>
            <a:custGeom>
              <a:avLst/>
              <a:gdLst>
                <a:gd name="T0" fmla="*/ 20 w 20"/>
                <a:gd name="T1" fmla="*/ 8 h 20"/>
                <a:gd name="T2" fmla="*/ 11 w 20"/>
                <a:gd name="T3" fmla="*/ 20 h 20"/>
                <a:gd name="T4" fmla="*/ 0 w 20"/>
                <a:gd name="T5" fmla="*/ 12 h 20"/>
                <a:gd name="T6" fmla="*/ 20 w 20"/>
                <a:gd name="T7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">
                  <a:moveTo>
                    <a:pt x="20" y="8"/>
                  </a:moveTo>
                  <a:cubicBezTo>
                    <a:pt x="19" y="14"/>
                    <a:pt x="8" y="10"/>
                    <a:pt x="11" y="20"/>
                  </a:cubicBezTo>
                  <a:cubicBezTo>
                    <a:pt x="5" y="16"/>
                    <a:pt x="10" y="7"/>
                    <a:pt x="0" y="12"/>
                  </a:cubicBezTo>
                  <a:cubicBezTo>
                    <a:pt x="4" y="0"/>
                    <a:pt x="9" y="12"/>
                    <a:pt x="2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4306"/>
            <p:cNvSpPr>
              <a:spLocks/>
            </p:cNvSpPr>
            <p:nvPr/>
          </p:nvSpPr>
          <p:spPr bwMode="auto">
            <a:xfrm>
              <a:off x="1708150" y="5365750"/>
              <a:ext cx="38100" cy="38100"/>
            </a:xfrm>
            <a:custGeom>
              <a:avLst/>
              <a:gdLst>
                <a:gd name="T0" fmla="*/ 1 w 10"/>
                <a:gd name="T1" fmla="*/ 10 h 10"/>
                <a:gd name="T2" fmla="*/ 1 w 10"/>
                <a:gd name="T3" fmla="*/ 0 h 10"/>
                <a:gd name="T4" fmla="*/ 1 w 10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" y="10"/>
                  </a:moveTo>
                  <a:cubicBezTo>
                    <a:pt x="0" y="4"/>
                    <a:pt x="0" y="6"/>
                    <a:pt x="1" y="0"/>
                  </a:cubicBezTo>
                  <a:cubicBezTo>
                    <a:pt x="6" y="1"/>
                    <a:pt x="10" y="10"/>
                    <a:pt x="1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4307"/>
            <p:cNvSpPr>
              <a:spLocks/>
            </p:cNvSpPr>
            <p:nvPr/>
          </p:nvSpPr>
          <p:spPr bwMode="auto">
            <a:xfrm>
              <a:off x="1671638" y="5854700"/>
              <a:ext cx="52388" cy="30163"/>
            </a:xfrm>
            <a:custGeom>
              <a:avLst/>
              <a:gdLst>
                <a:gd name="T0" fmla="*/ 14 w 14"/>
                <a:gd name="T1" fmla="*/ 2 h 8"/>
                <a:gd name="T2" fmla="*/ 0 w 14"/>
                <a:gd name="T3" fmla="*/ 4 h 8"/>
                <a:gd name="T4" fmla="*/ 14 w 14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2"/>
                  </a:moveTo>
                  <a:cubicBezTo>
                    <a:pt x="12" y="8"/>
                    <a:pt x="5" y="6"/>
                    <a:pt x="0" y="4"/>
                  </a:cubicBezTo>
                  <a:cubicBezTo>
                    <a:pt x="1" y="0"/>
                    <a:pt x="10" y="3"/>
                    <a:pt x="1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4308"/>
            <p:cNvSpPr>
              <a:spLocks/>
            </p:cNvSpPr>
            <p:nvPr/>
          </p:nvSpPr>
          <p:spPr bwMode="auto">
            <a:xfrm>
              <a:off x="1644650" y="5359400"/>
              <a:ext cx="38100" cy="30163"/>
            </a:xfrm>
            <a:custGeom>
              <a:avLst/>
              <a:gdLst>
                <a:gd name="T0" fmla="*/ 9 w 10"/>
                <a:gd name="T1" fmla="*/ 0 h 8"/>
                <a:gd name="T2" fmla="*/ 2 w 10"/>
                <a:gd name="T3" fmla="*/ 0 h 8"/>
                <a:gd name="T4" fmla="*/ 9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9" y="0"/>
                  </a:moveTo>
                  <a:cubicBezTo>
                    <a:pt x="10" y="8"/>
                    <a:pt x="0" y="8"/>
                    <a:pt x="2" y="0"/>
                  </a:cubicBezTo>
                  <a:cubicBezTo>
                    <a:pt x="4" y="0"/>
                    <a:pt x="7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4309"/>
            <p:cNvSpPr>
              <a:spLocks/>
            </p:cNvSpPr>
            <p:nvPr/>
          </p:nvSpPr>
          <p:spPr bwMode="auto">
            <a:xfrm>
              <a:off x="1655763" y="5445125"/>
              <a:ext cx="30163" cy="49213"/>
            </a:xfrm>
            <a:custGeom>
              <a:avLst/>
              <a:gdLst>
                <a:gd name="T0" fmla="*/ 0 w 8"/>
                <a:gd name="T1" fmla="*/ 12 h 13"/>
                <a:gd name="T2" fmla="*/ 0 w 8"/>
                <a:gd name="T3" fmla="*/ 0 h 13"/>
                <a:gd name="T4" fmla="*/ 0 w 8"/>
                <a:gd name="T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0" y="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8" y="13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4310"/>
            <p:cNvSpPr>
              <a:spLocks/>
            </p:cNvSpPr>
            <p:nvPr/>
          </p:nvSpPr>
          <p:spPr bwMode="auto">
            <a:xfrm>
              <a:off x="1520825" y="4337050"/>
              <a:ext cx="131763" cy="68263"/>
            </a:xfrm>
            <a:custGeom>
              <a:avLst/>
              <a:gdLst>
                <a:gd name="T0" fmla="*/ 32 w 35"/>
                <a:gd name="T1" fmla="*/ 4 h 18"/>
                <a:gd name="T2" fmla="*/ 35 w 35"/>
                <a:gd name="T3" fmla="*/ 6 h 18"/>
                <a:gd name="T4" fmla="*/ 34 w 35"/>
                <a:gd name="T5" fmla="*/ 14 h 18"/>
                <a:gd name="T6" fmla="*/ 0 w 35"/>
                <a:gd name="T7" fmla="*/ 14 h 18"/>
                <a:gd name="T8" fmla="*/ 0 w 35"/>
                <a:gd name="T9" fmla="*/ 2 h 18"/>
                <a:gd name="T10" fmla="*/ 10 w 35"/>
                <a:gd name="T11" fmla="*/ 0 h 18"/>
                <a:gd name="T12" fmla="*/ 2 w 35"/>
                <a:gd name="T13" fmla="*/ 10 h 18"/>
                <a:gd name="T14" fmla="*/ 32 w 35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8">
                  <a:moveTo>
                    <a:pt x="32" y="4"/>
                  </a:moveTo>
                  <a:cubicBezTo>
                    <a:pt x="32" y="6"/>
                    <a:pt x="34" y="6"/>
                    <a:pt x="35" y="6"/>
                  </a:cubicBezTo>
                  <a:cubicBezTo>
                    <a:pt x="34" y="8"/>
                    <a:pt x="33" y="11"/>
                    <a:pt x="34" y="14"/>
                  </a:cubicBezTo>
                  <a:cubicBezTo>
                    <a:pt x="18" y="17"/>
                    <a:pt x="17" y="12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5" y="0"/>
                    <a:pt x="10" y="0"/>
                  </a:cubicBezTo>
                  <a:cubicBezTo>
                    <a:pt x="7" y="4"/>
                    <a:pt x="0" y="2"/>
                    <a:pt x="2" y="10"/>
                  </a:cubicBezTo>
                  <a:cubicBezTo>
                    <a:pt x="18" y="1"/>
                    <a:pt x="21" y="18"/>
                    <a:pt x="3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4311"/>
            <p:cNvSpPr>
              <a:spLocks/>
            </p:cNvSpPr>
            <p:nvPr/>
          </p:nvSpPr>
          <p:spPr bwMode="auto">
            <a:xfrm>
              <a:off x="1558925" y="5832475"/>
              <a:ext cx="77788" cy="44450"/>
            </a:xfrm>
            <a:custGeom>
              <a:avLst/>
              <a:gdLst>
                <a:gd name="T0" fmla="*/ 21 w 21"/>
                <a:gd name="T1" fmla="*/ 4 h 12"/>
                <a:gd name="T2" fmla="*/ 6 w 21"/>
                <a:gd name="T3" fmla="*/ 12 h 12"/>
                <a:gd name="T4" fmla="*/ 15 w 21"/>
                <a:gd name="T5" fmla="*/ 0 h 12"/>
                <a:gd name="T6" fmla="*/ 21 w 21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21" y="4"/>
                  </a:moveTo>
                  <a:cubicBezTo>
                    <a:pt x="17" y="8"/>
                    <a:pt x="6" y="4"/>
                    <a:pt x="6" y="12"/>
                  </a:cubicBezTo>
                  <a:cubicBezTo>
                    <a:pt x="0" y="6"/>
                    <a:pt x="10" y="1"/>
                    <a:pt x="15" y="0"/>
                  </a:cubicBezTo>
                  <a:cubicBezTo>
                    <a:pt x="16" y="2"/>
                    <a:pt x="18" y="3"/>
                    <a:pt x="2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4312"/>
            <p:cNvSpPr>
              <a:spLocks/>
            </p:cNvSpPr>
            <p:nvPr/>
          </p:nvSpPr>
          <p:spPr bwMode="auto">
            <a:xfrm>
              <a:off x="1543050" y="4521200"/>
              <a:ext cx="52388" cy="38100"/>
            </a:xfrm>
            <a:custGeom>
              <a:avLst/>
              <a:gdLst>
                <a:gd name="T0" fmla="*/ 14 w 14"/>
                <a:gd name="T1" fmla="*/ 6 h 10"/>
                <a:gd name="T2" fmla="*/ 0 w 14"/>
                <a:gd name="T3" fmla="*/ 8 h 10"/>
                <a:gd name="T4" fmla="*/ 0 w 14"/>
                <a:gd name="T5" fmla="*/ 4 h 10"/>
                <a:gd name="T6" fmla="*/ 5 w 14"/>
                <a:gd name="T7" fmla="*/ 2 h 10"/>
                <a:gd name="T8" fmla="*/ 14 w 14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4" y="6"/>
                  </a:moveTo>
                  <a:cubicBezTo>
                    <a:pt x="11" y="8"/>
                    <a:pt x="1" y="9"/>
                    <a:pt x="0" y="8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3" y="2"/>
                    <a:pt x="5" y="2"/>
                  </a:cubicBezTo>
                  <a:cubicBezTo>
                    <a:pt x="4" y="10"/>
                    <a:pt x="12" y="0"/>
                    <a:pt x="1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4313"/>
            <p:cNvSpPr>
              <a:spLocks/>
            </p:cNvSpPr>
            <p:nvPr/>
          </p:nvSpPr>
          <p:spPr bwMode="auto">
            <a:xfrm>
              <a:off x="1528763" y="4597400"/>
              <a:ext cx="41275" cy="25400"/>
            </a:xfrm>
            <a:custGeom>
              <a:avLst/>
              <a:gdLst>
                <a:gd name="T0" fmla="*/ 11 w 11"/>
                <a:gd name="T1" fmla="*/ 3 h 7"/>
                <a:gd name="T2" fmla="*/ 0 w 11"/>
                <a:gd name="T3" fmla="*/ 5 h 7"/>
                <a:gd name="T4" fmla="*/ 11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3"/>
                  </a:moveTo>
                  <a:cubicBezTo>
                    <a:pt x="11" y="7"/>
                    <a:pt x="3" y="4"/>
                    <a:pt x="0" y="5"/>
                  </a:cubicBezTo>
                  <a:cubicBezTo>
                    <a:pt x="0" y="0"/>
                    <a:pt x="9" y="0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4314"/>
            <p:cNvSpPr>
              <a:spLocks/>
            </p:cNvSpPr>
            <p:nvPr/>
          </p:nvSpPr>
          <p:spPr bwMode="auto">
            <a:xfrm>
              <a:off x="1493838" y="4465638"/>
              <a:ext cx="57150" cy="33338"/>
            </a:xfrm>
            <a:custGeom>
              <a:avLst/>
              <a:gdLst>
                <a:gd name="T0" fmla="*/ 15 w 15"/>
                <a:gd name="T1" fmla="*/ 3 h 9"/>
                <a:gd name="T2" fmla="*/ 0 w 15"/>
                <a:gd name="T3" fmla="*/ 5 h 9"/>
                <a:gd name="T4" fmla="*/ 15 w 15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15" y="3"/>
                  </a:moveTo>
                  <a:cubicBezTo>
                    <a:pt x="11" y="6"/>
                    <a:pt x="3" y="9"/>
                    <a:pt x="0" y="5"/>
                  </a:cubicBezTo>
                  <a:cubicBezTo>
                    <a:pt x="3" y="3"/>
                    <a:pt x="12" y="0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4315"/>
            <p:cNvSpPr>
              <a:spLocks/>
            </p:cNvSpPr>
            <p:nvPr/>
          </p:nvSpPr>
          <p:spPr bwMode="auto">
            <a:xfrm>
              <a:off x="1416050" y="4779963"/>
              <a:ext cx="127000" cy="26988"/>
            </a:xfrm>
            <a:custGeom>
              <a:avLst/>
              <a:gdLst>
                <a:gd name="T0" fmla="*/ 34 w 34"/>
                <a:gd name="T1" fmla="*/ 1 h 7"/>
                <a:gd name="T2" fmla="*/ 34 w 34"/>
                <a:gd name="T3" fmla="*/ 7 h 7"/>
                <a:gd name="T4" fmla="*/ 0 w 34"/>
                <a:gd name="T5" fmla="*/ 4 h 7"/>
                <a:gd name="T6" fmla="*/ 34 w 34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7">
                  <a:moveTo>
                    <a:pt x="34" y="1"/>
                  </a:moveTo>
                  <a:cubicBezTo>
                    <a:pt x="34" y="3"/>
                    <a:pt x="34" y="5"/>
                    <a:pt x="34" y="7"/>
                  </a:cubicBezTo>
                  <a:cubicBezTo>
                    <a:pt x="23" y="3"/>
                    <a:pt x="9" y="7"/>
                    <a:pt x="0" y="4"/>
                  </a:cubicBezTo>
                  <a:cubicBezTo>
                    <a:pt x="9" y="0"/>
                    <a:pt x="21" y="0"/>
                    <a:pt x="34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4316"/>
            <p:cNvSpPr>
              <a:spLocks/>
            </p:cNvSpPr>
            <p:nvPr/>
          </p:nvSpPr>
          <p:spPr bwMode="auto">
            <a:xfrm>
              <a:off x="1441450" y="4454525"/>
              <a:ext cx="52388" cy="60325"/>
            </a:xfrm>
            <a:custGeom>
              <a:avLst/>
              <a:gdLst>
                <a:gd name="T0" fmla="*/ 14 w 14"/>
                <a:gd name="T1" fmla="*/ 10 h 16"/>
                <a:gd name="T2" fmla="*/ 1 w 14"/>
                <a:gd name="T3" fmla="*/ 10 h 16"/>
                <a:gd name="T4" fmla="*/ 14 w 14"/>
                <a:gd name="T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14" y="10"/>
                  </a:moveTo>
                  <a:cubicBezTo>
                    <a:pt x="11" y="16"/>
                    <a:pt x="6" y="8"/>
                    <a:pt x="1" y="10"/>
                  </a:cubicBezTo>
                  <a:cubicBezTo>
                    <a:pt x="0" y="0"/>
                    <a:pt x="12" y="6"/>
                    <a:pt x="1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4317"/>
            <p:cNvSpPr>
              <a:spLocks/>
            </p:cNvSpPr>
            <p:nvPr/>
          </p:nvSpPr>
          <p:spPr bwMode="auto">
            <a:xfrm>
              <a:off x="1419225" y="5283200"/>
              <a:ext cx="57150" cy="22225"/>
            </a:xfrm>
            <a:custGeom>
              <a:avLst/>
              <a:gdLst>
                <a:gd name="T0" fmla="*/ 12 w 15"/>
                <a:gd name="T1" fmla="*/ 0 h 6"/>
                <a:gd name="T2" fmla="*/ 3 w 15"/>
                <a:gd name="T3" fmla="*/ 0 h 6"/>
                <a:gd name="T4" fmla="*/ 12 w 1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2" y="0"/>
                  </a:moveTo>
                  <a:cubicBezTo>
                    <a:pt x="15" y="6"/>
                    <a:pt x="0" y="6"/>
                    <a:pt x="3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4318"/>
            <p:cNvSpPr>
              <a:spLocks/>
            </p:cNvSpPr>
            <p:nvPr/>
          </p:nvSpPr>
          <p:spPr bwMode="auto">
            <a:xfrm>
              <a:off x="1385888" y="5434013"/>
              <a:ext cx="44450" cy="44450"/>
            </a:xfrm>
            <a:custGeom>
              <a:avLst/>
              <a:gdLst>
                <a:gd name="T0" fmla="*/ 12 w 12"/>
                <a:gd name="T1" fmla="*/ 5 h 12"/>
                <a:gd name="T2" fmla="*/ 0 w 12"/>
                <a:gd name="T3" fmla="*/ 7 h 12"/>
                <a:gd name="T4" fmla="*/ 12 w 12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2" y="5"/>
                  </a:moveTo>
                  <a:cubicBezTo>
                    <a:pt x="10" y="12"/>
                    <a:pt x="7" y="5"/>
                    <a:pt x="0" y="7"/>
                  </a:cubicBezTo>
                  <a:cubicBezTo>
                    <a:pt x="2" y="0"/>
                    <a:pt x="7" y="4"/>
                    <a:pt x="1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4319"/>
            <p:cNvSpPr>
              <a:spLocks/>
            </p:cNvSpPr>
            <p:nvPr/>
          </p:nvSpPr>
          <p:spPr bwMode="auto">
            <a:xfrm>
              <a:off x="1382713" y="4319588"/>
              <a:ext cx="41275" cy="33338"/>
            </a:xfrm>
            <a:custGeom>
              <a:avLst/>
              <a:gdLst>
                <a:gd name="T0" fmla="*/ 11 w 11"/>
                <a:gd name="T1" fmla="*/ 5 h 9"/>
                <a:gd name="T2" fmla="*/ 0 w 11"/>
                <a:gd name="T3" fmla="*/ 9 h 9"/>
                <a:gd name="T4" fmla="*/ 2 w 11"/>
                <a:gd name="T5" fmla="*/ 1 h 9"/>
                <a:gd name="T6" fmla="*/ 11 w 11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0" y="9"/>
                    <a:pt x="6" y="9"/>
                    <a:pt x="0" y="9"/>
                  </a:cubicBezTo>
                  <a:cubicBezTo>
                    <a:pt x="2" y="7"/>
                    <a:pt x="2" y="5"/>
                    <a:pt x="2" y="1"/>
                  </a:cubicBezTo>
                  <a:cubicBezTo>
                    <a:pt x="8" y="0"/>
                    <a:pt x="8" y="4"/>
                    <a:pt x="1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4320"/>
            <p:cNvSpPr>
              <a:spLocks/>
            </p:cNvSpPr>
            <p:nvPr/>
          </p:nvSpPr>
          <p:spPr bwMode="auto">
            <a:xfrm>
              <a:off x="1393825" y="5351463"/>
              <a:ext cx="30163" cy="66675"/>
            </a:xfrm>
            <a:custGeom>
              <a:avLst/>
              <a:gdLst>
                <a:gd name="T0" fmla="*/ 8 w 8"/>
                <a:gd name="T1" fmla="*/ 0 h 18"/>
                <a:gd name="T2" fmla="*/ 8 w 8"/>
                <a:gd name="T3" fmla="*/ 15 h 18"/>
                <a:gd name="T4" fmla="*/ 8 w 8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8">
                  <a:moveTo>
                    <a:pt x="8" y="0"/>
                  </a:moveTo>
                  <a:cubicBezTo>
                    <a:pt x="8" y="5"/>
                    <a:pt x="8" y="10"/>
                    <a:pt x="8" y="15"/>
                  </a:cubicBezTo>
                  <a:cubicBezTo>
                    <a:pt x="0" y="18"/>
                    <a:pt x="3" y="1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4321"/>
            <p:cNvSpPr>
              <a:spLocks/>
            </p:cNvSpPr>
            <p:nvPr/>
          </p:nvSpPr>
          <p:spPr bwMode="auto">
            <a:xfrm>
              <a:off x="1333500" y="4356100"/>
              <a:ext cx="74613" cy="57150"/>
            </a:xfrm>
            <a:custGeom>
              <a:avLst/>
              <a:gdLst>
                <a:gd name="T0" fmla="*/ 19 w 20"/>
                <a:gd name="T1" fmla="*/ 3 h 15"/>
                <a:gd name="T2" fmla="*/ 8 w 20"/>
                <a:gd name="T3" fmla="*/ 15 h 15"/>
                <a:gd name="T4" fmla="*/ 6 w 20"/>
                <a:gd name="T5" fmla="*/ 11 h 15"/>
                <a:gd name="T6" fmla="*/ 0 w 20"/>
                <a:gd name="T7" fmla="*/ 9 h 15"/>
                <a:gd name="T8" fmla="*/ 19 w 2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5">
                  <a:moveTo>
                    <a:pt x="19" y="3"/>
                  </a:moveTo>
                  <a:cubicBezTo>
                    <a:pt x="20" y="12"/>
                    <a:pt x="6" y="5"/>
                    <a:pt x="8" y="15"/>
                  </a:cubicBezTo>
                  <a:cubicBezTo>
                    <a:pt x="6" y="14"/>
                    <a:pt x="6" y="12"/>
                    <a:pt x="6" y="11"/>
                  </a:cubicBezTo>
                  <a:cubicBezTo>
                    <a:pt x="6" y="8"/>
                    <a:pt x="3" y="9"/>
                    <a:pt x="0" y="9"/>
                  </a:cubicBezTo>
                  <a:cubicBezTo>
                    <a:pt x="6" y="5"/>
                    <a:pt x="13" y="0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4322"/>
            <p:cNvSpPr>
              <a:spLocks/>
            </p:cNvSpPr>
            <p:nvPr/>
          </p:nvSpPr>
          <p:spPr bwMode="auto">
            <a:xfrm>
              <a:off x="1270000" y="5376863"/>
              <a:ext cx="25400" cy="53975"/>
            </a:xfrm>
            <a:custGeom>
              <a:avLst/>
              <a:gdLst>
                <a:gd name="T0" fmla="*/ 4 w 7"/>
                <a:gd name="T1" fmla="*/ 14 h 14"/>
                <a:gd name="T2" fmla="*/ 0 w 7"/>
                <a:gd name="T3" fmla="*/ 0 h 14"/>
                <a:gd name="T4" fmla="*/ 4 w 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4" y="14"/>
                  </a:moveTo>
                  <a:cubicBezTo>
                    <a:pt x="0" y="12"/>
                    <a:pt x="2" y="4"/>
                    <a:pt x="0" y="0"/>
                  </a:cubicBezTo>
                  <a:cubicBezTo>
                    <a:pt x="7" y="0"/>
                    <a:pt x="7" y="11"/>
                    <a:pt x="4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4323"/>
            <p:cNvSpPr>
              <a:spLocks/>
            </p:cNvSpPr>
            <p:nvPr/>
          </p:nvSpPr>
          <p:spPr bwMode="auto">
            <a:xfrm>
              <a:off x="1168400" y="5114925"/>
              <a:ext cx="44450" cy="38100"/>
            </a:xfrm>
            <a:custGeom>
              <a:avLst/>
              <a:gdLst>
                <a:gd name="T0" fmla="*/ 11 w 12"/>
                <a:gd name="T1" fmla="*/ 2 h 10"/>
                <a:gd name="T2" fmla="*/ 0 w 12"/>
                <a:gd name="T3" fmla="*/ 4 h 10"/>
                <a:gd name="T4" fmla="*/ 11 w 12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1" y="2"/>
                  </a:moveTo>
                  <a:cubicBezTo>
                    <a:pt x="12" y="10"/>
                    <a:pt x="1" y="6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4324"/>
            <p:cNvSpPr>
              <a:spLocks/>
            </p:cNvSpPr>
            <p:nvPr/>
          </p:nvSpPr>
          <p:spPr bwMode="auto">
            <a:xfrm>
              <a:off x="1085850" y="4330700"/>
              <a:ext cx="52388" cy="33338"/>
            </a:xfrm>
            <a:custGeom>
              <a:avLst/>
              <a:gdLst>
                <a:gd name="T0" fmla="*/ 11 w 14"/>
                <a:gd name="T1" fmla="*/ 0 h 9"/>
                <a:gd name="T2" fmla="*/ 2 w 14"/>
                <a:gd name="T3" fmla="*/ 2 h 9"/>
                <a:gd name="T4" fmla="*/ 7 w 14"/>
                <a:gd name="T5" fmla="*/ 4 h 9"/>
                <a:gd name="T6" fmla="*/ 11 w 1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11" y="0"/>
                  </a:moveTo>
                  <a:cubicBezTo>
                    <a:pt x="14" y="6"/>
                    <a:pt x="0" y="9"/>
                    <a:pt x="2" y="2"/>
                  </a:cubicBezTo>
                  <a:cubicBezTo>
                    <a:pt x="5" y="1"/>
                    <a:pt x="5" y="4"/>
                    <a:pt x="7" y="4"/>
                  </a:cubicBezTo>
                  <a:cubicBezTo>
                    <a:pt x="7" y="0"/>
                    <a:pt x="9" y="0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4325"/>
            <p:cNvSpPr>
              <a:spLocks/>
            </p:cNvSpPr>
            <p:nvPr/>
          </p:nvSpPr>
          <p:spPr bwMode="auto">
            <a:xfrm>
              <a:off x="981075" y="4364038"/>
              <a:ext cx="138113" cy="49213"/>
            </a:xfrm>
            <a:custGeom>
              <a:avLst/>
              <a:gdLst>
                <a:gd name="T0" fmla="*/ 37 w 37"/>
                <a:gd name="T1" fmla="*/ 3 h 13"/>
                <a:gd name="T2" fmla="*/ 0 w 37"/>
                <a:gd name="T3" fmla="*/ 0 h 13"/>
                <a:gd name="T4" fmla="*/ 37 w 37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3">
                  <a:moveTo>
                    <a:pt x="37" y="3"/>
                  </a:moveTo>
                  <a:cubicBezTo>
                    <a:pt x="37" y="4"/>
                    <a:pt x="2" y="13"/>
                    <a:pt x="0" y="0"/>
                  </a:cubicBezTo>
                  <a:cubicBezTo>
                    <a:pt x="9" y="2"/>
                    <a:pt x="22" y="3"/>
                    <a:pt x="3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4326"/>
            <p:cNvSpPr>
              <a:spLocks/>
            </p:cNvSpPr>
            <p:nvPr/>
          </p:nvSpPr>
          <p:spPr bwMode="auto">
            <a:xfrm>
              <a:off x="1055688" y="4514850"/>
              <a:ext cx="49213" cy="33338"/>
            </a:xfrm>
            <a:custGeom>
              <a:avLst/>
              <a:gdLst>
                <a:gd name="T0" fmla="*/ 11 w 13"/>
                <a:gd name="T1" fmla="*/ 1 h 9"/>
                <a:gd name="T2" fmla="*/ 0 w 13"/>
                <a:gd name="T3" fmla="*/ 5 h 9"/>
                <a:gd name="T4" fmla="*/ 11 w 13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1" y="1"/>
                  </a:moveTo>
                  <a:cubicBezTo>
                    <a:pt x="13" y="9"/>
                    <a:pt x="3" y="8"/>
                    <a:pt x="0" y="5"/>
                  </a:cubicBezTo>
                  <a:cubicBezTo>
                    <a:pt x="1" y="0"/>
                    <a:pt x="7" y="1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4327"/>
            <p:cNvSpPr>
              <a:spLocks/>
            </p:cNvSpPr>
            <p:nvPr/>
          </p:nvSpPr>
          <p:spPr bwMode="auto">
            <a:xfrm>
              <a:off x="1014413" y="5441950"/>
              <a:ext cx="41275" cy="41275"/>
            </a:xfrm>
            <a:custGeom>
              <a:avLst/>
              <a:gdLst>
                <a:gd name="T0" fmla="*/ 11 w 11"/>
                <a:gd name="T1" fmla="*/ 2 h 11"/>
                <a:gd name="T2" fmla="*/ 0 w 11"/>
                <a:gd name="T3" fmla="*/ 0 h 11"/>
                <a:gd name="T4" fmla="*/ 11 w 11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11" y="2"/>
                  </a:moveTo>
                  <a:cubicBezTo>
                    <a:pt x="4" y="9"/>
                    <a:pt x="4" y="11"/>
                    <a:pt x="0" y="0"/>
                  </a:cubicBezTo>
                  <a:cubicBezTo>
                    <a:pt x="4" y="0"/>
                    <a:pt x="5" y="4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4328"/>
            <p:cNvSpPr>
              <a:spLocks/>
            </p:cNvSpPr>
            <p:nvPr/>
          </p:nvSpPr>
          <p:spPr bwMode="auto">
            <a:xfrm>
              <a:off x="981075" y="4491038"/>
              <a:ext cx="55563" cy="57150"/>
            </a:xfrm>
            <a:custGeom>
              <a:avLst/>
              <a:gdLst>
                <a:gd name="T0" fmla="*/ 15 w 15"/>
                <a:gd name="T1" fmla="*/ 7 h 15"/>
                <a:gd name="T2" fmla="*/ 15 w 15"/>
                <a:gd name="T3" fmla="*/ 13 h 15"/>
                <a:gd name="T4" fmla="*/ 0 w 15"/>
                <a:gd name="T5" fmla="*/ 11 h 15"/>
                <a:gd name="T6" fmla="*/ 15 w 15"/>
                <a:gd name="T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cubicBezTo>
                    <a:pt x="15" y="9"/>
                    <a:pt x="15" y="11"/>
                    <a:pt x="15" y="13"/>
                  </a:cubicBezTo>
                  <a:cubicBezTo>
                    <a:pt x="10" y="12"/>
                    <a:pt x="1" y="15"/>
                    <a:pt x="0" y="11"/>
                  </a:cubicBezTo>
                  <a:cubicBezTo>
                    <a:pt x="4" y="0"/>
                    <a:pt x="9" y="11"/>
                    <a:pt x="15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4329"/>
            <p:cNvSpPr>
              <a:spLocks/>
            </p:cNvSpPr>
            <p:nvPr/>
          </p:nvSpPr>
          <p:spPr bwMode="auto">
            <a:xfrm>
              <a:off x="874713" y="4449763"/>
              <a:ext cx="120650" cy="41275"/>
            </a:xfrm>
            <a:custGeom>
              <a:avLst/>
              <a:gdLst>
                <a:gd name="T0" fmla="*/ 32 w 32"/>
                <a:gd name="T1" fmla="*/ 1 h 11"/>
                <a:gd name="T2" fmla="*/ 0 w 32"/>
                <a:gd name="T3" fmla="*/ 8 h 11"/>
                <a:gd name="T4" fmla="*/ 32 w 32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1">
                  <a:moveTo>
                    <a:pt x="32" y="1"/>
                  </a:moveTo>
                  <a:cubicBezTo>
                    <a:pt x="29" y="11"/>
                    <a:pt x="9" y="4"/>
                    <a:pt x="0" y="8"/>
                  </a:cubicBezTo>
                  <a:cubicBezTo>
                    <a:pt x="6" y="0"/>
                    <a:pt x="21" y="3"/>
                    <a:pt x="3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4330"/>
            <p:cNvSpPr>
              <a:spLocks/>
            </p:cNvSpPr>
            <p:nvPr/>
          </p:nvSpPr>
          <p:spPr bwMode="auto">
            <a:xfrm>
              <a:off x="939800" y="4237038"/>
              <a:ext cx="41275" cy="47625"/>
            </a:xfrm>
            <a:custGeom>
              <a:avLst/>
              <a:gdLst>
                <a:gd name="T0" fmla="*/ 11 w 11"/>
                <a:gd name="T1" fmla="*/ 9 h 13"/>
                <a:gd name="T2" fmla="*/ 0 w 11"/>
                <a:gd name="T3" fmla="*/ 11 h 13"/>
                <a:gd name="T4" fmla="*/ 11 w 11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11" y="9"/>
                  </a:moveTo>
                  <a:cubicBezTo>
                    <a:pt x="11" y="13"/>
                    <a:pt x="3" y="10"/>
                    <a:pt x="0" y="11"/>
                  </a:cubicBezTo>
                  <a:cubicBezTo>
                    <a:pt x="1" y="0"/>
                    <a:pt x="4" y="11"/>
                    <a:pt x="1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4331"/>
            <p:cNvSpPr>
              <a:spLocks/>
            </p:cNvSpPr>
            <p:nvPr/>
          </p:nvSpPr>
          <p:spPr bwMode="auto">
            <a:xfrm>
              <a:off x="661988" y="4322763"/>
              <a:ext cx="138113" cy="66675"/>
            </a:xfrm>
            <a:custGeom>
              <a:avLst/>
              <a:gdLst>
                <a:gd name="T0" fmla="*/ 37 w 37"/>
                <a:gd name="T1" fmla="*/ 3 h 18"/>
                <a:gd name="T2" fmla="*/ 0 w 37"/>
                <a:gd name="T3" fmla="*/ 9 h 18"/>
                <a:gd name="T4" fmla="*/ 37 w 37"/>
                <a:gd name="T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8">
                  <a:moveTo>
                    <a:pt x="37" y="3"/>
                  </a:moveTo>
                  <a:cubicBezTo>
                    <a:pt x="29" y="18"/>
                    <a:pt x="15" y="5"/>
                    <a:pt x="0" y="9"/>
                  </a:cubicBezTo>
                  <a:cubicBezTo>
                    <a:pt x="9" y="0"/>
                    <a:pt x="25" y="11"/>
                    <a:pt x="3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4332"/>
            <p:cNvSpPr>
              <a:spLocks/>
            </p:cNvSpPr>
            <p:nvPr/>
          </p:nvSpPr>
          <p:spPr bwMode="auto">
            <a:xfrm>
              <a:off x="769938" y="5519738"/>
              <a:ext cx="22225" cy="41275"/>
            </a:xfrm>
            <a:custGeom>
              <a:avLst/>
              <a:gdLst>
                <a:gd name="T0" fmla="*/ 6 w 6"/>
                <a:gd name="T1" fmla="*/ 10 h 11"/>
                <a:gd name="T2" fmla="*/ 0 w 6"/>
                <a:gd name="T3" fmla="*/ 0 h 11"/>
                <a:gd name="T4" fmla="*/ 6 w 6"/>
                <a:gd name="T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1">
                  <a:moveTo>
                    <a:pt x="6" y="10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4" y="2"/>
                    <a:pt x="5" y="6"/>
                    <a:pt x="6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4333"/>
            <p:cNvSpPr>
              <a:spLocks/>
            </p:cNvSpPr>
            <p:nvPr/>
          </p:nvSpPr>
          <p:spPr bwMode="auto">
            <a:xfrm>
              <a:off x="731838" y="5726113"/>
              <a:ext cx="42863" cy="60325"/>
            </a:xfrm>
            <a:custGeom>
              <a:avLst/>
              <a:gdLst>
                <a:gd name="T0" fmla="*/ 10 w 11"/>
                <a:gd name="T1" fmla="*/ 9 h 16"/>
                <a:gd name="T2" fmla="*/ 1 w 11"/>
                <a:gd name="T3" fmla="*/ 11 h 16"/>
                <a:gd name="T4" fmla="*/ 7 w 11"/>
                <a:gd name="T5" fmla="*/ 0 h 16"/>
                <a:gd name="T6" fmla="*/ 10 w 11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6">
                  <a:moveTo>
                    <a:pt x="10" y="9"/>
                  </a:moveTo>
                  <a:cubicBezTo>
                    <a:pt x="7" y="11"/>
                    <a:pt x="5" y="16"/>
                    <a:pt x="1" y="11"/>
                  </a:cubicBezTo>
                  <a:cubicBezTo>
                    <a:pt x="0" y="5"/>
                    <a:pt x="9" y="8"/>
                    <a:pt x="7" y="0"/>
                  </a:cubicBezTo>
                  <a:cubicBezTo>
                    <a:pt x="9" y="1"/>
                    <a:pt x="11" y="5"/>
                    <a:pt x="1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4334"/>
            <p:cNvSpPr>
              <a:spLocks/>
            </p:cNvSpPr>
            <p:nvPr/>
          </p:nvSpPr>
          <p:spPr bwMode="auto">
            <a:xfrm>
              <a:off x="709613" y="4378325"/>
              <a:ext cx="49213" cy="57150"/>
            </a:xfrm>
            <a:custGeom>
              <a:avLst/>
              <a:gdLst>
                <a:gd name="T0" fmla="*/ 13 w 13"/>
                <a:gd name="T1" fmla="*/ 6 h 15"/>
                <a:gd name="T2" fmla="*/ 0 w 13"/>
                <a:gd name="T3" fmla="*/ 0 h 15"/>
                <a:gd name="T4" fmla="*/ 9 w 13"/>
                <a:gd name="T5" fmla="*/ 0 h 15"/>
                <a:gd name="T6" fmla="*/ 7 w 13"/>
                <a:gd name="T7" fmla="*/ 6 h 15"/>
                <a:gd name="T8" fmla="*/ 13 w 13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13" y="6"/>
                  </a:moveTo>
                  <a:cubicBezTo>
                    <a:pt x="11" y="15"/>
                    <a:pt x="1" y="4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ubicBezTo>
                    <a:pt x="8" y="1"/>
                    <a:pt x="7" y="3"/>
                    <a:pt x="7" y="6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4335"/>
            <p:cNvSpPr>
              <a:spLocks/>
            </p:cNvSpPr>
            <p:nvPr/>
          </p:nvSpPr>
          <p:spPr bwMode="auto">
            <a:xfrm>
              <a:off x="695325" y="5434013"/>
              <a:ext cx="44450" cy="52388"/>
            </a:xfrm>
            <a:custGeom>
              <a:avLst/>
              <a:gdLst>
                <a:gd name="T0" fmla="*/ 6 w 12"/>
                <a:gd name="T1" fmla="*/ 14 h 14"/>
                <a:gd name="T2" fmla="*/ 6 w 12"/>
                <a:gd name="T3" fmla="*/ 0 h 14"/>
                <a:gd name="T4" fmla="*/ 6 w 12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4">
                  <a:moveTo>
                    <a:pt x="6" y="14"/>
                  </a:moveTo>
                  <a:cubicBezTo>
                    <a:pt x="0" y="11"/>
                    <a:pt x="7" y="5"/>
                    <a:pt x="6" y="0"/>
                  </a:cubicBezTo>
                  <a:cubicBezTo>
                    <a:pt x="12" y="1"/>
                    <a:pt x="7" y="9"/>
                    <a:pt x="6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4336"/>
            <p:cNvSpPr>
              <a:spLocks/>
            </p:cNvSpPr>
            <p:nvPr/>
          </p:nvSpPr>
          <p:spPr bwMode="auto">
            <a:xfrm>
              <a:off x="590550" y="5637213"/>
              <a:ext cx="30163" cy="47625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2 h 13"/>
                <a:gd name="T4" fmla="*/ 8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cubicBezTo>
                    <a:pt x="6" y="5"/>
                    <a:pt x="7" y="13"/>
                    <a:pt x="0" y="12"/>
                  </a:cubicBezTo>
                  <a:cubicBezTo>
                    <a:pt x="4" y="9"/>
                    <a:pt x="1" y="0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4337"/>
            <p:cNvSpPr>
              <a:spLocks/>
            </p:cNvSpPr>
            <p:nvPr/>
          </p:nvSpPr>
          <p:spPr bwMode="auto">
            <a:xfrm>
              <a:off x="514350" y="5753100"/>
              <a:ext cx="65088" cy="38100"/>
            </a:xfrm>
            <a:custGeom>
              <a:avLst/>
              <a:gdLst>
                <a:gd name="T0" fmla="*/ 17 w 17"/>
                <a:gd name="T1" fmla="*/ 4 h 10"/>
                <a:gd name="T2" fmla="*/ 15 w 17"/>
                <a:gd name="T3" fmla="*/ 10 h 10"/>
                <a:gd name="T4" fmla="*/ 0 w 17"/>
                <a:gd name="T5" fmla="*/ 8 h 10"/>
                <a:gd name="T6" fmla="*/ 0 w 17"/>
                <a:gd name="T7" fmla="*/ 0 h 10"/>
                <a:gd name="T8" fmla="*/ 17 w 17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17" y="4"/>
                  </a:moveTo>
                  <a:cubicBezTo>
                    <a:pt x="16" y="6"/>
                    <a:pt x="15" y="7"/>
                    <a:pt x="15" y="10"/>
                  </a:cubicBezTo>
                  <a:cubicBezTo>
                    <a:pt x="10" y="6"/>
                    <a:pt x="7" y="6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  <a:cubicBezTo>
                    <a:pt x="3" y="4"/>
                    <a:pt x="9" y="5"/>
                    <a:pt x="1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338"/>
            <p:cNvSpPr>
              <a:spLocks noEditPoints="1"/>
            </p:cNvSpPr>
            <p:nvPr/>
          </p:nvSpPr>
          <p:spPr bwMode="auto">
            <a:xfrm>
              <a:off x="3908425" y="4052888"/>
              <a:ext cx="7640638" cy="2027238"/>
            </a:xfrm>
            <a:custGeom>
              <a:avLst/>
              <a:gdLst>
                <a:gd name="T0" fmla="*/ 1979 w 2036"/>
                <a:gd name="T1" fmla="*/ 89 h 540"/>
                <a:gd name="T2" fmla="*/ 1929 w 2036"/>
                <a:gd name="T3" fmla="*/ 59 h 540"/>
                <a:gd name="T4" fmla="*/ 1800 w 2036"/>
                <a:gd name="T5" fmla="*/ 34 h 540"/>
                <a:gd name="T6" fmla="*/ 1566 w 2036"/>
                <a:gd name="T7" fmla="*/ 11 h 540"/>
                <a:gd name="T8" fmla="*/ 1326 w 2036"/>
                <a:gd name="T9" fmla="*/ 15 h 540"/>
                <a:gd name="T10" fmla="*/ 1186 w 2036"/>
                <a:gd name="T11" fmla="*/ 36 h 540"/>
                <a:gd name="T12" fmla="*/ 1074 w 2036"/>
                <a:gd name="T13" fmla="*/ 50 h 540"/>
                <a:gd name="T14" fmla="*/ 986 w 2036"/>
                <a:gd name="T15" fmla="*/ 81 h 540"/>
                <a:gd name="T16" fmla="*/ 855 w 2036"/>
                <a:gd name="T17" fmla="*/ 81 h 540"/>
                <a:gd name="T18" fmla="*/ 607 w 2036"/>
                <a:gd name="T19" fmla="*/ 107 h 540"/>
                <a:gd name="T20" fmla="*/ 347 w 2036"/>
                <a:gd name="T21" fmla="*/ 188 h 540"/>
                <a:gd name="T22" fmla="*/ 368 w 2036"/>
                <a:gd name="T23" fmla="*/ 264 h 540"/>
                <a:gd name="T24" fmla="*/ 248 w 2036"/>
                <a:gd name="T25" fmla="*/ 299 h 540"/>
                <a:gd name="T26" fmla="*/ 83 w 2036"/>
                <a:gd name="T27" fmla="*/ 328 h 540"/>
                <a:gd name="T28" fmla="*/ 271 w 2036"/>
                <a:gd name="T29" fmla="*/ 362 h 540"/>
                <a:gd name="T30" fmla="*/ 355 w 2036"/>
                <a:gd name="T31" fmla="*/ 433 h 540"/>
                <a:gd name="T32" fmla="*/ 429 w 2036"/>
                <a:gd name="T33" fmla="*/ 381 h 540"/>
                <a:gd name="T34" fmla="*/ 479 w 2036"/>
                <a:gd name="T35" fmla="*/ 338 h 540"/>
                <a:gd name="T36" fmla="*/ 422 w 2036"/>
                <a:gd name="T37" fmla="*/ 249 h 540"/>
                <a:gd name="T38" fmla="*/ 488 w 2036"/>
                <a:gd name="T39" fmla="*/ 227 h 540"/>
                <a:gd name="T40" fmla="*/ 642 w 2036"/>
                <a:gd name="T41" fmla="*/ 231 h 540"/>
                <a:gd name="T42" fmla="*/ 661 w 2036"/>
                <a:gd name="T43" fmla="*/ 265 h 540"/>
                <a:gd name="T44" fmla="*/ 569 w 2036"/>
                <a:gd name="T45" fmla="*/ 302 h 540"/>
                <a:gd name="T46" fmla="*/ 591 w 2036"/>
                <a:gd name="T47" fmla="*/ 308 h 540"/>
                <a:gd name="T48" fmla="*/ 677 w 2036"/>
                <a:gd name="T49" fmla="*/ 434 h 540"/>
                <a:gd name="T50" fmla="*/ 852 w 2036"/>
                <a:gd name="T51" fmla="*/ 448 h 540"/>
                <a:gd name="T52" fmla="*/ 1052 w 2036"/>
                <a:gd name="T53" fmla="*/ 461 h 540"/>
                <a:gd name="T54" fmla="*/ 1361 w 2036"/>
                <a:gd name="T55" fmla="*/ 499 h 540"/>
                <a:gd name="T56" fmla="*/ 1691 w 2036"/>
                <a:gd name="T57" fmla="*/ 531 h 540"/>
                <a:gd name="T58" fmla="*/ 1956 w 2036"/>
                <a:gd name="T59" fmla="*/ 447 h 540"/>
                <a:gd name="T60" fmla="*/ 1982 w 2036"/>
                <a:gd name="T61" fmla="*/ 405 h 540"/>
                <a:gd name="T62" fmla="*/ 854 w 2036"/>
                <a:gd name="T63" fmla="*/ 450 h 540"/>
                <a:gd name="T64" fmla="*/ 1975 w 2036"/>
                <a:gd name="T65" fmla="*/ 126 h 540"/>
                <a:gd name="T66" fmla="*/ 1994 w 2036"/>
                <a:gd name="T67" fmla="*/ 301 h 540"/>
                <a:gd name="T68" fmla="*/ 1945 w 2036"/>
                <a:gd name="T69" fmla="*/ 98 h 540"/>
                <a:gd name="T70" fmla="*/ 1933 w 2036"/>
                <a:gd name="T71" fmla="*/ 135 h 540"/>
                <a:gd name="T72" fmla="*/ 1805 w 2036"/>
                <a:gd name="T73" fmla="*/ 67 h 540"/>
                <a:gd name="T74" fmla="*/ 1747 w 2036"/>
                <a:gd name="T75" fmla="*/ 51 h 540"/>
                <a:gd name="T76" fmla="*/ 1395 w 2036"/>
                <a:gd name="T77" fmla="*/ 47 h 540"/>
                <a:gd name="T78" fmla="*/ 1218 w 2036"/>
                <a:gd name="T79" fmla="*/ 40 h 540"/>
                <a:gd name="T80" fmla="*/ 1026 w 2036"/>
                <a:gd name="T81" fmla="*/ 63 h 540"/>
                <a:gd name="T82" fmla="*/ 821 w 2036"/>
                <a:gd name="T83" fmla="*/ 416 h 540"/>
                <a:gd name="T84" fmla="*/ 792 w 2036"/>
                <a:gd name="T85" fmla="*/ 317 h 540"/>
                <a:gd name="T86" fmla="*/ 782 w 2036"/>
                <a:gd name="T87" fmla="*/ 334 h 540"/>
                <a:gd name="T88" fmla="*/ 744 w 2036"/>
                <a:gd name="T89" fmla="*/ 400 h 540"/>
                <a:gd name="T90" fmla="*/ 733 w 2036"/>
                <a:gd name="T91" fmla="*/ 376 h 540"/>
                <a:gd name="T92" fmla="*/ 720 w 2036"/>
                <a:gd name="T93" fmla="*/ 386 h 540"/>
                <a:gd name="T94" fmla="*/ 678 w 2036"/>
                <a:gd name="T95" fmla="*/ 279 h 540"/>
                <a:gd name="T96" fmla="*/ 672 w 2036"/>
                <a:gd name="T97" fmla="*/ 426 h 540"/>
                <a:gd name="T98" fmla="*/ 623 w 2036"/>
                <a:gd name="T99" fmla="*/ 107 h 540"/>
                <a:gd name="T100" fmla="*/ 628 w 2036"/>
                <a:gd name="T101" fmla="*/ 286 h 540"/>
                <a:gd name="T102" fmla="*/ 557 w 2036"/>
                <a:gd name="T103" fmla="*/ 186 h 540"/>
                <a:gd name="T104" fmla="*/ 526 w 2036"/>
                <a:gd name="T105" fmla="*/ 164 h 540"/>
                <a:gd name="T106" fmla="*/ 478 w 2036"/>
                <a:gd name="T107" fmla="*/ 314 h 540"/>
                <a:gd name="T108" fmla="*/ 430 w 2036"/>
                <a:gd name="T109" fmla="*/ 170 h 540"/>
                <a:gd name="T110" fmla="*/ 421 w 2036"/>
                <a:gd name="T111" fmla="*/ 170 h 540"/>
                <a:gd name="T112" fmla="*/ 393 w 2036"/>
                <a:gd name="T113" fmla="*/ 338 h 540"/>
                <a:gd name="T114" fmla="*/ 357 w 2036"/>
                <a:gd name="T115" fmla="*/ 373 h 540"/>
                <a:gd name="T116" fmla="*/ 363 w 2036"/>
                <a:gd name="T117" fmla="*/ 196 h 540"/>
                <a:gd name="T118" fmla="*/ 378 w 2036"/>
                <a:gd name="T119" fmla="*/ 323 h 540"/>
                <a:gd name="T120" fmla="*/ 337 w 2036"/>
                <a:gd name="T121" fmla="*/ 223 h 540"/>
                <a:gd name="T122" fmla="*/ 304 w 2036"/>
                <a:gd name="T123" fmla="*/ 331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36" h="540">
                  <a:moveTo>
                    <a:pt x="2001" y="273"/>
                  </a:moveTo>
                  <a:cubicBezTo>
                    <a:pt x="2000" y="273"/>
                    <a:pt x="1998" y="274"/>
                    <a:pt x="1997" y="272"/>
                  </a:cubicBezTo>
                  <a:cubicBezTo>
                    <a:pt x="1999" y="272"/>
                    <a:pt x="1999" y="270"/>
                    <a:pt x="2001" y="269"/>
                  </a:cubicBezTo>
                  <a:cubicBezTo>
                    <a:pt x="2004" y="273"/>
                    <a:pt x="2011" y="270"/>
                    <a:pt x="2017" y="270"/>
                  </a:cubicBezTo>
                  <a:cubicBezTo>
                    <a:pt x="2020" y="249"/>
                    <a:pt x="2014" y="230"/>
                    <a:pt x="2008" y="212"/>
                  </a:cubicBezTo>
                  <a:cubicBezTo>
                    <a:pt x="2009" y="211"/>
                    <a:pt x="2009" y="210"/>
                    <a:pt x="2009" y="209"/>
                  </a:cubicBezTo>
                  <a:cubicBezTo>
                    <a:pt x="2010" y="208"/>
                    <a:pt x="2009" y="207"/>
                    <a:pt x="2009" y="206"/>
                  </a:cubicBezTo>
                  <a:cubicBezTo>
                    <a:pt x="2009" y="204"/>
                    <a:pt x="2008" y="202"/>
                    <a:pt x="2009" y="198"/>
                  </a:cubicBezTo>
                  <a:cubicBezTo>
                    <a:pt x="2007" y="201"/>
                    <a:pt x="2003" y="206"/>
                    <a:pt x="1996" y="208"/>
                  </a:cubicBezTo>
                  <a:cubicBezTo>
                    <a:pt x="1997" y="204"/>
                    <a:pt x="1997" y="199"/>
                    <a:pt x="1997" y="195"/>
                  </a:cubicBezTo>
                  <a:cubicBezTo>
                    <a:pt x="1998" y="191"/>
                    <a:pt x="1999" y="188"/>
                    <a:pt x="2003" y="188"/>
                  </a:cubicBezTo>
                  <a:cubicBezTo>
                    <a:pt x="2003" y="184"/>
                    <a:pt x="2002" y="182"/>
                    <a:pt x="2001" y="180"/>
                  </a:cubicBezTo>
                  <a:cubicBezTo>
                    <a:pt x="2000" y="179"/>
                    <a:pt x="1999" y="178"/>
                    <a:pt x="1998" y="176"/>
                  </a:cubicBezTo>
                  <a:cubicBezTo>
                    <a:pt x="1999" y="174"/>
                    <a:pt x="2000" y="170"/>
                    <a:pt x="2000" y="166"/>
                  </a:cubicBezTo>
                  <a:cubicBezTo>
                    <a:pt x="2000" y="163"/>
                    <a:pt x="2000" y="159"/>
                    <a:pt x="1999" y="154"/>
                  </a:cubicBezTo>
                  <a:cubicBezTo>
                    <a:pt x="1999" y="146"/>
                    <a:pt x="1997" y="137"/>
                    <a:pt x="1997" y="130"/>
                  </a:cubicBezTo>
                  <a:cubicBezTo>
                    <a:pt x="1996" y="129"/>
                    <a:pt x="1995" y="128"/>
                    <a:pt x="1995" y="126"/>
                  </a:cubicBezTo>
                  <a:cubicBezTo>
                    <a:pt x="1995" y="123"/>
                    <a:pt x="1994" y="121"/>
                    <a:pt x="1994" y="118"/>
                  </a:cubicBezTo>
                  <a:cubicBezTo>
                    <a:pt x="1994" y="115"/>
                    <a:pt x="1994" y="112"/>
                    <a:pt x="1994" y="108"/>
                  </a:cubicBezTo>
                  <a:cubicBezTo>
                    <a:pt x="1994" y="108"/>
                    <a:pt x="1993" y="108"/>
                    <a:pt x="1992" y="109"/>
                  </a:cubicBezTo>
                  <a:cubicBezTo>
                    <a:pt x="1991" y="109"/>
                    <a:pt x="1990" y="110"/>
                    <a:pt x="1989" y="111"/>
                  </a:cubicBezTo>
                  <a:cubicBezTo>
                    <a:pt x="1991" y="107"/>
                    <a:pt x="1987" y="104"/>
                    <a:pt x="1991" y="101"/>
                  </a:cubicBezTo>
                  <a:cubicBezTo>
                    <a:pt x="1986" y="95"/>
                    <a:pt x="1989" y="87"/>
                    <a:pt x="1981" y="82"/>
                  </a:cubicBezTo>
                  <a:cubicBezTo>
                    <a:pt x="1981" y="83"/>
                    <a:pt x="1981" y="84"/>
                    <a:pt x="1980" y="84"/>
                  </a:cubicBezTo>
                  <a:cubicBezTo>
                    <a:pt x="1979" y="85"/>
                    <a:pt x="1978" y="85"/>
                    <a:pt x="1978" y="85"/>
                  </a:cubicBezTo>
                  <a:cubicBezTo>
                    <a:pt x="1976" y="86"/>
                    <a:pt x="1974" y="86"/>
                    <a:pt x="1975" y="89"/>
                  </a:cubicBezTo>
                  <a:cubicBezTo>
                    <a:pt x="1977" y="91"/>
                    <a:pt x="1978" y="90"/>
                    <a:pt x="1979" y="89"/>
                  </a:cubicBezTo>
                  <a:cubicBezTo>
                    <a:pt x="1979" y="89"/>
                    <a:pt x="1980" y="89"/>
                    <a:pt x="1980" y="89"/>
                  </a:cubicBezTo>
                  <a:cubicBezTo>
                    <a:pt x="1981" y="89"/>
                    <a:pt x="1981" y="89"/>
                    <a:pt x="1981" y="90"/>
                  </a:cubicBezTo>
                  <a:cubicBezTo>
                    <a:pt x="1981" y="92"/>
                    <a:pt x="1979" y="92"/>
                    <a:pt x="1977" y="93"/>
                  </a:cubicBezTo>
                  <a:cubicBezTo>
                    <a:pt x="1976" y="94"/>
                    <a:pt x="1974" y="95"/>
                    <a:pt x="1976" y="98"/>
                  </a:cubicBezTo>
                  <a:cubicBezTo>
                    <a:pt x="1978" y="98"/>
                    <a:pt x="1979" y="98"/>
                    <a:pt x="1981" y="99"/>
                  </a:cubicBezTo>
                  <a:cubicBezTo>
                    <a:pt x="1982" y="99"/>
                    <a:pt x="1983" y="100"/>
                    <a:pt x="1984" y="102"/>
                  </a:cubicBezTo>
                  <a:cubicBezTo>
                    <a:pt x="1983" y="102"/>
                    <a:pt x="1982" y="102"/>
                    <a:pt x="1982" y="102"/>
                  </a:cubicBezTo>
                  <a:cubicBezTo>
                    <a:pt x="1981" y="103"/>
                    <a:pt x="1980" y="103"/>
                    <a:pt x="1980" y="104"/>
                  </a:cubicBezTo>
                  <a:cubicBezTo>
                    <a:pt x="1979" y="104"/>
                    <a:pt x="1979" y="105"/>
                    <a:pt x="1979" y="106"/>
                  </a:cubicBezTo>
                  <a:cubicBezTo>
                    <a:pt x="1979" y="109"/>
                    <a:pt x="1982" y="111"/>
                    <a:pt x="1983" y="113"/>
                  </a:cubicBezTo>
                  <a:cubicBezTo>
                    <a:pt x="1982" y="114"/>
                    <a:pt x="1980" y="115"/>
                    <a:pt x="1978" y="116"/>
                  </a:cubicBezTo>
                  <a:cubicBezTo>
                    <a:pt x="1977" y="116"/>
                    <a:pt x="1975" y="117"/>
                    <a:pt x="1974" y="117"/>
                  </a:cubicBezTo>
                  <a:cubicBezTo>
                    <a:pt x="1971" y="117"/>
                    <a:pt x="1968" y="116"/>
                    <a:pt x="1965" y="116"/>
                  </a:cubicBezTo>
                  <a:cubicBezTo>
                    <a:pt x="1962" y="115"/>
                    <a:pt x="1959" y="113"/>
                    <a:pt x="1956" y="112"/>
                  </a:cubicBezTo>
                  <a:cubicBezTo>
                    <a:pt x="1953" y="111"/>
                    <a:pt x="1949" y="110"/>
                    <a:pt x="1944" y="109"/>
                  </a:cubicBezTo>
                  <a:cubicBezTo>
                    <a:pt x="1949" y="102"/>
                    <a:pt x="1952" y="102"/>
                    <a:pt x="1940" y="100"/>
                  </a:cubicBezTo>
                  <a:cubicBezTo>
                    <a:pt x="1949" y="95"/>
                    <a:pt x="1946" y="90"/>
                    <a:pt x="1941" y="83"/>
                  </a:cubicBezTo>
                  <a:cubicBezTo>
                    <a:pt x="1937" y="77"/>
                    <a:pt x="1932" y="71"/>
                    <a:pt x="1938" y="65"/>
                  </a:cubicBezTo>
                  <a:cubicBezTo>
                    <a:pt x="1936" y="64"/>
                    <a:pt x="1932" y="64"/>
                    <a:pt x="1929" y="64"/>
                  </a:cubicBezTo>
                  <a:cubicBezTo>
                    <a:pt x="1925" y="64"/>
                    <a:pt x="1922" y="64"/>
                    <a:pt x="1921" y="62"/>
                  </a:cubicBezTo>
                  <a:cubicBezTo>
                    <a:pt x="1924" y="58"/>
                    <a:pt x="1922" y="49"/>
                    <a:pt x="1915" y="41"/>
                  </a:cubicBezTo>
                  <a:cubicBezTo>
                    <a:pt x="1925" y="40"/>
                    <a:pt x="1936" y="39"/>
                    <a:pt x="1947" y="38"/>
                  </a:cubicBezTo>
                  <a:cubicBezTo>
                    <a:pt x="1944" y="28"/>
                    <a:pt x="1940" y="18"/>
                    <a:pt x="1933" y="15"/>
                  </a:cubicBezTo>
                  <a:cubicBezTo>
                    <a:pt x="1931" y="27"/>
                    <a:pt x="1930" y="35"/>
                    <a:pt x="1938" y="42"/>
                  </a:cubicBezTo>
                  <a:cubicBezTo>
                    <a:pt x="1932" y="54"/>
                    <a:pt x="1942" y="59"/>
                    <a:pt x="1941" y="73"/>
                  </a:cubicBezTo>
                  <a:cubicBezTo>
                    <a:pt x="1933" y="73"/>
                    <a:pt x="1930" y="68"/>
                    <a:pt x="1926" y="65"/>
                  </a:cubicBezTo>
                  <a:cubicBezTo>
                    <a:pt x="1925" y="62"/>
                    <a:pt x="1928" y="61"/>
                    <a:pt x="1929" y="59"/>
                  </a:cubicBezTo>
                  <a:cubicBezTo>
                    <a:pt x="1926" y="59"/>
                    <a:pt x="1925" y="62"/>
                    <a:pt x="1923" y="62"/>
                  </a:cubicBezTo>
                  <a:cubicBezTo>
                    <a:pt x="1923" y="47"/>
                    <a:pt x="1915" y="42"/>
                    <a:pt x="1915" y="27"/>
                  </a:cubicBezTo>
                  <a:cubicBezTo>
                    <a:pt x="1903" y="25"/>
                    <a:pt x="1913" y="6"/>
                    <a:pt x="1901" y="4"/>
                  </a:cubicBezTo>
                  <a:cubicBezTo>
                    <a:pt x="1906" y="17"/>
                    <a:pt x="1904" y="44"/>
                    <a:pt x="1911" y="54"/>
                  </a:cubicBezTo>
                  <a:cubicBezTo>
                    <a:pt x="1908" y="56"/>
                    <a:pt x="1911" y="63"/>
                    <a:pt x="1907" y="64"/>
                  </a:cubicBezTo>
                  <a:cubicBezTo>
                    <a:pt x="1884" y="59"/>
                    <a:pt x="1893" y="14"/>
                    <a:pt x="1875" y="0"/>
                  </a:cubicBezTo>
                  <a:cubicBezTo>
                    <a:pt x="1870" y="8"/>
                    <a:pt x="1876" y="16"/>
                    <a:pt x="1879" y="20"/>
                  </a:cubicBezTo>
                  <a:cubicBezTo>
                    <a:pt x="1876" y="28"/>
                    <a:pt x="1875" y="33"/>
                    <a:pt x="1878" y="39"/>
                  </a:cubicBezTo>
                  <a:cubicBezTo>
                    <a:pt x="1866" y="61"/>
                    <a:pt x="1861" y="19"/>
                    <a:pt x="1854" y="10"/>
                  </a:cubicBezTo>
                  <a:cubicBezTo>
                    <a:pt x="1854" y="12"/>
                    <a:pt x="1851" y="12"/>
                    <a:pt x="1849" y="12"/>
                  </a:cubicBezTo>
                  <a:cubicBezTo>
                    <a:pt x="1852" y="18"/>
                    <a:pt x="1850" y="21"/>
                    <a:pt x="1846" y="23"/>
                  </a:cubicBezTo>
                  <a:cubicBezTo>
                    <a:pt x="1855" y="25"/>
                    <a:pt x="1842" y="36"/>
                    <a:pt x="1850" y="43"/>
                  </a:cubicBezTo>
                  <a:cubicBezTo>
                    <a:pt x="1853" y="44"/>
                    <a:pt x="1860" y="41"/>
                    <a:pt x="1860" y="45"/>
                  </a:cubicBezTo>
                  <a:cubicBezTo>
                    <a:pt x="1860" y="52"/>
                    <a:pt x="1854" y="50"/>
                    <a:pt x="1850" y="49"/>
                  </a:cubicBezTo>
                  <a:cubicBezTo>
                    <a:pt x="1847" y="52"/>
                    <a:pt x="1849" y="57"/>
                    <a:pt x="1847" y="58"/>
                  </a:cubicBezTo>
                  <a:cubicBezTo>
                    <a:pt x="1841" y="55"/>
                    <a:pt x="1839" y="48"/>
                    <a:pt x="1834" y="44"/>
                  </a:cubicBezTo>
                  <a:cubicBezTo>
                    <a:pt x="1836" y="40"/>
                    <a:pt x="1837" y="43"/>
                    <a:pt x="1839" y="41"/>
                  </a:cubicBezTo>
                  <a:cubicBezTo>
                    <a:pt x="1831" y="37"/>
                    <a:pt x="1834" y="31"/>
                    <a:pt x="1833" y="21"/>
                  </a:cubicBezTo>
                  <a:cubicBezTo>
                    <a:pt x="1827" y="23"/>
                    <a:pt x="1825" y="16"/>
                    <a:pt x="1823" y="23"/>
                  </a:cubicBezTo>
                  <a:cubicBezTo>
                    <a:pt x="1831" y="25"/>
                    <a:pt x="1820" y="37"/>
                    <a:pt x="1823" y="44"/>
                  </a:cubicBezTo>
                  <a:cubicBezTo>
                    <a:pt x="1827" y="48"/>
                    <a:pt x="1830" y="42"/>
                    <a:pt x="1832" y="46"/>
                  </a:cubicBezTo>
                  <a:cubicBezTo>
                    <a:pt x="1829" y="53"/>
                    <a:pt x="1822" y="47"/>
                    <a:pt x="1816" y="50"/>
                  </a:cubicBezTo>
                  <a:cubicBezTo>
                    <a:pt x="1816" y="45"/>
                    <a:pt x="1815" y="40"/>
                    <a:pt x="1810" y="36"/>
                  </a:cubicBezTo>
                  <a:cubicBezTo>
                    <a:pt x="1814" y="24"/>
                    <a:pt x="1804" y="22"/>
                    <a:pt x="1804" y="9"/>
                  </a:cubicBezTo>
                  <a:cubicBezTo>
                    <a:pt x="1801" y="6"/>
                    <a:pt x="1796" y="6"/>
                    <a:pt x="1793" y="4"/>
                  </a:cubicBezTo>
                  <a:cubicBezTo>
                    <a:pt x="1789" y="10"/>
                    <a:pt x="1796" y="16"/>
                    <a:pt x="1799" y="20"/>
                  </a:cubicBezTo>
                  <a:cubicBezTo>
                    <a:pt x="1794" y="23"/>
                    <a:pt x="1798" y="32"/>
                    <a:pt x="1800" y="34"/>
                  </a:cubicBezTo>
                  <a:cubicBezTo>
                    <a:pt x="1796" y="33"/>
                    <a:pt x="1792" y="33"/>
                    <a:pt x="1791" y="37"/>
                  </a:cubicBezTo>
                  <a:cubicBezTo>
                    <a:pt x="1794" y="41"/>
                    <a:pt x="1794" y="36"/>
                    <a:pt x="1800" y="38"/>
                  </a:cubicBezTo>
                  <a:cubicBezTo>
                    <a:pt x="1797" y="44"/>
                    <a:pt x="1802" y="42"/>
                    <a:pt x="1803" y="46"/>
                  </a:cubicBezTo>
                  <a:cubicBezTo>
                    <a:pt x="1791" y="44"/>
                    <a:pt x="1805" y="53"/>
                    <a:pt x="1799" y="55"/>
                  </a:cubicBezTo>
                  <a:cubicBezTo>
                    <a:pt x="1787" y="41"/>
                    <a:pt x="1780" y="22"/>
                    <a:pt x="1768" y="7"/>
                  </a:cubicBezTo>
                  <a:cubicBezTo>
                    <a:pt x="1766" y="17"/>
                    <a:pt x="1771" y="21"/>
                    <a:pt x="1768" y="34"/>
                  </a:cubicBezTo>
                  <a:cubicBezTo>
                    <a:pt x="1770" y="36"/>
                    <a:pt x="1777" y="33"/>
                    <a:pt x="1776" y="37"/>
                  </a:cubicBezTo>
                  <a:cubicBezTo>
                    <a:pt x="1773" y="37"/>
                    <a:pt x="1773" y="42"/>
                    <a:pt x="1769" y="42"/>
                  </a:cubicBezTo>
                  <a:cubicBezTo>
                    <a:pt x="1771" y="36"/>
                    <a:pt x="1764" y="39"/>
                    <a:pt x="1763" y="40"/>
                  </a:cubicBezTo>
                  <a:cubicBezTo>
                    <a:pt x="1761" y="29"/>
                    <a:pt x="1754" y="36"/>
                    <a:pt x="1752" y="39"/>
                  </a:cubicBezTo>
                  <a:cubicBezTo>
                    <a:pt x="1749" y="37"/>
                    <a:pt x="1748" y="31"/>
                    <a:pt x="1741" y="33"/>
                  </a:cubicBezTo>
                  <a:cubicBezTo>
                    <a:pt x="1740" y="36"/>
                    <a:pt x="1743" y="38"/>
                    <a:pt x="1741" y="39"/>
                  </a:cubicBezTo>
                  <a:cubicBezTo>
                    <a:pt x="1735" y="29"/>
                    <a:pt x="1736" y="38"/>
                    <a:pt x="1724" y="36"/>
                  </a:cubicBezTo>
                  <a:cubicBezTo>
                    <a:pt x="1723" y="33"/>
                    <a:pt x="1721" y="31"/>
                    <a:pt x="1720" y="33"/>
                  </a:cubicBezTo>
                  <a:cubicBezTo>
                    <a:pt x="1725" y="35"/>
                    <a:pt x="1723" y="42"/>
                    <a:pt x="1727" y="44"/>
                  </a:cubicBezTo>
                  <a:cubicBezTo>
                    <a:pt x="1719" y="39"/>
                    <a:pt x="1694" y="46"/>
                    <a:pt x="1703" y="32"/>
                  </a:cubicBezTo>
                  <a:cubicBezTo>
                    <a:pt x="1698" y="29"/>
                    <a:pt x="1697" y="33"/>
                    <a:pt x="1693" y="29"/>
                  </a:cubicBezTo>
                  <a:cubicBezTo>
                    <a:pt x="1690" y="35"/>
                    <a:pt x="1698" y="40"/>
                    <a:pt x="1694" y="41"/>
                  </a:cubicBezTo>
                  <a:cubicBezTo>
                    <a:pt x="1691" y="41"/>
                    <a:pt x="1693" y="35"/>
                    <a:pt x="1689" y="35"/>
                  </a:cubicBezTo>
                  <a:cubicBezTo>
                    <a:pt x="1687" y="42"/>
                    <a:pt x="1684" y="35"/>
                    <a:pt x="1678" y="38"/>
                  </a:cubicBezTo>
                  <a:cubicBezTo>
                    <a:pt x="1677" y="36"/>
                    <a:pt x="1677" y="33"/>
                    <a:pt x="1677" y="28"/>
                  </a:cubicBezTo>
                  <a:cubicBezTo>
                    <a:pt x="1664" y="30"/>
                    <a:pt x="1651" y="17"/>
                    <a:pt x="1641" y="23"/>
                  </a:cubicBezTo>
                  <a:cubicBezTo>
                    <a:pt x="1640" y="27"/>
                    <a:pt x="1643" y="28"/>
                    <a:pt x="1640" y="29"/>
                  </a:cubicBezTo>
                  <a:cubicBezTo>
                    <a:pt x="1636" y="28"/>
                    <a:pt x="1634" y="25"/>
                    <a:pt x="1628" y="26"/>
                  </a:cubicBezTo>
                  <a:cubicBezTo>
                    <a:pt x="1629" y="23"/>
                    <a:pt x="1631" y="23"/>
                    <a:pt x="1632" y="21"/>
                  </a:cubicBezTo>
                  <a:cubicBezTo>
                    <a:pt x="1618" y="22"/>
                    <a:pt x="1594" y="22"/>
                    <a:pt x="1586" y="14"/>
                  </a:cubicBezTo>
                  <a:cubicBezTo>
                    <a:pt x="1579" y="21"/>
                    <a:pt x="1571" y="15"/>
                    <a:pt x="1566" y="11"/>
                  </a:cubicBezTo>
                  <a:cubicBezTo>
                    <a:pt x="1561" y="21"/>
                    <a:pt x="1547" y="13"/>
                    <a:pt x="1541" y="14"/>
                  </a:cubicBezTo>
                  <a:cubicBezTo>
                    <a:pt x="1543" y="15"/>
                    <a:pt x="1544" y="16"/>
                    <a:pt x="1546" y="18"/>
                  </a:cubicBezTo>
                  <a:cubicBezTo>
                    <a:pt x="1544" y="18"/>
                    <a:pt x="1543" y="20"/>
                    <a:pt x="1542" y="20"/>
                  </a:cubicBezTo>
                  <a:cubicBezTo>
                    <a:pt x="1538" y="13"/>
                    <a:pt x="1540" y="20"/>
                    <a:pt x="1536" y="19"/>
                  </a:cubicBezTo>
                  <a:cubicBezTo>
                    <a:pt x="1522" y="18"/>
                    <a:pt x="1497" y="9"/>
                    <a:pt x="1486" y="20"/>
                  </a:cubicBezTo>
                  <a:cubicBezTo>
                    <a:pt x="1486" y="17"/>
                    <a:pt x="1487" y="14"/>
                    <a:pt x="1489" y="13"/>
                  </a:cubicBezTo>
                  <a:cubicBezTo>
                    <a:pt x="1477" y="16"/>
                    <a:pt x="1471" y="12"/>
                    <a:pt x="1457" y="8"/>
                  </a:cubicBezTo>
                  <a:cubicBezTo>
                    <a:pt x="1458" y="14"/>
                    <a:pt x="1450" y="10"/>
                    <a:pt x="1449" y="15"/>
                  </a:cubicBezTo>
                  <a:cubicBezTo>
                    <a:pt x="1446" y="12"/>
                    <a:pt x="1443" y="9"/>
                    <a:pt x="1441" y="6"/>
                  </a:cubicBezTo>
                  <a:cubicBezTo>
                    <a:pt x="1436" y="8"/>
                    <a:pt x="1444" y="14"/>
                    <a:pt x="1438" y="16"/>
                  </a:cubicBezTo>
                  <a:cubicBezTo>
                    <a:pt x="1435" y="5"/>
                    <a:pt x="1426" y="16"/>
                    <a:pt x="1419" y="10"/>
                  </a:cubicBezTo>
                  <a:cubicBezTo>
                    <a:pt x="1422" y="5"/>
                    <a:pt x="1428" y="13"/>
                    <a:pt x="1429" y="9"/>
                  </a:cubicBezTo>
                  <a:cubicBezTo>
                    <a:pt x="1426" y="4"/>
                    <a:pt x="1408" y="3"/>
                    <a:pt x="1412" y="9"/>
                  </a:cubicBezTo>
                  <a:cubicBezTo>
                    <a:pt x="1413" y="7"/>
                    <a:pt x="1413" y="15"/>
                    <a:pt x="1416" y="19"/>
                  </a:cubicBezTo>
                  <a:cubicBezTo>
                    <a:pt x="1411" y="18"/>
                    <a:pt x="1411" y="11"/>
                    <a:pt x="1404" y="10"/>
                  </a:cubicBezTo>
                  <a:cubicBezTo>
                    <a:pt x="1400" y="11"/>
                    <a:pt x="1398" y="14"/>
                    <a:pt x="1396" y="16"/>
                  </a:cubicBezTo>
                  <a:cubicBezTo>
                    <a:pt x="1398" y="11"/>
                    <a:pt x="1387" y="10"/>
                    <a:pt x="1388" y="15"/>
                  </a:cubicBezTo>
                  <a:cubicBezTo>
                    <a:pt x="1387" y="21"/>
                    <a:pt x="1394" y="10"/>
                    <a:pt x="1394" y="17"/>
                  </a:cubicBezTo>
                  <a:cubicBezTo>
                    <a:pt x="1392" y="22"/>
                    <a:pt x="1393" y="29"/>
                    <a:pt x="1387" y="28"/>
                  </a:cubicBezTo>
                  <a:cubicBezTo>
                    <a:pt x="1387" y="24"/>
                    <a:pt x="1391" y="24"/>
                    <a:pt x="1390" y="19"/>
                  </a:cubicBezTo>
                  <a:cubicBezTo>
                    <a:pt x="1386" y="15"/>
                    <a:pt x="1385" y="18"/>
                    <a:pt x="1380" y="18"/>
                  </a:cubicBezTo>
                  <a:cubicBezTo>
                    <a:pt x="1385" y="14"/>
                    <a:pt x="1378" y="11"/>
                    <a:pt x="1375" y="8"/>
                  </a:cubicBezTo>
                  <a:cubicBezTo>
                    <a:pt x="1374" y="11"/>
                    <a:pt x="1377" y="19"/>
                    <a:pt x="1372" y="19"/>
                  </a:cubicBezTo>
                  <a:cubicBezTo>
                    <a:pt x="1372" y="7"/>
                    <a:pt x="1356" y="12"/>
                    <a:pt x="1346" y="11"/>
                  </a:cubicBezTo>
                  <a:cubicBezTo>
                    <a:pt x="1340" y="21"/>
                    <a:pt x="1339" y="17"/>
                    <a:pt x="1331" y="26"/>
                  </a:cubicBezTo>
                  <a:cubicBezTo>
                    <a:pt x="1329" y="19"/>
                    <a:pt x="1339" y="18"/>
                    <a:pt x="1334" y="16"/>
                  </a:cubicBezTo>
                  <a:cubicBezTo>
                    <a:pt x="1333" y="15"/>
                    <a:pt x="1328" y="16"/>
                    <a:pt x="1326" y="15"/>
                  </a:cubicBezTo>
                  <a:cubicBezTo>
                    <a:pt x="1326" y="7"/>
                    <a:pt x="1332" y="13"/>
                    <a:pt x="1332" y="10"/>
                  </a:cubicBezTo>
                  <a:cubicBezTo>
                    <a:pt x="1330" y="10"/>
                    <a:pt x="1331" y="5"/>
                    <a:pt x="1331" y="2"/>
                  </a:cubicBezTo>
                  <a:cubicBezTo>
                    <a:pt x="1321" y="3"/>
                    <a:pt x="1313" y="1"/>
                    <a:pt x="1307" y="10"/>
                  </a:cubicBezTo>
                  <a:cubicBezTo>
                    <a:pt x="1312" y="13"/>
                    <a:pt x="1317" y="7"/>
                    <a:pt x="1317" y="11"/>
                  </a:cubicBezTo>
                  <a:cubicBezTo>
                    <a:pt x="1312" y="12"/>
                    <a:pt x="1298" y="16"/>
                    <a:pt x="1297" y="9"/>
                  </a:cubicBezTo>
                  <a:cubicBezTo>
                    <a:pt x="1302" y="7"/>
                    <a:pt x="1303" y="11"/>
                    <a:pt x="1305" y="8"/>
                  </a:cubicBezTo>
                  <a:cubicBezTo>
                    <a:pt x="1301" y="7"/>
                    <a:pt x="1304" y="1"/>
                    <a:pt x="1300" y="0"/>
                  </a:cubicBezTo>
                  <a:cubicBezTo>
                    <a:pt x="1299" y="7"/>
                    <a:pt x="1280" y="5"/>
                    <a:pt x="1289" y="11"/>
                  </a:cubicBezTo>
                  <a:cubicBezTo>
                    <a:pt x="1283" y="9"/>
                    <a:pt x="1276" y="7"/>
                    <a:pt x="1269" y="7"/>
                  </a:cubicBezTo>
                  <a:cubicBezTo>
                    <a:pt x="1263" y="7"/>
                    <a:pt x="1257" y="9"/>
                    <a:pt x="1253" y="10"/>
                  </a:cubicBezTo>
                  <a:cubicBezTo>
                    <a:pt x="1255" y="17"/>
                    <a:pt x="1259" y="10"/>
                    <a:pt x="1261" y="15"/>
                  </a:cubicBezTo>
                  <a:cubicBezTo>
                    <a:pt x="1258" y="17"/>
                    <a:pt x="1252" y="16"/>
                    <a:pt x="1247" y="16"/>
                  </a:cubicBezTo>
                  <a:cubicBezTo>
                    <a:pt x="1251" y="7"/>
                    <a:pt x="1239" y="3"/>
                    <a:pt x="1238" y="10"/>
                  </a:cubicBezTo>
                  <a:cubicBezTo>
                    <a:pt x="1243" y="9"/>
                    <a:pt x="1247" y="18"/>
                    <a:pt x="1243" y="20"/>
                  </a:cubicBezTo>
                  <a:cubicBezTo>
                    <a:pt x="1238" y="13"/>
                    <a:pt x="1227" y="10"/>
                    <a:pt x="1217" y="12"/>
                  </a:cubicBezTo>
                  <a:cubicBezTo>
                    <a:pt x="1216" y="9"/>
                    <a:pt x="1217" y="4"/>
                    <a:pt x="1214" y="3"/>
                  </a:cubicBezTo>
                  <a:cubicBezTo>
                    <a:pt x="1214" y="9"/>
                    <a:pt x="1207" y="8"/>
                    <a:pt x="1205" y="12"/>
                  </a:cubicBezTo>
                  <a:cubicBezTo>
                    <a:pt x="1204" y="6"/>
                    <a:pt x="1204" y="8"/>
                    <a:pt x="1208" y="4"/>
                  </a:cubicBezTo>
                  <a:cubicBezTo>
                    <a:pt x="1200" y="7"/>
                    <a:pt x="1195" y="3"/>
                    <a:pt x="1187" y="2"/>
                  </a:cubicBezTo>
                  <a:cubicBezTo>
                    <a:pt x="1186" y="5"/>
                    <a:pt x="1190" y="5"/>
                    <a:pt x="1191" y="7"/>
                  </a:cubicBezTo>
                  <a:cubicBezTo>
                    <a:pt x="1184" y="11"/>
                    <a:pt x="1184" y="11"/>
                    <a:pt x="1174" y="13"/>
                  </a:cubicBezTo>
                  <a:cubicBezTo>
                    <a:pt x="1176" y="11"/>
                    <a:pt x="1180" y="3"/>
                    <a:pt x="1172" y="5"/>
                  </a:cubicBezTo>
                  <a:cubicBezTo>
                    <a:pt x="1175" y="15"/>
                    <a:pt x="1166" y="13"/>
                    <a:pt x="1166" y="20"/>
                  </a:cubicBezTo>
                  <a:cubicBezTo>
                    <a:pt x="1173" y="19"/>
                    <a:pt x="1170" y="19"/>
                    <a:pt x="1174" y="22"/>
                  </a:cubicBezTo>
                  <a:cubicBezTo>
                    <a:pt x="1174" y="18"/>
                    <a:pt x="1175" y="15"/>
                    <a:pt x="1178" y="15"/>
                  </a:cubicBezTo>
                  <a:cubicBezTo>
                    <a:pt x="1181" y="19"/>
                    <a:pt x="1193" y="15"/>
                    <a:pt x="1192" y="21"/>
                  </a:cubicBezTo>
                  <a:cubicBezTo>
                    <a:pt x="1182" y="22"/>
                    <a:pt x="1187" y="35"/>
                    <a:pt x="1186" y="36"/>
                  </a:cubicBezTo>
                  <a:cubicBezTo>
                    <a:pt x="1184" y="30"/>
                    <a:pt x="1182" y="38"/>
                    <a:pt x="1180" y="38"/>
                  </a:cubicBezTo>
                  <a:cubicBezTo>
                    <a:pt x="1182" y="34"/>
                    <a:pt x="1177" y="29"/>
                    <a:pt x="1176" y="34"/>
                  </a:cubicBezTo>
                  <a:cubicBezTo>
                    <a:pt x="1179" y="35"/>
                    <a:pt x="1177" y="39"/>
                    <a:pt x="1178" y="42"/>
                  </a:cubicBezTo>
                  <a:cubicBezTo>
                    <a:pt x="1173" y="37"/>
                    <a:pt x="1168" y="42"/>
                    <a:pt x="1165" y="45"/>
                  </a:cubicBezTo>
                  <a:cubicBezTo>
                    <a:pt x="1166" y="41"/>
                    <a:pt x="1166" y="36"/>
                    <a:pt x="1161" y="36"/>
                  </a:cubicBezTo>
                  <a:cubicBezTo>
                    <a:pt x="1159" y="39"/>
                    <a:pt x="1156" y="41"/>
                    <a:pt x="1154" y="45"/>
                  </a:cubicBezTo>
                  <a:cubicBezTo>
                    <a:pt x="1154" y="42"/>
                    <a:pt x="1153" y="41"/>
                    <a:pt x="1152" y="39"/>
                  </a:cubicBezTo>
                  <a:cubicBezTo>
                    <a:pt x="1157" y="37"/>
                    <a:pt x="1162" y="35"/>
                    <a:pt x="1164" y="28"/>
                  </a:cubicBezTo>
                  <a:cubicBezTo>
                    <a:pt x="1155" y="25"/>
                    <a:pt x="1150" y="30"/>
                    <a:pt x="1148" y="39"/>
                  </a:cubicBezTo>
                  <a:cubicBezTo>
                    <a:pt x="1144" y="34"/>
                    <a:pt x="1144" y="43"/>
                    <a:pt x="1137" y="41"/>
                  </a:cubicBezTo>
                  <a:cubicBezTo>
                    <a:pt x="1137" y="39"/>
                    <a:pt x="1135" y="38"/>
                    <a:pt x="1136" y="35"/>
                  </a:cubicBezTo>
                  <a:cubicBezTo>
                    <a:pt x="1142" y="34"/>
                    <a:pt x="1141" y="39"/>
                    <a:pt x="1145" y="35"/>
                  </a:cubicBezTo>
                  <a:cubicBezTo>
                    <a:pt x="1148" y="28"/>
                    <a:pt x="1140" y="31"/>
                    <a:pt x="1139" y="27"/>
                  </a:cubicBezTo>
                  <a:cubicBezTo>
                    <a:pt x="1141" y="27"/>
                    <a:pt x="1142" y="24"/>
                    <a:pt x="1140" y="24"/>
                  </a:cubicBezTo>
                  <a:cubicBezTo>
                    <a:pt x="1139" y="32"/>
                    <a:pt x="1129" y="29"/>
                    <a:pt x="1125" y="33"/>
                  </a:cubicBezTo>
                  <a:cubicBezTo>
                    <a:pt x="1127" y="34"/>
                    <a:pt x="1128" y="37"/>
                    <a:pt x="1128" y="41"/>
                  </a:cubicBezTo>
                  <a:cubicBezTo>
                    <a:pt x="1124" y="41"/>
                    <a:pt x="1121" y="30"/>
                    <a:pt x="1119" y="35"/>
                  </a:cubicBezTo>
                  <a:cubicBezTo>
                    <a:pt x="1123" y="39"/>
                    <a:pt x="1116" y="35"/>
                    <a:pt x="1113" y="35"/>
                  </a:cubicBezTo>
                  <a:cubicBezTo>
                    <a:pt x="1120" y="42"/>
                    <a:pt x="1116" y="54"/>
                    <a:pt x="1115" y="60"/>
                  </a:cubicBezTo>
                  <a:cubicBezTo>
                    <a:pt x="1114" y="54"/>
                    <a:pt x="1105" y="56"/>
                    <a:pt x="1102" y="52"/>
                  </a:cubicBezTo>
                  <a:cubicBezTo>
                    <a:pt x="1102" y="51"/>
                    <a:pt x="1102" y="50"/>
                    <a:pt x="1102" y="48"/>
                  </a:cubicBezTo>
                  <a:cubicBezTo>
                    <a:pt x="1108" y="46"/>
                    <a:pt x="1112" y="54"/>
                    <a:pt x="1115" y="48"/>
                  </a:cubicBezTo>
                  <a:cubicBezTo>
                    <a:pt x="1113" y="48"/>
                    <a:pt x="1111" y="48"/>
                    <a:pt x="1111" y="46"/>
                  </a:cubicBezTo>
                  <a:cubicBezTo>
                    <a:pt x="1113" y="46"/>
                    <a:pt x="1115" y="46"/>
                    <a:pt x="1115" y="45"/>
                  </a:cubicBezTo>
                  <a:cubicBezTo>
                    <a:pt x="1099" y="42"/>
                    <a:pt x="1092" y="47"/>
                    <a:pt x="1084" y="40"/>
                  </a:cubicBezTo>
                  <a:cubicBezTo>
                    <a:pt x="1083" y="48"/>
                    <a:pt x="1072" y="37"/>
                    <a:pt x="1069" y="44"/>
                  </a:cubicBezTo>
                  <a:cubicBezTo>
                    <a:pt x="1070" y="46"/>
                    <a:pt x="1076" y="45"/>
                    <a:pt x="1074" y="50"/>
                  </a:cubicBezTo>
                  <a:cubicBezTo>
                    <a:pt x="1072" y="52"/>
                    <a:pt x="1066" y="50"/>
                    <a:pt x="1063" y="48"/>
                  </a:cubicBezTo>
                  <a:cubicBezTo>
                    <a:pt x="1067" y="45"/>
                    <a:pt x="1061" y="42"/>
                    <a:pt x="1067" y="40"/>
                  </a:cubicBezTo>
                  <a:cubicBezTo>
                    <a:pt x="1063" y="39"/>
                    <a:pt x="1060" y="40"/>
                    <a:pt x="1058" y="42"/>
                  </a:cubicBezTo>
                  <a:cubicBezTo>
                    <a:pt x="1062" y="50"/>
                    <a:pt x="1059" y="54"/>
                    <a:pt x="1067" y="59"/>
                  </a:cubicBezTo>
                  <a:cubicBezTo>
                    <a:pt x="1061" y="61"/>
                    <a:pt x="1061" y="56"/>
                    <a:pt x="1055" y="57"/>
                  </a:cubicBezTo>
                  <a:cubicBezTo>
                    <a:pt x="1062" y="51"/>
                    <a:pt x="1043" y="51"/>
                    <a:pt x="1050" y="44"/>
                  </a:cubicBezTo>
                  <a:cubicBezTo>
                    <a:pt x="1048" y="42"/>
                    <a:pt x="1042" y="36"/>
                    <a:pt x="1039" y="41"/>
                  </a:cubicBezTo>
                  <a:cubicBezTo>
                    <a:pt x="1044" y="39"/>
                    <a:pt x="1044" y="48"/>
                    <a:pt x="1041" y="47"/>
                  </a:cubicBezTo>
                  <a:cubicBezTo>
                    <a:pt x="1041" y="43"/>
                    <a:pt x="1036" y="45"/>
                    <a:pt x="1037" y="39"/>
                  </a:cubicBezTo>
                  <a:cubicBezTo>
                    <a:pt x="1040" y="40"/>
                    <a:pt x="1039" y="36"/>
                    <a:pt x="1041" y="36"/>
                  </a:cubicBezTo>
                  <a:cubicBezTo>
                    <a:pt x="1040" y="39"/>
                    <a:pt x="1048" y="36"/>
                    <a:pt x="1049" y="34"/>
                  </a:cubicBezTo>
                  <a:cubicBezTo>
                    <a:pt x="1040" y="33"/>
                    <a:pt x="1042" y="30"/>
                    <a:pt x="1045" y="24"/>
                  </a:cubicBezTo>
                  <a:cubicBezTo>
                    <a:pt x="1037" y="26"/>
                    <a:pt x="1037" y="37"/>
                    <a:pt x="1032" y="41"/>
                  </a:cubicBezTo>
                  <a:cubicBezTo>
                    <a:pt x="1033" y="37"/>
                    <a:pt x="1028" y="37"/>
                    <a:pt x="1030" y="32"/>
                  </a:cubicBezTo>
                  <a:cubicBezTo>
                    <a:pt x="1021" y="30"/>
                    <a:pt x="1021" y="38"/>
                    <a:pt x="1015" y="39"/>
                  </a:cubicBezTo>
                  <a:cubicBezTo>
                    <a:pt x="1015" y="35"/>
                    <a:pt x="1007" y="29"/>
                    <a:pt x="1004" y="33"/>
                  </a:cubicBezTo>
                  <a:cubicBezTo>
                    <a:pt x="1007" y="44"/>
                    <a:pt x="1022" y="37"/>
                    <a:pt x="1026" y="43"/>
                  </a:cubicBezTo>
                  <a:cubicBezTo>
                    <a:pt x="1018" y="45"/>
                    <a:pt x="1029" y="52"/>
                    <a:pt x="1020" y="63"/>
                  </a:cubicBezTo>
                  <a:cubicBezTo>
                    <a:pt x="1011" y="63"/>
                    <a:pt x="1020" y="47"/>
                    <a:pt x="1009" y="55"/>
                  </a:cubicBezTo>
                  <a:cubicBezTo>
                    <a:pt x="1014" y="56"/>
                    <a:pt x="1010" y="60"/>
                    <a:pt x="1007" y="57"/>
                  </a:cubicBezTo>
                  <a:cubicBezTo>
                    <a:pt x="1007" y="68"/>
                    <a:pt x="1022" y="78"/>
                    <a:pt x="1009" y="86"/>
                  </a:cubicBezTo>
                  <a:cubicBezTo>
                    <a:pt x="1009" y="83"/>
                    <a:pt x="1008" y="69"/>
                    <a:pt x="1000" y="72"/>
                  </a:cubicBezTo>
                  <a:cubicBezTo>
                    <a:pt x="1005" y="77"/>
                    <a:pt x="998" y="75"/>
                    <a:pt x="996" y="72"/>
                  </a:cubicBezTo>
                  <a:cubicBezTo>
                    <a:pt x="996" y="75"/>
                    <a:pt x="996" y="79"/>
                    <a:pt x="994" y="80"/>
                  </a:cubicBezTo>
                  <a:cubicBezTo>
                    <a:pt x="990" y="80"/>
                    <a:pt x="989" y="75"/>
                    <a:pt x="989" y="72"/>
                  </a:cubicBezTo>
                  <a:cubicBezTo>
                    <a:pt x="985" y="78"/>
                    <a:pt x="981" y="68"/>
                    <a:pt x="978" y="68"/>
                  </a:cubicBezTo>
                  <a:cubicBezTo>
                    <a:pt x="984" y="76"/>
                    <a:pt x="980" y="77"/>
                    <a:pt x="986" y="81"/>
                  </a:cubicBezTo>
                  <a:cubicBezTo>
                    <a:pt x="984" y="82"/>
                    <a:pt x="985" y="84"/>
                    <a:pt x="986" y="85"/>
                  </a:cubicBezTo>
                  <a:cubicBezTo>
                    <a:pt x="977" y="87"/>
                    <a:pt x="972" y="83"/>
                    <a:pt x="966" y="81"/>
                  </a:cubicBezTo>
                  <a:cubicBezTo>
                    <a:pt x="963" y="102"/>
                    <a:pt x="947" y="71"/>
                    <a:pt x="946" y="81"/>
                  </a:cubicBezTo>
                  <a:cubicBezTo>
                    <a:pt x="946" y="84"/>
                    <a:pt x="949" y="80"/>
                    <a:pt x="949" y="83"/>
                  </a:cubicBezTo>
                  <a:cubicBezTo>
                    <a:pt x="946" y="86"/>
                    <a:pt x="952" y="89"/>
                    <a:pt x="946" y="91"/>
                  </a:cubicBezTo>
                  <a:cubicBezTo>
                    <a:pt x="945" y="87"/>
                    <a:pt x="939" y="89"/>
                    <a:pt x="938" y="85"/>
                  </a:cubicBezTo>
                  <a:cubicBezTo>
                    <a:pt x="939" y="79"/>
                    <a:pt x="938" y="74"/>
                    <a:pt x="935" y="71"/>
                  </a:cubicBezTo>
                  <a:cubicBezTo>
                    <a:pt x="934" y="72"/>
                    <a:pt x="933" y="73"/>
                    <a:pt x="931" y="73"/>
                  </a:cubicBezTo>
                  <a:cubicBezTo>
                    <a:pt x="928" y="79"/>
                    <a:pt x="938" y="81"/>
                    <a:pt x="933" y="83"/>
                  </a:cubicBezTo>
                  <a:cubicBezTo>
                    <a:pt x="928" y="84"/>
                    <a:pt x="926" y="73"/>
                    <a:pt x="924" y="79"/>
                  </a:cubicBezTo>
                  <a:cubicBezTo>
                    <a:pt x="930" y="83"/>
                    <a:pt x="913" y="76"/>
                    <a:pt x="920" y="80"/>
                  </a:cubicBezTo>
                  <a:cubicBezTo>
                    <a:pt x="922" y="81"/>
                    <a:pt x="924" y="83"/>
                    <a:pt x="925" y="84"/>
                  </a:cubicBezTo>
                  <a:cubicBezTo>
                    <a:pt x="922" y="85"/>
                    <a:pt x="926" y="88"/>
                    <a:pt x="923" y="88"/>
                  </a:cubicBezTo>
                  <a:cubicBezTo>
                    <a:pt x="919" y="84"/>
                    <a:pt x="916" y="89"/>
                    <a:pt x="910" y="88"/>
                  </a:cubicBezTo>
                  <a:cubicBezTo>
                    <a:pt x="903" y="83"/>
                    <a:pt x="903" y="66"/>
                    <a:pt x="894" y="74"/>
                  </a:cubicBezTo>
                  <a:cubicBezTo>
                    <a:pt x="897" y="74"/>
                    <a:pt x="898" y="76"/>
                    <a:pt x="898" y="80"/>
                  </a:cubicBezTo>
                  <a:cubicBezTo>
                    <a:pt x="894" y="80"/>
                    <a:pt x="890" y="80"/>
                    <a:pt x="887" y="80"/>
                  </a:cubicBezTo>
                  <a:cubicBezTo>
                    <a:pt x="883" y="87"/>
                    <a:pt x="895" y="81"/>
                    <a:pt x="894" y="86"/>
                  </a:cubicBezTo>
                  <a:cubicBezTo>
                    <a:pt x="890" y="86"/>
                    <a:pt x="891" y="91"/>
                    <a:pt x="886" y="90"/>
                  </a:cubicBezTo>
                  <a:cubicBezTo>
                    <a:pt x="886" y="87"/>
                    <a:pt x="887" y="83"/>
                    <a:pt x="883" y="84"/>
                  </a:cubicBezTo>
                  <a:cubicBezTo>
                    <a:pt x="877" y="87"/>
                    <a:pt x="889" y="94"/>
                    <a:pt x="884" y="95"/>
                  </a:cubicBezTo>
                  <a:cubicBezTo>
                    <a:pt x="883" y="87"/>
                    <a:pt x="874" y="97"/>
                    <a:pt x="873" y="89"/>
                  </a:cubicBezTo>
                  <a:cubicBezTo>
                    <a:pt x="874" y="87"/>
                    <a:pt x="876" y="86"/>
                    <a:pt x="877" y="86"/>
                  </a:cubicBezTo>
                  <a:cubicBezTo>
                    <a:pt x="878" y="87"/>
                    <a:pt x="877" y="89"/>
                    <a:pt x="879" y="90"/>
                  </a:cubicBezTo>
                  <a:cubicBezTo>
                    <a:pt x="879" y="83"/>
                    <a:pt x="874" y="82"/>
                    <a:pt x="870" y="80"/>
                  </a:cubicBezTo>
                  <a:cubicBezTo>
                    <a:pt x="866" y="81"/>
                    <a:pt x="867" y="88"/>
                    <a:pt x="862" y="89"/>
                  </a:cubicBezTo>
                  <a:cubicBezTo>
                    <a:pt x="860" y="86"/>
                    <a:pt x="861" y="81"/>
                    <a:pt x="855" y="81"/>
                  </a:cubicBezTo>
                  <a:cubicBezTo>
                    <a:pt x="852" y="86"/>
                    <a:pt x="851" y="93"/>
                    <a:pt x="846" y="95"/>
                  </a:cubicBezTo>
                  <a:cubicBezTo>
                    <a:pt x="833" y="95"/>
                    <a:pt x="833" y="95"/>
                    <a:pt x="818" y="96"/>
                  </a:cubicBezTo>
                  <a:cubicBezTo>
                    <a:pt x="818" y="89"/>
                    <a:pt x="816" y="96"/>
                    <a:pt x="812" y="94"/>
                  </a:cubicBezTo>
                  <a:cubicBezTo>
                    <a:pt x="814" y="89"/>
                    <a:pt x="809" y="90"/>
                    <a:pt x="809" y="87"/>
                  </a:cubicBezTo>
                  <a:cubicBezTo>
                    <a:pt x="801" y="88"/>
                    <a:pt x="798" y="87"/>
                    <a:pt x="792" y="92"/>
                  </a:cubicBezTo>
                  <a:cubicBezTo>
                    <a:pt x="793" y="95"/>
                    <a:pt x="801" y="92"/>
                    <a:pt x="801" y="96"/>
                  </a:cubicBezTo>
                  <a:cubicBezTo>
                    <a:pt x="799" y="96"/>
                    <a:pt x="796" y="96"/>
                    <a:pt x="794" y="96"/>
                  </a:cubicBezTo>
                  <a:cubicBezTo>
                    <a:pt x="791" y="101"/>
                    <a:pt x="795" y="100"/>
                    <a:pt x="790" y="104"/>
                  </a:cubicBezTo>
                  <a:cubicBezTo>
                    <a:pt x="793" y="105"/>
                    <a:pt x="800" y="102"/>
                    <a:pt x="799" y="106"/>
                  </a:cubicBezTo>
                  <a:cubicBezTo>
                    <a:pt x="799" y="107"/>
                    <a:pt x="799" y="108"/>
                    <a:pt x="799" y="110"/>
                  </a:cubicBezTo>
                  <a:cubicBezTo>
                    <a:pt x="786" y="104"/>
                    <a:pt x="772" y="118"/>
                    <a:pt x="766" y="103"/>
                  </a:cubicBezTo>
                  <a:cubicBezTo>
                    <a:pt x="765" y="109"/>
                    <a:pt x="759" y="111"/>
                    <a:pt x="753" y="111"/>
                  </a:cubicBezTo>
                  <a:cubicBezTo>
                    <a:pt x="753" y="106"/>
                    <a:pt x="756" y="107"/>
                    <a:pt x="753" y="103"/>
                  </a:cubicBezTo>
                  <a:cubicBezTo>
                    <a:pt x="739" y="109"/>
                    <a:pt x="741" y="97"/>
                    <a:pt x="727" y="99"/>
                  </a:cubicBezTo>
                  <a:cubicBezTo>
                    <a:pt x="723" y="104"/>
                    <a:pt x="718" y="102"/>
                    <a:pt x="708" y="104"/>
                  </a:cubicBezTo>
                  <a:cubicBezTo>
                    <a:pt x="709" y="102"/>
                    <a:pt x="709" y="99"/>
                    <a:pt x="709" y="97"/>
                  </a:cubicBezTo>
                  <a:cubicBezTo>
                    <a:pt x="703" y="95"/>
                    <a:pt x="705" y="102"/>
                    <a:pt x="701" y="102"/>
                  </a:cubicBezTo>
                  <a:cubicBezTo>
                    <a:pt x="698" y="100"/>
                    <a:pt x="695" y="97"/>
                    <a:pt x="692" y="94"/>
                  </a:cubicBezTo>
                  <a:cubicBezTo>
                    <a:pt x="690" y="101"/>
                    <a:pt x="695" y="101"/>
                    <a:pt x="696" y="104"/>
                  </a:cubicBezTo>
                  <a:cubicBezTo>
                    <a:pt x="684" y="104"/>
                    <a:pt x="695" y="108"/>
                    <a:pt x="697" y="110"/>
                  </a:cubicBezTo>
                  <a:cubicBezTo>
                    <a:pt x="686" y="110"/>
                    <a:pt x="684" y="107"/>
                    <a:pt x="677" y="112"/>
                  </a:cubicBezTo>
                  <a:cubicBezTo>
                    <a:pt x="676" y="107"/>
                    <a:pt x="671" y="107"/>
                    <a:pt x="670" y="104"/>
                  </a:cubicBezTo>
                  <a:cubicBezTo>
                    <a:pt x="673" y="98"/>
                    <a:pt x="680" y="108"/>
                    <a:pt x="679" y="100"/>
                  </a:cubicBezTo>
                  <a:cubicBezTo>
                    <a:pt x="663" y="92"/>
                    <a:pt x="639" y="95"/>
                    <a:pt x="623" y="101"/>
                  </a:cubicBezTo>
                  <a:cubicBezTo>
                    <a:pt x="620" y="101"/>
                    <a:pt x="623" y="96"/>
                    <a:pt x="620" y="95"/>
                  </a:cubicBezTo>
                  <a:cubicBezTo>
                    <a:pt x="615" y="100"/>
                    <a:pt x="602" y="95"/>
                    <a:pt x="599" y="103"/>
                  </a:cubicBezTo>
                  <a:cubicBezTo>
                    <a:pt x="611" y="101"/>
                    <a:pt x="604" y="101"/>
                    <a:pt x="607" y="107"/>
                  </a:cubicBezTo>
                  <a:cubicBezTo>
                    <a:pt x="607" y="104"/>
                    <a:pt x="611" y="105"/>
                    <a:pt x="612" y="103"/>
                  </a:cubicBezTo>
                  <a:cubicBezTo>
                    <a:pt x="612" y="111"/>
                    <a:pt x="618" y="112"/>
                    <a:pt x="612" y="118"/>
                  </a:cubicBezTo>
                  <a:cubicBezTo>
                    <a:pt x="615" y="122"/>
                    <a:pt x="624" y="119"/>
                    <a:pt x="623" y="126"/>
                  </a:cubicBezTo>
                  <a:cubicBezTo>
                    <a:pt x="605" y="134"/>
                    <a:pt x="609" y="103"/>
                    <a:pt x="597" y="116"/>
                  </a:cubicBezTo>
                  <a:cubicBezTo>
                    <a:pt x="600" y="122"/>
                    <a:pt x="604" y="117"/>
                    <a:pt x="606" y="124"/>
                  </a:cubicBezTo>
                  <a:cubicBezTo>
                    <a:pt x="598" y="124"/>
                    <a:pt x="589" y="124"/>
                    <a:pt x="581" y="124"/>
                  </a:cubicBezTo>
                  <a:cubicBezTo>
                    <a:pt x="581" y="119"/>
                    <a:pt x="580" y="117"/>
                    <a:pt x="577" y="116"/>
                  </a:cubicBezTo>
                  <a:cubicBezTo>
                    <a:pt x="577" y="119"/>
                    <a:pt x="578" y="123"/>
                    <a:pt x="575" y="124"/>
                  </a:cubicBezTo>
                  <a:cubicBezTo>
                    <a:pt x="570" y="121"/>
                    <a:pt x="569" y="122"/>
                    <a:pt x="571" y="116"/>
                  </a:cubicBezTo>
                  <a:cubicBezTo>
                    <a:pt x="566" y="117"/>
                    <a:pt x="564" y="116"/>
                    <a:pt x="562" y="118"/>
                  </a:cubicBezTo>
                  <a:cubicBezTo>
                    <a:pt x="564" y="119"/>
                    <a:pt x="566" y="120"/>
                    <a:pt x="566" y="124"/>
                  </a:cubicBezTo>
                  <a:cubicBezTo>
                    <a:pt x="535" y="125"/>
                    <a:pt x="512" y="131"/>
                    <a:pt x="481" y="126"/>
                  </a:cubicBezTo>
                  <a:cubicBezTo>
                    <a:pt x="479" y="131"/>
                    <a:pt x="488" y="135"/>
                    <a:pt x="482" y="138"/>
                  </a:cubicBezTo>
                  <a:cubicBezTo>
                    <a:pt x="480" y="137"/>
                    <a:pt x="479" y="134"/>
                    <a:pt x="479" y="130"/>
                  </a:cubicBezTo>
                  <a:cubicBezTo>
                    <a:pt x="441" y="128"/>
                    <a:pt x="425" y="135"/>
                    <a:pt x="386" y="138"/>
                  </a:cubicBezTo>
                  <a:cubicBezTo>
                    <a:pt x="385" y="136"/>
                    <a:pt x="384" y="134"/>
                    <a:pt x="383" y="133"/>
                  </a:cubicBezTo>
                  <a:cubicBezTo>
                    <a:pt x="377" y="143"/>
                    <a:pt x="371" y="136"/>
                    <a:pt x="362" y="138"/>
                  </a:cubicBezTo>
                  <a:cubicBezTo>
                    <a:pt x="361" y="145"/>
                    <a:pt x="364" y="147"/>
                    <a:pt x="366" y="152"/>
                  </a:cubicBezTo>
                  <a:cubicBezTo>
                    <a:pt x="363" y="152"/>
                    <a:pt x="363" y="154"/>
                    <a:pt x="360" y="154"/>
                  </a:cubicBezTo>
                  <a:cubicBezTo>
                    <a:pt x="359" y="147"/>
                    <a:pt x="357" y="142"/>
                    <a:pt x="353" y="138"/>
                  </a:cubicBezTo>
                  <a:cubicBezTo>
                    <a:pt x="349" y="146"/>
                    <a:pt x="340" y="141"/>
                    <a:pt x="336" y="147"/>
                  </a:cubicBezTo>
                  <a:cubicBezTo>
                    <a:pt x="335" y="150"/>
                    <a:pt x="339" y="157"/>
                    <a:pt x="332" y="149"/>
                  </a:cubicBezTo>
                  <a:cubicBezTo>
                    <a:pt x="329" y="157"/>
                    <a:pt x="333" y="160"/>
                    <a:pt x="329" y="167"/>
                  </a:cubicBezTo>
                  <a:cubicBezTo>
                    <a:pt x="336" y="164"/>
                    <a:pt x="332" y="172"/>
                    <a:pt x="336" y="173"/>
                  </a:cubicBezTo>
                  <a:cubicBezTo>
                    <a:pt x="337" y="170"/>
                    <a:pt x="340" y="169"/>
                    <a:pt x="343" y="169"/>
                  </a:cubicBezTo>
                  <a:cubicBezTo>
                    <a:pt x="343" y="171"/>
                    <a:pt x="345" y="171"/>
                    <a:pt x="345" y="173"/>
                  </a:cubicBezTo>
                  <a:cubicBezTo>
                    <a:pt x="341" y="180"/>
                    <a:pt x="341" y="183"/>
                    <a:pt x="347" y="188"/>
                  </a:cubicBezTo>
                  <a:cubicBezTo>
                    <a:pt x="342" y="188"/>
                    <a:pt x="341" y="191"/>
                    <a:pt x="339" y="194"/>
                  </a:cubicBezTo>
                  <a:cubicBezTo>
                    <a:pt x="342" y="194"/>
                    <a:pt x="346" y="193"/>
                    <a:pt x="347" y="196"/>
                  </a:cubicBezTo>
                  <a:cubicBezTo>
                    <a:pt x="345" y="201"/>
                    <a:pt x="337" y="200"/>
                    <a:pt x="335" y="206"/>
                  </a:cubicBezTo>
                  <a:cubicBezTo>
                    <a:pt x="336" y="201"/>
                    <a:pt x="339" y="198"/>
                    <a:pt x="332" y="198"/>
                  </a:cubicBezTo>
                  <a:cubicBezTo>
                    <a:pt x="332" y="204"/>
                    <a:pt x="333" y="210"/>
                    <a:pt x="324" y="205"/>
                  </a:cubicBezTo>
                  <a:cubicBezTo>
                    <a:pt x="324" y="202"/>
                    <a:pt x="329" y="204"/>
                    <a:pt x="330" y="202"/>
                  </a:cubicBezTo>
                  <a:cubicBezTo>
                    <a:pt x="321" y="197"/>
                    <a:pt x="321" y="212"/>
                    <a:pt x="317" y="215"/>
                  </a:cubicBezTo>
                  <a:cubicBezTo>
                    <a:pt x="312" y="216"/>
                    <a:pt x="315" y="208"/>
                    <a:pt x="311" y="207"/>
                  </a:cubicBezTo>
                  <a:cubicBezTo>
                    <a:pt x="307" y="209"/>
                    <a:pt x="305" y="213"/>
                    <a:pt x="302" y="217"/>
                  </a:cubicBezTo>
                  <a:cubicBezTo>
                    <a:pt x="300" y="213"/>
                    <a:pt x="300" y="207"/>
                    <a:pt x="293" y="209"/>
                  </a:cubicBezTo>
                  <a:cubicBezTo>
                    <a:pt x="297" y="215"/>
                    <a:pt x="301" y="223"/>
                    <a:pt x="294" y="230"/>
                  </a:cubicBezTo>
                  <a:cubicBezTo>
                    <a:pt x="305" y="220"/>
                    <a:pt x="313" y="215"/>
                    <a:pt x="309" y="232"/>
                  </a:cubicBezTo>
                  <a:cubicBezTo>
                    <a:pt x="311" y="237"/>
                    <a:pt x="316" y="228"/>
                    <a:pt x="318" y="234"/>
                  </a:cubicBezTo>
                  <a:cubicBezTo>
                    <a:pt x="311" y="240"/>
                    <a:pt x="306" y="239"/>
                    <a:pt x="296" y="236"/>
                  </a:cubicBezTo>
                  <a:cubicBezTo>
                    <a:pt x="294" y="245"/>
                    <a:pt x="286" y="237"/>
                    <a:pt x="283" y="244"/>
                  </a:cubicBezTo>
                  <a:cubicBezTo>
                    <a:pt x="290" y="248"/>
                    <a:pt x="303" y="240"/>
                    <a:pt x="298" y="251"/>
                  </a:cubicBezTo>
                  <a:cubicBezTo>
                    <a:pt x="303" y="251"/>
                    <a:pt x="308" y="249"/>
                    <a:pt x="313" y="248"/>
                  </a:cubicBezTo>
                  <a:cubicBezTo>
                    <a:pt x="314" y="249"/>
                    <a:pt x="317" y="258"/>
                    <a:pt x="318" y="254"/>
                  </a:cubicBezTo>
                  <a:cubicBezTo>
                    <a:pt x="317" y="250"/>
                    <a:pt x="313" y="250"/>
                    <a:pt x="315" y="244"/>
                  </a:cubicBezTo>
                  <a:cubicBezTo>
                    <a:pt x="316" y="244"/>
                    <a:pt x="318" y="244"/>
                    <a:pt x="320" y="244"/>
                  </a:cubicBezTo>
                  <a:cubicBezTo>
                    <a:pt x="318" y="247"/>
                    <a:pt x="318" y="251"/>
                    <a:pt x="320" y="254"/>
                  </a:cubicBezTo>
                  <a:cubicBezTo>
                    <a:pt x="331" y="255"/>
                    <a:pt x="348" y="255"/>
                    <a:pt x="357" y="254"/>
                  </a:cubicBezTo>
                  <a:cubicBezTo>
                    <a:pt x="353" y="254"/>
                    <a:pt x="353" y="254"/>
                    <a:pt x="353" y="254"/>
                  </a:cubicBezTo>
                  <a:cubicBezTo>
                    <a:pt x="359" y="251"/>
                    <a:pt x="354" y="246"/>
                    <a:pt x="357" y="243"/>
                  </a:cubicBezTo>
                  <a:cubicBezTo>
                    <a:pt x="361" y="243"/>
                    <a:pt x="361" y="243"/>
                    <a:pt x="361" y="243"/>
                  </a:cubicBezTo>
                  <a:cubicBezTo>
                    <a:pt x="356" y="254"/>
                    <a:pt x="370" y="261"/>
                    <a:pt x="359" y="268"/>
                  </a:cubicBezTo>
                  <a:cubicBezTo>
                    <a:pt x="364" y="269"/>
                    <a:pt x="362" y="263"/>
                    <a:pt x="368" y="264"/>
                  </a:cubicBezTo>
                  <a:cubicBezTo>
                    <a:pt x="366" y="268"/>
                    <a:pt x="367" y="274"/>
                    <a:pt x="364" y="276"/>
                  </a:cubicBezTo>
                  <a:cubicBezTo>
                    <a:pt x="357" y="264"/>
                    <a:pt x="338" y="271"/>
                    <a:pt x="327" y="275"/>
                  </a:cubicBezTo>
                  <a:cubicBezTo>
                    <a:pt x="334" y="275"/>
                    <a:pt x="337" y="273"/>
                    <a:pt x="340" y="275"/>
                  </a:cubicBezTo>
                  <a:cubicBezTo>
                    <a:pt x="336" y="279"/>
                    <a:pt x="340" y="282"/>
                    <a:pt x="342" y="285"/>
                  </a:cubicBezTo>
                  <a:cubicBezTo>
                    <a:pt x="356" y="282"/>
                    <a:pt x="363" y="277"/>
                    <a:pt x="373" y="288"/>
                  </a:cubicBezTo>
                  <a:cubicBezTo>
                    <a:pt x="373" y="284"/>
                    <a:pt x="375" y="283"/>
                    <a:pt x="377" y="282"/>
                  </a:cubicBezTo>
                  <a:cubicBezTo>
                    <a:pt x="378" y="285"/>
                    <a:pt x="386" y="282"/>
                    <a:pt x="386" y="286"/>
                  </a:cubicBezTo>
                  <a:cubicBezTo>
                    <a:pt x="379" y="288"/>
                    <a:pt x="389" y="299"/>
                    <a:pt x="379" y="299"/>
                  </a:cubicBezTo>
                  <a:cubicBezTo>
                    <a:pt x="375" y="298"/>
                    <a:pt x="375" y="296"/>
                    <a:pt x="377" y="293"/>
                  </a:cubicBezTo>
                  <a:cubicBezTo>
                    <a:pt x="369" y="292"/>
                    <a:pt x="367" y="298"/>
                    <a:pt x="364" y="291"/>
                  </a:cubicBezTo>
                  <a:cubicBezTo>
                    <a:pt x="364" y="294"/>
                    <a:pt x="364" y="297"/>
                    <a:pt x="362" y="297"/>
                  </a:cubicBezTo>
                  <a:cubicBezTo>
                    <a:pt x="361" y="295"/>
                    <a:pt x="358" y="285"/>
                    <a:pt x="355" y="291"/>
                  </a:cubicBezTo>
                  <a:cubicBezTo>
                    <a:pt x="359" y="298"/>
                    <a:pt x="344" y="289"/>
                    <a:pt x="347" y="299"/>
                  </a:cubicBezTo>
                  <a:cubicBezTo>
                    <a:pt x="341" y="300"/>
                    <a:pt x="342" y="295"/>
                    <a:pt x="338" y="299"/>
                  </a:cubicBezTo>
                  <a:cubicBezTo>
                    <a:pt x="338" y="297"/>
                    <a:pt x="339" y="296"/>
                    <a:pt x="340" y="295"/>
                  </a:cubicBezTo>
                  <a:cubicBezTo>
                    <a:pt x="334" y="296"/>
                    <a:pt x="316" y="303"/>
                    <a:pt x="325" y="293"/>
                  </a:cubicBezTo>
                  <a:cubicBezTo>
                    <a:pt x="310" y="297"/>
                    <a:pt x="293" y="288"/>
                    <a:pt x="284" y="300"/>
                  </a:cubicBezTo>
                  <a:cubicBezTo>
                    <a:pt x="277" y="299"/>
                    <a:pt x="283" y="298"/>
                    <a:pt x="277" y="294"/>
                  </a:cubicBezTo>
                  <a:cubicBezTo>
                    <a:pt x="276" y="305"/>
                    <a:pt x="260" y="292"/>
                    <a:pt x="257" y="303"/>
                  </a:cubicBezTo>
                  <a:cubicBezTo>
                    <a:pt x="255" y="299"/>
                    <a:pt x="250" y="297"/>
                    <a:pt x="248" y="293"/>
                  </a:cubicBezTo>
                  <a:cubicBezTo>
                    <a:pt x="251" y="292"/>
                    <a:pt x="255" y="293"/>
                    <a:pt x="257" y="290"/>
                  </a:cubicBezTo>
                  <a:cubicBezTo>
                    <a:pt x="254" y="285"/>
                    <a:pt x="250" y="292"/>
                    <a:pt x="250" y="288"/>
                  </a:cubicBezTo>
                  <a:cubicBezTo>
                    <a:pt x="250" y="281"/>
                    <a:pt x="255" y="288"/>
                    <a:pt x="255" y="284"/>
                  </a:cubicBezTo>
                  <a:cubicBezTo>
                    <a:pt x="252" y="277"/>
                    <a:pt x="235" y="279"/>
                    <a:pt x="237" y="289"/>
                  </a:cubicBezTo>
                  <a:cubicBezTo>
                    <a:pt x="241" y="289"/>
                    <a:pt x="244" y="290"/>
                    <a:pt x="244" y="293"/>
                  </a:cubicBezTo>
                  <a:cubicBezTo>
                    <a:pt x="241" y="294"/>
                    <a:pt x="239" y="296"/>
                    <a:pt x="238" y="299"/>
                  </a:cubicBezTo>
                  <a:cubicBezTo>
                    <a:pt x="243" y="302"/>
                    <a:pt x="246" y="294"/>
                    <a:pt x="248" y="299"/>
                  </a:cubicBezTo>
                  <a:cubicBezTo>
                    <a:pt x="244" y="302"/>
                    <a:pt x="236" y="301"/>
                    <a:pt x="235" y="307"/>
                  </a:cubicBezTo>
                  <a:cubicBezTo>
                    <a:pt x="235" y="301"/>
                    <a:pt x="235" y="301"/>
                    <a:pt x="235" y="301"/>
                  </a:cubicBezTo>
                  <a:cubicBezTo>
                    <a:pt x="193" y="304"/>
                    <a:pt x="152" y="308"/>
                    <a:pt x="122" y="307"/>
                  </a:cubicBezTo>
                  <a:cubicBezTo>
                    <a:pt x="123" y="312"/>
                    <a:pt x="125" y="316"/>
                    <a:pt x="118" y="317"/>
                  </a:cubicBezTo>
                  <a:cubicBezTo>
                    <a:pt x="117" y="311"/>
                    <a:pt x="121" y="312"/>
                    <a:pt x="120" y="307"/>
                  </a:cubicBezTo>
                  <a:cubicBezTo>
                    <a:pt x="114" y="306"/>
                    <a:pt x="114" y="316"/>
                    <a:pt x="109" y="311"/>
                  </a:cubicBezTo>
                  <a:cubicBezTo>
                    <a:pt x="109" y="316"/>
                    <a:pt x="109" y="320"/>
                    <a:pt x="105" y="321"/>
                  </a:cubicBezTo>
                  <a:cubicBezTo>
                    <a:pt x="105" y="313"/>
                    <a:pt x="103" y="315"/>
                    <a:pt x="105" y="309"/>
                  </a:cubicBezTo>
                  <a:cubicBezTo>
                    <a:pt x="94" y="310"/>
                    <a:pt x="72" y="313"/>
                    <a:pt x="57" y="315"/>
                  </a:cubicBezTo>
                  <a:cubicBezTo>
                    <a:pt x="56" y="318"/>
                    <a:pt x="57" y="324"/>
                    <a:pt x="54" y="326"/>
                  </a:cubicBezTo>
                  <a:cubicBezTo>
                    <a:pt x="53" y="318"/>
                    <a:pt x="47" y="328"/>
                    <a:pt x="44" y="322"/>
                  </a:cubicBezTo>
                  <a:cubicBezTo>
                    <a:pt x="47" y="320"/>
                    <a:pt x="53" y="321"/>
                    <a:pt x="54" y="316"/>
                  </a:cubicBezTo>
                  <a:cubicBezTo>
                    <a:pt x="50" y="315"/>
                    <a:pt x="27" y="311"/>
                    <a:pt x="30" y="318"/>
                  </a:cubicBezTo>
                  <a:cubicBezTo>
                    <a:pt x="29" y="314"/>
                    <a:pt x="36" y="317"/>
                    <a:pt x="39" y="316"/>
                  </a:cubicBezTo>
                  <a:cubicBezTo>
                    <a:pt x="39" y="319"/>
                    <a:pt x="46" y="324"/>
                    <a:pt x="41" y="326"/>
                  </a:cubicBezTo>
                  <a:cubicBezTo>
                    <a:pt x="37" y="324"/>
                    <a:pt x="35" y="316"/>
                    <a:pt x="30" y="322"/>
                  </a:cubicBezTo>
                  <a:cubicBezTo>
                    <a:pt x="29" y="326"/>
                    <a:pt x="32" y="326"/>
                    <a:pt x="33" y="328"/>
                  </a:cubicBezTo>
                  <a:cubicBezTo>
                    <a:pt x="28" y="331"/>
                    <a:pt x="23" y="327"/>
                    <a:pt x="19" y="324"/>
                  </a:cubicBezTo>
                  <a:cubicBezTo>
                    <a:pt x="20" y="321"/>
                    <a:pt x="26" y="324"/>
                    <a:pt x="26" y="320"/>
                  </a:cubicBezTo>
                  <a:cubicBezTo>
                    <a:pt x="22" y="319"/>
                    <a:pt x="12" y="315"/>
                    <a:pt x="11" y="322"/>
                  </a:cubicBezTo>
                  <a:cubicBezTo>
                    <a:pt x="13" y="322"/>
                    <a:pt x="16" y="323"/>
                    <a:pt x="15" y="326"/>
                  </a:cubicBezTo>
                  <a:cubicBezTo>
                    <a:pt x="12" y="333"/>
                    <a:pt x="0" y="325"/>
                    <a:pt x="0" y="332"/>
                  </a:cubicBezTo>
                  <a:cubicBezTo>
                    <a:pt x="2" y="337"/>
                    <a:pt x="5" y="329"/>
                    <a:pt x="9" y="332"/>
                  </a:cubicBezTo>
                  <a:cubicBezTo>
                    <a:pt x="9" y="337"/>
                    <a:pt x="6" y="336"/>
                    <a:pt x="9" y="339"/>
                  </a:cubicBezTo>
                  <a:cubicBezTo>
                    <a:pt x="18" y="340"/>
                    <a:pt x="10" y="334"/>
                    <a:pt x="15" y="332"/>
                  </a:cubicBezTo>
                  <a:cubicBezTo>
                    <a:pt x="15" y="335"/>
                    <a:pt x="17" y="331"/>
                    <a:pt x="20" y="332"/>
                  </a:cubicBezTo>
                  <a:cubicBezTo>
                    <a:pt x="43" y="337"/>
                    <a:pt x="64" y="331"/>
                    <a:pt x="83" y="328"/>
                  </a:cubicBezTo>
                  <a:cubicBezTo>
                    <a:pt x="82" y="328"/>
                    <a:pt x="81" y="327"/>
                    <a:pt x="83" y="326"/>
                  </a:cubicBezTo>
                  <a:cubicBezTo>
                    <a:pt x="83" y="328"/>
                    <a:pt x="85" y="329"/>
                    <a:pt x="87" y="328"/>
                  </a:cubicBezTo>
                  <a:cubicBezTo>
                    <a:pt x="87" y="331"/>
                    <a:pt x="84" y="331"/>
                    <a:pt x="85" y="334"/>
                  </a:cubicBezTo>
                  <a:cubicBezTo>
                    <a:pt x="94" y="333"/>
                    <a:pt x="108" y="327"/>
                    <a:pt x="114" y="330"/>
                  </a:cubicBezTo>
                  <a:cubicBezTo>
                    <a:pt x="112" y="330"/>
                    <a:pt x="112" y="325"/>
                    <a:pt x="114" y="324"/>
                  </a:cubicBezTo>
                  <a:cubicBezTo>
                    <a:pt x="126" y="326"/>
                    <a:pt x="126" y="330"/>
                    <a:pt x="131" y="340"/>
                  </a:cubicBezTo>
                  <a:cubicBezTo>
                    <a:pt x="137" y="337"/>
                    <a:pt x="126" y="334"/>
                    <a:pt x="131" y="332"/>
                  </a:cubicBezTo>
                  <a:cubicBezTo>
                    <a:pt x="133" y="337"/>
                    <a:pt x="140" y="336"/>
                    <a:pt x="142" y="340"/>
                  </a:cubicBezTo>
                  <a:cubicBezTo>
                    <a:pt x="147" y="332"/>
                    <a:pt x="151" y="341"/>
                    <a:pt x="155" y="344"/>
                  </a:cubicBezTo>
                  <a:cubicBezTo>
                    <a:pt x="156" y="338"/>
                    <a:pt x="151" y="336"/>
                    <a:pt x="157" y="335"/>
                  </a:cubicBezTo>
                  <a:cubicBezTo>
                    <a:pt x="161" y="335"/>
                    <a:pt x="161" y="340"/>
                    <a:pt x="160" y="344"/>
                  </a:cubicBezTo>
                  <a:cubicBezTo>
                    <a:pt x="165" y="343"/>
                    <a:pt x="169" y="341"/>
                    <a:pt x="173" y="339"/>
                  </a:cubicBezTo>
                  <a:cubicBezTo>
                    <a:pt x="168" y="337"/>
                    <a:pt x="162" y="334"/>
                    <a:pt x="160" y="333"/>
                  </a:cubicBezTo>
                  <a:cubicBezTo>
                    <a:pt x="172" y="327"/>
                    <a:pt x="181" y="339"/>
                    <a:pt x="186" y="347"/>
                  </a:cubicBezTo>
                  <a:cubicBezTo>
                    <a:pt x="191" y="344"/>
                    <a:pt x="187" y="343"/>
                    <a:pt x="190" y="341"/>
                  </a:cubicBezTo>
                  <a:cubicBezTo>
                    <a:pt x="198" y="344"/>
                    <a:pt x="195" y="343"/>
                    <a:pt x="203" y="343"/>
                  </a:cubicBezTo>
                  <a:cubicBezTo>
                    <a:pt x="203" y="337"/>
                    <a:pt x="196" y="339"/>
                    <a:pt x="196" y="333"/>
                  </a:cubicBezTo>
                  <a:cubicBezTo>
                    <a:pt x="206" y="337"/>
                    <a:pt x="206" y="330"/>
                    <a:pt x="208" y="328"/>
                  </a:cubicBezTo>
                  <a:cubicBezTo>
                    <a:pt x="219" y="333"/>
                    <a:pt x="235" y="325"/>
                    <a:pt x="243" y="336"/>
                  </a:cubicBezTo>
                  <a:cubicBezTo>
                    <a:pt x="238" y="334"/>
                    <a:pt x="236" y="338"/>
                    <a:pt x="234" y="340"/>
                  </a:cubicBezTo>
                  <a:cubicBezTo>
                    <a:pt x="229" y="331"/>
                    <a:pt x="224" y="337"/>
                    <a:pt x="214" y="336"/>
                  </a:cubicBezTo>
                  <a:cubicBezTo>
                    <a:pt x="214" y="342"/>
                    <a:pt x="223" y="339"/>
                    <a:pt x="225" y="344"/>
                  </a:cubicBezTo>
                  <a:cubicBezTo>
                    <a:pt x="225" y="342"/>
                    <a:pt x="225" y="340"/>
                    <a:pt x="227" y="340"/>
                  </a:cubicBezTo>
                  <a:cubicBezTo>
                    <a:pt x="237" y="343"/>
                    <a:pt x="235" y="354"/>
                    <a:pt x="234" y="365"/>
                  </a:cubicBezTo>
                  <a:cubicBezTo>
                    <a:pt x="239" y="358"/>
                    <a:pt x="242" y="370"/>
                    <a:pt x="247" y="361"/>
                  </a:cubicBezTo>
                  <a:cubicBezTo>
                    <a:pt x="242" y="362"/>
                    <a:pt x="237" y="361"/>
                    <a:pt x="238" y="355"/>
                  </a:cubicBezTo>
                  <a:cubicBezTo>
                    <a:pt x="248" y="359"/>
                    <a:pt x="259" y="349"/>
                    <a:pt x="271" y="362"/>
                  </a:cubicBezTo>
                  <a:cubicBezTo>
                    <a:pt x="292" y="344"/>
                    <a:pt x="315" y="365"/>
                    <a:pt x="332" y="353"/>
                  </a:cubicBezTo>
                  <a:cubicBezTo>
                    <a:pt x="347" y="353"/>
                    <a:pt x="350" y="370"/>
                    <a:pt x="342" y="382"/>
                  </a:cubicBezTo>
                  <a:cubicBezTo>
                    <a:pt x="334" y="378"/>
                    <a:pt x="335" y="386"/>
                    <a:pt x="326" y="382"/>
                  </a:cubicBezTo>
                  <a:cubicBezTo>
                    <a:pt x="331" y="377"/>
                    <a:pt x="321" y="378"/>
                    <a:pt x="320" y="374"/>
                  </a:cubicBezTo>
                  <a:cubicBezTo>
                    <a:pt x="326" y="376"/>
                    <a:pt x="328" y="366"/>
                    <a:pt x="324" y="364"/>
                  </a:cubicBezTo>
                  <a:cubicBezTo>
                    <a:pt x="322" y="368"/>
                    <a:pt x="317" y="368"/>
                    <a:pt x="317" y="372"/>
                  </a:cubicBezTo>
                  <a:cubicBezTo>
                    <a:pt x="321" y="376"/>
                    <a:pt x="315" y="380"/>
                    <a:pt x="320" y="384"/>
                  </a:cubicBezTo>
                  <a:cubicBezTo>
                    <a:pt x="316" y="388"/>
                    <a:pt x="305" y="384"/>
                    <a:pt x="304" y="391"/>
                  </a:cubicBezTo>
                  <a:cubicBezTo>
                    <a:pt x="323" y="393"/>
                    <a:pt x="329" y="383"/>
                    <a:pt x="351" y="396"/>
                  </a:cubicBezTo>
                  <a:cubicBezTo>
                    <a:pt x="346" y="394"/>
                    <a:pt x="345" y="398"/>
                    <a:pt x="340" y="398"/>
                  </a:cubicBezTo>
                  <a:cubicBezTo>
                    <a:pt x="340" y="396"/>
                    <a:pt x="340" y="394"/>
                    <a:pt x="339" y="394"/>
                  </a:cubicBezTo>
                  <a:cubicBezTo>
                    <a:pt x="336" y="404"/>
                    <a:pt x="347" y="399"/>
                    <a:pt x="348" y="405"/>
                  </a:cubicBezTo>
                  <a:cubicBezTo>
                    <a:pt x="347" y="408"/>
                    <a:pt x="345" y="409"/>
                    <a:pt x="342" y="409"/>
                  </a:cubicBezTo>
                  <a:cubicBezTo>
                    <a:pt x="333" y="403"/>
                    <a:pt x="319" y="404"/>
                    <a:pt x="307" y="413"/>
                  </a:cubicBezTo>
                  <a:cubicBezTo>
                    <a:pt x="299" y="399"/>
                    <a:pt x="282" y="419"/>
                    <a:pt x="272" y="410"/>
                  </a:cubicBezTo>
                  <a:cubicBezTo>
                    <a:pt x="270" y="413"/>
                    <a:pt x="270" y="417"/>
                    <a:pt x="268" y="420"/>
                  </a:cubicBezTo>
                  <a:cubicBezTo>
                    <a:pt x="272" y="422"/>
                    <a:pt x="280" y="424"/>
                    <a:pt x="283" y="432"/>
                  </a:cubicBezTo>
                  <a:cubicBezTo>
                    <a:pt x="288" y="433"/>
                    <a:pt x="286" y="426"/>
                    <a:pt x="292" y="428"/>
                  </a:cubicBezTo>
                  <a:cubicBezTo>
                    <a:pt x="292" y="431"/>
                    <a:pt x="293" y="432"/>
                    <a:pt x="294" y="434"/>
                  </a:cubicBezTo>
                  <a:cubicBezTo>
                    <a:pt x="305" y="433"/>
                    <a:pt x="315" y="432"/>
                    <a:pt x="325" y="434"/>
                  </a:cubicBezTo>
                  <a:cubicBezTo>
                    <a:pt x="327" y="432"/>
                    <a:pt x="328" y="428"/>
                    <a:pt x="331" y="427"/>
                  </a:cubicBezTo>
                  <a:cubicBezTo>
                    <a:pt x="331" y="429"/>
                    <a:pt x="333" y="430"/>
                    <a:pt x="331" y="432"/>
                  </a:cubicBezTo>
                  <a:cubicBezTo>
                    <a:pt x="340" y="434"/>
                    <a:pt x="339" y="425"/>
                    <a:pt x="340" y="423"/>
                  </a:cubicBezTo>
                  <a:cubicBezTo>
                    <a:pt x="344" y="424"/>
                    <a:pt x="340" y="434"/>
                    <a:pt x="347" y="433"/>
                  </a:cubicBezTo>
                  <a:cubicBezTo>
                    <a:pt x="346" y="424"/>
                    <a:pt x="352" y="417"/>
                    <a:pt x="360" y="413"/>
                  </a:cubicBezTo>
                  <a:cubicBezTo>
                    <a:pt x="360" y="416"/>
                    <a:pt x="363" y="416"/>
                    <a:pt x="362" y="419"/>
                  </a:cubicBezTo>
                  <a:cubicBezTo>
                    <a:pt x="356" y="413"/>
                    <a:pt x="354" y="425"/>
                    <a:pt x="355" y="433"/>
                  </a:cubicBezTo>
                  <a:cubicBezTo>
                    <a:pt x="360" y="431"/>
                    <a:pt x="358" y="431"/>
                    <a:pt x="364" y="433"/>
                  </a:cubicBezTo>
                  <a:cubicBezTo>
                    <a:pt x="366" y="429"/>
                    <a:pt x="358" y="426"/>
                    <a:pt x="364" y="425"/>
                  </a:cubicBezTo>
                  <a:cubicBezTo>
                    <a:pt x="368" y="426"/>
                    <a:pt x="369" y="439"/>
                    <a:pt x="375" y="431"/>
                  </a:cubicBezTo>
                  <a:cubicBezTo>
                    <a:pt x="373" y="431"/>
                    <a:pt x="371" y="428"/>
                    <a:pt x="373" y="427"/>
                  </a:cubicBezTo>
                  <a:cubicBezTo>
                    <a:pt x="378" y="429"/>
                    <a:pt x="383" y="431"/>
                    <a:pt x="388" y="433"/>
                  </a:cubicBezTo>
                  <a:cubicBezTo>
                    <a:pt x="390" y="428"/>
                    <a:pt x="402" y="428"/>
                    <a:pt x="406" y="432"/>
                  </a:cubicBezTo>
                  <a:cubicBezTo>
                    <a:pt x="407" y="423"/>
                    <a:pt x="415" y="420"/>
                    <a:pt x="412" y="412"/>
                  </a:cubicBezTo>
                  <a:cubicBezTo>
                    <a:pt x="418" y="414"/>
                    <a:pt x="429" y="412"/>
                    <a:pt x="423" y="407"/>
                  </a:cubicBezTo>
                  <a:cubicBezTo>
                    <a:pt x="420" y="408"/>
                    <a:pt x="403" y="402"/>
                    <a:pt x="408" y="416"/>
                  </a:cubicBezTo>
                  <a:cubicBezTo>
                    <a:pt x="404" y="418"/>
                    <a:pt x="398" y="419"/>
                    <a:pt x="395" y="414"/>
                  </a:cubicBezTo>
                  <a:cubicBezTo>
                    <a:pt x="399" y="413"/>
                    <a:pt x="404" y="408"/>
                    <a:pt x="397" y="406"/>
                  </a:cubicBezTo>
                  <a:cubicBezTo>
                    <a:pt x="395" y="409"/>
                    <a:pt x="396" y="415"/>
                    <a:pt x="390" y="414"/>
                  </a:cubicBezTo>
                  <a:cubicBezTo>
                    <a:pt x="384" y="411"/>
                    <a:pt x="389" y="410"/>
                    <a:pt x="386" y="404"/>
                  </a:cubicBezTo>
                  <a:cubicBezTo>
                    <a:pt x="373" y="411"/>
                    <a:pt x="361" y="407"/>
                    <a:pt x="349" y="406"/>
                  </a:cubicBezTo>
                  <a:cubicBezTo>
                    <a:pt x="357" y="402"/>
                    <a:pt x="360" y="394"/>
                    <a:pt x="366" y="388"/>
                  </a:cubicBezTo>
                  <a:cubicBezTo>
                    <a:pt x="364" y="392"/>
                    <a:pt x="369" y="398"/>
                    <a:pt x="370" y="392"/>
                  </a:cubicBezTo>
                  <a:cubicBezTo>
                    <a:pt x="365" y="389"/>
                    <a:pt x="372" y="393"/>
                    <a:pt x="375" y="392"/>
                  </a:cubicBezTo>
                  <a:cubicBezTo>
                    <a:pt x="379" y="386"/>
                    <a:pt x="368" y="386"/>
                    <a:pt x="374" y="385"/>
                  </a:cubicBezTo>
                  <a:cubicBezTo>
                    <a:pt x="381" y="389"/>
                    <a:pt x="382" y="395"/>
                    <a:pt x="381" y="394"/>
                  </a:cubicBezTo>
                  <a:cubicBezTo>
                    <a:pt x="383" y="397"/>
                    <a:pt x="386" y="390"/>
                    <a:pt x="390" y="396"/>
                  </a:cubicBezTo>
                  <a:cubicBezTo>
                    <a:pt x="395" y="392"/>
                    <a:pt x="395" y="387"/>
                    <a:pt x="403" y="391"/>
                  </a:cubicBezTo>
                  <a:cubicBezTo>
                    <a:pt x="405" y="385"/>
                    <a:pt x="401" y="384"/>
                    <a:pt x="401" y="379"/>
                  </a:cubicBezTo>
                  <a:cubicBezTo>
                    <a:pt x="409" y="382"/>
                    <a:pt x="404" y="370"/>
                    <a:pt x="411" y="372"/>
                  </a:cubicBezTo>
                  <a:cubicBezTo>
                    <a:pt x="409" y="379"/>
                    <a:pt x="405" y="386"/>
                    <a:pt x="409" y="395"/>
                  </a:cubicBezTo>
                  <a:cubicBezTo>
                    <a:pt x="412" y="394"/>
                    <a:pt x="412" y="389"/>
                    <a:pt x="414" y="387"/>
                  </a:cubicBezTo>
                  <a:cubicBezTo>
                    <a:pt x="415" y="392"/>
                    <a:pt x="427" y="391"/>
                    <a:pt x="431" y="389"/>
                  </a:cubicBezTo>
                  <a:cubicBezTo>
                    <a:pt x="428" y="388"/>
                    <a:pt x="431" y="386"/>
                    <a:pt x="429" y="381"/>
                  </a:cubicBezTo>
                  <a:cubicBezTo>
                    <a:pt x="445" y="382"/>
                    <a:pt x="441" y="369"/>
                    <a:pt x="455" y="370"/>
                  </a:cubicBezTo>
                  <a:cubicBezTo>
                    <a:pt x="455" y="376"/>
                    <a:pt x="455" y="376"/>
                    <a:pt x="455" y="376"/>
                  </a:cubicBezTo>
                  <a:cubicBezTo>
                    <a:pt x="469" y="372"/>
                    <a:pt x="488" y="373"/>
                    <a:pt x="488" y="365"/>
                  </a:cubicBezTo>
                  <a:cubicBezTo>
                    <a:pt x="489" y="367"/>
                    <a:pt x="491" y="367"/>
                    <a:pt x="494" y="367"/>
                  </a:cubicBezTo>
                  <a:cubicBezTo>
                    <a:pt x="494" y="373"/>
                    <a:pt x="494" y="373"/>
                    <a:pt x="494" y="373"/>
                  </a:cubicBezTo>
                  <a:cubicBezTo>
                    <a:pt x="505" y="374"/>
                    <a:pt x="511" y="365"/>
                    <a:pt x="518" y="373"/>
                  </a:cubicBezTo>
                  <a:cubicBezTo>
                    <a:pt x="518" y="371"/>
                    <a:pt x="517" y="368"/>
                    <a:pt x="520" y="367"/>
                  </a:cubicBezTo>
                  <a:cubicBezTo>
                    <a:pt x="525" y="373"/>
                    <a:pt x="531" y="367"/>
                    <a:pt x="536" y="373"/>
                  </a:cubicBezTo>
                  <a:cubicBezTo>
                    <a:pt x="542" y="365"/>
                    <a:pt x="547" y="367"/>
                    <a:pt x="558" y="368"/>
                  </a:cubicBezTo>
                  <a:cubicBezTo>
                    <a:pt x="561" y="363"/>
                    <a:pt x="553" y="360"/>
                    <a:pt x="558" y="358"/>
                  </a:cubicBezTo>
                  <a:cubicBezTo>
                    <a:pt x="564" y="360"/>
                    <a:pt x="568" y="365"/>
                    <a:pt x="575" y="366"/>
                  </a:cubicBezTo>
                  <a:cubicBezTo>
                    <a:pt x="573" y="361"/>
                    <a:pt x="583" y="360"/>
                    <a:pt x="577" y="357"/>
                  </a:cubicBezTo>
                  <a:cubicBezTo>
                    <a:pt x="573" y="362"/>
                    <a:pt x="573" y="353"/>
                    <a:pt x="577" y="353"/>
                  </a:cubicBezTo>
                  <a:cubicBezTo>
                    <a:pt x="558" y="357"/>
                    <a:pt x="547" y="349"/>
                    <a:pt x="533" y="360"/>
                  </a:cubicBezTo>
                  <a:cubicBezTo>
                    <a:pt x="533" y="357"/>
                    <a:pt x="536" y="357"/>
                    <a:pt x="536" y="354"/>
                  </a:cubicBezTo>
                  <a:cubicBezTo>
                    <a:pt x="527" y="356"/>
                    <a:pt x="515" y="357"/>
                    <a:pt x="512" y="352"/>
                  </a:cubicBezTo>
                  <a:cubicBezTo>
                    <a:pt x="509" y="356"/>
                    <a:pt x="499" y="354"/>
                    <a:pt x="494" y="357"/>
                  </a:cubicBezTo>
                  <a:cubicBezTo>
                    <a:pt x="489" y="346"/>
                    <a:pt x="476" y="358"/>
                    <a:pt x="470" y="359"/>
                  </a:cubicBezTo>
                  <a:cubicBezTo>
                    <a:pt x="470" y="356"/>
                    <a:pt x="473" y="356"/>
                    <a:pt x="474" y="353"/>
                  </a:cubicBezTo>
                  <a:cubicBezTo>
                    <a:pt x="465" y="351"/>
                    <a:pt x="459" y="346"/>
                    <a:pt x="453" y="353"/>
                  </a:cubicBezTo>
                  <a:cubicBezTo>
                    <a:pt x="454" y="349"/>
                    <a:pt x="445" y="347"/>
                    <a:pt x="450" y="345"/>
                  </a:cubicBezTo>
                  <a:cubicBezTo>
                    <a:pt x="451" y="345"/>
                    <a:pt x="452" y="345"/>
                    <a:pt x="452" y="343"/>
                  </a:cubicBezTo>
                  <a:cubicBezTo>
                    <a:pt x="447" y="344"/>
                    <a:pt x="432" y="352"/>
                    <a:pt x="431" y="341"/>
                  </a:cubicBezTo>
                  <a:cubicBezTo>
                    <a:pt x="442" y="345"/>
                    <a:pt x="450" y="341"/>
                    <a:pt x="457" y="337"/>
                  </a:cubicBezTo>
                  <a:cubicBezTo>
                    <a:pt x="457" y="341"/>
                    <a:pt x="457" y="344"/>
                    <a:pt x="457" y="347"/>
                  </a:cubicBezTo>
                  <a:cubicBezTo>
                    <a:pt x="469" y="345"/>
                    <a:pt x="470" y="342"/>
                    <a:pt x="477" y="349"/>
                  </a:cubicBezTo>
                  <a:cubicBezTo>
                    <a:pt x="475" y="343"/>
                    <a:pt x="476" y="342"/>
                    <a:pt x="479" y="338"/>
                  </a:cubicBezTo>
                  <a:cubicBezTo>
                    <a:pt x="471" y="334"/>
                    <a:pt x="464" y="332"/>
                    <a:pt x="457" y="331"/>
                  </a:cubicBezTo>
                  <a:cubicBezTo>
                    <a:pt x="458" y="330"/>
                    <a:pt x="458" y="328"/>
                    <a:pt x="459" y="328"/>
                  </a:cubicBezTo>
                  <a:cubicBezTo>
                    <a:pt x="469" y="331"/>
                    <a:pt x="473" y="324"/>
                    <a:pt x="483" y="332"/>
                  </a:cubicBezTo>
                  <a:cubicBezTo>
                    <a:pt x="483" y="322"/>
                    <a:pt x="498" y="329"/>
                    <a:pt x="500" y="322"/>
                  </a:cubicBezTo>
                  <a:cubicBezTo>
                    <a:pt x="491" y="320"/>
                    <a:pt x="501" y="317"/>
                    <a:pt x="500" y="315"/>
                  </a:cubicBezTo>
                  <a:cubicBezTo>
                    <a:pt x="492" y="299"/>
                    <a:pt x="454" y="320"/>
                    <a:pt x="450" y="306"/>
                  </a:cubicBezTo>
                  <a:cubicBezTo>
                    <a:pt x="467" y="302"/>
                    <a:pt x="478" y="314"/>
                    <a:pt x="489" y="299"/>
                  </a:cubicBezTo>
                  <a:cubicBezTo>
                    <a:pt x="485" y="298"/>
                    <a:pt x="484" y="292"/>
                    <a:pt x="480" y="291"/>
                  </a:cubicBezTo>
                  <a:cubicBezTo>
                    <a:pt x="476" y="294"/>
                    <a:pt x="483" y="297"/>
                    <a:pt x="478" y="299"/>
                  </a:cubicBezTo>
                  <a:cubicBezTo>
                    <a:pt x="466" y="298"/>
                    <a:pt x="458" y="291"/>
                    <a:pt x="447" y="298"/>
                  </a:cubicBezTo>
                  <a:cubicBezTo>
                    <a:pt x="445" y="282"/>
                    <a:pt x="438" y="304"/>
                    <a:pt x="427" y="290"/>
                  </a:cubicBezTo>
                  <a:cubicBezTo>
                    <a:pt x="418" y="301"/>
                    <a:pt x="410" y="287"/>
                    <a:pt x="404" y="298"/>
                  </a:cubicBezTo>
                  <a:cubicBezTo>
                    <a:pt x="399" y="297"/>
                    <a:pt x="398" y="293"/>
                    <a:pt x="393" y="292"/>
                  </a:cubicBezTo>
                  <a:cubicBezTo>
                    <a:pt x="393" y="294"/>
                    <a:pt x="394" y="297"/>
                    <a:pt x="391" y="298"/>
                  </a:cubicBezTo>
                  <a:cubicBezTo>
                    <a:pt x="391" y="294"/>
                    <a:pt x="386" y="296"/>
                    <a:pt x="386" y="294"/>
                  </a:cubicBezTo>
                  <a:cubicBezTo>
                    <a:pt x="389" y="290"/>
                    <a:pt x="386" y="288"/>
                    <a:pt x="388" y="280"/>
                  </a:cubicBezTo>
                  <a:cubicBezTo>
                    <a:pt x="384" y="276"/>
                    <a:pt x="380" y="285"/>
                    <a:pt x="375" y="278"/>
                  </a:cubicBezTo>
                  <a:cubicBezTo>
                    <a:pt x="378" y="274"/>
                    <a:pt x="380" y="269"/>
                    <a:pt x="388" y="270"/>
                  </a:cubicBezTo>
                  <a:cubicBezTo>
                    <a:pt x="387" y="282"/>
                    <a:pt x="400" y="266"/>
                    <a:pt x="401" y="280"/>
                  </a:cubicBezTo>
                  <a:cubicBezTo>
                    <a:pt x="398" y="274"/>
                    <a:pt x="406" y="269"/>
                    <a:pt x="401" y="267"/>
                  </a:cubicBezTo>
                  <a:cubicBezTo>
                    <a:pt x="401" y="268"/>
                    <a:pt x="401" y="269"/>
                    <a:pt x="401" y="271"/>
                  </a:cubicBezTo>
                  <a:cubicBezTo>
                    <a:pt x="392" y="271"/>
                    <a:pt x="385" y="267"/>
                    <a:pt x="383" y="266"/>
                  </a:cubicBezTo>
                  <a:cubicBezTo>
                    <a:pt x="384" y="260"/>
                    <a:pt x="392" y="258"/>
                    <a:pt x="390" y="253"/>
                  </a:cubicBezTo>
                  <a:cubicBezTo>
                    <a:pt x="395" y="267"/>
                    <a:pt x="409" y="252"/>
                    <a:pt x="414" y="263"/>
                  </a:cubicBezTo>
                  <a:cubicBezTo>
                    <a:pt x="412" y="266"/>
                    <a:pt x="410" y="278"/>
                    <a:pt x="416" y="278"/>
                  </a:cubicBezTo>
                  <a:cubicBezTo>
                    <a:pt x="416" y="277"/>
                    <a:pt x="417" y="276"/>
                    <a:pt x="419" y="277"/>
                  </a:cubicBezTo>
                  <a:cubicBezTo>
                    <a:pt x="410" y="271"/>
                    <a:pt x="419" y="259"/>
                    <a:pt x="422" y="249"/>
                  </a:cubicBezTo>
                  <a:cubicBezTo>
                    <a:pt x="433" y="250"/>
                    <a:pt x="424" y="257"/>
                    <a:pt x="427" y="261"/>
                  </a:cubicBezTo>
                  <a:cubicBezTo>
                    <a:pt x="427" y="260"/>
                    <a:pt x="427" y="259"/>
                    <a:pt x="429" y="259"/>
                  </a:cubicBezTo>
                  <a:cubicBezTo>
                    <a:pt x="429" y="260"/>
                    <a:pt x="430" y="262"/>
                    <a:pt x="431" y="259"/>
                  </a:cubicBezTo>
                  <a:cubicBezTo>
                    <a:pt x="429" y="256"/>
                    <a:pt x="427" y="247"/>
                    <a:pt x="435" y="252"/>
                  </a:cubicBezTo>
                  <a:cubicBezTo>
                    <a:pt x="434" y="241"/>
                    <a:pt x="425" y="248"/>
                    <a:pt x="422" y="244"/>
                  </a:cubicBezTo>
                  <a:cubicBezTo>
                    <a:pt x="424" y="240"/>
                    <a:pt x="431" y="241"/>
                    <a:pt x="435" y="238"/>
                  </a:cubicBezTo>
                  <a:cubicBezTo>
                    <a:pt x="438" y="240"/>
                    <a:pt x="436" y="248"/>
                    <a:pt x="442" y="248"/>
                  </a:cubicBezTo>
                  <a:cubicBezTo>
                    <a:pt x="443" y="243"/>
                    <a:pt x="438" y="239"/>
                    <a:pt x="439" y="232"/>
                  </a:cubicBezTo>
                  <a:cubicBezTo>
                    <a:pt x="437" y="235"/>
                    <a:pt x="430" y="233"/>
                    <a:pt x="429" y="232"/>
                  </a:cubicBezTo>
                  <a:cubicBezTo>
                    <a:pt x="437" y="229"/>
                    <a:pt x="429" y="230"/>
                    <a:pt x="429" y="224"/>
                  </a:cubicBezTo>
                  <a:cubicBezTo>
                    <a:pt x="432" y="223"/>
                    <a:pt x="430" y="217"/>
                    <a:pt x="433" y="217"/>
                  </a:cubicBezTo>
                  <a:cubicBezTo>
                    <a:pt x="435" y="217"/>
                    <a:pt x="436" y="219"/>
                    <a:pt x="437" y="221"/>
                  </a:cubicBezTo>
                  <a:cubicBezTo>
                    <a:pt x="437" y="223"/>
                    <a:pt x="434" y="222"/>
                    <a:pt x="433" y="224"/>
                  </a:cubicBezTo>
                  <a:cubicBezTo>
                    <a:pt x="437" y="225"/>
                    <a:pt x="434" y="232"/>
                    <a:pt x="440" y="230"/>
                  </a:cubicBezTo>
                  <a:cubicBezTo>
                    <a:pt x="439" y="222"/>
                    <a:pt x="447" y="223"/>
                    <a:pt x="441" y="219"/>
                  </a:cubicBezTo>
                  <a:cubicBezTo>
                    <a:pt x="443" y="216"/>
                    <a:pt x="449" y="218"/>
                    <a:pt x="448" y="225"/>
                  </a:cubicBezTo>
                  <a:cubicBezTo>
                    <a:pt x="458" y="226"/>
                    <a:pt x="449" y="217"/>
                    <a:pt x="454" y="215"/>
                  </a:cubicBezTo>
                  <a:cubicBezTo>
                    <a:pt x="461" y="229"/>
                    <a:pt x="459" y="229"/>
                    <a:pt x="461" y="217"/>
                  </a:cubicBezTo>
                  <a:cubicBezTo>
                    <a:pt x="463" y="218"/>
                    <a:pt x="464" y="219"/>
                    <a:pt x="465" y="221"/>
                  </a:cubicBezTo>
                  <a:cubicBezTo>
                    <a:pt x="464" y="224"/>
                    <a:pt x="461" y="223"/>
                    <a:pt x="461" y="225"/>
                  </a:cubicBezTo>
                  <a:cubicBezTo>
                    <a:pt x="462" y="225"/>
                    <a:pt x="463" y="226"/>
                    <a:pt x="463" y="229"/>
                  </a:cubicBezTo>
                  <a:cubicBezTo>
                    <a:pt x="468" y="225"/>
                    <a:pt x="478" y="223"/>
                    <a:pt x="479" y="233"/>
                  </a:cubicBezTo>
                  <a:cubicBezTo>
                    <a:pt x="473" y="227"/>
                    <a:pt x="477" y="244"/>
                    <a:pt x="468" y="240"/>
                  </a:cubicBezTo>
                  <a:cubicBezTo>
                    <a:pt x="467" y="250"/>
                    <a:pt x="480" y="256"/>
                    <a:pt x="486" y="252"/>
                  </a:cubicBezTo>
                  <a:cubicBezTo>
                    <a:pt x="475" y="251"/>
                    <a:pt x="486" y="247"/>
                    <a:pt x="488" y="243"/>
                  </a:cubicBezTo>
                  <a:cubicBezTo>
                    <a:pt x="485" y="242"/>
                    <a:pt x="481" y="243"/>
                    <a:pt x="481" y="241"/>
                  </a:cubicBezTo>
                  <a:cubicBezTo>
                    <a:pt x="485" y="238"/>
                    <a:pt x="480" y="225"/>
                    <a:pt x="488" y="227"/>
                  </a:cubicBezTo>
                  <a:cubicBezTo>
                    <a:pt x="490" y="234"/>
                    <a:pt x="484" y="235"/>
                    <a:pt x="485" y="241"/>
                  </a:cubicBezTo>
                  <a:cubicBezTo>
                    <a:pt x="490" y="243"/>
                    <a:pt x="494" y="241"/>
                    <a:pt x="498" y="237"/>
                  </a:cubicBezTo>
                  <a:cubicBezTo>
                    <a:pt x="499" y="246"/>
                    <a:pt x="504" y="240"/>
                    <a:pt x="508" y="245"/>
                  </a:cubicBezTo>
                  <a:cubicBezTo>
                    <a:pt x="511" y="240"/>
                    <a:pt x="513" y="232"/>
                    <a:pt x="514" y="226"/>
                  </a:cubicBezTo>
                  <a:cubicBezTo>
                    <a:pt x="509" y="224"/>
                    <a:pt x="511" y="229"/>
                    <a:pt x="507" y="229"/>
                  </a:cubicBezTo>
                  <a:cubicBezTo>
                    <a:pt x="507" y="227"/>
                    <a:pt x="506" y="225"/>
                    <a:pt x="505" y="224"/>
                  </a:cubicBezTo>
                  <a:cubicBezTo>
                    <a:pt x="519" y="220"/>
                    <a:pt x="528" y="215"/>
                    <a:pt x="538" y="220"/>
                  </a:cubicBezTo>
                  <a:cubicBezTo>
                    <a:pt x="539" y="218"/>
                    <a:pt x="538" y="215"/>
                    <a:pt x="540" y="214"/>
                  </a:cubicBezTo>
                  <a:cubicBezTo>
                    <a:pt x="547" y="218"/>
                    <a:pt x="544" y="217"/>
                    <a:pt x="551" y="215"/>
                  </a:cubicBezTo>
                  <a:cubicBezTo>
                    <a:pt x="549" y="226"/>
                    <a:pt x="550" y="229"/>
                    <a:pt x="542" y="234"/>
                  </a:cubicBezTo>
                  <a:cubicBezTo>
                    <a:pt x="546" y="241"/>
                    <a:pt x="563" y="233"/>
                    <a:pt x="564" y="232"/>
                  </a:cubicBezTo>
                  <a:cubicBezTo>
                    <a:pt x="559" y="233"/>
                    <a:pt x="555" y="232"/>
                    <a:pt x="553" y="228"/>
                  </a:cubicBezTo>
                  <a:cubicBezTo>
                    <a:pt x="563" y="230"/>
                    <a:pt x="557" y="221"/>
                    <a:pt x="553" y="220"/>
                  </a:cubicBezTo>
                  <a:cubicBezTo>
                    <a:pt x="558" y="218"/>
                    <a:pt x="561" y="215"/>
                    <a:pt x="566" y="213"/>
                  </a:cubicBezTo>
                  <a:cubicBezTo>
                    <a:pt x="572" y="215"/>
                    <a:pt x="568" y="216"/>
                    <a:pt x="568" y="221"/>
                  </a:cubicBezTo>
                  <a:cubicBezTo>
                    <a:pt x="576" y="220"/>
                    <a:pt x="571" y="217"/>
                    <a:pt x="572" y="211"/>
                  </a:cubicBezTo>
                  <a:cubicBezTo>
                    <a:pt x="577" y="213"/>
                    <a:pt x="583" y="207"/>
                    <a:pt x="583" y="211"/>
                  </a:cubicBezTo>
                  <a:cubicBezTo>
                    <a:pt x="583" y="216"/>
                    <a:pt x="583" y="220"/>
                    <a:pt x="583" y="225"/>
                  </a:cubicBezTo>
                  <a:cubicBezTo>
                    <a:pt x="592" y="219"/>
                    <a:pt x="592" y="215"/>
                    <a:pt x="603" y="206"/>
                  </a:cubicBezTo>
                  <a:cubicBezTo>
                    <a:pt x="604" y="212"/>
                    <a:pt x="601" y="213"/>
                    <a:pt x="599" y="217"/>
                  </a:cubicBezTo>
                  <a:cubicBezTo>
                    <a:pt x="612" y="220"/>
                    <a:pt x="600" y="207"/>
                    <a:pt x="611" y="208"/>
                  </a:cubicBezTo>
                  <a:cubicBezTo>
                    <a:pt x="611" y="211"/>
                    <a:pt x="609" y="212"/>
                    <a:pt x="609" y="215"/>
                  </a:cubicBezTo>
                  <a:cubicBezTo>
                    <a:pt x="612" y="219"/>
                    <a:pt x="612" y="215"/>
                    <a:pt x="616" y="214"/>
                  </a:cubicBezTo>
                  <a:cubicBezTo>
                    <a:pt x="618" y="223"/>
                    <a:pt x="628" y="231"/>
                    <a:pt x="619" y="239"/>
                  </a:cubicBezTo>
                  <a:cubicBezTo>
                    <a:pt x="621" y="244"/>
                    <a:pt x="623" y="248"/>
                    <a:pt x="625" y="253"/>
                  </a:cubicBezTo>
                  <a:cubicBezTo>
                    <a:pt x="622" y="240"/>
                    <a:pt x="646" y="247"/>
                    <a:pt x="649" y="235"/>
                  </a:cubicBezTo>
                  <a:cubicBezTo>
                    <a:pt x="645" y="235"/>
                    <a:pt x="647" y="230"/>
                    <a:pt x="642" y="231"/>
                  </a:cubicBezTo>
                  <a:cubicBezTo>
                    <a:pt x="641" y="234"/>
                    <a:pt x="642" y="238"/>
                    <a:pt x="638" y="237"/>
                  </a:cubicBezTo>
                  <a:cubicBezTo>
                    <a:pt x="641" y="232"/>
                    <a:pt x="636" y="230"/>
                    <a:pt x="640" y="228"/>
                  </a:cubicBezTo>
                  <a:cubicBezTo>
                    <a:pt x="643" y="231"/>
                    <a:pt x="648" y="225"/>
                    <a:pt x="651" y="232"/>
                  </a:cubicBezTo>
                  <a:cubicBezTo>
                    <a:pt x="652" y="238"/>
                    <a:pt x="647" y="238"/>
                    <a:pt x="649" y="245"/>
                  </a:cubicBezTo>
                  <a:cubicBezTo>
                    <a:pt x="654" y="245"/>
                    <a:pt x="653" y="242"/>
                    <a:pt x="656" y="245"/>
                  </a:cubicBezTo>
                  <a:cubicBezTo>
                    <a:pt x="657" y="240"/>
                    <a:pt x="654" y="230"/>
                    <a:pt x="658" y="228"/>
                  </a:cubicBezTo>
                  <a:cubicBezTo>
                    <a:pt x="658" y="234"/>
                    <a:pt x="662" y="242"/>
                    <a:pt x="667" y="247"/>
                  </a:cubicBezTo>
                  <a:cubicBezTo>
                    <a:pt x="683" y="245"/>
                    <a:pt x="702" y="248"/>
                    <a:pt x="713" y="252"/>
                  </a:cubicBezTo>
                  <a:cubicBezTo>
                    <a:pt x="704" y="245"/>
                    <a:pt x="698" y="263"/>
                    <a:pt x="689" y="255"/>
                  </a:cubicBezTo>
                  <a:cubicBezTo>
                    <a:pt x="693" y="258"/>
                    <a:pt x="698" y="253"/>
                    <a:pt x="693" y="252"/>
                  </a:cubicBezTo>
                  <a:cubicBezTo>
                    <a:pt x="691" y="257"/>
                    <a:pt x="687" y="249"/>
                    <a:pt x="682" y="251"/>
                  </a:cubicBezTo>
                  <a:cubicBezTo>
                    <a:pt x="679" y="254"/>
                    <a:pt x="680" y="261"/>
                    <a:pt x="680" y="267"/>
                  </a:cubicBezTo>
                  <a:cubicBezTo>
                    <a:pt x="688" y="259"/>
                    <a:pt x="703" y="272"/>
                    <a:pt x="709" y="262"/>
                  </a:cubicBezTo>
                  <a:cubicBezTo>
                    <a:pt x="707" y="261"/>
                    <a:pt x="703" y="262"/>
                    <a:pt x="702" y="259"/>
                  </a:cubicBezTo>
                  <a:cubicBezTo>
                    <a:pt x="704" y="253"/>
                    <a:pt x="710" y="260"/>
                    <a:pt x="715" y="256"/>
                  </a:cubicBezTo>
                  <a:cubicBezTo>
                    <a:pt x="714" y="259"/>
                    <a:pt x="720" y="271"/>
                    <a:pt x="711" y="271"/>
                  </a:cubicBezTo>
                  <a:cubicBezTo>
                    <a:pt x="704" y="262"/>
                    <a:pt x="688" y="271"/>
                    <a:pt x="687" y="277"/>
                  </a:cubicBezTo>
                  <a:cubicBezTo>
                    <a:pt x="682" y="276"/>
                    <a:pt x="685" y="269"/>
                    <a:pt x="680" y="269"/>
                  </a:cubicBezTo>
                  <a:cubicBezTo>
                    <a:pt x="677" y="276"/>
                    <a:pt x="668" y="271"/>
                    <a:pt x="661" y="271"/>
                  </a:cubicBezTo>
                  <a:cubicBezTo>
                    <a:pt x="660" y="276"/>
                    <a:pt x="670" y="280"/>
                    <a:pt x="665" y="284"/>
                  </a:cubicBezTo>
                  <a:cubicBezTo>
                    <a:pt x="665" y="282"/>
                    <a:pt x="664" y="280"/>
                    <a:pt x="661" y="280"/>
                  </a:cubicBezTo>
                  <a:cubicBezTo>
                    <a:pt x="659" y="280"/>
                    <a:pt x="659" y="284"/>
                    <a:pt x="657" y="284"/>
                  </a:cubicBezTo>
                  <a:cubicBezTo>
                    <a:pt x="657" y="282"/>
                    <a:pt x="656" y="282"/>
                    <a:pt x="656" y="280"/>
                  </a:cubicBezTo>
                  <a:cubicBezTo>
                    <a:pt x="660" y="278"/>
                    <a:pt x="659" y="274"/>
                    <a:pt x="658" y="269"/>
                  </a:cubicBezTo>
                  <a:cubicBezTo>
                    <a:pt x="662" y="266"/>
                    <a:pt x="666" y="270"/>
                    <a:pt x="671" y="267"/>
                  </a:cubicBezTo>
                  <a:cubicBezTo>
                    <a:pt x="669" y="263"/>
                    <a:pt x="671" y="256"/>
                    <a:pt x="665" y="257"/>
                  </a:cubicBezTo>
                  <a:cubicBezTo>
                    <a:pt x="660" y="256"/>
                    <a:pt x="666" y="266"/>
                    <a:pt x="661" y="265"/>
                  </a:cubicBezTo>
                  <a:cubicBezTo>
                    <a:pt x="658" y="262"/>
                    <a:pt x="650" y="263"/>
                    <a:pt x="652" y="255"/>
                  </a:cubicBezTo>
                  <a:cubicBezTo>
                    <a:pt x="647" y="255"/>
                    <a:pt x="647" y="262"/>
                    <a:pt x="639" y="260"/>
                  </a:cubicBezTo>
                  <a:cubicBezTo>
                    <a:pt x="641" y="254"/>
                    <a:pt x="637" y="252"/>
                    <a:pt x="636" y="249"/>
                  </a:cubicBezTo>
                  <a:cubicBezTo>
                    <a:pt x="639" y="249"/>
                    <a:pt x="641" y="246"/>
                    <a:pt x="638" y="245"/>
                  </a:cubicBezTo>
                  <a:cubicBezTo>
                    <a:pt x="631" y="252"/>
                    <a:pt x="632" y="257"/>
                    <a:pt x="628" y="264"/>
                  </a:cubicBezTo>
                  <a:cubicBezTo>
                    <a:pt x="635" y="267"/>
                    <a:pt x="629" y="256"/>
                    <a:pt x="636" y="259"/>
                  </a:cubicBezTo>
                  <a:cubicBezTo>
                    <a:pt x="632" y="262"/>
                    <a:pt x="636" y="265"/>
                    <a:pt x="637" y="268"/>
                  </a:cubicBezTo>
                  <a:cubicBezTo>
                    <a:pt x="626" y="278"/>
                    <a:pt x="614" y="250"/>
                    <a:pt x="602" y="266"/>
                  </a:cubicBezTo>
                  <a:cubicBezTo>
                    <a:pt x="607" y="268"/>
                    <a:pt x="608" y="258"/>
                    <a:pt x="610" y="264"/>
                  </a:cubicBezTo>
                  <a:cubicBezTo>
                    <a:pt x="610" y="266"/>
                    <a:pt x="611" y="266"/>
                    <a:pt x="612" y="268"/>
                  </a:cubicBezTo>
                  <a:cubicBezTo>
                    <a:pt x="603" y="265"/>
                    <a:pt x="609" y="284"/>
                    <a:pt x="602" y="277"/>
                  </a:cubicBezTo>
                  <a:cubicBezTo>
                    <a:pt x="600" y="282"/>
                    <a:pt x="608" y="287"/>
                    <a:pt x="602" y="289"/>
                  </a:cubicBezTo>
                  <a:cubicBezTo>
                    <a:pt x="605" y="282"/>
                    <a:pt x="596" y="288"/>
                    <a:pt x="597" y="283"/>
                  </a:cubicBezTo>
                  <a:cubicBezTo>
                    <a:pt x="602" y="281"/>
                    <a:pt x="594" y="277"/>
                    <a:pt x="597" y="272"/>
                  </a:cubicBezTo>
                  <a:cubicBezTo>
                    <a:pt x="600" y="275"/>
                    <a:pt x="605" y="277"/>
                    <a:pt x="604" y="268"/>
                  </a:cubicBezTo>
                  <a:cubicBezTo>
                    <a:pt x="595" y="272"/>
                    <a:pt x="599" y="263"/>
                    <a:pt x="584" y="265"/>
                  </a:cubicBezTo>
                  <a:cubicBezTo>
                    <a:pt x="584" y="269"/>
                    <a:pt x="584" y="272"/>
                    <a:pt x="584" y="275"/>
                  </a:cubicBezTo>
                  <a:cubicBezTo>
                    <a:pt x="589" y="277"/>
                    <a:pt x="591" y="278"/>
                    <a:pt x="593" y="279"/>
                  </a:cubicBezTo>
                  <a:cubicBezTo>
                    <a:pt x="594" y="285"/>
                    <a:pt x="591" y="297"/>
                    <a:pt x="587" y="302"/>
                  </a:cubicBezTo>
                  <a:cubicBezTo>
                    <a:pt x="583" y="298"/>
                    <a:pt x="583" y="305"/>
                    <a:pt x="578" y="304"/>
                  </a:cubicBezTo>
                  <a:cubicBezTo>
                    <a:pt x="569" y="303"/>
                    <a:pt x="577" y="295"/>
                    <a:pt x="572" y="291"/>
                  </a:cubicBezTo>
                  <a:cubicBezTo>
                    <a:pt x="569" y="298"/>
                    <a:pt x="570" y="286"/>
                    <a:pt x="565" y="288"/>
                  </a:cubicBezTo>
                  <a:cubicBezTo>
                    <a:pt x="565" y="292"/>
                    <a:pt x="567" y="298"/>
                    <a:pt x="561" y="296"/>
                  </a:cubicBezTo>
                  <a:cubicBezTo>
                    <a:pt x="561" y="294"/>
                    <a:pt x="564" y="294"/>
                    <a:pt x="563" y="290"/>
                  </a:cubicBezTo>
                  <a:cubicBezTo>
                    <a:pt x="561" y="290"/>
                    <a:pt x="558" y="290"/>
                    <a:pt x="556" y="290"/>
                  </a:cubicBezTo>
                  <a:cubicBezTo>
                    <a:pt x="555" y="299"/>
                    <a:pt x="560" y="300"/>
                    <a:pt x="563" y="304"/>
                  </a:cubicBezTo>
                  <a:cubicBezTo>
                    <a:pt x="560" y="299"/>
                    <a:pt x="569" y="298"/>
                    <a:pt x="569" y="302"/>
                  </a:cubicBezTo>
                  <a:cubicBezTo>
                    <a:pt x="568" y="304"/>
                    <a:pt x="566" y="305"/>
                    <a:pt x="565" y="306"/>
                  </a:cubicBezTo>
                  <a:cubicBezTo>
                    <a:pt x="562" y="305"/>
                    <a:pt x="557" y="305"/>
                    <a:pt x="556" y="302"/>
                  </a:cubicBezTo>
                  <a:cubicBezTo>
                    <a:pt x="557" y="293"/>
                    <a:pt x="544" y="292"/>
                    <a:pt x="548" y="286"/>
                  </a:cubicBezTo>
                  <a:cubicBezTo>
                    <a:pt x="539" y="285"/>
                    <a:pt x="547" y="292"/>
                    <a:pt x="543" y="294"/>
                  </a:cubicBezTo>
                  <a:cubicBezTo>
                    <a:pt x="532" y="292"/>
                    <a:pt x="532" y="292"/>
                    <a:pt x="528" y="298"/>
                  </a:cubicBezTo>
                  <a:cubicBezTo>
                    <a:pt x="519" y="302"/>
                    <a:pt x="517" y="295"/>
                    <a:pt x="524" y="292"/>
                  </a:cubicBezTo>
                  <a:cubicBezTo>
                    <a:pt x="513" y="292"/>
                    <a:pt x="506" y="298"/>
                    <a:pt x="497" y="291"/>
                  </a:cubicBezTo>
                  <a:cubicBezTo>
                    <a:pt x="495" y="296"/>
                    <a:pt x="505" y="298"/>
                    <a:pt x="498" y="301"/>
                  </a:cubicBezTo>
                  <a:cubicBezTo>
                    <a:pt x="494" y="297"/>
                    <a:pt x="493" y="297"/>
                    <a:pt x="491" y="303"/>
                  </a:cubicBezTo>
                  <a:cubicBezTo>
                    <a:pt x="495" y="304"/>
                    <a:pt x="499" y="306"/>
                    <a:pt x="506" y="305"/>
                  </a:cubicBezTo>
                  <a:cubicBezTo>
                    <a:pt x="505" y="314"/>
                    <a:pt x="517" y="308"/>
                    <a:pt x="511" y="317"/>
                  </a:cubicBezTo>
                  <a:cubicBezTo>
                    <a:pt x="518" y="320"/>
                    <a:pt x="512" y="308"/>
                    <a:pt x="519" y="311"/>
                  </a:cubicBezTo>
                  <a:cubicBezTo>
                    <a:pt x="518" y="317"/>
                    <a:pt x="521" y="320"/>
                    <a:pt x="522" y="325"/>
                  </a:cubicBezTo>
                  <a:cubicBezTo>
                    <a:pt x="528" y="324"/>
                    <a:pt x="533" y="325"/>
                    <a:pt x="535" y="329"/>
                  </a:cubicBezTo>
                  <a:cubicBezTo>
                    <a:pt x="531" y="328"/>
                    <a:pt x="529" y="330"/>
                    <a:pt x="529" y="335"/>
                  </a:cubicBezTo>
                  <a:cubicBezTo>
                    <a:pt x="537" y="332"/>
                    <a:pt x="534" y="341"/>
                    <a:pt x="535" y="346"/>
                  </a:cubicBezTo>
                  <a:cubicBezTo>
                    <a:pt x="537" y="337"/>
                    <a:pt x="548" y="347"/>
                    <a:pt x="553" y="337"/>
                  </a:cubicBezTo>
                  <a:cubicBezTo>
                    <a:pt x="550" y="336"/>
                    <a:pt x="546" y="337"/>
                    <a:pt x="546" y="335"/>
                  </a:cubicBezTo>
                  <a:cubicBezTo>
                    <a:pt x="555" y="334"/>
                    <a:pt x="544" y="330"/>
                    <a:pt x="546" y="325"/>
                  </a:cubicBezTo>
                  <a:cubicBezTo>
                    <a:pt x="549" y="328"/>
                    <a:pt x="552" y="327"/>
                    <a:pt x="552" y="321"/>
                  </a:cubicBezTo>
                  <a:cubicBezTo>
                    <a:pt x="549" y="316"/>
                    <a:pt x="543" y="329"/>
                    <a:pt x="539" y="321"/>
                  </a:cubicBezTo>
                  <a:cubicBezTo>
                    <a:pt x="541" y="321"/>
                    <a:pt x="540" y="318"/>
                    <a:pt x="542" y="317"/>
                  </a:cubicBezTo>
                  <a:cubicBezTo>
                    <a:pt x="545" y="320"/>
                    <a:pt x="550" y="317"/>
                    <a:pt x="554" y="315"/>
                  </a:cubicBezTo>
                  <a:cubicBezTo>
                    <a:pt x="557" y="318"/>
                    <a:pt x="549" y="328"/>
                    <a:pt x="559" y="327"/>
                  </a:cubicBezTo>
                  <a:cubicBezTo>
                    <a:pt x="557" y="319"/>
                    <a:pt x="561" y="315"/>
                    <a:pt x="554" y="312"/>
                  </a:cubicBezTo>
                  <a:cubicBezTo>
                    <a:pt x="570" y="309"/>
                    <a:pt x="557" y="312"/>
                    <a:pt x="568" y="316"/>
                  </a:cubicBezTo>
                  <a:cubicBezTo>
                    <a:pt x="571" y="306"/>
                    <a:pt x="588" y="306"/>
                    <a:pt x="591" y="308"/>
                  </a:cubicBezTo>
                  <a:cubicBezTo>
                    <a:pt x="584" y="314"/>
                    <a:pt x="596" y="320"/>
                    <a:pt x="596" y="332"/>
                  </a:cubicBezTo>
                  <a:cubicBezTo>
                    <a:pt x="584" y="328"/>
                    <a:pt x="596" y="347"/>
                    <a:pt x="588" y="339"/>
                  </a:cubicBezTo>
                  <a:cubicBezTo>
                    <a:pt x="593" y="357"/>
                    <a:pt x="607" y="345"/>
                    <a:pt x="620" y="344"/>
                  </a:cubicBezTo>
                  <a:cubicBezTo>
                    <a:pt x="621" y="337"/>
                    <a:pt x="617" y="338"/>
                    <a:pt x="616" y="334"/>
                  </a:cubicBezTo>
                  <a:cubicBezTo>
                    <a:pt x="624" y="335"/>
                    <a:pt x="615" y="330"/>
                    <a:pt x="620" y="330"/>
                  </a:cubicBezTo>
                  <a:cubicBezTo>
                    <a:pt x="620" y="333"/>
                    <a:pt x="623" y="332"/>
                    <a:pt x="623" y="334"/>
                  </a:cubicBezTo>
                  <a:cubicBezTo>
                    <a:pt x="628" y="359"/>
                    <a:pt x="608" y="348"/>
                    <a:pt x="599" y="355"/>
                  </a:cubicBezTo>
                  <a:cubicBezTo>
                    <a:pt x="609" y="355"/>
                    <a:pt x="609" y="364"/>
                    <a:pt x="616" y="363"/>
                  </a:cubicBezTo>
                  <a:cubicBezTo>
                    <a:pt x="613" y="367"/>
                    <a:pt x="605" y="365"/>
                    <a:pt x="604" y="371"/>
                  </a:cubicBezTo>
                  <a:cubicBezTo>
                    <a:pt x="615" y="366"/>
                    <a:pt x="609" y="374"/>
                    <a:pt x="613" y="380"/>
                  </a:cubicBezTo>
                  <a:cubicBezTo>
                    <a:pt x="620" y="383"/>
                    <a:pt x="616" y="373"/>
                    <a:pt x="623" y="375"/>
                  </a:cubicBezTo>
                  <a:cubicBezTo>
                    <a:pt x="623" y="385"/>
                    <a:pt x="620" y="381"/>
                    <a:pt x="617" y="386"/>
                  </a:cubicBezTo>
                  <a:cubicBezTo>
                    <a:pt x="617" y="391"/>
                    <a:pt x="622" y="384"/>
                    <a:pt x="626" y="386"/>
                  </a:cubicBezTo>
                  <a:cubicBezTo>
                    <a:pt x="627" y="383"/>
                    <a:pt x="624" y="381"/>
                    <a:pt x="626" y="381"/>
                  </a:cubicBezTo>
                  <a:cubicBezTo>
                    <a:pt x="638" y="391"/>
                    <a:pt x="652" y="377"/>
                    <a:pt x="667" y="387"/>
                  </a:cubicBezTo>
                  <a:cubicBezTo>
                    <a:pt x="661" y="391"/>
                    <a:pt x="666" y="397"/>
                    <a:pt x="661" y="400"/>
                  </a:cubicBezTo>
                  <a:cubicBezTo>
                    <a:pt x="658" y="396"/>
                    <a:pt x="641" y="383"/>
                    <a:pt x="639" y="396"/>
                  </a:cubicBezTo>
                  <a:cubicBezTo>
                    <a:pt x="644" y="395"/>
                    <a:pt x="645" y="394"/>
                    <a:pt x="648" y="398"/>
                  </a:cubicBezTo>
                  <a:cubicBezTo>
                    <a:pt x="640" y="395"/>
                    <a:pt x="648" y="408"/>
                    <a:pt x="642" y="408"/>
                  </a:cubicBezTo>
                  <a:cubicBezTo>
                    <a:pt x="642" y="406"/>
                    <a:pt x="642" y="403"/>
                    <a:pt x="639" y="404"/>
                  </a:cubicBezTo>
                  <a:cubicBezTo>
                    <a:pt x="637" y="410"/>
                    <a:pt x="637" y="415"/>
                    <a:pt x="637" y="418"/>
                  </a:cubicBezTo>
                  <a:cubicBezTo>
                    <a:pt x="641" y="413"/>
                    <a:pt x="639" y="434"/>
                    <a:pt x="640" y="435"/>
                  </a:cubicBezTo>
                  <a:cubicBezTo>
                    <a:pt x="637" y="432"/>
                    <a:pt x="627" y="432"/>
                    <a:pt x="625" y="437"/>
                  </a:cubicBezTo>
                  <a:cubicBezTo>
                    <a:pt x="641" y="442"/>
                    <a:pt x="646" y="438"/>
                    <a:pt x="660" y="433"/>
                  </a:cubicBezTo>
                  <a:cubicBezTo>
                    <a:pt x="660" y="437"/>
                    <a:pt x="660" y="439"/>
                    <a:pt x="658" y="441"/>
                  </a:cubicBezTo>
                  <a:cubicBezTo>
                    <a:pt x="662" y="439"/>
                    <a:pt x="668" y="434"/>
                    <a:pt x="673" y="439"/>
                  </a:cubicBezTo>
                  <a:cubicBezTo>
                    <a:pt x="674" y="437"/>
                    <a:pt x="675" y="435"/>
                    <a:pt x="677" y="434"/>
                  </a:cubicBezTo>
                  <a:cubicBezTo>
                    <a:pt x="685" y="444"/>
                    <a:pt x="714" y="427"/>
                    <a:pt x="708" y="444"/>
                  </a:cubicBezTo>
                  <a:cubicBezTo>
                    <a:pt x="711" y="444"/>
                    <a:pt x="713" y="444"/>
                    <a:pt x="716" y="444"/>
                  </a:cubicBezTo>
                  <a:cubicBezTo>
                    <a:pt x="717" y="441"/>
                    <a:pt x="710" y="436"/>
                    <a:pt x="716" y="434"/>
                  </a:cubicBezTo>
                  <a:cubicBezTo>
                    <a:pt x="722" y="435"/>
                    <a:pt x="722" y="443"/>
                    <a:pt x="732" y="440"/>
                  </a:cubicBezTo>
                  <a:cubicBezTo>
                    <a:pt x="731" y="428"/>
                    <a:pt x="744" y="437"/>
                    <a:pt x="745" y="441"/>
                  </a:cubicBezTo>
                  <a:cubicBezTo>
                    <a:pt x="747" y="437"/>
                    <a:pt x="749" y="435"/>
                    <a:pt x="753" y="433"/>
                  </a:cubicBezTo>
                  <a:cubicBezTo>
                    <a:pt x="759" y="440"/>
                    <a:pt x="762" y="435"/>
                    <a:pt x="773" y="441"/>
                  </a:cubicBezTo>
                  <a:cubicBezTo>
                    <a:pt x="775" y="434"/>
                    <a:pt x="767" y="437"/>
                    <a:pt x="765" y="433"/>
                  </a:cubicBezTo>
                  <a:cubicBezTo>
                    <a:pt x="769" y="431"/>
                    <a:pt x="778" y="433"/>
                    <a:pt x="780" y="433"/>
                  </a:cubicBezTo>
                  <a:cubicBezTo>
                    <a:pt x="780" y="437"/>
                    <a:pt x="775" y="434"/>
                    <a:pt x="775" y="437"/>
                  </a:cubicBezTo>
                  <a:cubicBezTo>
                    <a:pt x="780" y="437"/>
                    <a:pt x="770" y="443"/>
                    <a:pt x="776" y="443"/>
                  </a:cubicBezTo>
                  <a:cubicBezTo>
                    <a:pt x="775" y="437"/>
                    <a:pt x="784" y="432"/>
                    <a:pt x="787" y="437"/>
                  </a:cubicBezTo>
                  <a:cubicBezTo>
                    <a:pt x="787" y="440"/>
                    <a:pt x="782" y="438"/>
                    <a:pt x="782" y="441"/>
                  </a:cubicBezTo>
                  <a:cubicBezTo>
                    <a:pt x="791" y="442"/>
                    <a:pt x="791" y="434"/>
                    <a:pt x="798" y="439"/>
                  </a:cubicBezTo>
                  <a:cubicBezTo>
                    <a:pt x="804" y="435"/>
                    <a:pt x="795" y="429"/>
                    <a:pt x="802" y="428"/>
                  </a:cubicBezTo>
                  <a:cubicBezTo>
                    <a:pt x="805" y="433"/>
                    <a:pt x="817" y="427"/>
                    <a:pt x="819" y="432"/>
                  </a:cubicBezTo>
                  <a:cubicBezTo>
                    <a:pt x="812" y="432"/>
                    <a:pt x="812" y="435"/>
                    <a:pt x="806" y="432"/>
                  </a:cubicBezTo>
                  <a:cubicBezTo>
                    <a:pt x="805" y="436"/>
                    <a:pt x="802" y="437"/>
                    <a:pt x="800" y="439"/>
                  </a:cubicBezTo>
                  <a:cubicBezTo>
                    <a:pt x="805" y="440"/>
                    <a:pt x="803" y="447"/>
                    <a:pt x="808" y="447"/>
                  </a:cubicBezTo>
                  <a:cubicBezTo>
                    <a:pt x="807" y="434"/>
                    <a:pt x="819" y="441"/>
                    <a:pt x="824" y="438"/>
                  </a:cubicBezTo>
                  <a:cubicBezTo>
                    <a:pt x="823" y="437"/>
                    <a:pt x="821" y="438"/>
                    <a:pt x="821" y="436"/>
                  </a:cubicBezTo>
                  <a:cubicBezTo>
                    <a:pt x="823" y="435"/>
                    <a:pt x="832" y="431"/>
                    <a:pt x="832" y="434"/>
                  </a:cubicBezTo>
                  <a:cubicBezTo>
                    <a:pt x="830" y="437"/>
                    <a:pt x="825" y="440"/>
                    <a:pt x="832" y="442"/>
                  </a:cubicBezTo>
                  <a:cubicBezTo>
                    <a:pt x="832" y="433"/>
                    <a:pt x="841" y="442"/>
                    <a:pt x="843" y="444"/>
                  </a:cubicBezTo>
                  <a:cubicBezTo>
                    <a:pt x="844" y="439"/>
                    <a:pt x="843" y="436"/>
                    <a:pt x="852" y="436"/>
                  </a:cubicBezTo>
                  <a:cubicBezTo>
                    <a:pt x="850" y="445"/>
                    <a:pt x="854" y="442"/>
                    <a:pt x="855" y="444"/>
                  </a:cubicBezTo>
                  <a:cubicBezTo>
                    <a:pt x="855" y="446"/>
                    <a:pt x="853" y="447"/>
                    <a:pt x="852" y="448"/>
                  </a:cubicBezTo>
                  <a:cubicBezTo>
                    <a:pt x="851" y="444"/>
                    <a:pt x="851" y="440"/>
                    <a:pt x="846" y="440"/>
                  </a:cubicBezTo>
                  <a:cubicBezTo>
                    <a:pt x="849" y="449"/>
                    <a:pt x="854" y="455"/>
                    <a:pt x="866" y="454"/>
                  </a:cubicBezTo>
                  <a:cubicBezTo>
                    <a:pt x="871" y="451"/>
                    <a:pt x="863" y="448"/>
                    <a:pt x="868" y="446"/>
                  </a:cubicBezTo>
                  <a:cubicBezTo>
                    <a:pt x="872" y="453"/>
                    <a:pt x="885" y="454"/>
                    <a:pt x="881" y="446"/>
                  </a:cubicBezTo>
                  <a:cubicBezTo>
                    <a:pt x="888" y="446"/>
                    <a:pt x="886" y="454"/>
                    <a:pt x="894" y="452"/>
                  </a:cubicBezTo>
                  <a:cubicBezTo>
                    <a:pt x="896" y="446"/>
                    <a:pt x="889" y="448"/>
                    <a:pt x="889" y="445"/>
                  </a:cubicBezTo>
                  <a:cubicBezTo>
                    <a:pt x="897" y="446"/>
                    <a:pt x="905" y="447"/>
                    <a:pt x="907" y="441"/>
                  </a:cubicBezTo>
                  <a:cubicBezTo>
                    <a:pt x="912" y="441"/>
                    <a:pt x="917" y="441"/>
                    <a:pt x="916" y="447"/>
                  </a:cubicBezTo>
                  <a:cubicBezTo>
                    <a:pt x="914" y="447"/>
                    <a:pt x="912" y="443"/>
                    <a:pt x="911" y="447"/>
                  </a:cubicBezTo>
                  <a:cubicBezTo>
                    <a:pt x="915" y="452"/>
                    <a:pt x="920" y="450"/>
                    <a:pt x="927" y="449"/>
                  </a:cubicBezTo>
                  <a:cubicBezTo>
                    <a:pt x="925" y="455"/>
                    <a:pt x="931" y="453"/>
                    <a:pt x="935" y="453"/>
                  </a:cubicBezTo>
                  <a:cubicBezTo>
                    <a:pt x="930" y="457"/>
                    <a:pt x="935" y="459"/>
                    <a:pt x="934" y="465"/>
                  </a:cubicBezTo>
                  <a:cubicBezTo>
                    <a:pt x="938" y="464"/>
                    <a:pt x="940" y="464"/>
                    <a:pt x="942" y="461"/>
                  </a:cubicBezTo>
                  <a:cubicBezTo>
                    <a:pt x="934" y="461"/>
                    <a:pt x="942" y="451"/>
                    <a:pt x="946" y="451"/>
                  </a:cubicBezTo>
                  <a:cubicBezTo>
                    <a:pt x="948" y="456"/>
                    <a:pt x="945" y="455"/>
                    <a:pt x="947" y="461"/>
                  </a:cubicBezTo>
                  <a:cubicBezTo>
                    <a:pt x="953" y="463"/>
                    <a:pt x="951" y="456"/>
                    <a:pt x="955" y="455"/>
                  </a:cubicBezTo>
                  <a:cubicBezTo>
                    <a:pt x="955" y="460"/>
                    <a:pt x="961" y="456"/>
                    <a:pt x="962" y="455"/>
                  </a:cubicBezTo>
                  <a:cubicBezTo>
                    <a:pt x="962" y="458"/>
                    <a:pt x="959" y="459"/>
                    <a:pt x="958" y="461"/>
                  </a:cubicBezTo>
                  <a:cubicBezTo>
                    <a:pt x="965" y="460"/>
                    <a:pt x="965" y="464"/>
                    <a:pt x="971" y="463"/>
                  </a:cubicBezTo>
                  <a:cubicBezTo>
                    <a:pt x="972" y="460"/>
                    <a:pt x="969" y="458"/>
                    <a:pt x="971" y="458"/>
                  </a:cubicBezTo>
                  <a:cubicBezTo>
                    <a:pt x="976" y="458"/>
                    <a:pt x="977" y="459"/>
                    <a:pt x="982" y="463"/>
                  </a:cubicBezTo>
                  <a:cubicBezTo>
                    <a:pt x="987" y="459"/>
                    <a:pt x="974" y="450"/>
                    <a:pt x="979" y="446"/>
                  </a:cubicBezTo>
                  <a:cubicBezTo>
                    <a:pt x="985" y="446"/>
                    <a:pt x="986" y="457"/>
                    <a:pt x="994" y="450"/>
                  </a:cubicBezTo>
                  <a:cubicBezTo>
                    <a:pt x="993" y="453"/>
                    <a:pt x="993" y="455"/>
                    <a:pt x="993" y="458"/>
                  </a:cubicBezTo>
                  <a:cubicBezTo>
                    <a:pt x="1002" y="457"/>
                    <a:pt x="1009" y="458"/>
                    <a:pt x="1004" y="466"/>
                  </a:cubicBezTo>
                  <a:cubicBezTo>
                    <a:pt x="1021" y="462"/>
                    <a:pt x="1036" y="461"/>
                    <a:pt x="1052" y="470"/>
                  </a:cubicBezTo>
                  <a:cubicBezTo>
                    <a:pt x="1052" y="461"/>
                    <a:pt x="1052" y="461"/>
                    <a:pt x="1052" y="461"/>
                  </a:cubicBezTo>
                  <a:cubicBezTo>
                    <a:pt x="1055" y="461"/>
                    <a:pt x="1057" y="458"/>
                    <a:pt x="1058" y="461"/>
                  </a:cubicBezTo>
                  <a:cubicBezTo>
                    <a:pt x="1053" y="465"/>
                    <a:pt x="1052" y="472"/>
                    <a:pt x="1061" y="472"/>
                  </a:cubicBezTo>
                  <a:cubicBezTo>
                    <a:pt x="1066" y="470"/>
                    <a:pt x="1058" y="467"/>
                    <a:pt x="1063" y="465"/>
                  </a:cubicBezTo>
                  <a:cubicBezTo>
                    <a:pt x="1076" y="475"/>
                    <a:pt x="1094" y="466"/>
                    <a:pt x="1113" y="471"/>
                  </a:cubicBezTo>
                  <a:cubicBezTo>
                    <a:pt x="1115" y="468"/>
                    <a:pt x="1107" y="465"/>
                    <a:pt x="1113" y="464"/>
                  </a:cubicBezTo>
                  <a:cubicBezTo>
                    <a:pt x="1117" y="467"/>
                    <a:pt x="1121" y="471"/>
                    <a:pt x="1127" y="471"/>
                  </a:cubicBezTo>
                  <a:cubicBezTo>
                    <a:pt x="1127" y="467"/>
                    <a:pt x="1129" y="463"/>
                    <a:pt x="1131" y="462"/>
                  </a:cubicBezTo>
                  <a:cubicBezTo>
                    <a:pt x="1135" y="462"/>
                    <a:pt x="1137" y="464"/>
                    <a:pt x="1137" y="468"/>
                  </a:cubicBezTo>
                  <a:cubicBezTo>
                    <a:pt x="1134" y="468"/>
                    <a:pt x="1132" y="469"/>
                    <a:pt x="1131" y="472"/>
                  </a:cubicBezTo>
                  <a:cubicBezTo>
                    <a:pt x="1133" y="472"/>
                    <a:pt x="1133" y="473"/>
                    <a:pt x="1133" y="475"/>
                  </a:cubicBezTo>
                  <a:cubicBezTo>
                    <a:pt x="1138" y="473"/>
                    <a:pt x="1147" y="472"/>
                    <a:pt x="1146" y="481"/>
                  </a:cubicBezTo>
                  <a:cubicBezTo>
                    <a:pt x="1156" y="484"/>
                    <a:pt x="1150" y="478"/>
                    <a:pt x="1153" y="476"/>
                  </a:cubicBezTo>
                  <a:cubicBezTo>
                    <a:pt x="1158" y="485"/>
                    <a:pt x="1166" y="481"/>
                    <a:pt x="1176" y="479"/>
                  </a:cubicBezTo>
                  <a:cubicBezTo>
                    <a:pt x="1176" y="476"/>
                    <a:pt x="1175" y="471"/>
                    <a:pt x="1178" y="471"/>
                  </a:cubicBezTo>
                  <a:cubicBezTo>
                    <a:pt x="1179" y="477"/>
                    <a:pt x="1182" y="469"/>
                    <a:pt x="1186" y="471"/>
                  </a:cubicBezTo>
                  <a:cubicBezTo>
                    <a:pt x="1189" y="480"/>
                    <a:pt x="1184" y="478"/>
                    <a:pt x="1178" y="477"/>
                  </a:cubicBezTo>
                  <a:cubicBezTo>
                    <a:pt x="1180" y="487"/>
                    <a:pt x="1189" y="479"/>
                    <a:pt x="1194" y="475"/>
                  </a:cubicBezTo>
                  <a:cubicBezTo>
                    <a:pt x="1205" y="477"/>
                    <a:pt x="1215" y="489"/>
                    <a:pt x="1226" y="481"/>
                  </a:cubicBezTo>
                  <a:cubicBezTo>
                    <a:pt x="1225" y="481"/>
                    <a:pt x="1221" y="474"/>
                    <a:pt x="1225" y="475"/>
                  </a:cubicBezTo>
                  <a:cubicBezTo>
                    <a:pt x="1230" y="482"/>
                    <a:pt x="1243" y="489"/>
                    <a:pt x="1251" y="483"/>
                  </a:cubicBezTo>
                  <a:cubicBezTo>
                    <a:pt x="1258" y="490"/>
                    <a:pt x="1267" y="488"/>
                    <a:pt x="1277" y="484"/>
                  </a:cubicBezTo>
                  <a:cubicBezTo>
                    <a:pt x="1277" y="486"/>
                    <a:pt x="1277" y="488"/>
                    <a:pt x="1277" y="490"/>
                  </a:cubicBezTo>
                  <a:cubicBezTo>
                    <a:pt x="1284" y="490"/>
                    <a:pt x="1286" y="490"/>
                    <a:pt x="1293" y="486"/>
                  </a:cubicBezTo>
                  <a:cubicBezTo>
                    <a:pt x="1298" y="492"/>
                    <a:pt x="1304" y="489"/>
                    <a:pt x="1310" y="489"/>
                  </a:cubicBezTo>
                  <a:cubicBezTo>
                    <a:pt x="1310" y="497"/>
                    <a:pt x="1310" y="497"/>
                    <a:pt x="1310" y="497"/>
                  </a:cubicBezTo>
                  <a:cubicBezTo>
                    <a:pt x="1319" y="498"/>
                    <a:pt x="1327" y="498"/>
                    <a:pt x="1336" y="498"/>
                  </a:cubicBezTo>
                  <a:cubicBezTo>
                    <a:pt x="1344" y="498"/>
                    <a:pt x="1353" y="498"/>
                    <a:pt x="1361" y="499"/>
                  </a:cubicBezTo>
                  <a:cubicBezTo>
                    <a:pt x="1370" y="501"/>
                    <a:pt x="1377" y="510"/>
                    <a:pt x="1383" y="511"/>
                  </a:cubicBezTo>
                  <a:cubicBezTo>
                    <a:pt x="1384" y="511"/>
                    <a:pt x="1394" y="502"/>
                    <a:pt x="1394" y="510"/>
                  </a:cubicBezTo>
                  <a:cubicBezTo>
                    <a:pt x="1396" y="507"/>
                    <a:pt x="1390" y="503"/>
                    <a:pt x="1395" y="502"/>
                  </a:cubicBezTo>
                  <a:cubicBezTo>
                    <a:pt x="1414" y="507"/>
                    <a:pt x="1423" y="509"/>
                    <a:pt x="1442" y="513"/>
                  </a:cubicBezTo>
                  <a:cubicBezTo>
                    <a:pt x="1442" y="510"/>
                    <a:pt x="1442" y="506"/>
                    <a:pt x="1444" y="505"/>
                  </a:cubicBezTo>
                  <a:cubicBezTo>
                    <a:pt x="1445" y="508"/>
                    <a:pt x="1446" y="509"/>
                    <a:pt x="1445" y="513"/>
                  </a:cubicBezTo>
                  <a:cubicBezTo>
                    <a:pt x="1463" y="518"/>
                    <a:pt x="1474" y="510"/>
                    <a:pt x="1484" y="517"/>
                  </a:cubicBezTo>
                  <a:cubicBezTo>
                    <a:pt x="1489" y="515"/>
                    <a:pt x="1481" y="509"/>
                    <a:pt x="1487" y="508"/>
                  </a:cubicBezTo>
                  <a:cubicBezTo>
                    <a:pt x="1490" y="511"/>
                    <a:pt x="1487" y="515"/>
                    <a:pt x="1486" y="519"/>
                  </a:cubicBezTo>
                  <a:cubicBezTo>
                    <a:pt x="1494" y="524"/>
                    <a:pt x="1489" y="512"/>
                    <a:pt x="1494" y="512"/>
                  </a:cubicBezTo>
                  <a:cubicBezTo>
                    <a:pt x="1496" y="512"/>
                    <a:pt x="1499" y="513"/>
                    <a:pt x="1501" y="513"/>
                  </a:cubicBezTo>
                  <a:cubicBezTo>
                    <a:pt x="1497" y="524"/>
                    <a:pt x="1518" y="522"/>
                    <a:pt x="1512" y="516"/>
                  </a:cubicBezTo>
                  <a:cubicBezTo>
                    <a:pt x="1511" y="520"/>
                    <a:pt x="1504" y="516"/>
                    <a:pt x="1505" y="513"/>
                  </a:cubicBezTo>
                  <a:cubicBezTo>
                    <a:pt x="1509" y="512"/>
                    <a:pt x="1525" y="513"/>
                    <a:pt x="1516" y="520"/>
                  </a:cubicBezTo>
                  <a:cubicBezTo>
                    <a:pt x="1523" y="515"/>
                    <a:pt x="1531" y="515"/>
                    <a:pt x="1536" y="524"/>
                  </a:cubicBezTo>
                  <a:cubicBezTo>
                    <a:pt x="1540" y="520"/>
                    <a:pt x="1533" y="510"/>
                    <a:pt x="1545" y="513"/>
                  </a:cubicBezTo>
                  <a:cubicBezTo>
                    <a:pt x="1543" y="518"/>
                    <a:pt x="1547" y="518"/>
                    <a:pt x="1546" y="523"/>
                  </a:cubicBezTo>
                  <a:cubicBezTo>
                    <a:pt x="1556" y="525"/>
                    <a:pt x="1558" y="521"/>
                    <a:pt x="1566" y="529"/>
                  </a:cubicBezTo>
                  <a:cubicBezTo>
                    <a:pt x="1569" y="524"/>
                    <a:pt x="1571" y="522"/>
                    <a:pt x="1569" y="515"/>
                  </a:cubicBezTo>
                  <a:cubicBezTo>
                    <a:pt x="1572" y="516"/>
                    <a:pt x="1576" y="516"/>
                    <a:pt x="1579" y="516"/>
                  </a:cubicBezTo>
                  <a:cubicBezTo>
                    <a:pt x="1579" y="527"/>
                    <a:pt x="1590" y="530"/>
                    <a:pt x="1603" y="530"/>
                  </a:cubicBezTo>
                  <a:cubicBezTo>
                    <a:pt x="1603" y="526"/>
                    <a:pt x="1604" y="524"/>
                    <a:pt x="1607" y="523"/>
                  </a:cubicBezTo>
                  <a:cubicBezTo>
                    <a:pt x="1607" y="522"/>
                    <a:pt x="1626" y="535"/>
                    <a:pt x="1616" y="531"/>
                  </a:cubicBezTo>
                  <a:cubicBezTo>
                    <a:pt x="1624" y="534"/>
                    <a:pt x="1634" y="535"/>
                    <a:pt x="1643" y="535"/>
                  </a:cubicBezTo>
                  <a:cubicBezTo>
                    <a:pt x="1652" y="535"/>
                    <a:pt x="1659" y="532"/>
                    <a:pt x="1661" y="529"/>
                  </a:cubicBezTo>
                  <a:cubicBezTo>
                    <a:pt x="1664" y="540"/>
                    <a:pt x="1675" y="533"/>
                    <a:pt x="1684" y="538"/>
                  </a:cubicBezTo>
                  <a:cubicBezTo>
                    <a:pt x="1686" y="536"/>
                    <a:pt x="1688" y="533"/>
                    <a:pt x="1691" y="531"/>
                  </a:cubicBezTo>
                  <a:cubicBezTo>
                    <a:pt x="1691" y="533"/>
                    <a:pt x="1690" y="536"/>
                    <a:pt x="1692" y="537"/>
                  </a:cubicBezTo>
                  <a:cubicBezTo>
                    <a:pt x="1693" y="527"/>
                    <a:pt x="1698" y="538"/>
                    <a:pt x="1702" y="538"/>
                  </a:cubicBezTo>
                  <a:cubicBezTo>
                    <a:pt x="1709" y="534"/>
                    <a:pt x="1702" y="528"/>
                    <a:pt x="1709" y="526"/>
                  </a:cubicBezTo>
                  <a:cubicBezTo>
                    <a:pt x="1713" y="528"/>
                    <a:pt x="1710" y="536"/>
                    <a:pt x="1716" y="536"/>
                  </a:cubicBezTo>
                  <a:cubicBezTo>
                    <a:pt x="1718" y="533"/>
                    <a:pt x="1711" y="530"/>
                    <a:pt x="1717" y="529"/>
                  </a:cubicBezTo>
                  <a:cubicBezTo>
                    <a:pt x="1718" y="529"/>
                    <a:pt x="1719" y="529"/>
                    <a:pt x="1721" y="529"/>
                  </a:cubicBezTo>
                  <a:cubicBezTo>
                    <a:pt x="1721" y="533"/>
                    <a:pt x="1720" y="536"/>
                    <a:pt x="1718" y="539"/>
                  </a:cubicBezTo>
                  <a:cubicBezTo>
                    <a:pt x="1734" y="535"/>
                    <a:pt x="1744" y="534"/>
                    <a:pt x="1756" y="535"/>
                  </a:cubicBezTo>
                  <a:cubicBezTo>
                    <a:pt x="1760" y="528"/>
                    <a:pt x="1749" y="533"/>
                    <a:pt x="1750" y="529"/>
                  </a:cubicBezTo>
                  <a:cubicBezTo>
                    <a:pt x="1766" y="532"/>
                    <a:pt x="1782" y="533"/>
                    <a:pt x="1796" y="533"/>
                  </a:cubicBezTo>
                  <a:cubicBezTo>
                    <a:pt x="1810" y="532"/>
                    <a:pt x="1823" y="529"/>
                    <a:pt x="1832" y="524"/>
                  </a:cubicBezTo>
                  <a:cubicBezTo>
                    <a:pt x="1840" y="526"/>
                    <a:pt x="1848" y="528"/>
                    <a:pt x="1856" y="530"/>
                  </a:cubicBezTo>
                  <a:cubicBezTo>
                    <a:pt x="1858" y="512"/>
                    <a:pt x="1894" y="525"/>
                    <a:pt x="1902" y="512"/>
                  </a:cubicBezTo>
                  <a:cubicBezTo>
                    <a:pt x="1895" y="509"/>
                    <a:pt x="1886" y="516"/>
                    <a:pt x="1879" y="510"/>
                  </a:cubicBezTo>
                  <a:cubicBezTo>
                    <a:pt x="1887" y="508"/>
                    <a:pt x="1890" y="507"/>
                    <a:pt x="1888" y="499"/>
                  </a:cubicBezTo>
                  <a:cubicBezTo>
                    <a:pt x="1895" y="506"/>
                    <a:pt x="1894" y="486"/>
                    <a:pt x="1904" y="495"/>
                  </a:cubicBezTo>
                  <a:cubicBezTo>
                    <a:pt x="1905" y="491"/>
                    <a:pt x="1901" y="490"/>
                    <a:pt x="1904" y="489"/>
                  </a:cubicBezTo>
                  <a:cubicBezTo>
                    <a:pt x="1909" y="489"/>
                    <a:pt x="1912" y="490"/>
                    <a:pt x="1914" y="493"/>
                  </a:cubicBezTo>
                  <a:cubicBezTo>
                    <a:pt x="1905" y="492"/>
                    <a:pt x="1914" y="496"/>
                    <a:pt x="1914" y="499"/>
                  </a:cubicBezTo>
                  <a:cubicBezTo>
                    <a:pt x="1912" y="500"/>
                    <a:pt x="1909" y="501"/>
                    <a:pt x="1904" y="501"/>
                  </a:cubicBezTo>
                  <a:cubicBezTo>
                    <a:pt x="1904" y="505"/>
                    <a:pt x="1904" y="510"/>
                    <a:pt x="1906" y="512"/>
                  </a:cubicBezTo>
                  <a:cubicBezTo>
                    <a:pt x="1915" y="513"/>
                    <a:pt x="1921" y="510"/>
                    <a:pt x="1927" y="508"/>
                  </a:cubicBezTo>
                  <a:cubicBezTo>
                    <a:pt x="1927" y="498"/>
                    <a:pt x="1927" y="498"/>
                    <a:pt x="1927" y="498"/>
                  </a:cubicBezTo>
                  <a:cubicBezTo>
                    <a:pt x="1939" y="499"/>
                    <a:pt x="1938" y="489"/>
                    <a:pt x="1947" y="488"/>
                  </a:cubicBezTo>
                  <a:cubicBezTo>
                    <a:pt x="1945" y="478"/>
                    <a:pt x="1949" y="474"/>
                    <a:pt x="1957" y="474"/>
                  </a:cubicBezTo>
                  <a:cubicBezTo>
                    <a:pt x="1959" y="463"/>
                    <a:pt x="1954" y="458"/>
                    <a:pt x="1962" y="454"/>
                  </a:cubicBezTo>
                  <a:cubicBezTo>
                    <a:pt x="1958" y="454"/>
                    <a:pt x="1960" y="447"/>
                    <a:pt x="1956" y="447"/>
                  </a:cubicBezTo>
                  <a:cubicBezTo>
                    <a:pt x="1956" y="453"/>
                    <a:pt x="1949" y="443"/>
                    <a:pt x="1950" y="449"/>
                  </a:cubicBezTo>
                  <a:cubicBezTo>
                    <a:pt x="1952" y="449"/>
                    <a:pt x="1955" y="452"/>
                    <a:pt x="1952" y="453"/>
                  </a:cubicBezTo>
                  <a:cubicBezTo>
                    <a:pt x="1950" y="449"/>
                    <a:pt x="1941" y="453"/>
                    <a:pt x="1940" y="449"/>
                  </a:cubicBezTo>
                  <a:cubicBezTo>
                    <a:pt x="1956" y="441"/>
                    <a:pt x="1949" y="423"/>
                    <a:pt x="1966" y="417"/>
                  </a:cubicBezTo>
                  <a:cubicBezTo>
                    <a:pt x="1967" y="417"/>
                    <a:pt x="1967" y="418"/>
                    <a:pt x="1967" y="418"/>
                  </a:cubicBezTo>
                  <a:cubicBezTo>
                    <a:pt x="1984" y="416"/>
                    <a:pt x="1984" y="416"/>
                    <a:pt x="1984" y="416"/>
                  </a:cubicBezTo>
                  <a:cubicBezTo>
                    <a:pt x="1985" y="418"/>
                    <a:pt x="1986" y="418"/>
                    <a:pt x="1986" y="421"/>
                  </a:cubicBezTo>
                  <a:cubicBezTo>
                    <a:pt x="1987" y="424"/>
                    <a:pt x="1988" y="433"/>
                    <a:pt x="1989" y="434"/>
                  </a:cubicBezTo>
                  <a:cubicBezTo>
                    <a:pt x="1989" y="430"/>
                    <a:pt x="1989" y="426"/>
                    <a:pt x="1990" y="422"/>
                  </a:cubicBezTo>
                  <a:cubicBezTo>
                    <a:pt x="1990" y="424"/>
                    <a:pt x="1991" y="424"/>
                    <a:pt x="1993" y="424"/>
                  </a:cubicBezTo>
                  <a:cubicBezTo>
                    <a:pt x="1994" y="424"/>
                    <a:pt x="1996" y="423"/>
                    <a:pt x="1996" y="425"/>
                  </a:cubicBezTo>
                  <a:cubicBezTo>
                    <a:pt x="1996" y="422"/>
                    <a:pt x="1997" y="421"/>
                    <a:pt x="1999" y="420"/>
                  </a:cubicBezTo>
                  <a:cubicBezTo>
                    <a:pt x="2001" y="420"/>
                    <a:pt x="2003" y="420"/>
                    <a:pt x="2006" y="419"/>
                  </a:cubicBezTo>
                  <a:cubicBezTo>
                    <a:pt x="2003" y="414"/>
                    <a:pt x="2005" y="412"/>
                    <a:pt x="2008" y="410"/>
                  </a:cubicBezTo>
                  <a:cubicBezTo>
                    <a:pt x="2011" y="408"/>
                    <a:pt x="2016" y="405"/>
                    <a:pt x="2015" y="401"/>
                  </a:cubicBezTo>
                  <a:cubicBezTo>
                    <a:pt x="2013" y="401"/>
                    <a:pt x="2011" y="401"/>
                    <a:pt x="2009" y="401"/>
                  </a:cubicBezTo>
                  <a:cubicBezTo>
                    <a:pt x="2007" y="401"/>
                    <a:pt x="2006" y="401"/>
                    <a:pt x="2005" y="401"/>
                  </a:cubicBezTo>
                  <a:cubicBezTo>
                    <a:pt x="2004" y="401"/>
                    <a:pt x="2002" y="400"/>
                    <a:pt x="2001" y="400"/>
                  </a:cubicBezTo>
                  <a:cubicBezTo>
                    <a:pt x="2000" y="399"/>
                    <a:pt x="2000" y="399"/>
                    <a:pt x="1999" y="398"/>
                  </a:cubicBezTo>
                  <a:cubicBezTo>
                    <a:pt x="1998" y="401"/>
                    <a:pt x="1997" y="404"/>
                    <a:pt x="1996" y="407"/>
                  </a:cubicBezTo>
                  <a:cubicBezTo>
                    <a:pt x="1995" y="410"/>
                    <a:pt x="1994" y="412"/>
                    <a:pt x="1993" y="414"/>
                  </a:cubicBezTo>
                  <a:cubicBezTo>
                    <a:pt x="1991" y="414"/>
                    <a:pt x="1991" y="412"/>
                    <a:pt x="1990" y="412"/>
                  </a:cubicBezTo>
                  <a:cubicBezTo>
                    <a:pt x="1990" y="416"/>
                    <a:pt x="1992" y="417"/>
                    <a:pt x="1990" y="418"/>
                  </a:cubicBezTo>
                  <a:cubicBezTo>
                    <a:pt x="1988" y="412"/>
                    <a:pt x="1986" y="412"/>
                    <a:pt x="1989" y="418"/>
                  </a:cubicBezTo>
                  <a:cubicBezTo>
                    <a:pt x="1988" y="418"/>
                    <a:pt x="1987" y="418"/>
                    <a:pt x="1986" y="417"/>
                  </a:cubicBezTo>
                  <a:cubicBezTo>
                    <a:pt x="1985" y="416"/>
                    <a:pt x="1985" y="415"/>
                    <a:pt x="1985" y="414"/>
                  </a:cubicBezTo>
                  <a:cubicBezTo>
                    <a:pt x="1984" y="411"/>
                    <a:pt x="1983" y="408"/>
                    <a:pt x="1982" y="405"/>
                  </a:cubicBezTo>
                  <a:cubicBezTo>
                    <a:pt x="1967" y="406"/>
                    <a:pt x="1967" y="406"/>
                    <a:pt x="1967" y="406"/>
                  </a:cubicBezTo>
                  <a:cubicBezTo>
                    <a:pt x="1965" y="404"/>
                    <a:pt x="1964" y="402"/>
                    <a:pt x="1962" y="400"/>
                  </a:cubicBezTo>
                  <a:cubicBezTo>
                    <a:pt x="1963" y="400"/>
                    <a:pt x="1965" y="401"/>
                    <a:pt x="1966" y="401"/>
                  </a:cubicBezTo>
                  <a:cubicBezTo>
                    <a:pt x="1981" y="399"/>
                    <a:pt x="1981" y="399"/>
                    <a:pt x="1981" y="399"/>
                  </a:cubicBezTo>
                  <a:cubicBezTo>
                    <a:pt x="1982" y="399"/>
                    <a:pt x="1983" y="398"/>
                    <a:pt x="1984" y="397"/>
                  </a:cubicBezTo>
                  <a:cubicBezTo>
                    <a:pt x="1985" y="395"/>
                    <a:pt x="1985" y="393"/>
                    <a:pt x="1984" y="390"/>
                  </a:cubicBezTo>
                  <a:cubicBezTo>
                    <a:pt x="1986" y="391"/>
                    <a:pt x="1988" y="391"/>
                    <a:pt x="1991" y="390"/>
                  </a:cubicBezTo>
                  <a:cubicBezTo>
                    <a:pt x="1993" y="389"/>
                    <a:pt x="1994" y="388"/>
                    <a:pt x="1996" y="387"/>
                  </a:cubicBezTo>
                  <a:cubicBezTo>
                    <a:pt x="1997" y="386"/>
                    <a:pt x="1999" y="385"/>
                    <a:pt x="2000" y="384"/>
                  </a:cubicBezTo>
                  <a:cubicBezTo>
                    <a:pt x="2003" y="385"/>
                    <a:pt x="2004" y="389"/>
                    <a:pt x="2008" y="390"/>
                  </a:cubicBezTo>
                  <a:cubicBezTo>
                    <a:pt x="2010" y="388"/>
                    <a:pt x="2012" y="386"/>
                    <a:pt x="2015" y="384"/>
                  </a:cubicBezTo>
                  <a:cubicBezTo>
                    <a:pt x="2017" y="382"/>
                    <a:pt x="2019" y="380"/>
                    <a:pt x="2021" y="378"/>
                  </a:cubicBezTo>
                  <a:cubicBezTo>
                    <a:pt x="2023" y="376"/>
                    <a:pt x="2025" y="374"/>
                    <a:pt x="2028" y="371"/>
                  </a:cubicBezTo>
                  <a:cubicBezTo>
                    <a:pt x="2030" y="369"/>
                    <a:pt x="2033" y="367"/>
                    <a:pt x="2036" y="365"/>
                  </a:cubicBezTo>
                  <a:cubicBezTo>
                    <a:pt x="2032" y="358"/>
                    <a:pt x="2034" y="359"/>
                    <a:pt x="2033" y="350"/>
                  </a:cubicBezTo>
                  <a:cubicBezTo>
                    <a:pt x="2028" y="350"/>
                    <a:pt x="2025" y="348"/>
                    <a:pt x="2022" y="346"/>
                  </a:cubicBezTo>
                  <a:cubicBezTo>
                    <a:pt x="2019" y="344"/>
                    <a:pt x="2016" y="341"/>
                    <a:pt x="2012" y="341"/>
                  </a:cubicBezTo>
                  <a:cubicBezTo>
                    <a:pt x="2011" y="342"/>
                    <a:pt x="2007" y="344"/>
                    <a:pt x="2003" y="345"/>
                  </a:cubicBezTo>
                  <a:cubicBezTo>
                    <a:pt x="2001" y="346"/>
                    <a:pt x="2000" y="346"/>
                    <a:pt x="1998" y="346"/>
                  </a:cubicBezTo>
                  <a:cubicBezTo>
                    <a:pt x="1997" y="347"/>
                    <a:pt x="1996" y="346"/>
                    <a:pt x="1995" y="346"/>
                  </a:cubicBezTo>
                  <a:cubicBezTo>
                    <a:pt x="1999" y="327"/>
                    <a:pt x="2011" y="312"/>
                    <a:pt x="2010" y="294"/>
                  </a:cubicBezTo>
                  <a:cubicBezTo>
                    <a:pt x="2004" y="292"/>
                    <a:pt x="2000" y="296"/>
                    <a:pt x="1994" y="297"/>
                  </a:cubicBezTo>
                  <a:cubicBezTo>
                    <a:pt x="1988" y="288"/>
                    <a:pt x="1991" y="281"/>
                    <a:pt x="1992" y="270"/>
                  </a:cubicBezTo>
                  <a:cubicBezTo>
                    <a:pt x="1994" y="271"/>
                    <a:pt x="1999" y="279"/>
                    <a:pt x="2001" y="273"/>
                  </a:cubicBezTo>
                  <a:close/>
                  <a:moveTo>
                    <a:pt x="854" y="450"/>
                  </a:moveTo>
                  <a:cubicBezTo>
                    <a:pt x="854" y="446"/>
                    <a:pt x="858" y="446"/>
                    <a:pt x="863" y="446"/>
                  </a:cubicBezTo>
                  <a:cubicBezTo>
                    <a:pt x="863" y="454"/>
                    <a:pt x="858" y="451"/>
                    <a:pt x="854" y="450"/>
                  </a:cubicBezTo>
                  <a:close/>
                  <a:moveTo>
                    <a:pt x="615" y="375"/>
                  </a:moveTo>
                  <a:cubicBezTo>
                    <a:pt x="613" y="369"/>
                    <a:pt x="627" y="371"/>
                    <a:pt x="619" y="367"/>
                  </a:cubicBezTo>
                  <a:cubicBezTo>
                    <a:pt x="619" y="365"/>
                    <a:pt x="623" y="365"/>
                    <a:pt x="625" y="365"/>
                  </a:cubicBezTo>
                  <a:cubicBezTo>
                    <a:pt x="624" y="367"/>
                    <a:pt x="625" y="367"/>
                    <a:pt x="627" y="367"/>
                  </a:cubicBezTo>
                  <a:cubicBezTo>
                    <a:pt x="624" y="371"/>
                    <a:pt x="621" y="374"/>
                    <a:pt x="615" y="375"/>
                  </a:cubicBezTo>
                  <a:close/>
                  <a:moveTo>
                    <a:pt x="631" y="346"/>
                  </a:moveTo>
                  <a:cubicBezTo>
                    <a:pt x="629" y="351"/>
                    <a:pt x="622" y="360"/>
                    <a:pt x="623" y="361"/>
                  </a:cubicBezTo>
                  <a:cubicBezTo>
                    <a:pt x="620" y="367"/>
                    <a:pt x="618" y="358"/>
                    <a:pt x="616" y="357"/>
                  </a:cubicBezTo>
                  <a:cubicBezTo>
                    <a:pt x="621" y="354"/>
                    <a:pt x="623" y="346"/>
                    <a:pt x="631" y="346"/>
                  </a:cubicBezTo>
                  <a:close/>
                  <a:moveTo>
                    <a:pt x="443" y="324"/>
                  </a:moveTo>
                  <a:cubicBezTo>
                    <a:pt x="438" y="321"/>
                    <a:pt x="459" y="323"/>
                    <a:pt x="445" y="320"/>
                  </a:cubicBezTo>
                  <a:cubicBezTo>
                    <a:pt x="445" y="317"/>
                    <a:pt x="449" y="318"/>
                    <a:pt x="452" y="318"/>
                  </a:cubicBezTo>
                  <a:cubicBezTo>
                    <a:pt x="449" y="324"/>
                    <a:pt x="455" y="330"/>
                    <a:pt x="446" y="329"/>
                  </a:cubicBezTo>
                  <a:cubicBezTo>
                    <a:pt x="448" y="332"/>
                    <a:pt x="450" y="333"/>
                    <a:pt x="454" y="333"/>
                  </a:cubicBezTo>
                  <a:cubicBezTo>
                    <a:pt x="449" y="338"/>
                    <a:pt x="443" y="328"/>
                    <a:pt x="446" y="341"/>
                  </a:cubicBezTo>
                  <a:cubicBezTo>
                    <a:pt x="444" y="341"/>
                    <a:pt x="443" y="341"/>
                    <a:pt x="441" y="341"/>
                  </a:cubicBezTo>
                  <a:cubicBezTo>
                    <a:pt x="438" y="333"/>
                    <a:pt x="453" y="327"/>
                    <a:pt x="443" y="324"/>
                  </a:cubicBezTo>
                  <a:close/>
                  <a:moveTo>
                    <a:pt x="403" y="139"/>
                  </a:moveTo>
                  <a:cubicBezTo>
                    <a:pt x="403" y="144"/>
                    <a:pt x="402" y="147"/>
                    <a:pt x="397" y="146"/>
                  </a:cubicBezTo>
                  <a:cubicBezTo>
                    <a:pt x="397" y="141"/>
                    <a:pt x="398" y="138"/>
                    <a:pt x="403" y="139"/>
                  </a:cubicBezTo>
                  <a:close/>
                  <a:moveTo>
                    <a:pt x="2004" y="213"/>
                  </a:moveTo>
                  <a:cubicBezTo>
                    <a:pt x="2002" y="216"/>
                    <a:pt x="1996" y="221"/>
                    <a:pt x="1992" y="218"/>
                  </a:cubicBezTo>
                  <a:cubicBezTo>
                    <a:pt x="1993" y="216"/>
                    <a:pt x="1995" y="214"/>
                    <a:pt x="1998" y="213"/>
                  </a:cubicBezTo>
                  <a:cubicBezTo>
                    <a:pt x="1999" y="213"/>
                    <a:pt x="2000" y="212"/>
                    <a:pt x="2001" y="212"/>
                  </a:cubicBezTo>
                  <a:cubicBezTo>
                    <a:pt x="2002" y="212"/>
                    <a:pt x="2003" y="212"/>
                    <a:pt x="2004" y="213"/>
                  </a:cubicBezTo>
                  <a:close/>
                  <a:moveTo>
                    <a:pt x="1978" y="127"/>
                  </a:moveTo>
                  <a:cubicBezTo>
                    <a:pt x="1977" y="127"/>
                    <a:pt x="1976" y="126"/>
                    <a:pt x="1975" y="126"/>
                  </a:cubicBezTo>
                  <a:cubicBezTo>
                    <a:pt x="1974" y="126"/>
                    <a:pt x="1973" y="126"/>
                    <a:pt x="1972" y="127"/>
                  </a:cubicBezTo>
                  <a:cubicBezTo>
                    <a:pt x="1969" y="127"/>
                    <a:pt x="1967" y="128"/>
                    <a:pt x="1963" y="129"/>
                  </a:cubicBezTo>
                  <a:cubicBezTo>
                    <a:pt x="1957" y="131"/>
                    <a:pt x="1949" y="133"/>
                    <a:pt x="1944" y="131"/>
                  </a:cubicBezTo>
                  <a:cubicBezTo>
                    <a:pt x="1947" y="130"/>
                    <a:pt x="1952" y="129"/>
                    <a:pt x="1957" y="127"/>
                  </a:cubicBezTo>
                  <a:cubicBezTo>
                    <a:pt x="1960" y="127"/>
                    <a:pt x="1962" y="126"/>
                    <a:pt x="1965" y="125"/>
                  </a:cubicBezTo>
                  <a:cubicBezTo>
                    <a:pt x="1967" y="125"/>
                    <a:pt x="1969" y="124"/>
                    <a:pt x="1971" y="124"/>
                  </a:cubicBezTo>
                  <a:cubicBezTo>
                    <a:pt x="1976" y="123"/>
                    <a:pt x="1979" y="123"/>
                    <a:pt x="1982" y="125"/>
                  </a:cubicBezTo>
                  <a:cubicBezTo>
                    <a:pt x="1984" y="126"/>
                    <a:pt x="1985" y="128"/>
                    <a:pt x="1986" y="132"/>
                  </a:cubicBezTo>
                  <a:cubicBezTo>
                    <a:pt x="1984" y="133"/>
                    <a:pt x="1983" y="133"/>
                    <a:pt x="1981" y="134"/>
                  </a:cubicBezTo>
                  <a:cubicBezTo>
                    <a:pt x="1980" y="134"/>
                    <a:pt x="1978" y="134"/>
                    <a:pt x="1977" y="135"/>
                  </a:cubicBezTo>
                  <a:cubicBezTo>
                    <a:pt x="1975" y="135"/>
                    <a:pt x="1973" y="135"/>
                    <a:pt x="1972" y="135"/>
                  </a:cubicBezTo>
                  <a:cubicBezTo>
                    <a:pt x="1970" y="135"/>
                    <a:pt x="1968" y="135"/>
                    <a:pt x="1966" y="134"/>
                  </a:cubicBezTo>
                  <a:cubicBezTo>
                    <a:pt x="1968" y="131"/>
                    <a:pt x="1970" y="130"/>
                    <a:pt x="1972" y="129"/>
                  </a:cubicBezTo>
                  <a:cubicBezTo>
                    <a:pt x="1974" y="129"/>
                    <a:pt x="1975" y="129"/>
                    <a:pt x="1976" y="128"/>
                  </a:cubicBezTo>
                  <a:cubicBezTo>
                    <a:pt x="1977" y="128"/>
                    <a:pt x="1977" y="128"/>
                    <a:pt x="1978" y="127"/>
                  </a:cubicBezTo>
                  <a:close/>
                  <a:moveTo>
                    <a:pt x="1990" y="192"/>
                  </a:moveTo>
                  <a:cubicBezTo>
                    <a:pt x="1989" y="201"/>
                    <a:pt x="1979" y="188"/>
                    <a:pt x="1974" y="198"/>
                  </a:cubicBezTo>
                  <a:cubicBezTo>
                    <a:pt x="1975" y="192"/>
                    <a:pt x="1971" y="191"/>
                    <a:pt x="1971" y="186"/>
                  </a:cubicBezTo>
                  <a:cubicBezTo>
                    <a:pt x="1973" y="188"/>
                    <a:pt x="1976" y="190"/>
                    <a:pt x="1980" y="191"/>
                  </a:cubicBezTo>
                  <a:cubicBezTo>
                    <a:pt x="1982" y="191"/>
                    <a:pt x="1983" y="191"/>
                    <a:pt x="1985" y="192"/>
                  </a:cubicBezTo>
                  <a:cubicBezTo>
                    <a:pt x="1986" y="192"/>
                    <a:pt x="1987" y="192"/>
                    <a:pt x="1988" y="192"/>
                  </a:cubicBezTo>
                  <a:cubicBezTo>
                    <a:pt x="1988" y="192"/>
                    <a:pt x="1989" y="192"/>
                    <a:pt x="1990" y="192"/>
                  </a:cubicBezTo>
                  <a:close/>
                  <a:moveTo>
                    <a:pt x="1998" y="309"/>
                  </a:moveTo>
                  <a:cubicBezTo>
                    <a:pt x="1996" y="309"/>
                    <a:pt x="1996" y="306"/>
                    <a:pt x="1996" y="305"/>
                  </a:cubicBezTo>
                  <a:cubicBezTo>
                    <a:pt x="1991" y="305"/>
                    <a:pt x="1991" y="308"/>
                    <a:pt x="1989" y="311"/>
                  </a:cubicBezTo>
                  <a:cubicBezTo>
                    <a:pt x="1986" y="309"/>
                    <a:pt x="1987" y="308"/>
                    <a:pt x="1989" y="306"/>
                  </a:cubicBezTo>
                  <a:cubicBezTo>
                    <a:pt x="1991" y="304"/>
                    <a:pt x="1993" y="303"/>
                    <a:pt x="1994" y="301"/>
                  </a:cubicBezTo>
                  <a:cubicBezTo>
                    <a:pt x="1997" y="301"/>
                    <a:pt x="1998" y="304"/>
                    <a:pt x="1998" y="309"/>
                  </a:cubicBezTo>
                  <a:close/>
                  <a:moveTo>
                    <a:pt x="1981" y="203"/>
                  </a:moveTo>
                  <a:cubicBezTo>
                    <a:pt x="1980" y="207"/>
                    <a:pt x="1973" y="205"/>
                    <a:pt x="1975" y="211"/>
                  </a:cubicBezTo>
                  <a:cubicBezTo>
                    <a:pt x="1971" y="211"/>
                    <a:pt x="1973" y="204"/>
                    <a:pt x="1965" y="206"/>
                  </a:cubicBezTo>
                  <a:cubicBezTo>
                    <a:pt x="1958" y="205"/>
                    <a:pt x="1982" y="202"/>
                    <a:pt x="1967" y="200"/>
                  </a:cubicBezTo>
                  <a:cubicBezTo>
                    <a:pt x="1969" y="197"/>
                    <a:pt x="1971" y="198"/>
                    <a:pt x="1974" y="200"/>
                  </a:cubicBezTo>
                  <a:cubicBezTo>
                    <a:pt x="1976" y="201"/>
                    <a:pt x="1979" y="203"/>
                    <a:pt x="1981" y="203"/>
                  </a:cubicBezTo>
                  <a:close/>
                  <a:moveTo>
                    <a:pt x="1941" y="108"/>
                  </a:moveTo>
                  <a:cubicBezTo>
                    <a:pt x="1937" y="110"/>
                    <a:pt x="1933" y="113"/>
                    <a:pt x="1928" y="115"/>
                  </a:cubicBezTo>
                  <a:cubicBezTo>
                    <a:pt x="1935" y="114"/>
                    <a:pt x="1943" y="113"/>
                    <a:pt x="1951" y="112"/>
                  </a:cubicBezTo>
                  <a:cubicBezTo>
                    <a:pt x="1950" y="113"/>
                    <a:pt x="1948" y="114"/>
                    <a:pt x="1946" y="115"/>
                  </a:cubicBezTo>
                  <a:cubicBezTo>
                    <a:pt x="1945" y="120"/>
                    <a:pt x="1951" y="117"/>
                    <a:pt x="1951" y="121"/>
                  </a:cubicBezTo>
                  <a:cubicBezTo>
                    <a:pt x="1951" y="121"/>
                    <a:pt x="1951" y="121"/>
                    <a:pt x="1952" y="120"/>
                  </a:cubicBezTo>
                  <a:cubicBezTo>
                    <a:pt x="1943" y="122"/>
                    <a:pt x="1934" y="123"/>
                    <a:pt x="1930" y="123"/>
                  </a:cubicBezTo>
                  <a:cubicBezTo>
                    <a:pt x="1935" y="121"/>
                    <a:pt x="1932" y="120"/>
                    <a:pt x="1929" y="119"/>
                  </a:cubicBezTo>
                  <a:cubicBezTo>
                    <a:pt x="1937" y="118"/>
                    <a:pt x="1944" y="117"/>
                    <a:pt x="1951" y="116"/>
                  </a:cubicBezTo>
                  <a:cubicBezTo>
                    <a:pt x="1951" y="115"/>
                    <a:pt x="1950" y="114"/>
                    <a:pt x="1951" y="113"/>
                  </a:cubicBezTo>
                  <a:cubicBezTo>
                    <a:pt x="1951" y="113"/>
                    <a:pt x="1951" y="113"/>
                    <a:pt x="1951" y="113"/>
                  </a:cubicBezTo>
                  <a:cubicBezTo>
                    <a:pt x="1944" y="114"/>
                    <a:pt x="1937" y="115"/>
                    <a:pt x="1929" y="116"/>
                  </a:cubicBezTo>
                  <a:cubicBezTo>
                    <a:pt x="1932" y="117"/>
                    <a:pt x="1938" y="117"/>
                    <a:pt x="1938" y="114"/>
                  </a:cubicBezTo>
                  <a:cubicBezTo>
                    <a:pt x="1949" y="114"/>
                    <a:pt x="1937" y="121"/>
                    <a:pt x="1939" y="124"/>
                  </a:cubicBezTo>
                  <a:cubicBezTo>
                    <a:pt x="1937" y="124"/>
                    <a:pt x="1934" y="125"/>
                    <a:pt x="1930" y="125"/>
                  </a:cubicBezTo>
                  <a:cubicBezTo>
                    <a:pt x="1937" y="124"/>
                    <a:pt x="1945" y="123"/>
                    <a:pt x="1952" y="122"/>
                  </a:cubicBezTo>
                  <a:cubicBezTo>
                    <a:pt x="1950" y="122"/>
                    <a:pt x="1948" y="122"/>
                    <a:pt x="1948" y="125"/>
                  </a:cubicBezTo>
                  <a:cubicBezTo>
                    <a:pt x="1941" y="115"/>
                    <a:pt x="1945" y="121"/>
                    <a:pt x="1938" y="119"/>
                  </a:cubicBezTo>
                  <a:cubicBezTo>
                    <a:pt x="1939" y="112"/>
                    <a:pt x="1940" y="106"/>
                    <a:pt x="1934" y="104"/>
                  </a:cubicBezTo>
                  <a:cubicBezTo>
                    <a:pt x="1938" y="102"/>
                    <a:pt x="1938" y="96"/>
                    <a:pt x="1945" y="98"/>
                  </a:cubicBezTo>
                  <a:cubicBezTo>
                    <a:pt x="1944" y="95"/>
                    <a:pt x="1942" y="93"/>
                    <a:pt x="1941" y="90"/>
                  </a:cubicBezTo>
                  <a:cubicBezTo>
                    <a:pt x="1938" y="91"/>
                    <a:pt x="1937" y="94"/>
                    <a:pt x="1933" y="94"/>
                  </a:cubicBezTo>
                  <a:cubicBezTo>
                    <a:pt x="1934" y="88"/>
                    <a:pt x="1931" y="87"/>
                    <a:pt x="1931" y="83"/>
                  </a:cubicBezTo>
                  <a:cubicBezTo>
                    <a:pt x="1935" y="78"/>
                    <a:pt x="1937" y="88"/>
                    <a:pt x="1944" y="86"/>
                  </a:cubicBezTo>
                  <a:cubicBezTo>
                    <a:pt x="1943" y="93"/>
                    <a:pt x="1945" y="97"/>
                    <a:pt x="1950" y="96"/>
                  </a:cubicBezTo>
                  <a:cubicBezTo>
                    <a:pt x="1942" y="97"/>
                    <a:pt x="1934" y="98"/>
                    <a:pt x="1925" y="99"/>
                  </a:cubicBezTo>
                  <a:cubicBezTo>
                    <a:pt x="1927" y="99"/>
                    <a:pt x="1929" y="98"/>
                    <a:pt x="1932" y="97"/>
                  </a:cubicBezTo>
                  <a:cubicBezTo>
                    <a:pt x="1930" y="99"/>
                    <a:pt x="1928" y="101"/>
                    <a:pt x="1926" y="103"/>
                  </a:cubicBezTo>
                  <a:cubicBezTo>
                    <a:pt x="1932" y="102"/>
                    <a:pt x="1941" y="101"/>
                    <a:pt x="1950" y="100"/>
                  </a:cubicBezTo>
                  <a:cubicBezTo>
                    <a:pt x="1949" y="102"/>
                    <a:pt x="1948" y="103"/>
                    <a:pt x="1947" y="105"/>
                  </a:cubicBezTo>
                  <a:cubicBezTo>
                    <a:pt x="1948" y="108"/>
                    <a:pt x="1949" y="109"/>
                    <a:pt x="1951" y="109"/>
                  </a:cubicBezTo>
                  <a:cubicBezTo>
                    <a:pt x="1943" y="110"/>
                    <a:pt x="1936" y="111"/>
                    <a:pt x="1928" y="112"/>
                  </a:cubicBezTo>
                  <a:cubicBezTo>
                    <a:pt x="1932" y="111"/>
                    <a:pt x="1937" y="109"/>
                    <a:pt x="1941" y="108"/>
                  </a:cubicBezTo>
                  <a:close/>
                  <a:moveTo>
                    <a:pt x="1942" y="131"/>
                  </a:moveTo>
                  <a:cubicBezTo>
                    <a:pt x="1943" y="124"/>
                    <a:pt x="1948" y="127"/>
                    <a:pt x="1952" y="130"/>
                  </a:cubicBezTo>
                  <a:cubicBezTo>
                    <a:pt x="1944" y="131"/>
                    <a:pt x="1936" y="132"/>
                    <a:pt x="1932" y="132"/>
                  </a:cubicBezTo>
                  <a:cubicBezTo>
                    <a:pt x="1934" y="133"/>
                    <a:pt x="1936" y="133"/>
                    <a:pt x="1938" y="134"/>
                  </a:cubicBezTo>
                  <a:cubicBezTo>
                    <a:pt x="1936" y="136"/>
                    <a:pt x="1934" y="136"/>
                    <a:pt x="1932" y="137"/>
                  </a:cubicBezTo>
                  <a:cubicBezTo>
                    <a:pt x="1939" y="136"/>
                    <a:pt x="1946" y="135"/>
                    <a:pt x="1952" y="134"/>
                  </a:cubicBezTo>
                  <a:cubicBezTo>
                    <a:pt x="1949" y="134"/>
                    <a:pt x="1946" y="129"/>
                    <a:pt x="1942" y="131"/>
                  </a:cubicBezTo>
                  <a:close/>
                  <a:moveTo>
                    <a:pt x="1951" y="390"/>
                  </a:moveTo>
                  <a:cubicBezTo>
                    <a:pt x="1958" y="392"/>
                    <a:pt x="1952" y="395"/>
                    <a:pt x="1954" y="402"/>
                  </a:cubicBezTo>
                  <a:cubicBezTo>
                    <a:pt x="1950" y="401"/>
                    <a:pt x="1948" y="391"/>
                    <a:pt x="1944" y="402"/>
                  </a:cubicBezTo>
                  <a:cubicBezTo>
                    <a:pt x="1940" y="402"/>
                    <a:pt x="1932" y="405"/>
                    <a:pt x="1934" y="399"/>
                  </a:cubicBezTo>
                  <a:cubicBezTo>
                    <a:pt x="1946" y="399"/>
                    <a:pt x="1946" y="394"/>
                    <a:pt x="1951" y="390"/>
                  </a:cubicBezTo>
                  <a:close/>
                  <a:moveTo>
                    <a:pt x="1940" y="129"/>
                  </a:moveTo>
                  <a:cubicBezTo>
                    <a:pt x="1938" y="132"/>
                    <a:pt x="1936" y="133"/>
                    <a:pt x="1933" y="135"/>
                  </a:cubicBezTo>
                  <a:cubicBezTo>
                    <a:pt x="1928" y="135"/>
                    <a:pt x="1926" y="130"/>
                    <a:pt x="1923" y="128"/>
                  </a:cubicBezTo>
                  <a:cubicBezTo>
                    <a:pt x="1928" y="121"/>
                    <a:pt x="1934" y="130"/>
                    <a:pt x="1940" y="129"/>
                  </a:cubicBezTo>
                  <a:close/>
                  <a:moveTo>
                    <a:pt x="1934" y="73"/>
                  </a:moveTo>
                  <a:cubicBezTo>
                    <a:pt x="1937" y="80"/>
                    <a:pt x="1929" y="74"/>
                    <a:pt x="1930" y="79"/>
                  </a:cubicBezTo>
                  <a:cubicBezTo>
                    <a:pt x="1927" y="77"/>
                    <a:pt x="1926" y="74"/>
                    <a:pt x="1926" y="69"/>
                  </a:cubicBezTo>
                  <a:cubicBezTo>
                    <a:pt x="1928" y="71"/>
                    <a:pt x="1929" y="75"/>
                    <a:pt x="1934" y="73"/>
                  </a:cubicBezTo>
                  <a:close/>
                  <a:moveTo>
                    <a:pt x="1931" y="154"/>
                  </a:moveTo>
                  <a:cubicBezTo>
                    <a:pt x="1931" y="152"/>
                    <a:pt x="1930" y="151"/>
                    <a:pt x="1929" y="151"/>
                  </a:cubicBezTo>
                  <a:cubicBezTo>
                    <a:pt x="1928" y="146"/>
                    <a:pt x="1937" y="151"/>
                    <a:pt x="1934" y="145"/>
                  </a:cubicBezTo>
                  <a:cubicBezTo>
                    <a:pt x="1939" y="145"/>
                    <a:pt x="1938" y="156"/>
                    <a:pt x="1931" y="154"/>
                  </a:cubicBezTo>
                  <a:close/>
                  <a:moveTo>
                    <a:pt x="1940" y="352"/>
                  </a:moveTo>
                  <a:cubicBezTo>
                    <a:pt x="1935" y="362"/>
                    <a:pt x="1931" y="375"/>
                    <a:pt x="1927" y="382"/>
                  </a:cubicBezTo>
                  <a:cubicBezTo>
                    <a:pt x="1921" y="370"/>
                    <a:pt x="1940" y="361"/>
                    <a:pt x="1930" y="352"/>
                  </a:cubicBezTo>
                  <a:cubicBezTo>
                    <a:pt x="1932" y="347"/>
                    <a:pt x="1935" y="355"/>
                    <a:pt x="1940" y="352"/>
                  </a:cubicBezTo>
                  <a:close/>
                  <a:moveTo>
                    <a:pt x="1934" y="389"/>
                  </a:moveTo>
                  <a:cubicBezTo>
                    <a:pt x="1931" y="396"/>
                    <a:pt x="1922" y="385"/>
                    <a:pt x="1922" y="393"/>
                  </a:cubicBezTo>
                  <a:cubicBezTo>
                    <a:pt x="1914" y="386"/>
                    <a:pt x="1930" y="384"/>
                    <a:pt x="1934" y="389"/>
                  </a:cubicBezTo>
                  <a:close/>
                  <a:moveTo>
                    <a:pt x="1932" y="469"/>
                  </a:moveTo>
                  <a:cubicBezTo>
                    <a:pt x="1936" y="470"/>
                    <a:pt x="1933" y="472"/>
                    <a:pt x="1932" y="475"/>
                  </a:cubicBezTo>
                  <a:cubicBezTo>
                    <a:pt x="1928" y="474"/>
                    <a:pt x="1923" y="474"/>
                    <a:pt x="1924" y="469"/>
                  </a:cubicBezTo>
                  <a:cubicBezTo>
                    <a:pt x="1928" y="467"/>
                    <a:pt x="1931" y="475"/>
                    <a:pt x="1932" y="469"/>
                  </a:cubicBezTo>
                  <a:close/>
                  <a:moveTo>
                    <a:pt x="1829" y="52"/>
                  </a:moveTo>
                  <a:cubicBezTo>
                    <a:pt x="1827" y="55"/>
                    <a:pt x="1825" y="60"/>
                    <a:pt x="1824" y="64"/>
                  </a:cubicBezTo>
                  <a:cubicBezTo>
                    <a:pt x="1820" y="63"/>
                    <a:pt x="1820" y="59"/>
                    <a:pt x="1821" y="54"/>
                  </a:cubicBezTo>
                  <a:cubicBezTo>
                    <a:pt x="1823" y="52"/>
                    <a:pt x="1825" y="51"/>
                    <a:pt x="1829" y="52"/>
                  </a:cubicBezTo>
                  <a:close/>
                  <a:moveTo>
                    <a:pt x="1812" y="63"/>
                  </a:moveTo>
                  <a:cubicBezTo>
                    <a:pt x="1813" y="69"/>
                    <a:pt x="1804" y="62"/>
                    <a:pt x="1805" y="67"/>
                  </a:cubicBezTo>
                  <a:cubicBezTo>
                    <a:pt x="1803" y="64"/>
                    <a:pt x="1803" y="53"/>
                    <a:pt x="1804" y="51"/>
                  </a:cubicBezTo>
                  <a:cubicBezTo>
                    <a:pt x="1809" y="54"/>
                    <a:pt x="1803" y="62"/>
                    <a:pt x="1812" y="63"/>
                  </a:cubicBezTo>
                  <a:close/>
                  <a:moveTo>
                    <a:pt x="1774" y="155"/>
                  </a:moveTo>
                  <a:cubicBezTo>
                    <a:pt x="1770" y="152"/>
                    <a:pt x="1763" y="153"/>
                    <a:pt x="1764" y="145"/>
                  </a:cubicBezTo>
                  <a:cubicBezTo>
                    <a:pt x="1769" y="147"/>
                    <a:pt x="1774" y="148"/>
                    <a:pt x="1774" y="155"/>
                  </a:cubicBezTo>
                  <a:close/>
                  <a:moveTo>
                    <a:pt x="1757" y="148"/>
                  </a:moveTo>
                  <a:cubicBezTo>
                    <a:pt x="1761" y="153"/>
                    <a:pt x="1751" y="145"/>
                    <a:pt x="1751" y="152"/>
                  </a:cubicBezTo>
                  <a:cubicBezTo>
                    <a:pt x="1748" y="151"/>
                    <a:pt x="1748" y="148"/>
                    <a:pt x="1748" y="144"/>
                  </a:cubicBezTo>
                  <a:cubicBezTo>
                    <a:pt x="1750" y="145"/>
                    <a:pt x="1753" y="147"/>
                    <a:pt x="1754" y="144"/>
                  </a:cubicBezTo>
                  <a:cubicBezTo>
                    <a:pt x="1755" y="145"/>
                    <a:pt x="1755" y="148"/>
                    <a:pt x="1757" y="148"/>
                  </a:cubicBezTo>
                  <a:close/>
                  <a:moveTo>
                    <a:pt x="1760" y="92"/>
                  </a:moveTo>
                  <a:cubicBezTo>
                    <a:pt x="1754" y="94"/>
                    <a:pt x="1757" y="87"/>
                    <a:pt x="1753" y="86"/>
                  </a:cubicBezTo>
                  <a:cubicBezTo>
                    <a:pt x="1756" y="81"/>
                    <a:pt x="1762" y="86"/>
                    <a:pt x="1760" y="92"/>
                  </a:cubicBezTo>
                  <a:close/>
                  <a:moveTo>
                    <a:pt x="1748" y="204"/>
                  </a:moveTo>
                  <a:cubicBezTo>
                    <a:pt x="1744" y="204"/>
                    <a:pt x="1740" y="204"/>
                    <a:pt x="1738" y="202"/>
                  </a:cubicBezTo>
                  <a:cubicBezTo>
                    <a:pt x="1740" y="197"/>
                    <a:pt x="1750" y="207"/>
                    <a:pt x="1745" y="196"/>
                  </a:cubicBezTo>
                  <a:cubicBezTo>
                    <a:pt x="1748" y="197"/>
                    <a:pt x="1749" y="200"/>
                    <a:pt x="1748" y="204"/>
                  </a:cubicBezTo>
                  <a:close/>
                  <a:moveTo>
                    <a:pt x="1754" y="47"/>
                  </a:moveTo>
                  <a:cubicBezTo>
                    <a:pt x="1752" y="52"/>
                    <a:pt x="1747" y="44"/>
                    <a:pt x="1742" y="46"/>
                  </a:cubicBezTo>
                  <a:cubicBezTo>
                    <a:pt x="1746" y="42"/>
                    <a:pt x="1751" y="43"/>
                    <a:pt x="1754" y="47"/>
                  </a:cubicBezTo>
                  <a:close/>
                  <a:moveTo>
                    <a:pt x="1747" y="51"/>
                  </a:moveTo>
                  <a:cubicBezTo>
                    <a:pt x="1745" y="56"/>
                    <a:pt x="1742" y="58"/>
                    <a:pt x="1736" y="58"/>
                  </a:cubicBezTo>
                  <a:cubicBezTo>
                    <a:pt x="1735" y="67"/>
                    <a:pt x="1741" y="59"/>
                    <a:pt x="1744" y="64"/>
                  </a:cubicBezTo>
                  <a:cubicBezTo>
                    <a:pt x="1741" y="72"/>
                    <a:pt x="1739" y="64"/>
                    <a:pt x="1734" y="63"/>
                  </a:cubicBezTo>
                  <a:cubicBezTo>
                    <a:pt x="1734" y="59"/>
                    <a:pt x="1734" y="54"/>
                    <a:pt x="1736" y="52"/>
                  </a:cubicBezTo>
                  <a:cubicBezTo>
                    <a:pt x="1739" y="52"/>
                    <a:pt x="1741" y="52"/>
                    <a:pt x="1741" y="54"/>
                  </a:cubicBezTo>
                  <a:cubicBezTo>
                    <a:pt x="1743" y="53"/>
                    <a:pt x="1743" y="50"/>
                    <a:pt x="1747" y="51"/>
                  </a:cubicBezTo>
                  <a:close/>
                  <a:moveTo>
                    <a:pt x="1741" y="81"/>
                  </a:moveTo>
                  <a:cubicBezTo>
                    <a:pt x="1738" y="78"/>
                    <a:pt x="1731" y="80"/>
                    <a:pt x="1733" y="71"/>
                  </a:cubicBezTo>
                  <a:cubicBezTo>
                    <a:pt x="1736" y="71"/>
                    <a:pt x="1738" y="71"/>
                    <a:pt x="1740" y="72"/>
                  </a:cubicBezTo>
                  <a:cubicBezTo>
                    <a:pt x="1742" y="74"/>
                    <a:pt x="1742" y="77"/>
                    <a:pt x="1741" y="81"/>
                  </a:cubicBezTo>
                  <a:close/>
                  <a:moveTo>
                    <a:pt x="1732" y="48"/>
                  </a:moveTo>
                  <a:cubicBezTo>
                    <a:pt x="1731" y="43"/>
                    <a:pt x="1732" y="40"/>
                    <a:pt x="1734" y="38"/>
                  </a:cubicBezTo>
                  <a:cubicBezTo>
                    <a:pt x="1742" y="38"/>
                    <a:pt x="1742" y="51"/>
                    <a:pt x="1732" y="48"/>
                  </a:cubicBezTo>
                  <a:close/>
                  <a:moveTo>
                    <a:pt x="1721" y="78"/>
                  </a:moveTo>
                  <a:cubicBezTo>
                    <a:pt x="1725" y="79"/>
                    <a:pt x="1724" y="83"/>
                    <a:pt x="1724" y="88"/>
                  </a:cubicBezTo>
                  <a:cubicBezTo>
                    <a:pt x="1719" y="88"/>
                    <a:pt x="1719" y="80"/>
                    <a:pt x="1721" y="78"/>
                  </a:cubicBezTo>
                  <a:close/>
                  <a:moveTo>
                    <a:pt x="1683" y="46"/>
                  </a:moveTo>
                  <a:cubicBezTo>
                    <a:pt x="1677" y="50"/>
                    <a:pt x="1669" y="40"/>
                    <a:pt x="1664" y="37"/>
                  </a:cubicBezTo>
                  <a:cubicBezTo>
                    <a:pt x="1666" y="32"/>
                    <a:pt x="1672" y="42"/>
                    <a:pt x="1673" y="34"/>
                  </a:cubicBezTo>
                  <a:cubicBezTo>
                    <a:pt x="1675" y="30"/>
                    <a:pt x="1676" y="36"/>
                    <a:pt x="1673" y="36"/>
                  </a:cubicBezTo>
                  <a:cubicBezTo>
                    <a:pt x="1672" y="43"/>
                    <a:pt x="1679" y="43"/>
                    <a:pt x="1683" y="46"/>
                  </a:cubicBezTo>
                  <a:close/>
                  <a:moveTo>
                    <a:pt x="1644" y="526"/>
                  </a:moveTo>
                  <a:cubicBezTo>
                    <a:pt x="1642" y="532"/>
                    <a:pt x="1636" y="528"/>
                    <a:pt x="1632" y="527"/>
                  </a:cubicBezTo>
                  <a:cubicBezTo>
                    <a:pt x="1633" y="522"/>
                    <a:pt x="1640" y="527"/>
                    <a:pt x="1644" y="526"/>
                  </a:cubicBezTo>
                  <a:close/>
                  <a:moveTo>
                    <a:pt x="1654" y="32"/>
                  </a:moveTo>
                  <a:cubicBezTo>
                    <a:pt x="1653" y="34"/>
                    <a:pt x="1652" y="36"/>
                    <a:pt x="1649" y="36"/>
                  </a:cubicBezTo>
                  <a:cubicBezTo>
                    <a:pt x="1647" y="34"/>
                    <a:pt x="1649" y="28"/>
                    <a:pt x="1644" y="29"/>
                  </a:cubicBezTo>
                  <a:cubicBezTo>
                    <a:pt x="1647" y="21"/>
                    <a:pt x="1651" y="30"/>
                    <a:pt x="1654" y="32"/>
                  </a:cubicBezTo>
                  <a:close/>
                  <a:moveTo>
                    <a:pt x="1449" y="17"/>
                  </a:moveTo>
                  <a:cubicBezTo>
                    <a:pt x="1449" y="23"/>
                    <a:pt x="1444" y="28"/>
                    <a:pt x="1441" y="24"/>
                  </a:cubicBezTo>
                  <a:cubicBezTo>
                    <a:pt x="1445" y="23"/>
                    <a:pt x="1443" y="15"/>
                    <a:pt x="1449" y="17"/>
                  </a:cubicBezTo>
                  <a:close/>
                  <a:moveTo>
                    <a:pt x="1400" y="37"/>
                  </a:moveTo>
                  <a:cubicBezTo>
                    <a:pt x="1406" y="42"/>
                    <a:pt x="1395" y="43"/>
                    <a:pt x="1395" y="47"/>
                  </a:cubicBezTo>
                  <a:cubicBezTo>
                    <a:pt x="1388" y="42"/>
                    <a:pt x="1399" y="41"/>
                    <a:pt x="1400" y="37"/>
                  </a:cubicBezTo>
                  <a:close/>
                  <a:moveTo>
                    <a:pt x="1368" y="31"/>
                  </a:moveTo>
                  <a:cubicBezTo>
                    <a:pt x="1369" y="27"/>
                    <a:pt x="1381" y="28"/>
                    <a:pt x="1377" y="35"/>
                  </a:cubicBezTo>
                  <a:cubicBezTo>
                    <a:pt x="1375" y="32"/>
                    <a:pt x="1370" y="32"/>
                    <a:pt x="1369" y="37"/>
                  </a:cubicBezTo>
                  <a:cubicBezTo>
                    <a:pt x="1363" y="37"/>
                    <a:pt x="1374" y="31"/>
                    <a:pt x="1368" y="31"/>
                  </a:cubicBezTo>
                  <a:close/>
                  <a:moveTo>
                    <a:pt x="1368" y="23"/>
                  </a:moveTo>
                  <a:cubicBezTo>
                    <a:pt x="1366" y="21"/>
                    <a:pt x="1365" y="19"/>
                    <a:pt x="1363" y="17"/>
                  </a:cubicBezTo>
                  <a:cubicBezTo>
                    <a:pt x="1358" y="16"/>
                    <a:pt x="1359" y="23"/>
                    <a:pt x="1356" y="26"/>
                  </a:cubicBezTo>
                  <a:cubicBezTo>
                    <a:pt x="1347" y="13"/>
                    <a:pt x="1375" y="13"/>
                    <a:pt x="1368" y="23"/>
                  </a:cubicBezTo>
                  <a:close/>
                  <a:moveTo>
                    <a:pt x="1294" y="23"/>
                  </a:moveTo>
                  <a:cubicBezTo>
                    <a:pt x="1289" y="21"/>
                    <a:pt x="1280" y="21"/>
                    <a:pt x="1279" y="16"/>
                  </a:cubicBezTo>
                  <a:cubicBezTo>
                    <a:pt x="1274" y="19"/>
                    <a:pt x="1266" y="23"/>
                    <a:pt x="1270" y="31"/>
                  </a:cubicBezTo>
                  <a:cubicBezTo>
                    <a:pt x="1261" y="31"/>
                    <a:pt x="1266" y="25"/>
                    <a:pt x="1258" y="28"/>
                  </a:cubicBezTo>
                  <a:cubicBezTo>
                    <a:pt x="1259" y="22"/>
                    <a:pt x="1270" y="26"/>
                    <a:pt x="1267" y="15"/>
                  </a:cubicBezTo>
                  <a:cubicBezTo>
                    <a:pt x="1276" y="11"/>
                    <a:pt x="1287" y="21"/>
                    <a:pt x="1291" y="11"/>
                  </a:cubicBezTo>
                  <a:cubicBezTo>
                    <a:pt x="1294" y="13"/>
                    <a:pt x="1293" y="19"/>
                    <a:pt x="1294" y="23"/>
                  </a:cubicBezTo>
                  <a:close/>
                  <a:moveTo>
                    <a:pt x="1261" y="58"/>
                  </a:moveTo>
                  <a:cubicBezTo>
                    <a:pt x="1261" y="65"/>
                    <a:pt x="1250" y="59"/>
                    <a:pt x="1245" y="61"/>
                  </a:cubicBezTo>
                  <a:cubicBezTo>
                    <a:pt x="1248" y="54"/>
                    <a:pt x="1253" y="61"/>
                    <a:pt x="1261" y="58"/>
                  </a:cubicBezTo>
                  <a:close/>
                  <a:moveTo>
                    <a:pt x="1221" y="20"/>
                  </a:moveTo>
                  <a:cubicBezTo>
                    <a:pt x="1226" y="21"/>
                    <a:pt x="1218" y="24"/>
                    <a:pt x="1221" y="28"/>
                  </a:cubicBezTo>
                  <a:cubicBezTo>
                    <a:pt x="1214" y="30"/>
                    <a:pt x="1220" y="22"/>
                    <a:pt x="1213" y="24"/>
                  </a:cubicBezTo>
                  <a:cubicBezTo>
                    <a:pt x="1213" y="17"/>
                    <a:pt x="1221" y="24"/>
                    <a:pt x="1221" y="20"/>
                  </a:cubicBezTo>
                  <a:close/>
                  <a:moveTo>
                    <a:pt x="1218" y="40"/>
                  </a:moveTo>
                  <a:cubicBezTo>
                    <a:pt x="1217" y="42"/>
                    <a:pt x="1213" y="41"/>
                    <a:pt x="1210" y="41"/>
                  </a:cubicBezTo>
                  <a:cubicBezTo>
                    <a:pt x="1210" y="37"/>
                    <a:pt x="1221" y="29"/>
                    <a:pt x="1208" y="29"/>
                  </a:cubicBezTo>
                  <a:cubicBezTo>
                    <a:pt x="1214" y="19"/>
                    <a:pt x="1216" y="35"/>
                    <a:pt x="1218" y="40"/>
                  </a:cubicBezTo>
                  <a:close/>
                  <a:moveTo>
                    <a:pt x="1206" y="35"/>
                  </a:moveTo>
                  <a:cubicBezTo>
                    <a:pt x="1207" y="41"/>
                    <a:pt x="1202" y="41"/>
                    <a:pt x="1204" y="47"/>
                  </a:cubicBezTo>
                  <a:cubicBezTo>
                    <a:pt x="1200" y="44"/>
                    <a:pt x="1197" y="34"/>
                    <a:pt x="1206" y="35"/>
                  </a:cubicBezTo>
                  <a:close/>
                  <a:moveTo>
                    <a:pt x="1096" y="52"/>
                  </a:moveTo>
                  <a:cubicBezTo>
                    <a:pt x="1099" y="54"/>
                    <a:pt x="1096" y="55"/>
                    <a:pt x="1098" y="60"/>
                  </a:cubicBezTo>
                  <a:cubicBezTo>
                    <a:pt x="1095" y="60"/>
                    <a:pt x="1091" y="59"/>
                    <a:pt x="1091" y="62"/>
                  </a:cubicBezTo>
                  <a:cubicBezTo>
                    <a:pt x="1086" y="59"/>
                    <a:pt x="1096" y="56"/>
                    <a:pt x="1096" y="52"/>
                  </a:cubicBezTo>
                  <a:close/>
                  <a:moveTo>
                    <a:pt x="1081" y="67"/>
                  </a:moveTo>
                  <a:cubicBezTo>
                    <a:pt x="1079" y="73"/>
                    <a:pt x="1077" y="65"/>
                    <a:pt x="1072" y="67"/>
                  </a:cubicBezTo>
                  <a:cubicBezTo>
                    <a:pt x="1073" y="61"/>
                    <a:pt x="1070" y="60"/>
                    <a:pt x="1070" y="56"/>
                  </a:cubicBezTo>
                  <a:cubicBezTo>
                    <a:pt x="1075" y="51"/>
                    <a:pt x="1074" y="58"/>
                    <a:pt x="1080" y="58"/>
                  </a:cubicBezTo>
                  <a:cubicBezTo>
                    <a:pt x="1074" y="62"/>
                    <a:pt x="1072" y="65"/>
                    <a:pt x="1081" y="67"/>
                  </a:cubicBezTo>
                  <a:close/>
                  <a:moveTo>
                    <a:pt x="1050" y="73"/>
                  </a:moveTo>
                  <a:cubicBezTo>
                    <a:pt x="1060" y="67"/>
                    <a:pt x="1046" y="81"/>
                    <a:pt x="1055" y="82"/>
                  </a:cubicBezTo>
                  <a:cubicBezTo>
                    <a:pt x="1046" y="91"/>
                    <a:pt x="1052" y="73"/>
                    <a:pt x="1050" y="73"/>
                  </a:cubicBezTo>
                  <a:close/>
                  <a:moveTo>
                    <a:pt x="1046" y="57"/>
                  </a:moveTo>
                  <a:cubicBezTo>
                    <a:pt x="1040" y="57"/>
                    <a:pt x="1037" y="55"/>
                    <a:pt x="1033" y="53"/>
                  </a:cubicBezTo>
                  <a:cubicBezTo>
                    <a:pt x="1034" y="50"/>
                    <a:pt x="1037" y="50"/>
                    <a:pt x="1037" y="47"/>
                  </a:cubicBezTo>
                  <a:cubicBezTo>
                    <a:pt x="1041" y="50"/>
                    <a:pt x="1046" y="50"/>
                    <a:pt x="1046" y="57"/>
                  </a:cubicBezTo>
                  <a:close/>
                  <a:moveTo>
                    <a:pt x="1046" y="71"/>
                  </a:moveTo>
                  <a:cubicBezTo>
                    <a:pt x="1043" y="64"/>
                    <a:pt x="1033" y="75"/>
                    <a:pt x="1042" y="74"/>
                  </a:cubicBezTo>
                  <a:cubicBezTo>
                    <a:pt x="1042" y="77"/>
                    <a:pt x="1038" y="76"/>
                    <a:pt x="1038" y="78"/>
                  </a:cubicBezTo>
                  <a:cubicBezTo>
                    <a:pt x="1037" y="72"/>
                    <a:pt x="1031" y="72"/>
                    <a:pt x="1031" y="65"/>
                  </a:cubicBezTo>
                  <a:cubicBezTo>
                    <a:pt x="1036" y="66"/>
                    <a:pt x="1041" y="69"/>
                    <a:pt x="1041" y="61"/>
                  </a:cubicBezTo>
                  <a:cubicBezTo>
                    <a:pt x="1044" y="62"/>
                    <a:pt x="1045" y="66"/>
                    <a:pt x="1046" y="71"/>
                  </a:cubicBezTo>
                  <a:close/>
                  <a:moveTo>
                    <a:pt x="1033" y="59"/>
                  </a:moveTo>
                  <a:cubicBezTo>
                    <a:pt x="1034" y="64"/>
                    <a:pt x="1025" y="57"/>
                    <a:pt x="1026" y="63"/>
                  </a:cubicBezTo>
                  <a:cubicBezTo>
                    <a:pt x="1025" y="59"/>
                    <a:pt x="1025" y="49"/>
                    <a:pt x="1032" y="49"/>
                  </a:cubicBezTo>
                  <a:cubicBezTo>
                    <a:pt x="1032" y="55"/>
                    <a:pt x="1027" y="57"/>
                    <a:pt x="1033" y="59"/>
                  </a:cubicBezTo>
                  <a:close/>
                  <a:moveTo>
                    <a:pt x="1031" y="88"/>
                  </a:moveTo>
                  <a:cubicBezTo>
                    <a:pt x="1024" y="85"/>
                    <a:pt x="1025" y="85"/>
                    <a:pt x="1020" y="84"/>
                  </a:cubicBezTo>
                  <a:cubicBezTo>
                    <a:pt x="1023" y="74"/>
                    <a:pt x="1014" y="75"/>
                    <a:pt x="1016" y="66"/>
                  </a:cubicBezTo>
                  <a:cubicBezTo>
                    <a:pt x="1024" y="66"/>
                    <a:pt x="1024" y="66"/>
                    <a:pt x="1024" y="66"/>
                  </a:cubicBezTo>
                  <a:cubicBezTo>
                    <a:pt x="1014" y="77"/>
                    <a:pt x="1029" y="79"/>
                    <a:pt x="1031" y="88"/>
                  </a:cubicBezTo>
                  <a:close/>
                  <a:moveTo>
                    <a:pt x="999" y="82"/>
                  </a:moveTo>
                  <a:cubicBezTo>
                    <a:pt x="999" y="84"/>
                    <a:pt x="999" y="85"/>
                    <a:pt x="999" y="87"/>
                  </a:cubicBezTo>
                  <a:cubicBezTo>
                    <a:pt x="995" y="87"/>
                    <a:pt x="992" y="85"/>
                    <a:pt x="988" y="83"/>
                  </a:cubicBezTo>
                  <a:cubicBezTo>
                    <a:pt x="991" y="79"/>
                    <a:pt x="995" y="85"/>
                    <a:pt x="999" y="82"/>
                  </a:cubicBezTo>
                  <a:close/>
                  <a:moveTo>
                    <a:pt x="955" y="451"/>
                  </a:moveTo>
                  <a:cubicBezTo>
                    <a:pt x="951" y="457"/>
                    <a:pt x="946" y="448"/>
                    <a:pt x="946" y="444"/>
                  </a:cubicBezTo>
                  <a:cubicBezTo>
                    <a:pt x="950" y="445"/>
                    <a:pt x="951" y="450"/>
                    <a:pt x="955" y="451"/>
                  </a:cubicBezTo>
                  <a:close/>
                  <a:moveTo>
                    <a:pt x="907" y="435"/>
                  </a:moveTo>
                  <a:cubicBezTo>
                    <a:pt x="907" y="438"/>
                    <a:pt x="894" y="439"/>
                    <a:pt x="896" y="433"/>
                  </a:cubicBezTo>
                  <a:cubicBezTo>
                    <a:pt x="902" y="432"/>
                    <a:pt x="903" y="435"/>
                    <a:pt x="907" y="435"/>
                  </a:cubicBezTo>
                  <a:close/>
                  <a:moveTo>
                    <a:pt x="849" y="107"/>
                  </a:moveTo>
                  <a:cubicBezTo>
                    <a:pt x="843" y="105"/>
                    <a:pt x="847" y="101"/>
                    <a:pt x="847" y="97"/>
                  </a:cubicBezTo>
                  <a:cubicBezTo>
                    <a:pt x="852" y="97"/>
                    <a:pt x="852" y="104"/>
                    <a:pt x="849" y="107"/>
                  </a:cubicBezTo>
                  <a:close/>
                  <a:moveTo>
                    <a:pt x="842" y="393"/>
                  </a:moveTo>
                  <a:cubicBezTo>
                    <a:pt x="840" y="398"/>
                    <a:pt x="830" y="395"/>
                    <a:pt x="833" y="389"/>
                  </a:cubicBezTo>
                  <a:cubicBezTo>
                    <a:pt x="837" y="389"/>
                    <a:pt x="838" y="393"/>
                    <a:pt x="842" y="393"/>
                  </a:cubicBezTo>
                  <a:close/>
                  <a:moveTo>
                    <a:pt x="838" y="415"/>
                  </a:moveTo>
                  <a:cubicBezTo>
                    <a:pt x="838" y="419"/>
                    <a:pt x="837" y="422"/>
                    <a:pt x="836" y="424"/>
                  </a:cubicBezTo>
                  <a:cubicBezTo>
                    <a:pt x="831" y="419"/>
                    <a:pt x="827" y="423"/>
                    <a:pt x="821" y="420"/>
                  </a:cubicBezTo>
                  <a:cubicBezTo>
                    <a:pt x="825" y="418"/>
                    <a:pt x="830" y="414"/>
                    <a:pt x="821" y="416"/>
                  </a:cubicBezTo>
                  <a:cubicBezTo>
                    <a:pt x="824" y="406"/>
                    <a:pt x="832" y="421"/>
                    <a:pt x="838" y="415"/>
                  </a:cubicBezTo>
                  <a:close/>
                  <a:moveTo>
                    <a:pt x="834" y="106"/>
                  </a:moveTo>
                  <a:cubicBezTo>
                    <a:pt x="838" y="106"/>
                    <a:pt x="836" y="99"/>
                    <a:pt x="842" y="101"/>
                  </a:cubicBezTo>
                  <a:cubicBezTo>
                    <a:pt x="842" y="105"/>
                    <a:pt x="838" y="106"/>
                    <a:pt x="840" y="112"/>
                  </a:cubicBezTo>
                  <a:cubicBezTo>
                    <a:pt x="834" y="114"/>
                    <a:pt x="837" y="106"/>
                    <a:pt x="832" y="106"/>
                  </a:cubicBezTo>
                  <a:cubicBezTo>
                    <a:pt x="833" y="104"/>
                    <a:pt x="834" y="105"/>
                    <a:pt x="834" y="106"/>
                  </a:cubicBezTo>
                  <a:close/>
                  <a:moveTo>
                    <a:pt x="820" y="250"/>
                  </a:moveTo>
                  <a:cubicBezTo>
                    <a:pt x="822" y="260"/>
                    <a:pt x="813" y="246"/>
                    <a:pt x="811" y="253"/>
                  </a:cubicBezTo>
                  <a:cubicBezTo>
                    <a:pt x="804" y="247"/>
                    <a:pt x="817" y="247"/>
                    <a:pt x="820" y="250"/>
                  </a:cubicBezTo>
                  <a:close/>
                  <a:moveTo>
                    <a:pt x="816" y="393"/>
                  </a:moveTo>
                  <a:cubicBezTo>
                    <a:pt x="817" y="401"/>
                    <a:pt x="807" y="400"/>
                    <a:pt x="809" y="393"/>
                  </a:cubicBezTo>
                  <a:cubicBezTo>
                    <a:pt x="811" y="393"/>
                    <a:pt x="813" y="393"/>
                    <a:pt x="816" y="393"/>
                  </a:cubicBezTo>
                  <a:close/>
                  <a:moveTo>
                    <a:pt x="815" y="356"/>
                  </a:moveTo>
                  <a:cubicBezTo>
                    <a:pt x="813" y="358"/>
                    <a:pt x="813" y="361"/>
                    <a:pt x="813" y="364"/>
                  </a:cubicBezTo>
                  <a:cubicBezTo>
                    <a:pt x="811" y="357"/>
                    <a:pt x="796" y="362"/>
                    <a:pt x="796" y="352"/>
                  </a:cubicBezTo>
                  <a:cubicBezTo>
                    <a:pt x="799" y="357"/>
                    <a:pt x="807" y="356"/>
                    <a:pt x="815" y="356"/>
                  </a:cubicBezTo>
                  <a:close/>
                  <a:moveTo>
                    <a:pt x="814" y="100"/>
                  </a:moveTo>
                  <a:cubicBezTo>
                    <a:pt x="814" y="102"/>
                    <a:pt x="812" y="102"/>
                    <a:pt x="810" y="102"/>
                  </a:cubicBezTo>
                  <a:cubicBezTo>
                    <a:pt x="808" y="104"/>
                    <a:pt x="808" y="110"/>
                    <a:pt x="801" y="108"/>
                  </a:cubicBezTo>
                  <a:cubicBezTo>
                    <a:pt x="804" y="103"/>
                    <a:pt x="806" y="99"/>
                    <a:pt x="814" y="100"/>
                  </a:cubicBezTo>
                  <a:close/>
                  <a:moveTo>
                    <a:pt x="808" y="422"/>
                  </a:moveTo>
                  <a:cubicBezTo>
                    <a:pt x="804" y="419"/>
                    <a:pt x="805" y="418"/>
                    <a:pt x="799" y="420"/>
                  </a:cubicBezTo>
                  <a:cubicBezTo>
                    <a:pt x="798" y="415"/>
                    <a:pt x="803" y="415"/>
                    <a:pt x="806" y="414"/>
                  </a:cubicBezTo>
                  <a:cubicBezTo>
                    <a:pt x="808" y="416"/>
                    <a:pt x="808" y="419"/>
                    <a:pt x="808" y="422"/>
                  </a:cubicBezTo>
                  <a:close/>
                  <a:moveTo>
                    <a:pt x="803" y="308"/>
                  </a:moveTo>
                  <a:cubicBezTo>
                    <a:pt x="805" y="308"/>
                    <a:pt x="804" y="312"/>
                    <a:pt x="804" y="315"/>
                  </a:cubicBezTo>
                  <a:cubicBezTo>
                    <a:pt x="801" y="317"/>
                    <a:pt x="796" y="322"/>
                    <a:pt x="792" y="317"/>
                  </a:cubicBezTo>
                  <a:cubicBezTo>
                    <a:pt x="794" y="310"/>
                    <a:pt x="798" y="317"/>
                    <a:pt x="803" y="313"/>
                  </a:cubicBezTo>
                  <a:cubicBezTo>
                    <a:pt x="803" y="311"/>
                    <a:pt x="803" y="309"/>
                    <a:pt x="803" y="308"/>
                  </a:cubicBezTo>
                  <a:close/>
                  <a:moveTo>
                    <a:pt x="802" y="370"/>
                  </a:moveTo>
                  <a:cubicBezTo>
                    <a:pt x="802" y="373"/>
                    <a:pt x="802" y="373"/>
                    <a:pt x="802" y="373"/>
                  </a:cubicBezTo>
                  <a:cubicBezTo>
                    <a:pt x="800" y="373"/>
                    <a:pt x="800" y="374"/>
                    <a:pt x="800" y="375"/>
                  </a:cubicBezTo>
                  <a:cubicBezTo>
                    <a:pt x="798" y="374"/>
                    <a:pt x="795" y="373"/>
                    <a:pt x="790" y="373"/>
                  </a:cubicBezTo>
                  <a:cubicBezTo>
                    <a:pt x="793" y="368"/>
                    <a:pt x="795" y="372"/>
                    <a:pt x="802" y="370"/>
                  </a:cubicBezTo>
                  <a:close/>
                  <a:moveTo>
                    <a:pt x="799" y="385"/>
                  </a:moveTo>
                  <a:cubicBezTo>
                    <a:pt x="799" y="391"/>
                    <a:pt x="799" y="391"/>
                    <a:pt x="799" y="391"/>
                  </a:cubicBezTo>
                  <a:cubicBezTo>
                    <a:pt x="798" y="391"/>
                    <a:pt x="798" y="389"/>
                    <a:pt x="798" y="387"/>
                  </a:cubicBezTo>
                  <a:cubicBezTo>
                    <a:pt x="794" y="387"/>
                    <a:pt x="791" y="388"/>
                    <a:pt x="790" y="391"/>
                  </a:cubicBezTo>
                  <a:cubicBezTo>
                    <a:pt x="786" y="386"/>
                    <a:pt x="793" y="382"/>
                    <a:pt x="799" y="385"/>
                  </a:cubicBezTo>
                  <a:close/>
                  <a:moveTo>
                    <a:pt x="799" y="410"/>
                  </a:moveTo>
                  <a:cubicBezTo>
                    <a:pt x="796" y="413"/>
                    <a:pt x="794" y="418"/>
                    <a:pt x="788" y="418"/>
                  </a:cubicBezTo>
                  <a:cubicBezTo>
                    <a:pt x="787" y="415"/>
                    <a:pt x="795" y="413"/>
                    <a:pt x="790" y="412"/>
                  </a:cubicBezTo>
                  <a:cubicBezTo>
                    <a:pt x="791" y="409"/>
                    <a:pt x="796" y="407"/>
                    <a:pt x="799" y="410"/>
                  </a:cubicBezTo>
                  <a:close/>
                  <a:moveTo>
                    <a:pt x="795" y="434"/>
                  </a:moveTo>
                  <a:cubicBezTo>
                    <a:pt x="792" y="440"/>
                    <a:pt x="790" y="428"/>
                    <a:pt x="784" y="431"/>
                  </a:cubicBezTo>
                  <a:cubicBezTo>
                    <a:pt x="786" y="429"/>
                    <a:pt x="786" y="423"/>
                    <a:pt x="791" y="424"/>
                  </a:cubicBezTo>
                  <a:cubicBezTo>
                    <a:pt x="791" y="429"/>
                    <a:pt x="791" y="433"/>
                    <a:pt x="795" y="434"/>
                  </a:cubicBezTo>
                  <a:close/>
                  <a:moveTo>
                    <a:pt x="785" y="272"/>
                  </a:moveTo>
                  <a:cubicBezTo>
                    <a:pt x="786" y="269"/>
                    <a:pt x="786" y="264"/>
                    <a:pt x="791" y="265"/>
                  </a:cubicBezTo>
                  <a:cubicBezTo>
                    <a:pt x="792" y="270"/>
                    <a:pt x="793" y="273"/>
                    <a:pt x="785" y="272"/>
                  </a:cubicBezTo>
                  <a:close/>
                  <a:moveTo>
                    <a:pt x="786" y="331"/>
                  </a:moveTo>
                  <a:cubicBezTo>
                    <a:pt x="791" y="335"/>
                    <a:pt x="779" y="338"/>
                    <a:pt x="776" y="340"/>
                  </a:cubicBezTo>
                  <a:cubicBezTo>
                    <a:pt x="772" y="340"/>
                    <a:pt x="779" y="335"/>
                    <a:pt x="778" y="332"/>
                  </a:cubicBezTo>
                  <a:cubicBezTo>
                    <a:pt x="780" y="333"/>
                    <a:pt x="780" y="334"/>
                    <a:pt x="782" y="334"/>
                  </a:cubicBezTo>
                  <a:cubicBezTo>
                    <a:pt x="784" y="334"/>
                    <a:pt x="785" y="333"/>
                    <a:pt x="786" y="331"/>
                  </a:cubicBezTo>
                  <a:close/>
                  <a:moveTo>
                    <a:pt x="785" y="369"/>
                  </a:moveTo>
                  <a:cubicBezTo>
                    <a:pt x="784" y="375"/>
                    <a:pt x="777" y="373"/>
                    <a:pt x="776" y="377"/>
                  </a:cubicBezTo>
                  <a:cubicBezTo>
                    <a:pt x="771" y="374"/>
                    <a:pt x="779" y="367"/>
                    <a:pt x="785" y="369"/>
                  </a:cubicBezTo>
                  <a:close/>
                  <a:moveTo>
                    <a:pt x="780" y="265"/>
                  </a:moveTo>
                  <a:cubicBezTo>
                    <a:pt x="779" y="267"/>
                    <a:pt x="777" y="269"/>
                    <a:pt x="776" y="272"/>
                  </a:cubicBezTo>
                  <a:cubicBezTo>
                    <a:pt x="770" y="271"/>
                    <a:pt x="772" y="262"/>
                    <a:pt x="780" y="265"/>
                  </a:cubicBezTo>
                  <a:close/>
                  <a:moveTo>
                    <a:pt x="773" y="348"/>
                  </a:moveTo>
                  <a:cubicBezTo>
                    <a:pt x="765" y="354"/>
                    <a:pt x="774" y="357"/>
                    <a:pt x="770" y="363"/>
                  </a:cubicBezTo>
                  <a:cubicBezTo>
                    <a:pt x="765" y="360"/>
                    <a:pt x="763" y="351"/>
                    <a:pt x="767" y="344"/>
                  </a:cubicBezTo>
                  <a:cubicBezTo>
                    <a:pt x="769" y="345"/>
                    <a:pt x="770" y="347"/>
                    <a:pt x="773" y="348"/>
                  </a:cubicBezTo>
                  <a:close/>
                  <a:moveTo>
                    <a:pt x="770" y="398"/>
                  </a:moveTo>
                  <a:cubicBezTo>
                    <a:pt x="773" y="402"/>
                    <a:pt x="764" y="397"/>
                    <a:pt x="762" y="402"/>
                  </a:cubicBezTo>
                  <a:cubicBezTo>
                    <a:pt x="764" y="406"/>
                    <a:pt x="766" y="410"/>
                    <a:pt x="766" y="416"/>
                  </a:cubicBezTo>
                  <a:cubicBezTo>
                    <a:pt x="757" y="414"/>
                    <a:pt x="758" y="418"/>
                    <a:pt x="760" y="423"/>
                  </a:cubicBezTo>
                  <a:cubicBezTo>
                    <a:pt x="758" y="422"/>
                    <a:pt x="758" y="419"/>
                    <a:pt x="755" y="419"/>
                  </a:cubicBezTo>
                  <a:cubicBezTo>
                    <a:pt x="756" y="418"/>
                    <a:pt x="757" y="415"/>
                    <a:pt x="757" y="412"/>
                  </a:cubicBezTo>
                  <a:cubicBezTo>
                    <a:pt x="762" y="412"/>
                    <a:pt x="762" y="412"/>
                    <a:pt x="762" y="412"/>
                  </a:cubicBezTo>
                  <a:cubicBezTo>
                    <a:pt x="761" y="407"/>
                    <a:pt x="760" y="401"/>
                    <a:pt x="761" y="394"/>
                  </a:cubicBezTo>
                  <a:cubicBezTo>
                    <a:pt x="762" y="396"/>
                    <a:pt x="766" y="397"/>
                    <a:pt x="766" y="394"/>
                  </a:cubicBezTo>
                  <a:cubicBezTo>
                    <a:pt x="768" y="395"/>
                    <a:pt x="767" y="398"/>
                    <a:pt x="770" y="398"/>
                  </a:cubicBezTo>
                  <a:close/>
                  <a:moveTo>
                    <a:pt x="763" y="340"/>
                  </a:moveTo>
                  <a:cubicBezTo>
                    <a:pt x="761" y="350"/>
                    <a:pt x="744" y="346"/>
                    <a:pt x="738" y="345"/>
                  </a:cubicBezTo>
                  <a:cubicBezTo>
                    <a:pt x="738" y="338"/>
                    <a:pt x="747" y="347"/>
                    <a:pt x="749" y="338"/>
                  </a:cubicBezTo>
                  <a:cubicBezTo>
                    <a:pt x="754" y="342"/>
                    <a:pt x="754" y="340"/>
                    <a:pt x="763" y="340"/>
                  </a:cubicBezTo>
                  <a:close/>
                  <a:moveTo>
                    <a:pt x="761" y="385"/>
                  </a:moveTo>
                  <a:cubicBezTo>
                    <a:pt x="758" y="393"/>
                    <a:pt x="754" y="399"/>
                    <a:pt x="744" y="400"/>
                  </a:cubicBezTo>
                  <a:cubicBezTo>
                    <a:pt x="752" y="392"/>
                    <a:pt x="748" y="390"/>
                    <a:pt x="761" y="385"/>
                  </a:cubicBezTo>
                  <a:close/>
                  <a:moveTo>
                    <a:pt x="760" y="322"/>
                  </a:moveTo>
                  <a:cubicBezTo>
                    <a:pt x="761" y="331"/>
                    <a:pt x="754" y="331"/>
                    <a:pt x="749" y="334"/>
                  </a:cubicBezTo>
                  <a:cubicBezTo>
                    <a:pt x="746" y="331"/>
                    <a:pt x="756" y="325"/>
                    <a:pt x="760" y="322"/>
                  </a:cubicBezTo>
                  <a:close/>
                  <a:moveTo>
                    <a:pt x="758" y="429"/>
                  </a:moveTo>
                  <a:cubicBezTo>
                    <a:pt x="758" y="431"/>
                    <a:pt x="748" y="428"/>
                    <a:pt x="745" y="427"/>
                  </a:cubicBezTo>
                  <a:cubicBezTo>
                    <a:pt x="748" y="422"/>
                    <a:pt x="756" y="427"/>
                    <a:pt x="758" y="429"/>
                  </a:cubicBezTo>
                  <a:close/>
                  <a:moveTo>
                    <a:pt x="762" y="125"/>
                  </a:moveTo>
                  <a:cubicBezTo>
                    <a:pt x="758" y="128"/>
                    <a:pt x="758" y="123"/>
                    <a:pt x="753" y="124"/>
                  </a:cubicBezTo>
                  <a:cubicBezTo>
                    <a:pt x="751" y="119"/>
                    <a:pt x="756" y="121"/>
                    <a:pt x="756" y="117"/>
                  </a:cubicBezTo>
                  <a:cubicBezTo>
                    <a:pt x="746" y="116"/>
                    <a:pt x="750" y="120"/>
                    <a:pt x="741" y="122"/>
                  </a:cubicBezTo>
                  <a:cubicBezTo>
                    <a:pt x="742" y="119"/>
                    <a:pt x="747" y="120"/>
                    <a:pt x="745" y="115"/>
                  </a:cubicBezTo>
                  <a:cubicBezTo>
                    <a:pt x="760" y="115"/>
                    <a:pt x="760" y="115"/>
                    <a:pt x="760" y="115"/>
                  </a:cubicBezTo>
                  <a:cubicBezTo>
                    <a:pt x="755" y="120"/>
                    <a:pt x="764" y="117"/>
                    <a:pt x="762" y="125"/>
                  </a:cubicBezTo>
                  <a:close/>
                  <a:moveTo>
                    <a:pt x="758" y="350"/>
                  </a:moveTo>
                  <a:cubicBezTo>
                    <a:pt x="754" y="354"/>
                    <a:pt x="759" y="355"/>
                    <a:pt x="758" y="361"/>
                  </a:cubicBezTo>
                  <a:cubicBezTo>
                    <a:pt x="752" y="358"/>
                    <a:pt x="745" y="350"/>
                    <a:pt x="758" y="350"/>
                  </a:cubicBezTo>
                  <a:close/>
                  <a:moveTo>
                    <a:pt x="753" y="280"/>
                  </a:moveTo>
                  <a:cubicBezTo>
                    <a:pt x="749" y="286"/>
                    <a:pt x="746" y="281"/>
                    <a:pt x="740" y="283"/>
                  </a:cubicBezTo>
                  <a:cubicBezTo>
                    <a:pt x="741" y="281"/>
                    <a:pt x="744" y="280"/>
                    <a:pt x="744" y="278"/>
                  </a:cubicBezTo>
                  <a:cubicBezTo>
                    <a:pt x="749" y="277"/>
                    <a:pt x="748" y="281"/>
                    <a:pt x="753" y="280"/>
                  </a:cubicBezTo>
                  <a:close/>
                  <a:moveTo>
                    <a:pt x="750" y="251"/>
                  </a:moveTo>
                  <a:cubicBezTo>
                    <a:pt x="755" y="253"/>
                    <a:pt x="746" y="259"/>
                    <a:pt x="745" y="262"/>
                  </a:cubicBezTo>
                  <a:cubicBezTo>
                    <a:pt x="743" y="254"/>
                    <a:pt x="734" y="264"/>
                    <a:pt x="730" y="260"/>
                  </a:cubicBezTo>
                  <a:cubicBezTo>
                    <a:pt x="734" y="254"/>
                    <a:pt x="749" y="260"/>
                    <a:pt x="750" y="251"/>
                  </a:cubicBezTo>
                  <a:close/>
                  <a:moveTo>
                    <a:pt x="739" y="384"/>
                  </a:moveTo>
                  <a:cubicBezTo>
                    <a:pt x="738" y="380"/>
                    <a:pt x="732" y="383"/>
                    <a:pt x="733" y="376"/>
                  </a:cubicBezTo>
                  <a:cubicBezTo>
                    <a:pt x="742" y="377"/>
                    <a:pt x="736" y="375"/>
                    <a:pt x="737" y="369"/>
                  </a:cubicBezTo>
                  <a:cubicBezTo>
                    <a:pt x="742" y="370"/>
                    <a:pt x="741" y="365"/>
                    <a:pt x="743" y="363"/>
                  </a:cubicBezTo>
                  <a:cubicBezTo>
                    <a:pt x="744" y="365"/>
                    <a:pt x="750" y="364"/>
                    <a:pt x="748" y="369"/>
                  </a:cubicBezTo>
                  <a:cubicBezTo>
                    <a:pt x="740" y="362"/>
                    <a:pt x="743" y="382"/>
                    <a:pt x="739" y="386"/>
                  </a:cubicBezTo>
                  <a:cubicBezTo>
                    <a:pt x="737" y="386"/>
                    <a:pt x="738" y="384"/>
                    <a:pt x="739" y="384"/>
                  </a:cubicBezTo>
                  <a:close/>
                  <a:moveTo>
                    <a:pt x="749" y="245"/>
                  </a:moveTo>
                  <a:cubicBezTo>
                    <a:pt x="748" y="248"/>
                    <a:pt x="742" y="246"/>
                    <a:pt x="743" y="250"/>
                  </a:cubicBezTo>
                  <a:cubicBezTo>
                    <a:pt x="740" y="250"/>
                    <a:pt x="741" y="246"/>
                    <a:pt x="741" y="243"/>
                  </a:cubicBezTo>
                  <a:cubicBezTo>
                    <a:pt x="745" y="242"/>
                    <a:pt x="746" y="244"/>
                    <a:pt x="749" y="245"/>
                  </a:cubicBezTo>
                  <a:close/>
                  <a:moveTo>
                    <a:pt x="735" y="281"/>
                  </a:moveTo>
                  <a:cubicBezTo>
                    <a:pt x="736" y="285"/>
                    <a:pt x="734" y="286"/>
                    <a:pt x="733" y="289"/>
                  </a:cubicBezTo>
                  <a:cubicBezTo>
                    <a:pt x="729" y="287"/>
                    <a:pt x="732" y="277"/>
                    <a:pt x="724" y="279"/>
                  </a:cubicBezTo>
                  <a:cubicBezTo>
                    <a:pt x="726" y="271"/>
                    <a:pt x="730" y="281"/>
                    <a:pt x="735" y="281"/>
                  </a:cubicBezTo>
                  <a:close/>
                  <a:moveTo>
                    <a:pt x="718" y="392"/>
                  </a:moveTo>
                  <a:cubicBezTo>
                    <a:pt x="722" y="391"/>
                    <a:pt x="726" y="398"/>
                    <a:pt x="726" y="390"/>
                  </a:cubicBezTo>
                  <a:cubicBezTo>
                    <a:pt x="728" y="390"/>
                    <a:pt x="727" y="395"/>
                    <a:pt x="727" y="398"/>
                  </a:cubicBezTo>
                  <a:cubicBezTo>
                    <a:pt x="728" y="400"/>
                    <a:pt x="731" y="399"/>
                    <a:pt x="733" y="400"/>
                  </a:cubicBezTo>
                  <a:cubicBezTo>
                    <a:pt x="730" y="407"/>
                    <a:pt x="714" y="395"/>
                    <a:pt x="716" y="403"/>
                  </a:cubicBezTo>
                  <a:cubicBezTo>
                    <a:pt x="713" y="403"/>
                    <a:pt x="712" y="401"/>
                    <a:pt x="709" y="401"/>
                  </a:cubicBezTo>
                  <a:cubicBezTo>
                    <a:pt x="709" y="399"/>
                    <a:pt x="712" y="400"/>
                    <a:pt x="714" y="399"/>
                  </a:cubicBezTo>
                  <a:cubicBezTo>
                    <a:pt x="718" y="399"/>
                    <a:pt x="719" y="396"/>
                    <a:pt x="718" y="392"/>
                  </a:cubicBezTo>
                  <a:close/>
                  <a:moveTo>
                    <a:pt x="722" y="256"/>
                  </a:moveTo>
                  <a:cubicBezTo>
                    <a:pt x="727" y="257"/>
                    <a:pt x="726" y="265"/>
                    <a:pt x="731" y="270"/>
                  </a:cubicBezTo>
                  <a:cubicBezTo>
                    <a:pt x="725" y="269"/>
                    <a:pt x="718" y="270"/>
                    <a:pt x="719" y="264"/>
                  </a:cubicBezTo>
                  <a:cubicBezTo>
                    <a:pt x="727" y="267"/>
                    <a:pt x="723" y="263"/>
                    <a:pt x="722" y="256"/>
                  </a:cubicBezTo>
                  <a:close/>
                  <a:moveTo>
                    <a:pt x="720" y="380"/>
                  </a:moveTo>
                  <a:cubicBezTo>
                    <a:pt x="723" y="381"/>
                    <a:pt x="720" y="383"/>
                    <a:pt x="720" y="386"/>
                  </a:cubicBezTo>
                  <a:cubicBezTo>
                    <a:pt x="704" y="379"/>
                    <a:pt x="706" y="380"/>
                    <a:pt x="720" y="380"/>
                  </a:cubicBezTo>
                  <a:close/>
                  <a:moveTo>
                    <a:pt x="721" y="120"/>
                  </a:moveTo>
                  <a:cubicBezTo>
                    <a:pt x="720" y="127"/>
                    <a:pt x="716" y="121"/>
                    <a:pt x="712" y="120"/>
                  </a:cubicBezTo>
                  <a:cubicBezTo>
                    <a:pt x="713" y="117"/>
                    <a:pt x="716" y="116"/>
                    <a:pt x="719" y="116"/>
                  </a:cubicBezTo>
                  <a:cubicBezTo>
                    <a:pt x="719" y="118"/>
                    <a:pt x="720" y="120"/>
                    <a:pt x="721" y="120"/>
                  </a:cubicBezTo>
                  <a:close/>
                  <a:moveTo>
                    <a:pt x="669" y="121"/>
                  </a:moveTo>
                  <a:cubicBezTo>
                    <a:pt x="667" y="124"/>
                    <a:pt x="673" y="126"/>
                    <a:pt x="669" y="133"/>
                  </a:cubicBezTo>
                  <a:cubicBezTo>
                    <a:pt x="667" y="131"/>
                    <a:pt x="663" y="123"/>
                    <a:pt x="660" y="129"/>
                  </a:cubicBezTo>
                  <a:cubicBezTo>
                    <a:pt x="656" y="128"/>
                    <a:pt x="656" y="122"/>
                    <a:pt x="655" y="117"/>
                  </a:cubicBezTo>
                  <a:cubicBezTo>
                    <a:pt x="662" y="114"/>
                    <a:pt x="654" y="128"/>
                    <a:pt x="662" y="125"/>
                  </a:cubicBezTo>
                  <a:cubicBezTo>
                    <a:pt x="667" y="125"/>
                    <a:pt x="659" y="122"/>
                    <a:pt x="662" y="117"/>
                  </a:cubicBezTo>
                  <a:cubicBezTo>
                    <a:pt x="671" y="116"/>
                    <a:pt x="677" y="115"/>
                    <a:pt x="688" y="116"/>
                  </a:cubicBezTo>
                  <a:cubicBezTo>
                    <a:pt x="691" y="120"/>
                    <a:pt x="688" y="118"/>
                    <a:pt x="688" y="124"/>
                  </a:cubicBezTo>
                  <a:cubicBezTo>
                    <a:pt x="693" y="123"/>
                    <a:pt x="690" y="114"/>
                    <a:pt x="697" y="116"/>
                  </a:cubicBezTo>
                  <a:cubicBezTo>
                    <a:pt x="694" y="122"/>
                    <a:pt x="705" y="122"/>
                    <a:pt x="703" y="116"/>
                  </a:cubicBezTo>
                  <a:cubicBezTo>
                    <a:pt x="706" y="116"/>
                    <a:pt x="707" y="118"/>
                    <a:pt x="710" y="118"/>
                  </a:cubicBezTo>
                  <a:cubicBezTo>
                    <a:pt x="711" y="123"/>
                    <a:pt x="710" y="125"/>
                    <a:pt x="708" y="128"/>
                  </a:cubicBezTo>
                  <a:cubicBezTo>
                    <a:pt x="701" y="130"/>
                    <a:pt x="703" y="123"/>
                    <a:pt x="697" y="124"/>
                  </a:cubicBezTo>
                  <a:cubicBezTo>
                    <a:pt x="694" y="124"/>
                    <a:pt x="696" y="130"/>
                    <a:pt x="693" y="131"/>
                  </a:cubicBezTo>
                  <a:cubicBezTo>
                    <a:pt x="691" y="131"/>
                    <a:pt x="692" y="128"/>
                    <a:pt x="692" y="125"/>
                  </a:cubicBezTo>
                  <a:cubicBezTo>
                    <a:pt x="688" y="127"/>
                    <a:pt x="689" y="133"/>
                    <a:pt x="682" y="131"/>
                  </a:cubicBezTo>
                  <a:cubicBezTo>
                    <a:pt x="682" y="125"/>
                    <a:pt x="688" y="124"/>
                    <a:pt x="684" y="120"/>
                  </a:cubicBezTo>
                  <a:cubicBezTo>
                    <a:pt x="678" y="121"/>
                    <a:pt x="676" y="129"/>
                    <a:pt x="669" y="121"/>
                  </a:cubicBezTo>
                  <a:close/>
                  <a:moveTo>
                    <a:pt x="704" y="283"/>
                  </a:moveTo>
                  <a:cubicBezTo>
                    <a:pt x="701" y="287"/>
                    <a:pt x="690" y="282"/>
                    <a:pt x="689" y="288"/>
                  </a:cubicBezTo>
                  <a:cubicBezTo>
                    <a:pt x="683" y="284"/>
                    <a:pt x="686" y="282"/>
                    <a:pt x="680" y="286"/>
                  </a:cubicBezTo>
                  <a:cubicBezTo>
                    <a:pt x="678" y="285"/>
                    <a:pt x="678" y="282"/>
                    <a:pt x="678" y="279"/>
                  </a:cubicBezTo>
                  <a:cubicBezTo>
                    <a:pt x="682" y="281"/>
                    <a:pt x="695" y="280"/>
                    <a:pt x="704" y="283"/>
                  </a:cubicBezTo>
                  <a:close/>
                  <a:moveTo>
                    <a:pt x="702" y="391"/>
                  </a:moveTo>
                  <a:cubicBezTo>
                    <a:pt x="700" y="394"/>
                    <a:pt x="700" y="399"/>
                    <a:pt x="698" y="401"/>
                  </a:cubicBezTo>
                  <a:cubicBezTo>
                    <a:pt x="693" y="404"/>
                    <a:pt x="692" y="393"/>
                    <a:pt x="690" y="399"/>
                  </a:cubicBezTo>
                  <a:cubicBezTo>
                    <a:pt x="688" y="398"/>
                    <a:pt x="689" y="394"/>
                    <a:pt x="689" y="391"/>
                  </a:cubicBezTo>
                  <a:cubicBezTo>
                    <a:pt x="691" y="396"/>
                    <a:pt x="697" y="389"/>
                    <a:pt x="693" y="387"/>
                  </a:cubicBezTo>
                  <a:cubicBezTo>
                    <a:pt x="695" y="381"/>
                    <a:pt x="697" y="392"/>
                    <a:pt x="702" y="391"/>
                  </a:cubicBezTo>
                  <a:close/>
                  <a:moveTo>
                    <a:pt x="693" y="378"/>
                  </a:moveTo>
                  <a:cubicBezTo>
                    <a:pt x="698" y="380"/>
                    <a:pt x="689" y="384"/>
                    <a:pt x="685" y="383"/>
                  </a:cubicBezTo>
                  <a:cubicBezTo>
                    <a:pt x="685" y="378"/>
                    <a:pt x="685" y="378"/>
                    <a:pt x="685" y="378"/>
                  </a:cubicBezTo>
                  <a:cubicBezTo>
                    <a:pt x="690" y="375"/>
                    <a:pt x="692" y="383"/>
                    <a:pt x="693" y="378"/>
                  </a:cubicBezTo>
                  <a:close/>
                  <a:moveTo>
                    <a:pt x="683" y="385"/>
                  </a:moveTo>
                  <a:cubicBezTo>
                    <a:pt x="683" y="389"/>
                    <a:pt x="678" y="388"/>
                    <a:pt x="680" y="393"/>
                  </a:cubicBezTo>
                  <a:cubicBezTo>
                    <a:pt x="677" y="388"/>
                    <a:pt x="669" y="388"/>
                    <a:pt x="667" y="383"/>
                  </a:cubicBezTo>
                  <a:cubicBezTo>
                    <a:pt x="673" y="380"/>
                    <a:pt x="675" y="386"/>
                    <a:pt x="683" y="385"/>
                  </a:cubicBezTo>
                  <a:close/>
                  <a:moveTo>
                    <a:pt x="682" y="354"/>
                  </a:moveTo>
                  <a:cubicBezTo>
                    <a:pt x="679" y="357"/>
                    <a:pt x="681" y="363"/>
                    <a:pt x="678" y="366"/>
                  </a:cubicBezTo>
                  <a:cubicBezTo>
                    <a:pt x="674" y="362"/>
                    <a:pt x="680" y="359"/>
                    <a:pt x="677" y="354"/>
                  </a:cubicBezTo>
                  <a:lnTo>
                    <a:pt x="682" y="354"/>
                  </a:lnTo>
                  <a:close/>
                  <a:moveTo>
                    <a:pt x="672" y="426"/>
                  </a:moveTo>
                  <a:cubicBezTo>
                    <a:pt x="664" y="433"/>
                    <a:pt x="652" y="424"/>
                    <a:pt x="646" y="433"/>
                  </a:cubicBezTo>
                  <a:cubicBezTo>
                    <a:pt x="643" y="433"/>
                    <a:pt x="644" y="429"/>
                    <a:pt x="646" y="429"/>
                  </a:cubicBezTo>
                  <a:cubicBezTo>
                    <a:pt x="645" y="427"/>
                    <a:pt x="644" y="428"/>
                    <a:pt x="644" y="429"/>
                  </a:cubicBezTo>
                  <a:cubicBezTo>
                    <a:pt x="637" y="421"/>
                    <a:pt x="654" y="418"/>
                    <a:pt x="648" y="410"/>
                  </a:cubicBezTo>
                  <a:cubicBezTo>
                    <a:pt x="656" y="410"/>
                    <a:pt x="648" y="419"/>
                    <a:pt x="650" y="424"/>
                  </a:cubicBezTo>
                  <a:cubicBezTo>
                    <a:pt x="650" y="425"/>
                    <a:pt x="651" y="426"/>
                    <a:pt x="651" y="427"/>
                  </a:cubicBezTo>
                  <a:cubicBezTo>
                    <a:pt x="658" y="423"/>
                    <a:pt x="666" y="424"/>
                    <a:pt x="672" y="426"/>
                  </a:cubicBezTo>
                  <a:close/>
                  <a:moveTo>
                    <a:pt x="670" y="304"/>
                  </a:moveTo>
                  <a:cubicBezTo>
                    <a:pt x="670" y="309"/>
                    <a:pt x="667" y="310"/>
                    <a:pt x="663" y="309"/>
                  </a:cubicBezTo>
                  <a:cubicBezTo>
                    <a:pt x="662" y="304"/>
                    <a:pt x="665" y="303"/>
                    <a:pt x="670" y="304"/>
                  </a:cubicBezTo>
                  <a:close/>
                  <a:moveTo>
                    <a:pt x="656" y="358"/>
                  </a:moveTo>
                  <a:cubicBezTo>
                    <a:pt x="650" y="358"/>
                    <a:pt x="646" y="344"/>
                    <a:pt x="655" y="346"/>
                  </a:cubicBezTo>
                  <a:cubicBezTo>
                    <a:pt x="653" y="352"/>
                    <a:pt x="658" y="352"/>
                    <a:pt x="656" y="358"/>
                  </a:cubicBezTo>
                  <a:close/>
                  <a:moveTo>
                    <a:pt x="655" y="305"/>
                  </a:moveTo>
                  <a:cubicBezTo>
                    <a:pt x="655" y="312"/>
                    <a:pt x="651" y="314"/>
                    <a:pt x="651" y="321"/>
                  </a:cubicBezTo>
                  <a:cubicBezTo>
                    <a:pt x="647" y="318"/>
                    <a:pt x="649" y="304"/>
                    <a:pt x="655" y="305"/>
                  </a:cubicBezTo>
                  <a:close/>
                  <a:moveTo>
                    <a:pt x="634" y="371"/>
                  </a:moveTo>
                  <a:cubicBezTo>
                    <a:pt x="638" y="374"/>
                    <a:pt x="648" y="369"/>
                    <a:pt x="654" y="375"/>
                  </a:cubicBezTo>
                  <a:cubicBezTo>
                    <a:pt x="649" y="385"/>
                    <a:pt x="643" y="371"/>
                    <a:pt x="632" y="375"/>
                  </a:cubicBezTo>
                  <a:cubicBezTo>
                    <a:pt x="629" y="368"/>
                    <a:pt x="641" y="366"/>
                    <a:pt x="632" y="365"/>
                  </a:cubicBezTo>
                  <a:cubicBezTo>
                    <a:pt x="633" y="364"/>
                    <a:pt x="634" y="362"/>
                    <a:pt x="634" y="359"/>
                  </a:cubicBezTo>
                  <a:cubicBezTo>
                    <a:pt x="636" y="361"/>
                    <a:pt x="637" y="362"/>
                    <a:pt x="638" y="359"/>
                  </a:cubicBezTo>
                  <a:cubicBezTo>
                    <a:pt x="640" y="360"/>
                    <a:pt x="639" y="364"/>
                    <a:pt x="639" y="367"/>
                  </a:cubicBezTo>
                  <a:cubicBezTo>
                    <a:pt x="636" y="367"/>
                    <a:pt x="635" y="369"/>
                    <a:pt x="634" y="371"/>
                  </a:cubicBezTo>
                  <a:close/>
                  <a:moveTo>
                    <a:pt x="627" y="361"/>
                  </a:moveTo>
                  <a:cubicBezTo>
                    <a:pt x="630" y="359"/>
                    <a:pt x="629" y="352"/>
                    <a:pt x="636" y="354"/>
                  </a:cubicBezTo>
                  <a:cubicBezTo>
                    <a:pt x="636" y="359"/>
                    <a:pt x="633" y="362"/>
                    <a:pt x="627" y="361"/>
                  </a:cubicBezTo>
                  <a:close/>
                  <a:moveTo>
                    <a:pt x="649" y="117"/>
                  </a:moveTo>
                  <a:cubicBezTo>
                    <a:pt x="649" y="123"/>
                    <a:pt x="649" y="123"/>
                    <a:pt x="649" y="123"/>
                  </a:cubicBezTo>
                  <a:cubicBezTo>
                    <a:pt x="646" y="124"/>
                    <a:pt x="646" y="121"/>
                    <a:pt x="645" y="119"/>
                  </a:cubicBezTo>
                  <a:cubicBezTo>
                    <a:pt x="643" y="121"/>
                    <a:pt x="643" y="125"/>
                    <a:pt x="642" y="129"/>
                  </a:cubicBezTo>
                  <a:cubicBezTo>
                    <a:pt x="636" y="124"/>
                    <a:pt x="625" y="126"/>
                    <a:pt x="625" y="117"/>
                  </a:cubicBezTo>
                  <a:cubicBezTo>
                    <a:pt x="629" y="118"/>
                    <a:pt x="630" y="121"/>
                    <a:pt x="634" y="121"/>
                  </a:cubicBezTo>
                  <a:cubicBezTo>
                    <a:pt x="630" y="113"/>
                    <a:pt x="633" y="109"/>
                    <a:pt x="623" y="107"/>
                  </a:cubicBezTo>
                  <a:cubicBezTo>
                    <a:pt x="626" y="99"/>
                    <a:pt x="633" y="108"/>
                    <a:pt x="638" y="103"/>
                  </a:cubicBezTo>
                  <a:cubicBezTo>
                    <a:pt x="633" y="108"/>
                    <a:pt x="635" y="107"/>
                    <a:pt x="634" y="115"/>
                  </a:cubicBezTo>
                  <a:cubicBezTo>
                    <a:pt x="638" y="115"/>
                    <a:pt x="641" y="120"/>
                    <a:pt x="649" y="117"/>
                  </a:cubicBezTo>
                  <a:close/>
                  <a:moveTo>
                    <a:pt x="645" y="222"/>
                  </a:moveTo>
                  <a:cubicBezTo>
                    <a:pt x="644" y="227"/>
                    <a:pt x="641" y="219"/>
                    <a:pt x="636" y="222"/>
                  </a:cubicBezTo>
                  <a:cubicBezTo>
                    <a:pt x="637" y="220"/>
                    <a:pt x="638" y="220"/>
                    <a:pt x="638" y="218"/>
                  </a:cubicBezTo>
                  <a:cubicBezTo>
                    <a:pt x="634" y="217"/>
                    <a:pt x="635" y="221"/>
                    <a:pt x="634" y="224"/>
                  </a:cubicBezTo>
                  <a:cubicBezTo>
                    <a:pt x="632" y="220"/>
                    <a:pt x="627" y="217"/>
                    <a:pt x="631" y="214"/>
                  </a:cubicBezTo>
                  <a:cubicBezTo>
                    <a:pt x="633" y="217"/>
                    <a:pt x="639" y="216"/>
                    <a:pt x="644" y="216"/>
                  </a:cubicBezTo>
                  <a:cubicBezTo>
                    <a:pt x="644" y="219"/>
                    <a:pt x="643" y="221"/>
                    <a:pt x="645" y="222"/>
                  </a:cubicBezTo>
                  <a:close/>
                  <a:moveTo>
                    <a:pt x="643" y="282"/>
                  </a:moveTo>
                  <a:cubicBezTo>
                    <a:pt x="641" y="285"/>
                    <a:pt x="641" y="289"/>
                    <a:pt x="635" y="288"/>
                  </a:cubicBezTo>
                  <a:cubicBezTo>
                    <a:pt x="633" y="284"/>
                    <a:pt x="641" y="281"/>
                    <a:pt x="635" y="280"/>
                  </a:cubicBezTo>
                  <a:cubicBezTo>
                    <a:pt x="636" y="275"/>
                    <a:pt x="640" y="282"/>
                    <a:pt x="643" y="282"/>
                  </a:cubicBezTo>
                  <a:close/>
                  <a:moveTo>
                    <a:pt x="634" y="229"/>
                  </a:moveTo>
                  <a:cubicBezTo>
                    <a:pt x="635" y="235"/>
                    <a:pt x="628" y="233"/>
                    <a:pt x="630" y="241"/>
                  </a:cubicBezTo>
                  <a:cubicBezTo>
                    <a:pt x="625" y="238"/>
                    <a:pt x="628" y="234"/>
                    <a:pt x="629" y="227"/>
                  </a:cubicBezTo>
                  <a:cubicBezTo>
                    <a:pt x="630" y="228"/>
                    <a:pt x="632" y="229"/>
                    <a:pt x="634" y="229"/>
                  </a:cubicBezTo>
                  <a:close/>
                  <a:moveTo>
                    <a:pt x="631" y="225"/>
                  </a:moveTo>
                  <a:cubicBezTo>
                    <a:pt x="629" y="224"/>
                    <a:pt x="627" y="223"/>
                    <a:pt x="623" y="223"/>
                  </a:cubicBezTo>
                  <a:cubicBezTo>
                    <a:pt x="623" y="221"/>
                    <a:pt x="623" y="218"/>
                    <a:pt x="623" y="216"/>
                  </a:cubicBezTo>
                  <a:cubicBezTo>
                    <a:pt x="628" y="216"/>
                    <a:pt x="630" y="221"/>
                    <a:pt x="631" y="225"/>
                  </a:cubicBezTo>
                  <a:close/>
                  <a:moveTo>
                    <a:pt x="624" y="285"/>
                  </a:moveTo>
                  <a:cubicBezTo>
                    <a:pt x="624" y="282"/>
                    <a:pt x="622" y="281"/>
                    <a:pt x="622" y="278"/>
                  </a:cubicBezTo>
                  <a:cubicBezTo>
                    <a:pt x="619" y="276"/>
                    <a:pt x="616" y="283"/>
                    <a:pt x="615" y="278"/>
                  </a:cubicBezTo>
                  <a:cubicBezTo>
                    <a:pt x="616" y="268"/>
                    <a:pt x="622" y="278"/>
                    <a:pt x="628" y="276"/>
                  </a:cubicBezTo>
                  <a:cubicBezTo>
                    <a:pt x="629" y="279"/>
                    <a:pt x="622" y="284"/>
                    <a:pt x="628" y="286"/>
                  </a:cubicBezTo>
                  <a:cubicBezTo>
                    <a:pt x="620" y="287"/>
                    <a:pt x="617" y="294"/>
                    <a:pt x="609" y="295"/>
                  </a:cubicBezTo>
                  <a:cubicBezTo>
                    <a:pt x="611" y="288"/>
                    <a:pt x="618" y="288"/>
                    <a:pt x="624" y="285"/>
                  </a:cubicBezTo>
                  <a:close/>
                  <a:moveTo>
                    <a:pt x="618" y="324"/>
                  </a:moveTo>
                  <a:cubicBezTo>
                    <a:pt x="618" y="328"/>
                    <a:pt x="611" y="325"/>
                    <a:pt x="609" y="326"/>
                  </a:cubicBezTo>
                  <a:cubicBezTo>
                    <a:pt x="609" y="323"/>
                    <a:pt x="609" y="321"/>
                    <a:pt x="609" y="318"/>
                  </a:cubicBezTo>
                  <a:cubicBezTo>
                    <a:pt x="613" y="317"/>
                    <a:pt x="612" y="321"/>
                    <a:pt x="612" y="324"/>
                  </a:cubicBezTo>
                  <a:cubicBezTo>
                    <a:pt x="614" y="324"/>
                    <a:pt x="616" y="324"/>
                    <a:pt x="618" y="324"/>
                  </a:cubicBezTo>
                  <a:close/>
                  <a:moveTo>
                    <a:pt x="598" y="328"/>
                  </a:moveTo>
                  <a:cubicBezTo>
                    <a:pt x="600" y="326"/>
                    <a:pt x="603" y="325"/>
                    <a:pt x="607" y="326"/>
                  </a:cubicBezTo>
                  <a:cubicBezTo>
                    <a:pt x="608" y="336"/>
                    <a:pt x="610" y="337"/>
                    <a:pt x="608" y="345"/>
                  </a:cubicBezTo>
                  <a:cubicBezTo>
                    <a:pt x="602" y="346"/>
                    <a:pt x="598" y="343"/>
                    <a:pt x="594" y="341"/>
                  </a:cubicBezTo>
                  <a:cubicBezTo>
                    <a:pt x="595" y="337"/>
                    <a:pt x="600" y="337"/>
                    <a:pt x="603" y="334"/>
                  </a:cubicBezTo>
                  <a:cubicBezTo>
                    <a:pt x="601" y="331"/>
                    <a:pt x="596" y="331"/>
                    <a:pt x="596" y="326"/>
                  </a:cubicBezTo>
                  <a:cubicBezTo>
                    <a:pt x="597" y="323"/>
                    <a:pt x="598" y="326"/>
                    <a:pt x="598" y="328"/>
                  </a:cubicBezTo>
                  <a:close/>
                  <a:moveTo>
                    <a:pt x="603" y="320"/>
                  </a:moveTo>
                  <a:cubicBezTo>
                    <a:pt x="597" y="317"/>
                    <a:pt x="598" y="318"/>
                    <a:pt x="594" y="314"/>
                  </a:cubicBezTo>
                  <a:cubicBezTo>
                    <a:pt x="598" y="312"/>
                    <a:pt x="602" y="310"/>
                    <a:pt x="605" y="308"/>
                  </a:cubicBezTo>
                  <a:cubicBezTo>
                    <a:pt x="610" y="313"/>
                    <a:pt x="601" y="313"/>
                    <a:pt x="603" y="320"/>
                  </a:cubicBezTo>
                  <a:close/>
                  <a:moveTo>
                    <a:pt x="595" y="161"/>
                  </a:moveTo>
                  <a:cubicBezTo>
                    <a:pt x="591" y="161"/>
                    <a:pt x="593" y="155"/>
                    <a:pt x="589" y="155"/>
                  </a:cubicBezTo>
                  <a:cubicBezTo>
                    <a:pt x="586" y="159"/>
                    <a:pt x="595" y="166"/>
                    <a:pt x="584" y="167"/>
                  </a:cubicBezTo>
                  <a:cubicBezTo>
                    <a:pt x="586" y="161"/>
                    <a:pt x="583" y="161"/>
                    <a:pt x="584" y="153"/>
                  </a:cubicBezTo>
                  <a:cubicBezTo>
                    <a:pt x="590" y="153"/>
                    <a:pt x="596" y="153"/>
                    <a:pt x="595" y="161"/>
                  </a:cubicBezTo>
                  <a:close/>
                  <a:moveTo>
                    <a:pt x="565" y="176"/>
                  </a:moveTo>
                  <a:cubicBezTo>
                    <a:pt x="567" y="181"/>
                    <a:pt x="559" y="184"/>
                    <a:pt x="565" y="186"/>
                  </a:cubicBezTo>
                  <a:cubicBezTo>
                    <a:pt x="564" y="188"/>
                    <a:pt x="561" y="187"/>
                    <a:pt x="559" y="188"/>
                  </a:cubicBezTo>
                  <a:cubicBezTo>
                    <a:pt x="560" y="186"/>
                    <a:pt x="559" y="186"/>
                    <a:pt x="557" y="186"/>
                  </a:cubicBezTo>
                  <a:cubicBezTo>
                    <a:pt x="563" y="185"/>
                    <a:pt x="559" y="175"/>
                    <a:pt x="565" y="176"/>
                  </a:cubicBezTo>
                  <a:close/>
                  <a:moveTo>
                    <a:pt x="560" y="168"/>
                  </a:moveTo>
                  <a:cubicBezTo>
                    <a:pt x="563" y="161"/>
                    <a:pt x="558" y="163"/>
                    <a:pt x="558" y="156"/>
                  </a:cubicBezTo>
                  <a:cubicBezTo>
                    <a:pt x="564" y="154"/>
                    <a:pt x="566" y="170"/>
                    <a:pt x="560" y="168"/>
                  </a:cubicBezTo>
                  <a:close/>
                  <a:moveTo>
                    <a:pt x="549" y="162"/>
                  </a:moveTo>
                  <a:cubicBezTo>
                    <a:pt x="553" y="164"/>
                    <a:pt x="547" y="172"/>
                    <a:pt x="543" y="172"/>
                  </a:cubicBezTo>
                  <a:cubicBezTo>
                    <a:pt x="541" y="165"/>
                    <a:pt x="547" y="166"/>
                    <a:pt x="549" y="162"/>
                  </a:cubicBezTo>
                  <a:close/>
                  <a:moveTo>
                    <a:pt x="535" y="176"/>
                  </a:moveTo>
                  <a:cubicBezTo>
                    <a:pt x="533" y="175"/>
                    <a:pt x="531" y="172"/>
                    <a:pt x="534" y="172"/>
                  </a:cubicBezTo>
                  <a:cubicBezTo>
                    <a:pt x="533" y="169"/>
                    <a:pt x="530" y="170"/>
                    <a:pt x="528" y="170"/>
                  </a:cubicBezTo>
                  <a:cubicBezTo>
                    <a:pt x="528" y="164"/>
                    <a:pt x="532" y="165"/>
                    <a:pt x="536" y="164"/>
                  </a:cubicBezTo>
                  <a:cubicBezTo>
                    <a:pt x="540" y="168"/>
                    <a:pt x="540" y="172"/>
                    <a:pt x="535" y="176"/>
                  </a:cubicBezTo>
                  <a:close/>
                  <a:moveTo>
                    <a:pt x="538" y="158"/>
                  </a:moveTo>
                  <a:cubicBezTo>
                    <a:pt x="537" y="161"/>
                    <a:pt x="526" y="158"/>
                    <a:pt x="528" y="152"/>
                  </a:cubicBezTo>
                  <a:cubicBezTo>
                    <a:pt x="530" y="151"/>
                    <a:pt x="533" y="150"/>
                    <a:pt x="536" y="150"/>
                  </a:cubicBezTo>
                  <a:cubicBezTo>
                    <a:pt x="536" y="153"/>
                    <a:pt x="535" y="158"/>
                    <a:pt x="538" y="158"/>
                  </a:cubicBezTo>
                  <a:close/>
                  <a:moveTo>
                    <a:pt x="526" y="301"/>
                  </a:moveTo>
                  <a:cubicBezTo>
                    <a:pt x="529" y="304"/>
                    <a:pt x="529" y="309"/>
                    <a:pt x="531" y="311"/>
                  </a:cubicBezTo>
                  <a:cubicBezTo>
                    <a:pt x="531" y="315"/>
                    <a:pt x="525" y="313"/>
                    <a:pt x="526" y="317"/>
                  </a:cubicBezTo>
                  <a:cubicBezTo>
                    <a:pt x="521" y="314"/>
                    <a:pt x="525" y="311"/>
                    <a:pt x="522" y="307"/>
                  </a:cubicBezTo>
                  <a:cubicBezTo>
                    <a:pt x="509" y="307"/>
                    <a:pt x="509" y="307"/>
                    <a:pt x="509" y="307"/>
                  </a:cubicBezTo>
                  <a:cubicBezTo>
                    <a:pt x="509" y="304"/>
                    <a:pt x="513" y="302"/>
                    <a:pt x="509" y="301"/>
                  </a:cubicBezTo>
                  <a:cubicBezTo>
                    <a:pt x="513" y="299"/>
                    <a:pt x="519" y="305"/>
                    <a:pt x="526" y="301"/>
                  </a:cubicBezTo>
                  <a:close/>
                  <a:moveTo>
                    <a:pt x="526" y="164"/>
                  </a:moveTo>
                  <a:cubicBezTo>
                    <a:pt x="525" y="167"/>
                    <a:pt x="520" y="166"/>
                    <a:pt x="517" y="167"/>
                  </a:cubicBezTo>
                  <a:cubicBezTo>
                    <a:pt x="515" y="164"/>
                    <a:pt x="508" y="159"/>
                    <a:pt x="514" y="154"/>
                  </a:cubicBezTo>
                  <a:cubicBezTo>
                    <a:pt x="526" y="153"/>
                    <a:pt x="518" y="163"/>
                    <a:pt x="526" y="164"/>
                  </a:cubicBezTo>
                  <a:close/>
                  <a:moveTo>
                    <a:pt x="522" y="179"/>
                  </a:moveTo>
                  <a:cubicBezTo>
                    <a:pt x="520" y="183"/>
                    <a:pt x="519" y="175"/>
                    <a:pt x="513" y="179"/>
                  </a:cubicBezTo>
                  <a:cubicBezTo>
                    <a:pt x="513" y="171"/>
                    <a:pt x="522" y="174"/>
                    <a:pt x="523" y="168"/>
                  </a:cubicBezTo>
                  <a:cubicBezTo>
                    <a:pt x="530" y="175"/>
                    <a:pt x="517" y="176"/>
                    <a:pt x="522" y="179"/>
                  </a:cubicBezTo>
                  <a:close/>
                  <a:moveTo>
                    <a:pt x="520" y="187"/>
                  </a:moveTo>
                  <a:cubicBezTo>
                    <a:pt x="512" y="191"/>
                    <a:pt x="527" y="200"/>
                    <a:pt x="515" y="200"/>
                  </a:cubicBezTo>
                  <a:cubicBezTo>
                    <a:pt x="520" y="196"/>
                    <a:pt x="512" y="192"/>
                    <a:pt x="511" y="198"/>
                  </a:cubicBezTo>
                  <a:cubicBezTo>
                    <a:pt x="508" y="195"/>
                    <a:pt x="514" y="185"/>
                    <a:pt x="519" y="183"/>
                  </a:cubicBezTo>
                  <a:cubicBezTo>
                    <a:pt x="518" y="185"/>
                    <a:pt x="519" y="186"/>
                    <a:pt x="520" y="187"/>
                  </a:cubicBezTo>
                  <a:close/>
                  <a:moveTo>
                    <a:pt x="482" y="171"/>
                  </a:moveTo>
                  <a:cubicBezTo>
                    <a:pt x="474" y="169"/>
                    <a:pt x="463" y="169"/>
                    <a:pt x="464" y="159"/>
                  </a:cubicBezTo>
                  <a:cubicBezTo>
                    <a:pt x="464" y="164"/>
                    <a:pt x="474" y="161"/>
                    <a:pt x="475" y="167"/>
                  </a:cubicBezTo>
                  <a:cubicBezTo>
                    <a:pt x="476" y="161"/>
                    <a:pt x="476" y="162"/>
                    <a:pt x="480" y="161"/>
                  </a:cubicBezTo>
                  <a:cubicBezTo>
                    <a:pt x="484" y="164"/>
                    <a:pt x="479" y="166"/>
                    <a:pt x="482" y="171"/>
                  </a:cubicBezTo>
                  <a:close/>
                  <a:moveTo>
                    <a:pt x="491" y="159"/>
                  </a:moveTo>
                  <a:cubicBezTo>
                    <a:pt x="489" y="162"/>
                    <a:pt x="489" y="164"/>
                    <a:pt x="491" y="167"/>
                  </a:cubicBezTo>
                  <a:cubicBezTo>
                    <a:pt x="494" y="162"/>
                    <a:pt x="504" y="165"/>
                    <a:pt x="504" y="158"/>
                  </a:cubicBezTo>
                  <a:cubicBezTo>
                    <a:pt x="510" y="158"/>
                    <a:pt x="508" y="167"/>
                    <a:pt x="511" y="169"/>
                  </a:cubicBezTo>
                  <a:cubicBezTo>
                    <a:pt x="507" y="176"/>
                    <a:pt x="493" y="173"/>
                    <a:pt x="491" y="183"/>
                  </a:cubicBezTo>
                  <a:cubicBezTo>
                    <a:pt x="487" y="181"/>
                    <a:pt x="487" y="175"/>
                    <a:pt x="482" y="175"/>
                  </a:cubicBezTo>
                  <a:cubicBezTo>
                    <a:pt x="485" y="169"/>
                    <a:pt x="484" y="160"/>
                    <a:pt x="491" y="159"/>
                  </a:cubicBezTo>
                  <a:close/>
                  <a:moveTo>
                    <a:pt x="498" y="222"/>
                  </a:moveTo>
                  <a:cubicBezTo>
                    <a:pt x="495" y="226"/>
                    <a:pt x="498" y="225"/>
                    <a:pt x="496" y="231"/>
                  </a:cubicBezTo>
                  <a:cubicBezTo>
                    <a:pt x="490" y="231"/>
                    <a:pt x="494" y="220"/>
                    <a:pt x="490" y="218"/>
                  </a:cubicBezTo>
                  <a:cubicBezTo>
                    <a:pt x="492" y="213"/>
                    <a:pt x="494" y="223"/>
                    <a:pt x="498" y="222"/>
                  </a:cubicBezTo>
                  <a:close/>
                  <a:moveTo>
                    <a:pt x="493" y="315"/>
                  </a:moveTo>
                  <a:cubicBezTo>
                    <a:pt x="493" y="319"/>
                    <a:pt x="477" y="321"/>
                    <a:pt x="478" y="314"/>
                  </a:cubicBezTo>
                  <a:cubicBezTo>
                    <a:pt x="485" y="318"/>
                    <a:pt x="486" y="311"/>
                    <a:pt x="493" y="315"/>
                  </a:cubicBezTo>
                  <a:close/>
                  <a:moveTo>
                    <a:pt x="483" y="219"/>
                  </a:moveTo>
                  <a:cubicBezTo>
                    <a:pt x="481" y="225"/>
                    <a:pt x="473" y="223"/>
                    <a:pt x="468" y="221"/>
                  </a:cubicBezTo>
                  <a:cubicBezTo>
                    <a:pt x="472" y="215"/>
                    <a:pt x="476" y="220"/>
                    <a:pt x="483" y="219"/>
                  </a:cubicBezTo>
                  <a:close/>
                  <a:moveTo>
                    <a:pt x="458" y="188"/>
                  </a:moveTo>
                  <a:cubicBezTo>
                    <a:pt x="467" y="188"/>
                    <a:pt x="467" y="188"/>
                    <a:pt x="467" y="188"/>
                  </a:cubicBezTo>
                  <a:cubicBezTo>
                    <a:pt x="467" y="193"/>
                    <a:pt x="470" y="192"/>
                    <a:pt x="467" y="196"/>
                  </a:cubicBezTo>
                  <a:cubicBezTo>
                    <a:pt x="465" y="196"/>
                    <a:pt x="465" y="193"/>
                    <a:pt x="465" y="192"/>
                  </a:cubicBezTo>
                  <a:cubicBezTo>
                    <a:pt x="462" y="192"/>
                    <a:pt x="461" y="194"/>
                    <a:pt x="458" y="194"/>
                  </a:cubicBezTo>
                  <a:cubicBezTo>
                    <a:pt x="457" y="196"/>
                    <a:pt x="458" y="197"/>
                    <a:pt x="459" y="198"/>
                  </a:cubicBezTo>
                  <a:cubicBezTo>
                    <a:pt x="453" y="203"/>
                    <a:pt x="457" y="192"/>
                    <a:pt x="458" y="188"/>
                  </a:cubicBezTo>
                  <a:close/>
                  <a:moveTo>
                    <a:pt x="452" y="161"/>
                  </a:moveTo>
                  <a:cubicBezTo>
                    <a:pt x="453" y="163"/>
                    <a:pt x="454" y="167"/>
                    <a:pt x="456" y="172"/>
                  </a:cubicBezTo>
                  <a:cubicBezTo>
                    <a:pt x="449" y="165"/>
                    <a:pt x="449" y="170"/>
                    <a:pt x="439" y="172"/>
                  </a:cubicBezTo>
                  <a:cubicBezTo>
                    <a:pt x="439" y="166"/>
                    <a:pt x="444" y="165"/>
                    <a:pt x="447" y="168"/>
                  </a:cubicBezTo>
                  <a:cubicBezTo>
                    <a:pt x="446" y="162"/>
                    <a:pt x="449" y="161"/>
                    <a:pt x="449" y="157"/>
                  </a:cubicBezTo>
                  <a:cubicBezTo>
                    <a:pt x="452" y="155"/>
                    <a:pt x="450" y="168"/>
                    <a:pt x="452" y="161"/>
                  </a:cubicBezTo>
                  <a:close/>
                  <a:moveTo>
                    <a:pt x="442" y="349"/>
                  </a:moveTo>
                  <a:cubicBezTo>
                    <a:pt x="446" y="356"/>
                    <a:pt x="435" y="359"/>
                    <a:pt x="433" y="362"/>
                  </a:cubicBezTo>
                  <a:cubicBezTo>
                    <a:pt x="431" y="362"/>
                    <a:pt x="432" y="357"/>
                    <a:pt x="431" y="354"/>
                  </a:cubicBezTo>
                  <a:cubicBezTo>
                    <a:pt x="437" y="355"/>
                    <a:pt x="441" y="353"/>
                    <a:pt x="442" y="349"/>
                  </a:cubicBezTo>
                  <a:close/>
                  <a:moveTo>
                    <a:pt x="445" y="194"/>
                  </a:moveTo>
                  <a:cubicBezTo>
                    <a:pt x="441" y="197"/>
                    <a:pt x="445" y="196"/>
                    <a:pt x="444" y="201"/>
                  </a:cubicBezTo>
                  <a:cubicBezTo>
                    <a:pt x="437" y="201"/>
                    <a:pt x="437" y="201"/>
                    <a:pt x="437" y="201"/>
                  </a:cubicBezTo>
                  <a:cubicBezTo>
                    <a:pt x="447" y="194"/>
                    <a:pt x="430" y="197"/>
                    <a:pt x="435" y="190"/>
                  </a:cubicBezTo>
                  <a:cubicBezTo>
                    <a:pt x="438" y="192"/>
                    <a:pt x="439" y="195"/>
                    <a:pt x="445" y="194"/>
                  </a:cubicBezTo>
                  <a:close/>
                  <a:moveTo>
                    <a:pt x="430" y="170"/>
                  </a:moveTo>
                  <a:cubicBezTo>
                    <a:pt x="437" y="167"/>
                    <a:pt x="428" y="160"/>
                    <a:pt x="438" y="160"/>
                  </a:cubicBezTo>
                  <a:cubicBezTo>
                    <a:pt x="438" y="167"/>
                    <a:pt x="434" y="169"/>
                    <a:pt x="436" y="176"/>
                  </a:cubicBezTo>
                  <a:cubicBezTo>
                    <a:pt x="429" y="174"/>
                    <a:pt x="430" y="181"/>
                    <a:pt x="424" y="180"/>
                  </a:cubicBezTo>
                  <a:cubicBezTo>
                    <a:pt x="430" y="176"/>
                    <a:pt x="419" y="162"/>
                    <a:pt x="430" y="162"/>
                  </a:cubicBezTo>
                  <a:cubicBezTo>
                    <a:pt x="433" y="166"/>
                    <a:pt x="430" y="165"/>
                    <a:pt x="430" y="170"/>
                  </a:cubicBezTo>
                  <a:close/>
                  <a:moveTo>
                    <a:pt x="424" y="312"/>
                  </a:moveTo>
                  <a:cubicBezTo>
                    <a:pt x="422" y="306"/>
                    <a:pt x="420" y="317"/>
                    <a:pt x="415" y="315"/>
                  </a:cubicBezTo>
                  <a:cubicBezTo>
                    <a:pt x="418" y="308"/>
                    <a:pt x="407" y="315"/>
                    <a:pt x="410" y="308"/>
                  </a:cubicBezTo>
                  <a:cubicBezTo>
                    <a:pt x="416" y="311"/>
                    <a:pt x="424" y="308"/>
                    <a:pt x="419" y="300"/>
                  </a:cubicBezTo>
                  <a:cubicBezTo>
                    <a:pt x="425" y="303"/>
                    <a:pt x="429" y="306"/>
                    <a:pt x="432" y="312"/>
                  </a:cubicBezTo>
                  <a:cubicBezTo>
                    <a:pt x="424" y="309"/>
                    <a:pt x="427" y="318"/>
                    <a:pt x="421" y="317"/>
                  </a:cubicBezTo>
                  <a:cubicBezTo>
                    <a:pt x="421" y="314"/>
                    <a:pt x="422" y="312"/>
                    <a:pt x="424" y="312"/>
                  </a:cubicBezTo>
                  <a:close/>
                  <a:moveTo>
                    <a:pt x="411" y="197"/>
                  </a:moveTo>
                  <a:cubicBezTo>
                    <a:pt x="413" y="196"/>
                    <a:pt x="412" y="191"/>
                    <a:pt x="415" y="187"/>
                  </a:cubicBezTo>
                  <a:cubicBezTo>
                    <a:pt x="420" y="193"/>
                    <a:pt x="421" y="185"/>
                    <a:pt x="426" y="186"/>
                  </a:cubicBezTo>
                  <a:cubicBezTo>
                    <a:pt x="427" y="187"/>
                    <a:pt x="428" y="189"/>
                    <a:pt x="430" y="189"/>
                  </a:cubicBezTo>
                  <a:cubicBezTo>
                    <a:pt x="427" y="196"/>
                    <a:pt x="413" y="193"/>
                    <a:pt x="413" y="203"/>
                  </a:cubicBezTo>
                  <a:cubicBezTo>
                    <a:pt x="407" y="201"/>
                    <a:pt x="401" y="199"/>
                    <a:pt x="395" y="199"/>
                  </a:cubicBezTo>
                  <a:cubicBezTo>
                    <a:pt x="395" y="196"/>
                    <a:pt x="406" y="196"/>
                    <a:pt x="397" y="195"/>
                  </a:cubicBezTo>
                  <a:cubicBezTo>
                    <a:pt x="399" y="187"/>
                    <a:pt x="410" y="189"/>
                    <a:pt x="411" y="197"/>
                  </a:cubicBezTo>
                  <a:close/>
                  <a:moveTo>
                    <a:pt x="426" y="333"/>
                  </a:moveTo>
                  <a:cubicBezTo>
                    <a:pt x="426" y="338"/>
                    <a:pt x="417" y="337"/>
                    <a:pt x="415" y="335"/>
                  </a:cubicBezTo>
                  <a:cubicBezTo>
                    <a:pt x="415" y="330"/>
                    <a:pt x="423" y="334"/>
                    <a:pt x="426" y="333"/>
                  </a:cubicBezTo>
                  <a:close/>
                  <a:moveTo>
                    <a:pt x="421" y="141"/>
                  </a:moveTo>
                  <a:cubicBezTo>
                    <a:pt x="421" y="146"/>
                    <a:pt x="415" y="145"/>
                    <a:pt x="410" y="145"/>
                  </a:cubicBezTo>
                  <a:cubicBezTo>
                    <a:pt x="411" y="137"/>
                    <a:pt x="417" y="139"/>
                    <a:pt x="421" y="141"/>
                  </a:cubicBezTo>
                  <a:close/>
                  <a:moveTo>
                    <a:pt x="421" y="170"/>
                  </a:moveTo>
                  <a:cubicBezTo>
                    <a:pt x="422" y="174"/>
                    <a:pt x="420" y="175"/>
                    <a:pt x="419" y="178"/>
                  </a:cubicBezTo>
                  <a:cubicBezTo>
                    <a:pt x="417" y="177"/>
                    <a:pt x="416" y="174"/>
                    <a:pt x="413" y="174"/>
                  </a:cubicBezTo>
                  <a:cubicBezTo>
                    <a:pt x="413" y="179"/>
                    <a:pt x="416" y="178"/>
                    <a:pt x="413" y="181"/>
                  </a:cubicBezTo>
                  <a:cubicBezTo>
                    <a:pt x="407" y="180"/>
                    <a:pt x="406" y="185"/>
                    <a:pt x="402" y="181"/>
                  </a:cubicBezTo>
                  <a:cubicBezTo>
                    <a:pt x="405" y="174"/>
                    <a:pt x="405" y="179"/>
                    <a:pt x="402" y="172"/>
                  </a:cubicBezTo>
                  <a:cubicBezTo>
                    <a:pt x="411" y="169"/>
                    <a:pt x="414" y="172"/>
                    <a:pt x="421" y="170"/>
                  </a:cubicBezTo>
                  <a:close/>
                  <a:moveTo>
                    <a:pt x="394" y="226"/>
                  </a:moveTo>
                  <a:cubicBezTo>
                    <a:pt x="389" y="224"/>
                    <a:pt x="391" y="230"/>
                    <a:pt x="387" y="230"/>
                  </a:cubicBezTo>
                  <a:cubicBezTo>
                    <a:pt x="386" y="234"/>
                    <a:pt x="393" y="231"/>
                    <a:pt x="396" y="232"/>
                  </a:cubicBezTo>
                  <a:cubicBezTo>
                    <a:pt x="398" y="239"/>
                    <a:pt x="386" y="235"/>
                    <a:pt x="385" y="233"/>
                  </a:cubicBezTo>
                  <a:cubicBezTo>
                    <a:pt x="388" y="226"/>
                    <a:pt x="384" y="225"/>
                    <a:pt x="378" y="227"/>
                  </a:cubicBezTo>
                  <a:cubicBezTo>
                    <a:pt x="378" y="221"/>
                    <a:pt x="384" y="222"/>
                    <a:pt x="381" y="214"/>
                  </a:cubicBezTo>
                  <a:cubicBezTo>
                    <a:pt x="384" y="217"/>
                    <a:pt x="392" y="225"/>
                    <a:pt x="393" y="214"/>
                  </a:cubicBezTo>
                  <a:cubicBezTo>
                    <a:pt x="399" y="228"/>
                    <a:pt x="399" y="206"/>
                    <a:pt x="404" y="220"/>
                  </a:cubicBezTo>
                  <a:cubicBezTo>
                    <a:pt x="406" y="219"/>
                    <a:pt x="407" y="218"/>
                    <a:pt x="407" y="214"/>
                  </a:cubicBezTo>
                  <a:cubicBezTo>
                    <a:pt x="411" y="216"/>
                    <a:pt x="414" y="218"/>
                    <a:pt x="413" y="224"/>
                  </a:cubicBezTo>
                  <a:cubicBezTo>
                    <a:pt x="410" y="220"/>
                    <a:pt x="403" y="224"/>
                    <a:pt x="407" y="228"/>
                  </a:cubicBezTo>
                  <a:cubicBezTo>
                    <a:pt x="406" y="227"/>
                    <a:pt x="398" y="227"/>
                    <a:pt x="394" y="226"/>
                  </a:cubicBezTo>
                  <a:close/>
                  <a:moveTo>
                    <a:pt x="411" y="245"/>
                  </a:moveTo>
                  <a:cubicBezTo>
                    <a:pt x="409" y="249"/>
                    <a:pt x="406" y="247"/>
                    <a:pt x="407" y="243"/>
                  </a:cubicBezTo>
                  <a:cubicBezTo>
                    <a:pt x="404" y="244"/>
                    <a:pt x="405" y="250"/>
                    <a:pt x="400" y="247"/>
                  </a:cubicBezTo>
                  <a:cubicBezTo>
                    <a:pt x="399" y="243"/>
                    <a:pt x="400" y="240"/>
                    <a:pt x="402" y="238"/>
                  </a:cubicBezTo>
                  <a:cubicBezTo>
                    <a:pt x="407" y="238"/>
                    <a:pt x="407" y="238"/>
                    <a:pt x="407" y="238"/>
                  </a:cubicBezTo>
                  <a:cubicBezTo>
                    <a:pt x="410" y="239"/>
                    <a:pt x="407" y="245"/>
                    <a:pt x="411" y="245"/>
                  </a:cubicBezTo>
                  <a:close/>
                  <a:moveTo>
                    <a:pt x="402" y="331"/>
                  </a:moveTo>
                  <a:cubicBezTo>
                    <a:pt x="401" y="333"/>
                    <a:pt x="400" y="336"/>
                    <a:pt x="400" y="340"/>
                  </a:cubicBezTo>
                  <a:cubicBezTo>
                    <a:pt x="396" y="341"/>
                    <a:pt x="395" y="339"/>
                    <a:pt x="393" y="338"/>
                  </a:cubicBezTo>
                  <a:cubicBezTo>
                    <a:pt x="395" y="333"/>
                    <a:pt x="400" y="336"/>
                    <a:pt x="397" y="329"/>
                  </a:cubicBezTo>
                  <a:cubicBezTo>
                    <a:pt x="398" y="330"/>
                    <a:pt x="400" y="331"/>
                    <a:pt x="402" y="331"/>
                  </a:cubicBezTo>
                  <a:close/>
                  <a:moveTo>
                    <a:pt x="402" y="183"/>
                  </a:moveTo>
                  <a:cubicBezTo>
                    <a:pt x="402" y="187"/>
                    <a:pt x="399" y="188"/>
                    <a:pt x="395" y="187"/>
                  </a:cubicBezTo>
                  <a:cubicBezTo>
                    <a:pt x="395" y="184"/>
                    <a:pt x="393" y="183"/>
                    <a:pt x="393" y="179"/>
                  </a:cubicBezTo>
                  <a:cubicBezTo>
                    <a:pt x="399" y="178"/>
                    <a:pt x="399" y="182"/>
                    <a:pt x="402" y="183"/>
                  </a:cubicBezTo>
                  <a:close/>
                  <a:moveTo>
                    <a:pt x="399" y="321"/>
                  </a:moveTo>
                  <a:cubicBezTo>
                    <a:pt x="394" y="329"/>
                    <a:pt x="380" y="323"/>
                    <a:pt x="380" y="317"/>
                  </a:cubicBezTo>
                  <a:cubicBezTo>
                    <a:pt x="388" y="315"/>
                    <a:pt x="391" y="319"/>
                    <a:pt x="393" y="323"/>
                  </a:cubicBezTo>
                  <a:cubicBezTo>
                    <a:pt x="394" y="322"/>
                    <a:pt x="396" y="321"/>
                    <a:pt x="399" y="321"/>
                  </a:cubicBezTo>
                  <a:close/>
                  <a:moveTo>
                    <a:pt x="397" y="170"/>
                  </a:moveTo>
                  <a:cubicBezTo>
                    <a:pt x="402" y="171"/>
                    <a:pt x="395" y="174"/>
                    <a:pt x="397" y="177"/>
                  </a:cubicBezTo>
                  <a:cubicBezTo>
                    <a:pt x="392" y="177"/>
                    <a:pt x="387" y="177"/>
                    <a:pt x="388" y="171"/>
                  </a:cubicBezTo>
                  <a:cubicBezTo>
                    <a:pt x="391" y="171"/>
                    <a:pt x="391" y="173"/>
                    <a:pt x="393" y="173"/>
                  </a:cubicBezTo>
                  <a:cubicBezTo>
                    <a:pt x="395" y="173"/>
                    <a:pt x="396" y="172"/>
                    <a:pt x="397" y="170"/>
                  </a:cubicBezTo>
                  <a:close/>
                  <a:moveTo>
                    <a:pt x="396" y="247"/>
                  </a:moveTo>
                  <a:cubicBezTo>
                    <a:pt x="390" y="245"/>
                    <a:pt x="390" y="241"/>
                    <a:pt x="394" y="237"/>
                  </a:cubicBezTo>
                  <a:cubicBezTo>
                    <a:pt x="399" y="238"/>
                    <a:pt x="398" y="245"/>
                    <a:pt x="396" y="247"/>
                  </a:cubicBezTo>
                  <a:close/>
                  <a:moveTo>
                    <a:pt x="392" y="362"/>
                  </a:moveTo>
                  <a:cubicBezTo>
                    <a:pt x="382" y="363"/>
                    <a:pt x="393" y="372"/>
                    <a:pt x="394" y="379"/>
                  </a:cubicBezTo>
                  <a:cubicBezTo>
                    <a:pt x="388" y="377"/>
                    <a:pt x="381" y="374"/>
                    <a:pt x="374" y="373"/>
                  </a:cubicBezTo>
                  <a:cubicBezTo>
                    <a:pt x="372" y="373"/>
                    <a:pt x="371" y="379"/>
                    <a:pt x="374" y="379"/>
                  </a:cubicBezTo>
                  <a:cubicBezTo>
                    <a:pt x="373" y="382"/>
                    <a:pt x="368" y="379"/>
                    <a:pt x="368" y="383"/>
                  </a:cubicBezTo>
                  <a:cubicBezTo>
                    <a:pt x="367" y="379"/>
                    <a:pt x="361" y="368"/>
                    <a:pt x="361" y="380"/>
                  </a:cubicBezTo>
                  <a:cubicBezTo>
                    <a:pt x="354" y="378"/>
                    <a:pt x="361" y="376"/>
                    <a:pt x="361" y="371"/>
                  </a:cubicBezTo>
                  <a:cubicBezTo>
                    <a:pt x="361" y="367"/>
                    <a:pt x="356" y="374"/>
                    <a:pt x="354" y="369"/>
                  </a:cubicBezTo>
                  <a:cubicBezTo>
                    <a:pt x="353" y="372"/>
                    <a:pt x="355" y="372"/>
                    <a:pt x="357" y="373"/>
                  </a:cubicBezTo>
                  <a:cubicBezTo>
                    <a:pt x="356" y="376"/>
                    <a:pt x="351" y="375"/>
                    <a:pt x="348" y="376"/>
                  </a:cubicBezTo>
                  <a:cubicBezTo>
                    <a:pt x="349" y="365"/>
                    <a:pt x="360" y="364"/>
                    <a:pt x="368" y="361"/>
                  </a:cubicBezTo>
                  <a:cubicBezTo>
                    <a:pt x="368" y="360"/>
                    <a:pt x="367" y="358"/>
                    <a:pt x="367" y="355"/>
                  </a:cubicBezTo>
                  <a:cubicBezTo>
                    <a:pt x="365" y="353"/>
                    <a:pt x="360" y="352"/>
                    <a:pt x="358" y="349"/>
                  </a:cubicBezTo>
                  <a:cubicBezTo>
                    <a:pt x="365" y="343"/>
                    <a:pt x="372" y="354"/>
                    <a:pt x="370" y="363"/>
                  </a:cubicBezTo>
                  <a:cubicBezTo>
                    <a:pt x="369" y="365"/>
                    <a:pt x="366" y="365"/>
                    <a:pt x="363" y="365"/>
                  </a:cubicBezTo>
                  <a:cubicBezTo>
                    <a:pt x="364" y="368"/>
                    <a:pt x="366" y="368"/>
                    <a:pt x="367" y="371"/>
                  </a:cubicBezTo>
                  <a:cubicBezTo>
                    <a:pt x="368" y="364"/>
                    <a:pt x="379" y="366"/>
                    <a:pt x="385" y="363"/>
                  </a:cubicBezTo>
                  <a:cubicBezTo>
                    <a:pt x="384" y="361"/>
                    <a:pt x="381" y="361"/>
                    <a:pt x="381" y="358"/>
                  </a:cubicBezTo>
                  <a:cubicBezTo>
                    <a:pt x="379" y="358"/>
                    <a:pt x="380" y="361"/>
                    <a:pt x="380" y="363"/>
                  </a:cubicBezTo>
                  <a:cubicBezTo>
                    <a:pt x="376" y="364"/>
                    <a:pt x="375" y="362"/>
                    <a:pt x="372" y="361"/>
                  </a:cubicBezTo>
                  <a:cubicBezTo>
                    <a:pt x="375" y="366"/>
                    <a:pt x="378" y="349"/>
                    <a:pt x="372" y="355"/>
                  </a:cubicBezTo>
                  <a:cubicBezTo>
                    <a:pt x="380" y="348"/>
                    <a:pt x="385" y="354"/>
                    <a:pt x="392" y="362"/>
                  </a:cubicBezTo>
                  <a:close/>
                  <a:moveTo>
                    <a:pt x="393" y="332"/>
                  </a:moveTo>
                  <a:cubicBezTo>
                    <a:pt x="392" y="334"/>
                    <a:pt x="391" y="336"/>
                    <a:pt x="391" y="338"/>
                  </a:cubicBezTo>
                  <a:cubicBezTo>
                    <a:pt x="386" y="339"/>
                    <a:pt x="386" y="334"/>
                    <a:pt x="385" y="330"/>
                  </a:cubicBezTo>
                  <a:cubicBezTo>
                    <a:pt x="389" y="330"/>
                    <a:pt x="390" y="332"/>
                    <a:pt x="393" y="332"/>
                  </a:cubicBezTo>
                  <a:close/>
                  <a:moveTo>
                    <a:pt x="390" y="416"/>
                  </a:moveTo>
                  <a:cubicBezTo>
                    <a:pt x="390" y="419"/>
                    <a:pt x="383" y="423"/>
                    <a:pt x="384" y="416"/>
                  </a:cubicBezTo>
                  <a:cubicBezTo>
                    <a:pt x="383" y="416"/>
                    <a:pt x="382" y="418"/>
                    <a:pt x="381" y="418"/>
                  </a:cubicBezTo>
                  <a:cubicBezTo>
                    <a:pt x="380" y="424"/>
                    <a:pt x="385" y="423"/>
                    <a:pt x="388" y="425"/>
                  </a:cubicBezTo>
                  <a:cubicBezTo>
                    <a:pt x="385" y="431"/>
                    <a:pt x="381" y="423"/>
                    <a:pt x="375" y="425"/>
                  </a:cubicBezTo>
                  <a:cubicBezTo>
                    <a:pt x="378" y="414"/>
                    <a:pt x="368" y="420"/>
                    <a:pt x="368" y="417"/>
                  </a:cubicBezTo>
                  <a:cubicBezTo>
                    <a:pt x="369" y="409"/>
                    <a:pt x="386" y="415"/>
                    <a:pt x="390" y="416"/>
                  </a:cubicBezTo>
                  <a:close/>
                  <a:moveTo>
                    <a:pt x="386" y="187"/>
                  </a:moveTo>
                  <a:cubicBezTo>
                    <a:pt x="386" y="195"/>
                    <a:pt x="377" y="192"/>
                    <a:pt x="376" y="198"/>
                  </a:cubicBezTo>
                  <a:cubicBezTo>
                    <a:pt x="368" y="197"/>
                    <a:pt x="370" y="198"/>
                    <a:pt x="363" y="196"/>
                  </a:cubicBezTo>
                  <a:cubicBezTo>
                    <a:pt x="365" y="189"/>
                    <a:pt x="369" y="195"/>
                    <a:pt x="374" y="194"/>
                  </a:cubicBezTo>
                  <a:cubicBezTo>
                    <a:pt x="376" y="189"/>
                    <a:pt x="371" y="191"/>
                    <a:pt x="369" y="189"/>
                  </a:cubicBezTo>
                  <a:cubicBezTo>
                    <a:pt x="374" y="185"/>
                    <a:pt x="380" y="189"/>
                    <a:pt x="386" y="187"/>
                  </a:cubicBezTo>
                  <a:close/>
                  <a:moveTo>
                    <a:pt x="388" y="179"/>
                  </a:moveTo>
                  <a:cubicBezTo>
                    <a:pt x="396" y="185"/>
                    <a:pt x="388" y="196"/>
                    <a:pt x="391" y="204"/>
                  </a:cubicBezTo>
                  <a:cubicBezTo>
                    <a:pt x="389" y="204"/>
                    <a:pt x="389" y="202"/>
                    <a:pt x="389" y="201"/>
                  </a:cubicBezTo>
                  <a:cubicBezTo>
                    <a:pt x="386" y="200"/>
                    <a:pt x="385" y="203"/>
                    <a:pt x="382" y="202"/>
                  </a:cubicBezTo>
                  <a:cubicBezTo>
                    <a:pt x="383" y="201"/>
                    <a:pt x="384" y="199"/>
                    <a:pt x="382" y="198"/>
                  </a:cubicBezTo>
                  <a:cubicBezTo>
                    <a:pt x="391" y="195"/>
                    <a:pt x="384" y="186"/>
                    <a:pt x="388" y="179"/>
                  </a:cubicBezTo>
                  <a:close/>
                  <a:moveTo>
                    <a:pt x="389" y="309"/>
                  </a:moveTo>
                  <a:cubicBezTo>
                    <a:pt x="388" y="316"/>
                    <a:pt x="380" y="313"/>
                    <a:pt x="382" y="305"/>
                  </a:cubicBezTo>
                  <a:cubicBezTo>
                    <a:pt x="385" y="306"/>
                    <a:pt x="387" y="308"/>
                    <a:pt x="389" y="309"/>
                  </a:cubicBezTo>
                  <a:close/>
                  <a:moveTo>
                    <a:pt x="383" y="253"/>
                  </a:moveTo>
                  <a:cubicBezTo>
                    <a:pt x="383" y="258"/>
                    <a:pt x="380" y="259"/>
                    <a:pt x="375" y="258"/>
                  </a:cubicBezTo>
                  <a:cubicBezTo>
                    <a:pt x="375" y="253"/>
                    <a:pt x="378" y="252"/>
                    <a:pt x="383" y="253"/>
                  </a:cubicBezTo>
                  <a:close/>
                  <a:moveTo>
                    <a:pt x="376" y="183"/>
                  </a:moveTo>
                  <a:cubicBezTo>
                    <a:pt x="368" y="178"/>
                    <a:pt x="368" y="190"/>
                    <a:pt x="358" y="188"/>
                  </a:cubicBezTo>
                  <a:cubicBezTo>
                    <a:pt x="358" y="185"/>
                    <a:pt x="357" y="183"/>
                    <a:pt x="354" y="183"/>
                  </a:cubicBezTo>
                  <a:cubicBezTo>
                    <a:pt x="358" y="180"/>
                    <a:pt x="358" y="179"/>
                    <a:pt x="356" y="173"/>
                  </a:cubicBezTo>
                  <a:cubicBezTo>
                    <a:pt x="361" y="171"/>
                    <a:pt x="367" y="167"/>
                    <a:pt x="369" y="173"/>
                  </a:cubicBezTo>
                  <a:cubicBezTo>
                    <a:pt x="371" y="173"/>
                    <a:pt x="372" y="167"/>
                    <a:pt x="369" y="167"/>
                  </a:cubicBezTo>
                  <a:cubicBezTo>
                    <a:pt x="376" y="161"/>
                    <a:pt x="381" y="171"/>
                    <a:pt x="382" y="177"/>
                  </a:cubicBezTo>
                  <a:cubicBezTo>
                    <a:pt x="373" y="176"/>
                    <a:pt x="376" y="173"/>
                    <a:pt x="376" y="183"/>
                  </a:cubicBezTo>
                  <a:close/>
                  <a:moveTo>
                    <a:pt x="381" y="243"/>
                  </a:moveTo>
                  <a:cubicBezTo>
                    <a:pt x="379" y="248"/>
                    <a:pt x="368" y="250"/>
                    <a:pt x="366" y="249"/>
                  </a:cubicBezTo>
                  <a:cubicBezTo>
                    <a:pt x="370" y="245"/>
                    <a:pt x="373" y="242"/>
                    <a:pt x="381" y="243"/>
                  </a:cubicBezTo>
                  <a:close/>
                  <a:moveTo>
                    <a:pt x="378" y="323"/>
                  </a:moveTo>
                  <a:cubicBezTo>
                    <a:pt x="371" y="331"/>
                    <a:pt x="369" y="320"/>
                    <a:pt x="365" y="313"/>
                  </a:cubicBezTo>
                  <a:cubicBezTo>
                    <a:pt x="371" y="314"/>
                    <a:pt x="372" y="322"/>
                    <a:pt x="378" y="323"/>
                  </a:cubicBezTo>
                  <a:close/>
                  <a:moveTo>
                    <a:pt x="370" y="223"/>
                  </a:moveTo>
                  <a:cubicBezTo>
                    <a:pt x="375" y="230"/>
                    <a:pt x="363" y="232"/>
                    <a:pt x="357" y="229"/>
                  </a:cubicBezTo>
                  <a:cubicBezTo>
                    <a:pt x="360" y="225"/>
                    <a:pt x="361" y="226"/>
                    <a:pt x="359" y="219"/>
                  </a:cubicBezTo>
                  <a:cubicBezTo>
                    <a:pt x="363" y="219"/>
                    <a:pt x="368" y="228"/>
                    <a:pt x="370" y="223"/>
                  </a:cubicBezTo>
                  <a:close/>
                  <a:moveTo>
                    <a:pt x="362" y="163"/>
                  </a:moveTo>
                  <a:cubicBezTo>
                    <a:pt x="361" y="159"/>
                    <a:pt x="354" y="163"/>
                    <a:pt x="353" y="159"/>
                  </a:cubicBezTo>
                  <a:cubicBezTo>
                    <a:pt x="354" y="152"/>
                    <a:pt x="360" y="160"/>
                    <a:pt x="367" y="157"/>
                  </a:cubicBezTo>
                  <a:cubicBezTo>
                    <a:pt x="364" y="160"/>
                    <a:pt x="362" y="165"/>
                    <a:pt x="360" y="169"/>
                  </a:cubicBezTo>
                  <a:cubicBezTo>
                    <a:pt x="355" y="169"/>
                    <a:pt x="360" y="163"/>
                    <a:pt x="362" y="163"/>
                  </a:cubicBezTo>
                  <a:close/>
                  <a:moveTo>
                    <a:pt x="361" y="208"/>
                  </a:moveTo>
                  <a:cubicBezTo>
                    <a:pt x="357" y="206"/>
                    <a:pt x="354" y="203"/>
                    <a:pt x="352" y="198"/>
                  </a:cubicBezTo>
                  <a:cubicBezTo>
                    <a:pt x="356" y="194"/>
                    <a:pt x="362" y="200"/>
                    <a:pt x="361" y="208"/>
                  </a:cubicBezTo>
                  <a:close/>
                  <a:moveTo>
                    <a:pt x="353" y="243"/>
                  </a:moveTo>
                  <a:cubicBezTo>
                    <a:pt x="353" y="248"/>
                    <a:pt x="353" y="248"/>
                    <a:pt x="353" y="248"/>
                  </a:cubicBezTo>
                  <a:cubicBezTo>
                    <a:pt x="347" y="246"/>
                    <a:pt x="342" y="254"/>
                    <a:pt x="339" y="248"/>
                  </a:cubicBezTo>
                  <a:cubicBezTo>
                    <a:pt x="340" y="244"/>
                    <a:pt x="344" y="243"/>
                    <a:pt x="353" y="243"/>
                  </a:cubicBezTo>
                  <a:close/>
                  <a:moveTo>
                    <a:pt x="353" y="167"/>
                  </a:moveTo>
                  <a:cubicBezTo>
                    <a:pt x="349" y="168"/>
                    <a:pt x="354" y="179"/>
                    <a:pt x="347" y="177"/>
                  </a:cubicBezTo>
                  <a:cubicBezTo>
                    <a:pt x="347" y="171"/>
                    <a:pt x="347" y="166"/>
                    <a:pt x="353" y="167"/>
                  </a:cubicBezTo>
                  <a:close/>
                  <a:moveTo>
                    <a:pt x="340" y="167"/>
                  </a:moveTo>
                  <a:cubicBezTo>
                    <a:pt x="341" y="161"/>
                    <a:pt x="337" y="162"/>
                    <a:pt x="338" y="157"/>
                  </a:cubicBezTo>
                  <a:cubicBezTo>
                    <a:pt x="345" y="156"/>
                    <a:pt x="349" y="168"/>
                    <a:pt x="340" y="167"/>
                  </a:cubicBezTo>
                  <a:close/>
                  <a:moveTo>
                    <a:pt x="343" y="229"/>
                  </a:moveTo>
                  <a:cubicBezTo>
                    <a:pt x="333" y="227"/>
                    <a:pt x="334" y="237"/>
                    <a:pt x="326" y="240"/>
                  </a:cubicBezTo>
                  <a:cubicBezTo>
                    <a:pt x="323" y="234"/>
                    <a:pt x="333" y="228"/>
                    <a:pt x="337" y="223"/>
                  </a:cubicBezTo>
                  <a:cubicBezTo>
                    <a:pt x="341" y="222"/>
                    <a:pt x="339" y="229"/>
                    <a:pt x="343" y="229"/>
                  </a:cubicBezTo>
                  <a:close/>
                  <a:moveTo>
                    <a:pt x="314" y="325"/>
                  </a:moveTo>
                  <a:cubicBezTo>
                    <a:pt x="314" y="327"/>
                    <a:pt x="311" y="327"/>
                    <a:pt x="310" y="327"/>
                  </a:cubicBezTo>
                  <a:cubicBezTo>
                    <a:pt x="311" y="330"/>
                    <a:pt x="314" y="331"/>
                    <a:pt x="317" y="331"/>
                  </a:cubicBezTo>
                  <a:cubicBezTo>
                    <a:pt x="316" y="334"/>
                    <a:pt x="313" y="335"/>
                    <a:pt x="310" y="335"/>
                  </a:cubicBezTo>
                  <a:cubicBezTo>
                    <a:pt x="311" y="339"/>
                    <a:pt x="319" y="336"/>
                    <a:pt x="317" y="343"/>
                  </a:cubicBezTo>
                  <a:cubicBezTo>
                    <a:pt x="319" y="339"/>
                    <a:pt x="326" y="332"/>
                    <a:pt x="323" y="329"/>
                  </a:cubicBezTo>
                  <a:cubicBezTo>
                    <a:pt x="331" y="323"/>
                    <a:pt x="327" y="346"/>
                    <a:pt x="337" y="343"/>
                  </a:cubicBezTo>
                  <a:cubicBezTo>
                    <a:pt x="338" y="347"/>
                    <a:pt x="336" y="348"/>
                    <a:pt x="335" y="351"/>
                  </a:cubicBezTo>
                  <a:cubicBezTo>
                    <a:pt x="331" y="353"/>
                    <a:pt x="327" y="341"/>
                    <a:pt x="326" y="351"/>
                  </a:cubicBezTo>
                  <a:cubicBezTo>
                    <a:pt x="320" y="346"/>
                    <a:pt x="315" y="350"/>
                    <a:pt x="310" y="345"/>
                  </a:cubicBezTo>
                  <a:cubicBezTo>
                    <a:pt x="308" y="345"/>
                    <a:pt x="308" y="348"/>
                    <a:pt x="308" y="351"/>
                  </a:cubicBezTo>
                  <a:cubicBezTo>
                    <a:pt x="301" y="342"/>
                    <a:pt x="281" y="357"/>
                    <a:pt x="277" y="344"/>
                  </a:cubicBezTo>
                  <a:cubicBezTo>
                    <a:pt x="275" y="352"/>
                    <a:pt x="267" y="346"/>
                    <a:pt x="267" y="352"/>
                  </a:cubicBezTo>
                  <a:cubicBezTo>
                    <a:pt x="258" y="345"/>
                    <a:pt x="249" y="355"/>
                    <a:pt x="236" y="350"/>
                  </a:cubicBezTo>
                  <a:cubicBezTo>
                    <a:pt x="236" y="348"/>
                    <a:pt x="238" y="348"/>
                    <a:pt x="238" y="346"/>
                  </a:cubicBezTo>
                  <a:cubicBezTo>
                    <a:pt x="239" y="346"/>
                    <a:pt x="240" y="345"/>
                    <a:pt x="240" y="344"/>
                  </a:cubicBezTo>
                  <a:cubicBezTo>
                    <a:pt x="245" y="353"/>
                    <a:pt x="250" y="341"/>
                    <a:pt x="256" y="340"/>
                  </a:cubicBezTo>
                  <a:cubicBezTo>
                    <a:pt x="260" y="346"/>
                    <a:pt x="277" y="346"/>
                    <a:pt x="282" y="339"/>
                  </a:cubicBezTo>
                  <a:cubicBezTo>
                    <a:pt x="278" y="339"/>
                    <a:pt x="267" y="340"/>
                    <a:pt x="266" y="329"/>
                  </a:cubicBezTo>
                  <a:cubicBezTo>
                    <a:pt x="269" y="328"/>
                    <a:pt x="269" y="331"/>
                    <a:pt x="273" y="331"/>
                  </a:cubicBezTo>
                  <a:cubicBezTo>
                    <a:pt x="272" y="328"/>
                    <a:pt x="267" y="329"/>
                    <a:pt x="269" y="323"/>
                  </a:cubicBezTo>
                  <a:cubicBezTo>
                    <a:pt x="278" y="322"/>
                    <a:pt x="276" y="333"/>
                    <a:pt x="282" y="335"/>
                  </a:cubicBezTo>
                  <a:cubicBezTo>
                    <a:pt x="284" y="330"/>
                    <a:pt x="288" y="327"/>
                    <a:pt x="288" y="321"/>
                  </a:cubicBezTo>
                  <a:cubicBezTo>
                    <a:pt x="293" y="319"/>
                    <a:pt x="297" y="329"/>
                    <a:pt x="290" y="327"/>
                  </a:cubicBezTo>
                  <a:cubicBezTo>
                    <a:pt x="289" y="330"/>
                    <a:pt x="300" y="331"/>
                    <a:pt x="297" y="325"/>
                  </a:cubicBezTo>
                  <a:cubicBezTo>
                    <a:pt x="300" y="331"/>
                    <a:pt x="299" y="330"/>
                    <a:pt x="304" y="331"/>
                  </a:cubicBezTo>
                  <a:cubicBezTo>
                    <a:pt x="307" y="329"/>
                    <a:pt x="308" y="325"/>
                    <a:pt x="314" y="325"/>
                  </a:cubicBezTo>
                  <a:close/>
                  <a:moveTo>
                    <a:pt x="323" y="324"/>
                  </a:moveTo>
                  <a:cubicBezTo>
                    <a:pt x="323" y="320"/>
                    <a:pt x="318" y="321"/>
                    <a:pt x="319" y="316"/>
                  </a:cubicBezTo>
                  <a:cubicBezTo>
                    <a:pt x="323" y="315"/>
                    <a:pt x="324" y="317"/>
                    <a:pt x="327" y="318"/>
                  </a:cubicBezTo>
                  <a:cubicBezTo>
                    <a:pt x="327" y="323"/>
                    <a:pt x="324" y="324"/>
                    <a:pt x="321" y="326"/>
                  </a:cubicBezTo>
                  <a:cubicBezTo>
                    <a:pt x="318" y="324"/>
                    <a:pt x="321" y="324"/>
                    <a:pt x="323" y="324"/>
                  </a:cubicBezTo>
                  <a:close/>
                  <a:moveTo>
                    <a:pt x="325" y="425"/>
                  </a:moveTo>
                  <a:cubicBezTo>
                    <a:pt x="321" y="436"/>
                    <a:pt x="316" y="418"/>
                    <a:pt x="314" y="415"/>
                  </a:cubicBezTo>
                  <a:cubicBezTo>
                    <a:pt x="324" y="411"/>
                    <a:pt x="316" y="427"/>
                    <a:pt x="325" y="425"/>
                  </a:cubicBezTo>
                  <a:close/>
                  <a:moveTo>
                    <a:pt x="326" y="227"/>
                  </a:moveTo>
                  <a:cubicBezTo>
                    <a:pt x="323" y="227"/>
                    <a:pt x="322" y="225"/>
                    <a:pt x="324" y="225"/>
                  </a:cubicBezTo>
                  <a:cubicBezTo>
                    <a:pt x="322" y="219"/>
                    <a:pt x="317" y="227"/>
                    <a:pt x="315" y="223"/>
                  </a:cubicBezTo>
                  <a:cubicBezTo>
                    <a:pt x="317" y="220"/>
                    <a:pt x="320" y="219"/>
                    <a:pt x="324" y="219"/>
                  </a:cubicBezTo>
                  <a:cubicBezTo>
                    <a:pt x="324" y="222"/>
                    <a:pt x="326" y="223"/>
                    <a:pt x="326" y="227"/>
                  </a:cubicBezTo>
                  <a:close/>
                  <a:moveTo>
                    <a:pt x="294" y="412"/>
                  </a:moveTo>
                  <a:cubicBezTo>
                    <a:pt x="294" y="418"/>
                    <a:pt x="283" y="427"/>
                    <a:pt x="283" y="416"/>
                  </a:cubicBezTo>
                  <a:cubicBezTo>
                    <a:pt x="290" y="419"/>
                    <a:pt x="287" y="410"/>
                    <a:pt x="294" y="412"/>
                  </a:cubicBezTo>
                  <a:close/>
                  <a:moveTo>
                    <a:pt x="137" y="317"/>
                  </a:moveTo>
                  <a:cubicBezTo>
                    <a:pt x="136" y="323"/>
                    <a:pt x="129" y="320"/>
                    <a:pt x="126" y="319"/>
                  </a:cubicBezTo>
                  <a:cubicBezTo>
                    <a:pt x="126" y="314"/>
                    <a:pt x="133" y="318"/>
                    <a:pt x="137" y="3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339"/>
            <p:cNvSpPr>
              <a:spLocks/>
            </p:cNvSpPr>
            <p:nvPr/>
          </p:nvSpPr>
          <p:spPr bwMode="auto">
            <a:xfrm>
              <a:off x="5056188" y="4743450"/>
              <a:ext cx="63500" cy="85725"/>
            </a:xfrm>
            <a:custGeom>
              <a:avLst/>
              <a:gdLst>
                <a:gd name="T0" fmla="*/ 17 w 17"/>
                <a:gd name="T1" fmla="*/ 12 h 23"/>
                <a:gd name="T2" fmla="*/ 17 w 17"/>
                <a:gd name="T3" fmla="*/ 19 h 23"/>
                <a:gd name="T4" fmla="*/ 7 w 17"/>
                <a:gd name="T5" fmla="*/ 21 h 23"/>
                <a:gd name="T6" fmla="*/ 0 w 17"/>
                <a:gd name="T7" fmla="*/ 2 h 23"/>
                <a:gd name="T8" fmla="*/ 13 w 17"/>
                <a:gd name="T9" fmla="*/ 8 h 23"/>
                <a:gd name="T10" fmla="*/ 9 w 17"/>
                <a:gd name="T11" fmla="*/ 17 h 23"/>
                <a:gd name="T12" fmla="*/ 17 w 17"/>
                <a:gd name="T13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">
                  <a:moveTo>
                    <a:pt x="17" y="12"/>
                  </a:moveTo>
                  <a:cubicBezTo>
                    <a:pt x="17" y="14"/>
                    <a:pt x="17" y="17"/>
                    <a:pt x="17" y="19"/>
                  </a:cubicBezTo>
                  <a:cubicBezTo>
                    <a:pt x="12" y="19"/>
                    <a:pt x="12" y="23"/>
                    <a:pt x="7" y="21"/>
                  </a:cubicBezTo>
                  <a:cubicBezTo>
                    <a:pt x="4" y="16"/>
                    <a:pt x="5" y="6"/>
                    <a:pt x="0" y="2"/>
                  </a:cubicBezTo>
                  <a:cubicBezTo>
                    <a:pt x="1" y="0"/>
                    <a:pt x="11" y="5"/>
                    <a:pt x="13" y="8"/>
                  </a:cubicBezTo>
                  <a:cubicBezTo>
                    <a:pt x="14" y="14"/>
                    <a:pt x="7" y="10"/>
                    <a:pt x="9" y="17"/>
                  </a:cubicBezTo>
                  <a:cubicBezTo>
                    <a:pt x="16" y="20"/>
                    <a:pt x="10" y="9"/>
                    <a:pt x="17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4340"/>
            <p:cNvSpPr>
              <a:spLocks/>
            </p:cNvSpPr>
            <p:nvPr/>
          </p:nvSpPr>
          <p:spPr bwMode="auto">
            <a:xfrm>
              <a:off x="11293475" y="4311650"/>
              <a:ext cx="57150" cy="33338"/>
            </a:xfrm>
            <a:custGeom>
              <a:avLst/>
              <a:gdLst>
                <a:gd name="T0" fmla="*/ 14 w 15"/>
                <a:gd name="T1" fmla="*/ 7 h 9"/>
                <a:gd name="T2" fmla="*/ 13 w 15"/>
                <a:gd name="T3" fmla="*/ 9 h 9"/>
                <a:gd name="T4" fmla="*/ 12 w 15"/>
                <a:gd name="T5" fmla="*/ 8 h 9"/>
                <a:gd name="T6" fmla="*/ 8 w 15"/>
                <a:gd name="T7" fmla="*/ 8 h 9"/>
                <a:gd name="T8" fmla="*/ 4 w 15"/>
                <a:gd name="T9" fmla="*/ 6 h 9"/>
                <a:gd name="T10" fmla="*/ 0 w 15"/>
                <a:gd name="T11" fmla="*/ 1 h 9"/>
                <a:gd name="T12" fmla="*/ 15 w 15"/>
                <a:gd name="T13" fmla="*/ 0 h 9"/>
                <a:gd name="T14" fmla="*/ 11 w 15"/>
                <a:gd name="T15" fmla="*/ 4 h 9"/>
                <a:gd name="T16" fmla="*/ 14 w 15"/>
                <a:gd name="T1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">
                  <a:moveTo>
                    <a:pt x="14" y="7"/>
                  </a:moveTo>
                  <a:cubicBezTo>
                    <a:pt x="15" y="9"/>
                    <a:pt x="14" y="9"/>
                    <a:pt x="13" y="9"/>
                  </a:cubicBezTo>
                  <a:cubicBezTo>
                    <a:pt x="13" y="9"/>
                    <a:pt x="13" y="9"/>
                    <a:pt x="12" y="8"/>
                  </a:cubicBezTo>
                  <a:cubicBezTo>
                    <a:pt x="11" y="8"/>
                    <a:pt x="10" y="8"/>
                    <a:pt x="8" y="8"/>
                  </a:cubicBezTo>
                  <a:cubicBezTo>
                    <a:pt x="7" y="8"/>
                    <a:pt x="5" y="7"/>
                    <a:pt x="4" y="6"/>
                  </a:cubicBezTo>
                  <a:cubicBezTo>
                    <a:pt x="2" y="5"/>
                    <a:pt x="1" y="3"/>
                    <a:pt x="0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2" y="2"/>
                    <a:pt x="11" y="4"/>
                  </a:cubicBezTo>
                  <a:cubicBezTo>
                    <a:pt x="10" y="5"/>
                    <a:pt x="11" y="6"/>
                    <a:pt x="1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4341"/>
            <p:cNvSpPr>
              <a:spLocks/>
            </p:cNvSpPr>
            <p:nvPr/>
          </p:nvSpPr>
          <p:spPr bwMode="auto">
            <a:xfrm>
              <a:off x="9240838" y="4025900"/>
              <a:ext cx="52388" cy="44450"/>
            </a:xfrm>
            <a:custGeom>
              <a:avLst/>
              <a:gdLst>
                <a:gd name="T0" fmla="*/ 7 w 14"/>
                <a:gd name="T1" fmla="*/ 6 h 12"/>
                <a:gd name="T2" fmla="*/ 4 w 14"/>
                <a:gd name="T3" fmla="*/ 0 h 12"/>
                <a:gd name="T4" fmla="*/ 13 w 14"/>
                <a:gd name="T5" fmla="*/ 1 h 12"/>
                <a:gd name="T6" fmla="*/ 7 w 14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7" y="6"/>
                  </a:moveTo>
                  <a:cubicBezTo>
                    <a:pt x="6" y="4"/>
                    <a:pt x="3" y="4"/>
                    <a:pt x="4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6"/>
                    <a:pt x="0" y="12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4342"/>
            <p:cNvSpPr>
              <a:spLocks/>
            </p:cNvSpPr>
            <p:nvPr/>
          </p:nvSpPr>
          <p:spPr bwMode="auto">
            <a:xfrm>
              <a:off x="8404225" y="4025900"/>
              <a:ext cx="82550" cy="44450"/>
            </a:xfrm>
            <a:custGeom>
              <a:avLst/>
              <a:gdLst>
                <a:gd name="T0" fmla="*/ 22 w 22"/>
                <a:gd name="T1" fmla="*/ 4 h 12"/>
                <a:gd name="T2" fmla="*/ 2 w 22"/>
                <a:gd name="T3" fmla="*/ 5 h 12"/>
                <a:gd name="T4" fmla="*/ 22 w 22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2">
                  <a:moveTo>
                    <a:pt x="22" y="4"/>
                  </a:moveTo>
                  <a:cubicBezTo>
                    <a:pt x="19" y="7"/>
                    <a:pt x="7" y="12"/>
                    <a:pt x="2" y="5"/>
                  </a:cubicBezTo>
                  <a:cubicBezTo>
                    <a:pt x="0" y="6"/>
                    <a:pt x="19" y="0"/>
                    <a:pt x="2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4343"/>
            <p:cNvSpPr>
              <a:spLocks/>
            </p:cNvSpPr>
            <p:nvPr/>
          </p:nvSpPr>
          <p:spPr bwMode="auto">
            <a:xfrm>
              <a:off x="8186738" y="4064000"/>
              <a:ext cx="90488" cy="66675"/>
            </a:xfrm>
            <a:custGeom>
              <a:avLst/>
              <a:gdLst>
                <a:gd name="T0" fmla="*/ 9 w 24"/>
                <a:gd name="T1" fmla="*/ 9 h 18"/>
                <a:gd name="T2" fmla="*/ 0 w 24"/>
                <a:gd name="T3" fmla="*/ 7 h 18"/>
                <a:gd name="T4" fmla="*/ 18 w 24"/>
                <a:gd name="T5" fmla="*/ 1 h 18"/>
                <a:gd name="T6" fmla="*/ 4 w 24"/>
                <a:gd name="T7" fmla="*/ 7 h 18"/>
                <a:gd name="T8" fmla="*/ 9 w 24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9" y="9"/>
                  </a:moveTo>
                  <a:cubicBezTo>
                    <a:pt x="6" y="18"/>
                    <a:pt x="3" y="9"/>
                    <a:pt x="0" y="7"/>
                  </a:cubicBezTo>
                  <a:cubicBezTo>
                    <a:pt x="1" y="0"/>
                    <a:pt x="15" y="6"/>
                    <a:pt x="18" y="1"/>
                  </a:cubicBezTo>
                  <a:cubicBezTo>
                    <a:pt x="24" y="7"/>
                    <a:pt x="7" y="5"/>
                    <a:pt x="4" y="7"/>
                  </a:cubicBezTo>
                  <a:cubicBezTo>
                    <a:pt x="4" y="9"/>
                    <a:pt x="7" y="9"/>
                    <a:pt x="9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4344"/>
            <p:cNvSpPr>
              <a:spLocks/>
            </p:cNvSpPr>
            <p:nvPr/>
          </p:nvSpPr>
          <p:spPr bwMode="auto">
            <a:xfrm>
              <a:off x="7716838" y="4094163"/>
              <a:ext cx="101600" cy="58738"/>
            </a:xfrm>
            <a:custGeom>
              <a:avLst/>
              <a:gdLst>
                <a:gd name="T0" fmla="*/ 23 w 27"/>
                <a:gd name="T1" fmla="*/ 3 h 16"/>
                <a:gd name="T2" fmla="*/ 15 w 27"/>
                <a:gd name="T3" fmla="*/ 9 h 16"/>
                <a:gd name="T4" fmla="*/ 21 w 27"/>
                <a:gd name="T5" fmla="*/ 13 h 16"/>
                <a:gd name="T6" fmla="*/ 0 w 27"/>
                <a:gd name="T7" fmla="*/ 11 h 16"/>
                <a:gd name="T8" fmla="*/ 14 w 27"/>
                <a:gd name="T9" fmla="*/ 1 h 16"/>
                <a:gd name="T10" fmla="*/ 23 w 27"/>
                <a:gd name="T11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6">
                  <a:moveTo>
                    <a:pt x="23" y="3"/>
                  </a:moveTo>
                  <a:cubicBezTo>
                    <a:pt x="27" y="5"/>
                    <a:pt x="19" y="9"/>
                    <a:pt x="15" y="9"/>
                  </a:cubicBezTo>
                  <a:cubicBezTo>
                    <a:pt x="14" y="13"/>
                    <a:pt x="18" y="13"/>
                    <a:pt x="21" y="13"/>
                  </a:cubicBezTo>
                  <a:cubicBezTo>
                    <a:pt x="14" y="16"/>
                    <a:pt x="5" y="15"/>
                    <a:pt x="0" y="11"/>
                  </a:cubicBezTo>
                  <a:cubicBezTo>
                    <a:pt x="5" y="7"/>
                    <a:pt x="13" y="9"/>
                    <a:pt x="14" y="1"/>
                  </a:cubicBezTo>
                  <a:cubicBezTo>
                    <a:pt x="18" y="0"/>
                    <a:pt x="22" y="8"/>
                    <a:pt x="2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4345"/>
            <p:cNvSpPr>
              <a:spLocks/>
            </p:cNvSpPr>
            <p:nvPr/>
          </p:nvSpPr>
          <p:spPr bwMode="auto">
            <a:xfrm>
              <a:off x="7581900" y="5835650"/>
              <a:ext cx="87313" cy="41275"/>
            </a:xfrm>
            <a:custGeom>
              <a:avLst/>
              <a:gdLst>
                <a:gd name="T0" fmla="*/ 18 w 23"/>
                <a:gd name="T1" fmla="*/ 6 h 11"/>
                <a:gd name="T2" fmla="*/ 6 w 23"/>
                <a:gd name="T3" fmla="*/ 6 h 11"/>
                <a:gd name="T4" fmla="*/ 18 w 23"/>
                <a:gd name="T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1">
                  <a:moveTo>
                    <a:pt x="18" y="6"/>
                  </a:moveTo>
                  <a:cubicBezTo>
                    <a:pt x="23" y="11"/>
                    <a:pt x="6" y="2"/>
                    <a:pt x="6" y="6"/>
                  </a:cubicBezTo>
                  <a:cubicBezTo>
                    <a:pt x="0" y="0"/>
                    <a:pt x="17" y="2"/>
                    <a:pt x="1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4346"/>
            <p:cNvSpPr>
              <a:spLocks/>
            </p:cNvSpPr>
            <p:nvPr/>
          </p:nvSpPr>
          <p:spPr bwMode="auto">
            <a:xfrm>
              <a:off x="7424738" y="5854700"/>
              <a:ext cx="168275" cy="36513"/>
            </a:xfrm>
            <a:custGeom>
              <a:avLst/>
              <a:gdLst>
                <a:gd name="T0" fmla="*/ 21 w 45"/>
                <a:gd name="T1" fmla="*/ 3 h 10"/>
                <a:gd name="T2" fmla="*/ 8 w 45"/>
                <a:gd name="T3" fmla="*/ 6 h 10"/>
                <a:gd name="T4" fmla="*/ 8 w 45"/>
                <a:gd name="T5" fmla="*/ 0 h 10"/>
                <a:gd name="T6" fmla="*/ 45 w 45"/>
                <a:gd name="T7" fmla="*/ 3 h 10"/>
                <a:gd name="T8" fmla="*/ 34 w 45"/>
                <a:gd name="T9" fmla="*/ 9 h 10"/>
                <a:gd name="T10" fmla="*/ 21 w 45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0">
                  <a:moveTo>
                    <a:pt x="21" y="3"/>
                  </a:moveTo>
                  <a:cubicBezTo>
                    <a:pt x="22" y="10"/>
                    <a:pt x="13" y="1"/>
                    <a:pt x="8" y="6"/>
                  </a:cubicBezTo>
                  <a:cubicBezTo>
                    <a:pt x="0" y="4"/>
                    <a:pt x="14" y="1"/>
                    <a:pt x="8" y="0"/>
                  </a:cubicBezTo>
                  <a:cubicBezTo>
                    <a:pt x="15" y="0"/>
                    <a:pt x="26" y="1"/>
                    <a:pt x="45" y="3"/>
                  </a:cubicBezTo>
                  <a:cubicBezTo>
                    <a:pt x="42" y="10"/>
                    <a:pt x="37" y="2"/>
                    <a:pt x="34" y="9"/>
                  </a:cubicBezTo>
                  <a:cubicBezTo>
                    <a:pt x="29" y="7"/>
                    <a:pt x="23" y="6"/>
                    <a:pt x="2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4347"/>
            <p:cNvSpPr>
              <a:spLocks/>
            </p:cNvSpPr>
            <p:nvPr/>
          </p:nvSpPr>
          <p:spPr bwMode="auto">
            <a:xfrm>
              <a:off x="7292975" y="4243388"/>
              <a:ext cx="82550" cy="38100"/>
            </a:xfrm>
            <a:custGeom>
              <a:avLst/>
              <a:gdLst>
                <a:gd name="T0" fmla="*/ 4 w 22"/>
                <a:gd name="T1" fmla="*/ 8 h 10"/>
                <a:gd name="T2" fmla="*/ 0 w 22"/>
                <a:gd name="T3" fmla="*/ 4 h 10"/>
                <a:gd name="T4" fmla="*/ 22 w 22"/>
                <a:gd name="T5" fmla="*/ 2 h 10"/>
                <a:gd name="T6" fmla="*/ 3 w 22"/>
                <a:gd name="T7" fmla="*/ 10 h 10"/>
                <a:gd name="T8" fmla="*/ 4 w 22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0">
                  <a:moveTo>
                    <a:pt x="4" y="8"/>
                  </a:moveTo>
                  <a:cubicBezTo>
                    <a:pt x="3" y="6"/>
                    <a:pt x="2" y="4"/>
                    <a:pt x="0" y="4"/>
                  </a:cubicBezTo>
                  <a:cubicBezTo>
                    <a:pt x="4" y="4"/>
                    <a:pt x="14" y="0"/>
                    <a:pt x="22" y="2"/>
                  </a:cubicBezTo>
                  <a:cubicBezTo>
                    <a:pt x="20" y="9"/>
                    <a:pt x="6" y="3"/>
                    <a:pt x="3" y="10"/>
                  </a:cubicBezTo>
                  <a:cubicBezTo>
                    <a:pt x="1" y="9"/>
                    <a:pt x="2" y="8"/>
                    <a:pt x="4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4348"/>
            <p:cNvSpPr>
              <a:spLocks/>
            </p:cNvSpPr>
            <p:nvPr/>
          </p:nvSpPr>
          <p:spPr bwMode="auto">
            <a:xfrm>
              <a:off x="7124700" y="4240213"/>
              <a:ext cx="179388" cy="85725"/>
            </a:xfrm>
            <a:custGeom>
              <a:avLst/>
              <a:gdLst>
                <a:gd name="T0" fmla="*/ 48 w 48"/>
                <a:gd name="T1" fmla="*/ 15 h 23"/>
                <a:gd name="T2" fmla="*/ 21 w 48"/>
                <a:gd name="T3" fmla="*/ 18 h 23"/>
                <a:gd name="T4" fmla="*/ 24 w 48"/>
                <a:gd name="T5" fmla="*/ 10 h 23"/>
                <a:gd name="T6" fmla="*/ 19 w 48"/>
                <a:gd name="T7" fmla="*/ 16 h 23"/>
                <a:gd name="T8" fmla="*/ 0 w 48"/>
                <a:gd name="T9" fmla="*/ 10 h 23"/>
                <a:gd name="T10" fmla="*/ 21 w 48"/>
                <a:gd name="T11" fmla="*/ 10 h 23"/>
                <a:gd name="T12" fmla="*/ 17 w 48"/>
                <a:gd name="T13" fmla="*/ 6 h 23"/>
                <a:gd name="T14" fmla="*/ 34 w 48"/>
                <a:gd name="T15" fmla="*/ 13 h 23"/>
                <a:gd name="T16" fmla="*/ 41 w 48"/>
                <a:gd name="T17" fmla="*/ 9 h 23"/>
                <a:gd name="T18" fmla="*/ 48 w 48"/>
                <a:gd name="T19" fmla="*/ 13 h 23"/>
                <a:gd name="T20" fmla="*/ 46 w 48"/>
                <a:gd name="T21" fmla="*/ 17 h 23"/>
                <a:gd name="T22" fmla="*/ 48 w 48"/>
                <a:gd name="T23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23">
                  <a:moveTo>
                    <a:pt x="48" y="15"/>
                  </a:moveTo>
                  <a:cubicBezTo>
                    <a:pt x="46" y="23"/>
                    <a:pt x="31" y="14"/>
                    <a:pt x="21" y="18"/>
                  </a:cubicBezTo>
                  <a:cubicBezTo>
                    <a:pt x="19" y="13"/>
                    <a:pt x="24" y="14"/>
                    <a:pt x="24" y="10"/>
                  </a:cubicBezTo>
                  <a:cubicBezTo>
                    <a:pt x="20" y="10"/>
                    <a:pt x="18" y="12"/>
                    <a:pt x="19" y="16"/>
                  </a:cubicBezTo>
                  <a:cubicBezTo>
                    <a:pt x="12" y="12"/>
                    <a:pt x="7" y="16"/>
                    <a:pt x="0" y="10"/>
                  </a:cubicBezTo>
                  <a:cubicBezTo>
                    <a:pt x="6" y="0"/>
                    <a:pt x="15" y="16"/>
                    <a:pt x="21" y="10"/>
                  </a:cubicBezTo>
                  <a:cubicBezTo>
                    <a:pt x="21" y="7"/>
                    <a:pt x="19" y="7"/>
                    <a:pt x="17" y="6"/>
                  </a:cubicBezTo>
                  <a:cubicBezTo>
                    <a:pt x="20" y="3"/>
                    <a:pt x="30" y="7"/>
                    <a:pt x="34" y="13"/>
                  </a:cubicBezTo>
                  <a:cubicBezTo>
                    <a:pt x="37" y="12"/>
                    <a:pt x="40" y="11"/>
                    <a:pt x="41" y="9"/>
                  </a:cubicBezTo>
                  <a:cubicBezTo>
                    <a:pt x="44" y="10"/>
                    <a:pt x="43" y="15"/>
                    <a:pt x="48" y="13"/>
                  </a:cubicBezTo>
                  <a:cubicBezTo>
                    <a:pt x="48" y="14"/>
                    <a:pt x="47" y="15"/>
                    <a:pt x="46" y="17"/>
                  </a:cubicBezTo>
                  <a:cubicBezTo>
                    <a:pt x="48" y="17"/>
                    <a:pt x="48" y="16"/>
                    <a:pt x="48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4349"/>
            <p:cNvSpPr>
              <a:spLocks/>
            </p:cNvSpPr>
            <p:nvPr/>
          </p:nvSpPr>
          <p:spPr bwMode="auto">
            <a:xfrm>
              <a:off x="7019925" y="4292600"/>
              <a:ext cx="63500" cy="52388"/>
            </a:xfrm>
            <a:custGeom>
              <a:avLst/>
              <a:gdLst>
                <a:gd name="T0" fmla="*/ 13 w 17"/>
                <a:gd name="T1" fmla="*/ 9 h 14"/>
                <a:gd name="T2" fmla="*/ 0 w 17"/>
                <a:gd name="T3" fmla="*/ 7 h 14"/>
                <a:gd name="T4" fmla="*/ 13 w 17"/>
                <a:gd name="T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4">
                  <a:moveTo>
                    <a:pt x="13" y="9"/>
                  </a:moveTo>
                  <a:cubicBezTo>
                    <a:pt x="17" y="14"/>
                    <a:pt x="2" y="9"/>
                    <a:pt x="0" y="7"/>
                  </a:cubicBezTo>
                  <a:cubicBezTo>
                    <a:pt x="5" y="0"/>
                    <a:pt x="7" y="12"/>
                    <a:pt x="1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4350"/>
            <p:cNvSpPr>
              <a:spLocks/>
            </p:cNvSpPr>
            <p:nvPr/>
          </p:nvSpPr>
          <p:spPr bwMode="auto">
            <a:xfrm>
              <a:off x="6234113" y="5538788"/>
              <a:ext cx="60325" cy="44450"/>
            </a:xfrm>
            <a:custGeom>
              <a:avLst/>
              <a:gdLst>
                <a:gd name="T0" fmla="*/ 0 w 16"/>
                <a:gd name="T1" fmla="*/ 6 h 12"/>
                <a:gd name="T2" fmla="*/ 8 w 16"/>
                <a:gd name="T3" fmla="*/ 8 h 12"/>
                <a:gd name="T4" fmla="*/ 6 w 16"/>
                <a:gd name="T5" fmla="*/ 0 h 12"/>
                <a:gd name="T6" fmla="*/ 8 w 16"/>
                <a:gd name="T7" fmla="*/ 2 h 12"/>
                <a:gd name="T8" fmla="*/ 12 w 16"/>
                <a:gd name="T9" fmla="*/ 2 h 12"/>
                <a:gd name="T10" fmla="*/ 13 w 16"/>
                <a:gd name="T11" fmla="*/ 12 h 12"/>
                <a:gd name="T12" fmla="*/ 0 w 16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0" y="6"/>
                  </a:moveTo>
                  <a:cubicBezTo>
                    <a:pt x="2" y="0"/>
                    <a:pt x="2" y="12"/>
                    <a:pt x="8" y="8"/>
                  </a:cubicBezTo>
                  <a:cubicBezTo>
                    <a:pt x="8" y="4"/>
                    <a:pt x="6" y="4"/>
                    <a:pt x="6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8" y="4"/>
                    <a:pt x="11" y="4"/>
                    <a:pt x="12" y="2"/>
                  </a:cubicBezTo>
                  <a:cubicBezTo>
                    <a:pt x="16" y="2"/>
                    <a:pt x="12" y="9"/>
                    <a:pt x="13" y="12"/>
                  </a:cubicBezTo>
                  <a:cubicBezTo>
                    <a:pt x="11" y="8"/>
                    <a:pt x="0" y="12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4351"/>
            <p:cNvSpPr>
              <a:spLocks/>
            </p:cNvSpPr>
            <p:nvPr/>
          </p:nvSpPr>
          <p:spPr bwMode="auto">
            <a:xfrm>
              <a:off x="6167438" y="5561013"/>
              <a:ext cx="115888" cy="71438"/>
            </a:xfrm>
            <a:custGeom>
              <a:avLst/>
              <a:gdLst>
                <a:gd name="T0" fmla="*/ 31 w 31"/>
                <a:gd name="T1" fmla="*/ 8 h 19"/>
                <a:gd name="T2" fmla="*/ 0 w 31"/>
                <a:gd name="T3" fmla="*/ 9 h 19"/>
                <a:gd name="T4" fmla="*/ 11 w 31"/>
                <a:gd name="T5" fmla="*/ 0 h 19"/>
                <a:gd name="T6" fmla="*/ 31 w 31"/>
                <a:gd name="T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31" y="8"/>
                  </a:moveTo>
                  <a:cubicBezTo>
                    <a:pt x="19" y="5"/>
                    <a:pt x="5" y="19"/>
                    <a:pt x="0" y="9"/>
                  </a:cubicBezTo>
                  <a:cubicBezTo>
                    <a:pt x="11" y="12"/>
                    <a:pt x="10" y="4"/>
                    <a:pt x="11" y="0"/>
                  </a:cubicBezTo>
                  <a:cubicBezTo>
                    <a:pt x="18" y="4"/>
                    <a:pt x="24" y="9"/>
                    <a:pt x="3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4352"/>
            <p:cNvSpPr>
              <a:spLocks/>
            </p:cNvSpPr>
            <p:nvPr/>
          </p:nvSpPr>
          <p:spPr bwMode="auto">
            <a:xfrm>
              <a:off x="6021388" y="5530850"/>
              <a:ext cx="123825" cy="93663"/>
            </a:xfrm>
            <a:custGeom>
              <a:avLst/>
              <a:gdLst>
                <a:gd name="T0" fmla="*/ 33 w 33"/>
                <a:gd name="T1" fmla="*/ 17 h 25"/>
                <a:gd name="T2" fmla="*/ 15 w 33"/>
                <a:gd name="T3" fmla="*/ 25 h 25"/>
                <a:gd name="T4" fmla="*/ 4 w 33"/>
                <a:gd name="T5" fmla="*/ 24 h 25"/>
                <a:gd name="T6" fmla="*/ 0 w 33"/>
                <a:gd name="T7" fmla="*/ 11 h 25"/>
                <a:gd name="T8" fmla="*/ 17 w 33"/>
                <a:gd name="T9" fmla="*/ 9 h 25"/>
                <a:gd name="T10" fmla="*/ 11 w 33"/>
                <a:gd name="T11" fmla="*/ 13 h 25"/>
                <a:gd name="T12" fmla="*/ 26 w 33"/>
                <a:gd name="T13" fmla="*/ 13 h 25"/>
                <a:gd name="T14" fmla="*/ 26 w 33"/>
                <a:gd name="T15" fmla="*/ 0 h 25"/>
                <a:gd name="T16" fmla="*/ 33 w 33"/>
                <a:gd name="T1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5">
                  <a:moveTo>
                    <a:pt x="33" y="17"/>
                  </a:moveTo>
                  <a:cubicBezTo>
                    <a:pt x="27" y="24"/>
                    <a:pt x="15" y="14"/>
                    <a:pt x="15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17"/>
                    <a:pt x="13" y="12"/>
                    <a:pt x="0" y="11"/>
                  </a:cubicBezTo>
                  <a:cubicBezTo>
                    <a:pt x="2" y="6"/>
                    <a:pt x="12" y="10"/>
                    <a:pt x="17" y="9"/>
                  </a:cubicBezTo>
                  <a:cubicBezTo>
                    <a:pt x="16" y="12"/>
                    <a:pt x="11" y="10"/>
                    <a:pt x="11" y="13"/>
                  </a:cubicBezTo>
                  <a:cubicBezTo>
                    <a:pt x="15" y="19"/>
                    <a:pt x="20" y="11"/>
                    <a:pt x="26" y="13"/>
                  </a:cubicBezTo>
                  <a:cubicBezTo>
                    <a:pt x="20" y="9"/>
                    <a:pt x="21" y="1"/>
                    <a:pt x="26" y="0"/>
                  </a:cubicBezTo>
                  <a:cubicBezTo>
                    <a:pt x="26" y="7"/>
                    <a:pt x="25" y="12"/>
                    <a:pt x="33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4353"/>
            <p:cNvSpPr>
              <a:spLocks/>
            </p:cNvSpPr>
            <p:nvPr/>
          </p:nvSpPr>
          <p:spPr bwMode="auto">
            <a:xfrm>
              <a:off x="5911850" y="5907088"/>
              <a:ext cx="187325" cy="49213"/>
            </a:xfrm>
            <a:custGeom>
              <a:avLst/>
              <a:gdLst>
                <a:gd name="T0" fmla="*/ 50 w 50"/>
                <a:gd name="T1" fmla="*/ 8 h 13"/>
                <a:gd name="T2" fmla="*/ 20 w 50"/>
                <a:gd name="T3" fmla="*/ 4 h 13"/>
                <a:gd name="T4" fmla="*/ 33 w 50"/>
                <a:gd name="T5" fmla="*/ 12 h 13"/>
                <a:gd name="T6" fmla="*/ 0 w 50"/>
                <a:gd name="T7" fmla="*/ 4 h 13"/>
                <a:gd name="T8" fmla="*/ 19 w 50"/>
                <a:gd name="T9" fmla="*/ 0 h 13"/>
                <a:gd name="T10" fmla="*/ 50 w 50"/>
                <a:gd name="T11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3">
                  <a:moveTo>
                    <a:pt x="50" y="8"/>
                  </a:moveTo>
                  <a:cubicBezTo>
                    <a:pt x="41" y="13"/>
                    <a:pt x="32" y="3"/>
                    <a:pt x="20" y="4"/>
                  </a:cubicBezTo>
                  <a:cubicBezTo>
                    <a:pt x="20" y="11"/>
                    <a:pt x="32" y="6"/>
                    <a:pt x="33" y="12"/>
                  </a:cubicBezTo>
                  <a:cubicBezTo>
                    <a:pt x="23" y="12"/>
                    <a:pt x="9" y="11"/>
                    <a:pt x="0" y="4"/>
                  </a:cubicBezTo>
                  <a:cubicBezTo>
                    <a:pt x="8" y="4"/>
                    <a:pt x="17" y="13"/>
                    <a:pt x="19" y="0"/>
                  </a:cubicBezTo>
                  <a:cubicBezTo>
                    <a:pt x="33" y="0"/>
                    <a:pt x="41" y="6"/>
                    <a:pt x="5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4354"/>
            <p:cNvSpPr>
              <a:spLocks/>
            </p:cNvSpPr>
            <p:nvPr/>
          </p:nvSpPr>
          <p:spPr bwMode="auto">
            <a:xfrm>
              <a:off x="6016625" y="5294313"/>
              <a:ext cx="79375" cy="76200"/>
            </a:xfrm>
            <a:custGeom>
              <a:avLst/>
              <a:gdLst>
                <a:gd name="T0" fmla="*/ 4 w 21"/>
                <a:gd name="T1" fmla="*/ 0 h 20"/>
                <a:gd name="T2" fmla="*/ 21 w 21"/>
                <a:gd name="T3" fmla="*/ 14 h 20"/>
                <a:gd name="T4" fmla="*/ 4 w 21"/>
                <a:gd name="T5" fmla="*/ 20 h 20"/>
                <a:gd name="T6" fmla="*/ 4 w 21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4" y="0"/>
                  </a:moveTo>
                  <a:cubicBezTo>
                    <a:pt x="14" y="0"/>
                    <a:pt x="14" y="11"/>
                    <a:pt x="21" y="14"/>
                  </a:cubicBezTo>
                  <a:cubicBezTo>
                    <a:pt x="17" y="19"/>
                    <a:pt x="10" y="11"/>
                    <a:pt x="4" y="20"/>
                  </a:cubicBezTo>
                  <a:cubicBezTo>
                    <a:pt x="0" y="10"/>
                    <a:pt x="3" y="10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4355"/>
            <p:cNvSpPr>
              <a:spLocks/>
            </p:cNvSpPr>
            <p:nvPr/>
          </p:nvSpPr>
          <p:spPr bwMode="auto">
            <a:xfrm>
              <a:off x="6021388" y="5227638"/>
              <a:ext cx="82550" cy="49213"/>
            </a:xfrm>
            <a:custGeom>
              <a:avLst/>
              <a:gdLst>
                <a:gd name="T0" fmla="*/ 16 w 22"/>
                <a:gd name="T1" fmla="*/ 13 h 13"/>
                <a:gd name="T2" fmla="*/ 14 w 22"/>
                <a:gd name="T3" fmla="*/ 7 h 13"/>
                <a:gd name="T4" fmla="*/ 0 w 22"/>
                <a:gd name="T5" fmla="*/ 8 h 13"/>
                <a:gd name="T6" fmla="*/ 7 w 22"/>
                <a:gd name="T7" fmla="*/ 3 h 13"/>
                <a:gd name="T8" fmla="*/ 16 w 2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16" y="13"/>
                  </a:moveTo>
                  <a:cubicBezTo>
                    <a:pt x="14" y="12"/>
                    <a:pt x="15" y="9"/>
                    <a:pt x="14" y="7"/>
                  </a:cubicBezTo>
                  <a:cubicBezTo>
                    <a:pt x="9" y="8"/>
                    <a:pt x="6" y="12"/>
                    <a:pt x="0" y="8"/>
                  </a:cubicBezTo>
                  <a:cubicBezTo>
                    <a:pt x="0" y="0"/>
                    <a:pt x="8" y="11"/>
                    <a:pt x="7" y="3"/>
                  </a:cubicBezTo>
                  <a:cubicBezTo>
                    <a:pt x="12" y="4"/>
                    <a:pt x="22" y="7"/>
                    <a:pt x="16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4356"/>
            <p:cNvSpPr>
              <a:spLocks/>
            </p:cNvSpPr>
            <p:nvPr/>
          </p:nvSpPr>
          <p:spPr bwMode="auto">
            <a:xfrm>
              <a:off x="5487988" y="5568950"/>
              <a:ext cx="533400" cy="161925"/>
            </a:xfrm>
            <a:custGeom>
              <a:avLst/>
              <a:gdLst>
                <a:gd name="T0" fmla="*/ 109 w 142"/>
                <a:gd name="T1" fmla="*/ 29 h 43"/>
                <a:gd name="T2" fmla="*/ 118 w 142"/>
                <a:gd name="T3" fmla="*/ 24 h 43"/>
                <a:gd name="T4" fmla="*/ 135 w 142"/>
                <a:gd name="T5" fmla="*/ 22 h 43"/>
                <a:gd name="T6" fmla="*/ 142 w 142"/>
                <a:gd name="T7" fmla="*/ 32 h 43"/>
                <a:gd name="T8" fmla="*/ 138 w 142"/>
                <a:gd name="T9" fmla="*/ 38 h 43"/>
                <a:gd name="T10" fmla="*/ 131 w 142"/>
                <a:gd name="T11" fmla="*/ 38 h 43"/>
                <a:gd name="T12" fmla="*/ 118 w 142"/>
                <a:gd name="T13" fmla="*/ 30 h 43"/>
                <a:gd name="T14" fmla="*/ 107 w 142"/>
                <a:gd name="T15" fmla="*/ 31 h 43"/>
                <a:gd name="T16" fmla="*/ 103 w 142"/>
                <a:gd name="T17" fmla="*/ 39 h 43"/>
                <a:gd name="T18" fmla="*/ 75 w 142"/>
                <a:gd name="T19" fmla="*/ 35 h 43"/>
                <a:gd name="T20" fmla="*/ 79 w 142"/>
                <a:gd name="T21" fmla="*/ 27 h 43"/>
                <a:gd name="T22" fmla="*/ 88 w 142"/>
                <a:gd name="T23" fmla="*/ 27 h 43"/>
                <a:gd name="T24" fmla="*/ 101 w 142"/>
                <a:gd name="T25" fmla="*/ 20 h 43"/>
                <a:gd name="T26" fmla="*/ 92 w 142"/>
                <a:gd name="T27" fmla="*/ 12 h 43"/>
                <a:gd name="T28" fmla="*/ 89 w 142"/>
                <a:gd name="T29" fmla="*/ 19 h 43"/>
                <a:gd name="T30" fmla="*/ 52 w 142"/>
                <a:gd name="T31" fmla="*/ 15 h 43"/>
                <a:gd name="T32" fmla="*/ 50 w 142"/>
                <a:gd name="T33" fmla="*/ 23 h 43"/>
                <a:gd name="T34" fmla="*/ 44 w 142"/>
                <a:gd name="T35" fmla="*/ 15 h 43"/>
                <a:gd name="T36" fmla="*/ 19 w 142"/>
                <a:gd name="T37" fmla="*/ 15 h 43"/>
                <a:gd name="T38" fmla="*/ 17 w 142"/>
                <a:gd name="T39" fmla="*/ 32 h 43"/>
                <a:gd name="T40" fmla="*/ 9 w 142"/>
                <a:gd name="T41" fmla="*/ 28 h 43"/>
                <a:gd name="T42" fmla="*/ 11 w 142"/>
                <a:gd name="T43" fmla="*/ 14 h 43"/>
                <a:gd name="T44" fmla="*/ 0 w 142"/>
                <a:gd name="T45" fmla="*/ 22 h 43"/>
                <a:gd name="T46" fmla="*/ 0 w 142"/>
                <a:gd name="T47" fmla="*/ 10 h 43"/>
                <a:gd name="T48" fmla="*/ 54 w 142"/>
                <a:gd name="T49" fmla="*/ 13 h 43"/>
                <a:gd name="T50" fmla="*/ 98 w 142"/>
                <a:gd name="T51" fmla="*/ 14 h 43"/>
                <a:gd name="T52" fmla="*/ 100 w 142"/>
                <a:gd name="T53" fmla="*/ 6 h 43"/>
                <a:gd name="T54" fmla="*/ 126 w 142"/>
                <a:gd name="T55" fmla="*/ 10 h 43"/>
                <a:gd name="T56" fmla="*/ 138 w 142"/>
                <a:gd name="T57" fmla="*/ 5 h 43"/>
                <a:gd name="T58" fmla="*/ 125 w 142"/>
                <a:gd name="T59" fmla="*/ 18 h 43"/>
                <a:gd name="T60" fmla="*/ 103 w 142"/>
                <a:gd name="T61" fmla="*/ 18 h 43"/>
                <a:gd name="T62" fmla="*/ 112 w 142"/>
                <a:gd name="T63" fmla="*/ 24 h 43"/>
                <a:gd name="T64" fmla="*/ 109 w 142"/>
                <a:gd name="T65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43">
                  <a:moveTo>
                    <a:pt x="109" y="29"/>
                  </a:moveTo>
                  <a:cubicBezTo>
                    <a:pt x="111" y="27"/>
                    <a:pt x="118" y="29"/>
                    <a:pt x="118" y="24"/>
                  </a:cubicBezTo>
                  <a:cubicBezTo>
                    <a:pt x="123" y="27"/>
                    <a:pt x="133" y="30"/>
                    <a:pt x="135" y="22"/>
                  </a:cubicBezTo>
                  <a:cubicBezTo>
                    <a:pt x="140" y="23"/>
                    <a:pt x="138" y="30"/>
                    <a:pt x="142" y="32"/>
                  </a:cubicBezTo>
                  <a:cubicBezTo>
                    <a:pt x="142" y="34"/>
                    <a:pt x="132" y="36"/>
                    <a:pt x="138" y="38"/>
                  </a:cubicBezTo>
                  <a:cubicBezTo>
                    <a:pt x="137" y="43"/>
                    <a:pt x="135" y="35"/>
                    <a:pt x="131" y="38"/>
                  </a:cubicBezTo>
                  <a:cubicBezTo>
                    <a:pt x="132" y="25"/>
                    <a:pt x="123" y="35"/>
                    <a:pt x="118" y="30"/>
                  </a:cubicBezTo>
                  <a:cubicBezTo>
                    <a:pt x="117" y="35"/>
                    <a:pt x="108" y="39"/>
                    <a:pt x="107" y="31"/>
                  </a:cubicBezTo>
                  <a:cubicBezTo>
                    <a:pt x="103" y="32"/>
                    <a:pt x="106" y="38"/>
                    <a:pt x="103" y="39"/>
                  </a:cubicBezTo>
                  <a:cubicBezTo>
                    <a:pt x="92" y="34"/>
                    <a:pt x="88" y="39"/>
                    <a:pt x="75" y="35"/>
                  </a:cubicBezTo>
                  <a:cubicBezTo>
                    <a:pt x="79" y="33"/>
                    <a:pt x="88" y="31"/>
                    <a:pt x="79" y="27"/>
                  </a:cubicBezTo>
                  <a:cubicBezTo>
                    <a:pt x="80" y="23"/>
                    <a:pt x="84" y="30"/>
                    <a:pt x="88" y="27"/>
                  </a:cubicBezTo>
                  <a:cubicBezTo>
                    <a:pt x="78" y="20"/>
                    <a:pt x="100" y="26"/>
                    <a:pt x="101" y="20"/>
                  </a:cubicBezTo>
                  <a:cubicBezTo>
                    <a:pt x="97" y="15"/>
                    <a:pt x="86" y="22"/>
                    <a:pt x="92" y="12"/>
                  </a:cubicBezTo>
                  <a:cubicBezTo>
                    <a:pt x="87" y="10"/>
                    <a:pt x="89" y="16"/>
                    <a:pt x="89" y="19"/>
                  </a:cubicBezTo>
                  <a:cubicBezTo>
                    <a:pt x="78" y="8"/>
                    <a:pt x="60" y="23"/>
                    <a:pt x="52" y="15"/>
                  </a:cubicBezTo>
                  <a:cubicBezTo>
                    <a:pt x="49" y="16"/>
                    <a:pt x="50" y="20"/>
                    <a:pt x="50" y="23"/>
                  </a:cubicBezTo>
                  <a:cubicBezTo>
                    <a:pt x="47" y="21"/>
                    <a:pt x="43" y="21"/>
                    <a:pt x="44" y="15"/>
                  </a:cubicBezTo>
                  <a:cubicBezTo>
                    <a:pt x="35" y="23"/>
                    <a:pt x="33" y="9"/>
                    <a:pt x="19" y="15"/>
                  </a:cubicBezTo>
                  <a:cubicBezTo>
                    <a:pt x="24" y="20"/>
                    <a:pt x="17" y="26"/>
                    <a:pt x="17" y="32"/>
                  </a:cubicBezTo>
                  <a:cubicBezTo>
                    <a:pt x="13" y="32"/>
                    <a:pt x="14" y="27"/>
                    <a:pt x="9" y="28"/>
                  </a:cubicBezTo>
                  <a:cubicBezTo>
                    <a:pt x="16" y="25"/>
                    <a:pt x="15" y="21"/>
                    <a:pt x="11" y="14"/>
                  </a:cubicBezTo>
                  <a:cubicBezTo>
                    <a:pt x="7" y="17"/>
                    <a:pt x="8" y="24"/>
                    <a:pt x="0" y="22"/>
                  </a:cubicBezTo>
                  <a:cubicBezTo>
                    <a:pt x="5" y="17"/>
                    <a:pt x="2" y="17"/>
                    <a:pt x="0" y="10"/>
                  </a:cubicBezTo>
                  <a:cubicBezTo>
                    <a:pt x="17" y="17"/>
                    <a:pt x="42" y="0"/>
                    <a:pt x="54" y="13"/>
                  </a:cubicBezTo>
                  <a:cubicBezTo>
                    <a:pt x="65" y="5"/>
                    <a:pt x="88" y="3"/>
                    <a:pt x="98" y="14"/>
                  </a:cubicBezTo>
                  <a:cubicBezTo>
                    <a:pt x="103" y="12"/>
                    <a:pt x="100" y="11"/>
                    <a:pt x="100" y="6"/>
                  </a:cubicBezTo>
                  <a:cubicBezTo>
                    <a:pt x="110" y="14"/>
                    <a:pt x="120" y="4"/>
                    <a:pt x="126" y="10"/>
                  </a:cubicBezTo>
                  <a:cubicBezTo>
                    <a:pt x="128" y="4"/>
                    <a:pt x="137" y="6"/>
                    <a:pt x="138" y="5"/>
                  </a:cubicBezTo>
                  <a:cubicBezTo>
                    <a:pt x="142" y="10"/>
                    <a:pt x="126" y="10"/>
                    <a:pt x="125" y="18"/>
                  </a:cubicBezTo>
                  <a:cubicBezTo>
                    <a:pt x="120" y="12"/>
                    <a:pt x="110" y="17"/>
                    <a:pt x="103" y="18"/>
                  </a:cubicBezTo>
                  <a:cubicBezTo>
                    <a:pt x="103" y="27"/>
                    <a:pt x="110" y="20"/>
                    <a:pt x="112" y="24"/>
                  </a:cubicBezTo>
                  <a:cubicBezTo>
                    <a:pt x="117" y="29"/>
                    <a:pt x="105" y="19"/>
                    <a:pt x="109" y="2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4357"/>
            <p:cNvSpPr>
              <a:spLocks/>
            </p:cNvSpPr>
            <p:nvPr/>
          </p:nvSpPr>
          <p:spPr bwMode="auto">
            <a:xfrm>
              <a:off x="5980113" y="5068888"/>
              <a:ext cx="44450" cy="46038"/>
            </a:xfrm>
            <a:custGeom>
              <a:avLst/>
              <a:gdLst>
                <a:gd name="T0" fmla="*/ 11 w 12"/>
                <a:gd name="T1" fmla="*/ 2 h 12"/>
                <a:gd name="T2" fmla="*/ 9 w 12"/>
                <a:gd name="T3" fmla="*/ 12 h 12"/>
                <a:gd name="T4" fmla="*/ 0 w 12"/>
                <a:gd name="T5" fmla="*/ 6 h 12"/>
                <a:gd name="T6" fmla="*/ 11 w 12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1" y="2"/>
                  </a:moveTo>
                  <a:cubicBezTo>
                    <a:pt x="12" y="6"/>
                    <a:pt x="11" y="9"/>
                    <a:pt x="9" y="12"/>
                  </a:cubicBezTo>
                  <a:cubicBezTo>
                    <a:pt x="4" y="12"/>
                    <a:pt x="5" y="6"/>
                    <a:pt x="0" y="6"/>
                  </a:cubicBezTo>
                  <a:cubicBezTo>
                    <a:pt x="3" y="1"/>
                    <a:pt x="6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4358"/>
            <p:cNvSpPr>
              <a:spLocks/>
            </p:cNvSpPr>
            <p:nvPr/>
          </p:nvSpPr>
          <p:spPr bwMode="auto">
            <a:xfrm>
              <a:off x="5881688" y="4875213"/>
              <a:ext cx="79375" cy="100013"/>
            </a:xfrm>
            <a:custGeom>
              <a:avLst/>
              <a:gdLst>
                <a:gd name="T0" fmla="*/ 21 w 21"/>
                <a:gd name="T1" fmla="*/ 23 h 27"/>
                <a:gd name="T2" fmla="*/ 21 w 21"/>
                <a:gd name="T3" fmla="*/ 27 h 27"/>
                <a:gd name="T4" fmla="*/ 16 w 21"/>
                <a:gd name="T5" fmla="*/ 26 h 27"/>
                <a:gd name="T6" fmla="*/ 18 w 21"/>
                <a:gd name="T7" fmla="*/ 23 h 27"/>
                <a:gd name="T8" fmla="*/ 8 w 21"/>
                <a:gd name="T9" fmla="*/ 21 h 27"/>
                <a:gd name="T10" fmla="*/ 7 w 21"/>
                <a:gd name="T11" fmla="*/ 11 h 27"/>
                <a:gd name="T12" fmla="*/ 16 w 21"/>
                <a:gd name="T13" fmla="*/ 7 h 27"/>
                <a:gd name="T14" fmla="*/ 10 w 21"/>
                <a:gd name="T15" fmla="*/ 9 h 27"/>
                <a:gd name="T16" fmla="*/ 21 w 21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7">
                  <a:moveTo>
                    <a:pt x="21" y="23"/>
                  </a:moveTo>
                  <a:cubicBezTo>
                    <a:pt x="21" y="24"/>
                    <a:pt x="21" y="25"/>
                    <a:pt x="21" y="27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5"/>
                    <a:pt x="18" y="25"/>
                    <a:pt x="18" y="23"/>
                  </a:cubicBezTo>
                  <a:cubicBezTo>
                    <a:pt x="13" y="23"/>
                    <a:pt x="11" y="22"/>
                    <a:pt x="8" y="21"/>
                  </a:cubicBezTo>
                  <a:cubicBezTo>
                    <a:pt x="8" y="14"/>
                    <a:pt x="11" y="7"/>
                    <a:pt x="7" y="11"/>
                  </a:cubicBezTo>
                  <a:cubicBezTo>
                    <a:pt x="0" y="4"/>
                    <a:pt x="14" y="0"/>
                    <a:pt x="16" y="7"/>
                  </a:cubicBezTo>
                  <a:cubicBezTo>
                    <a:pt x="16" y="9"/>
                    <a:pt x="13" y="9"/>
                    <a:pt x="10" y="9"/>
                  </a:cubicBezTo>
                  <a:cubicBezTo>
                    <a:pt x="14" y="14"/>
                    <a:pt x="15" y="21"/>
                    <a:pt x="21" y="2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4359"/>
            <p:cNvSpPr>
              <a:spLocks/>
            </p:cNvSpPr>
            <p:nvPr/>
          </p:nvSpPr>
          <p:spPr bwMode="auto">
            <a:xfrm>
              <a:off x="5892800" y="5016500"/>
              <a:ext cx="68263" cy="98425"/>
            </a:xfrm>
            <a:custGeom>
              <a:avLst/>
              <a:gdLst>
                <a:gd name="T0" fmla="*/ 14 w 18"/>
                <a:gd name="T1" fmla="*/ 6 h 26"/>
                <a:gd name="T2" fmla="*/ 9 w 18"/>
                <a:gd name="T3" fmla="*/ 16 h 26"/>
                <a:gd name="T4" fmla="*/ 14 w 18"/>
                <a:gd name="T5" fmla="*/ 23 h 26"/>
                <a:gd name="T6" fmla="*/ 5 w 18"/>
                <a:gd name="T7" fmla="*/ 25 h 26"/>
                <a:gd name="T8" fmla="*/ 0 w 18"/>
                <a:gd name="T9" fmla="*/ 6 h 26"/>
                <a:gd name="T10" fmla="*/ 3 w 18"/>
                <a:gd name="T11" fmla="*/ 0 h 26"/>
                <a:gd name="T12" fmla="*/ 12 w 18"/>
                <a:gd name="T13" fmla="*/ 8 h 26"/>
                <a:gd name="T14" fmla="*/ 14 w 18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6">
                  <a:moveTo>
                    <a:pt x="14" y="6"/>
                  </a:moveTo>
                  <a:cubicBezTo>
                    <a:pt x="18" y="8"/>
                    <a:pt x="10" y="13"/>
                    <a:pt x="9" y="16"/>
                  </a:cubicBezTo>
                  <a:cubicBezTo>
                    <a:pt x="8" y="21"/>
                    <a:pt x="16" y="17"/>
                    <a:pt x="14" y="23"/>
                  </a:cubicBezTo>
                  <a:cubicBezTo>
                    <a:pt x="9" y="22"/>
                    <a:pt x="9" y="26"/>
                    <a:pt x="5" y="25"/>
                  </a:cubicBezTo>
                  <a:cubicBezTo>
                    <a:pt x="2" y="17"/>
                    <a:pt x="5" y="10"/>
                    <a:pt x="0" y="6"/>
                  </a:cubicBezTo>
                  <a:cubicBezTo>
                    <a:pt x="0" y="3"/>
                    <a:pt x="3" y="3"/>
                    <a:pt x="3" y="0"/>
                  </a:cubicBezTo>
                  <a:cubicBezTo>
                    <a:pt x="4" y="2"/>
                    <a:pt x="5" y="8"/>
                    <a:pt x="12" y="8"/>
                  </a:cubicBezTo>
                  <a:cubicBezTo>
                    <a:pt x="14" y="8"/>
                    <a:pt x="14" y="7"/>
                    <a:pt x="1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4360"/>
            <p:cNvSpPr>
              <a:spLocks/>
            </p:cNvSpPr>
            <p:nvPr/>
          </p:nvSpPr>
          <p:spPr bwMode="auto">
            <a:xfrm>
              <a:off x="5784850" y="5456238"/>
              <a:ext cx="142875" cy="85725"/>
            </a:xfrm>
            <a:custGeom>
              <a:avLst/>
              <a:gdLst>
                <a:gd name="T0" fmla="*/ 3 w 38"/>
                <a:gd name="T1" fmla="*/ 9 h 23"/>
                <a:gd name="T2" fmla="*/ 5 w 38"/>
                <a:gd name="T3" fmla="*/ 3 h 23"/>
                <a:gd name="T4" fmla="*/ 34 w 38"/>
                <a:gd name="T5" fmla="*/ 1 h 23"/>
                <a:gd name="T6" fmla="*/ 36 w 38"/>
                <a:gd name="T7" fmla="*/ 13 h 23"/>
                <a:gd name="T8" fmla="*/ 19 w 38"/>
                <a:gd name="T9" fmla="*/ 15 h 23"/>
                <a:gd name="T10" fmla="*/ 19 w 38"/>
                <a:gd name="T11" fmla="*/ 9 h 23"/>
                <a:gd name="T12" fmla="*/ 6 w 38"/>
                <a:gd name="T13" fmla="*/ 14 h 23"/>
                <a:gd name="T14" fmla="*/ 10 w 38"/>
                <a:gd name="T15" fmla="*/ 20 h 23"/>
                <a:gd name="T16" fmla="*/ 1 w 38"/>
                <a:gd name="T17" fmla="*/ 9 h 23"/>
                <a:gd name="T18" fmla="*/ 3 w 38"/>
                <a:gd name="T1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23">
                  <a:moveTo>
                    <a:pt x="3" y="9"/>
                  </a:moveTo>
                  <a:cubicBezTo>
                    <a:pt x="10" y="9"/>
                    <a:pt x="3" y="7"/>
                    <a:pt x="5" y="3"/>
                  </a:cubicBezTo>
                  <a:cubicBezTo>
                    <a:pt x="12" y="8"/>
                    <a:pt x="24" y="0"/>
                    <a:pt x="34" y="1"/>
                  </a:cubicBezTo>
                  <a:cubicBezTo>
                    <a:pt x="38" y="2"/>
                    <a:pt x="35" y="10"/>
                    <a:pt x="36" y="13"/>
                  </a:cubicBezTo>
                  <a:cubicBezTo>
                    <a:pt x="28" y="15"/>
                    <a:pt x="26" y="13"/>
                    <a:pt x="19" y="15"/>
                  </a:cubicBezTo>
                  <a:cubicBezTo>
                    <a:pt x="19" y="13"/>
                    <a:pt x="19" y="11"/>
                    <a:pt x="19" y="9"/>
                  </a:cubicBezTo>
                  <a:cubicBezTo>
                    <a:pt x="15" y="14"/>
                    <a:pt x="11" y="14"/>
                    <a:pt x="6" y="14"/>
                  </a:cubicBezTo>
                  <a:cubicBezTo>
                    <a:pt x="8" y="16"/>
                    <a:pt x="11" y="17"/>
                    <a:pt x="10" y="20"/>
                  </a:cubicBezTo>
                  <a:cubicBezTo>
                    <a:pt x="0" y="23"/>
                    <a:pt x="3" y="9"/>
                    <a:pt x="1" y="9"/>
                  </a:cubicBezTo>
                  <a:cubicBezTo>
                    <a:pt x="1" y="6"/>
                    <a:pt x="3" y="8"/>
                    <a:pt x="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4361"/>
            <p:cNvSpPr>
              <a:spLocks/>
            </p:cNvSpPr>
            <p:nvPr/>
          </p:nvSpPr>
          <p:spPr bwMode="auto">
            <a:xfrm>
              <a:off x="5821363" y="5708650"/>
              <a:ext cx="98425" cy="88900"/>
            </a:xfrm>
            <a:custGeom>
              <a:avLst/>
              <a:gdLst>
                <a:gd name="T0" fmla="*/ 7 w 26"/>
                <a:gd name="T1" fmla="*/ 4 h 24"/>
                <a:gd name="T2" fmla="*/ 25 w 26"/>
                <a:gd name="T3" fmla="*/ 10 h 24"/>
                <a:gd name="T4" fmla="*/ 18 w 26"/>
                <a:gd name="T5" fmla="*/ 6 h 24"/>
                <a:gd name="T6" fmla="*/ 6 w 26"/>
                <a:gd name="T7" fmla="*/ 14 h 24"/>
                <a:gd name="T8" fmla="*/ 16 w 26"/>
                <a:gd name="T9" fmla="*/ 20 h 24"/>
                <a:gd name="T10" fmla="*/ 6 w 26"/>
                <a:gd name="T11" fmla="*/ 23 h 24"/>
                <a:gd name="T12" fmla="*/ 7 w 26"/>
                <a:gd name="T1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4">
                  <a:moveTo>
                    <a:pt x="7" y="4"/>
                  </a:moveTo>
                  <a:cubicBezTo>
                    <a:pt x="13" y="5"/>
                    <a:pt x="26" y="0"/>
                    <a:pt x="25" y="10"/>
                  </a:cubicBezTo>
                  <a:cubicBezTo>
                    <a:pt x="22" y="9"/>
                    <a:pt x="16" y="12"/>
                    <a:pt x="18" y="6"/>
                  </a:cubicBezTo>
                  <a:cubicBezTo>
                    <a:pt x="14" y="9"/>
                    <a:pt x="12" y="13"/>
                    <a:pt x="6" y="14"/>
                  </a:cubicBezTo>
                  <a:cubicBezTo>
                    <a:pt x="8" y="17"/>
                    <a:pt x="13" y="17"/>
                    <a:pt x="16" y="20"/>
                  </a:cubicBezTo>
                  <a:cubicBezTo>
                    <a:pt x="14" y="22"/>
                    <a:pt x="11" y="24"/>
                    <a:pt x="6" y="23"/>
                  </a:cubicBezTo>
                  <a:cubicBezTo>
                    <a:pt x="0" y="14"/>
                    <a:pt x="9" y="11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4362"/>
            <p:cNvSpPr>
              <a:spLocks/>
            </p:cNvSpPr>
            <p:nvPr/>
          </p:nvSpPr>
          <p:spPr bwMode="auto">
            <a:xfrm>
              <a:off x="5675313" y="5305425"/>
              <a:ext cx="142875" cy="38100"/>
            </a:xfrm>
            <a:custGeom>
              <a:avLst/>
              <a:gdLst>
                <a:gd name="T0" fmla="*/ 38 w 38"/>
                <a:gd name="T1" fmla="*/ 8 h 10"/>
                <a:gd name="T2" fmla="*/ 25 w 38"/>
                <a:gd name="T3" fmla="*/ 10 h 10"/>
                <a:gd name="T4" fmla="*/ 21 w 38"/>
                <a:gd name="T5" fmla="*/ 10 h 10"/>
                <a:gd name="T6" fmla="*/ 34 w 38"/>
                <a:gd name="T7" fmla="*/ 0 h 10"/>
                <a:gd name="T8" fmla="*/ 38 w 38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0">
                  <a:moveTo>
                    <a:pt x="38" y="8"/>
                  </a:moveTo>
                  <a:cubicBezTo>
                    <a:pt x="36" y="10"/>
                    <a:pt x="32" y="10"/>
                    <a:pt x="25" y="10"/>
                  </a:cubicBezTo>
                  <a:cubicBezTo>
                    <a:pt x="35" y="6"/>
                    <a:pt x="25" y="4"/>
                    <a:pt x="21" y="10"/>
                  </a:cubicBezTo>
                  <a:cubicBezTo>
                    <a:pt x="0" y="7"/>
                    <a:pt x="27" y="1"/>
                    <a:pt x="34" y="0"/>
                  </a:cubicBezTo>
                  <a:cubicBezTo>
                    <a:pt x="37" y="1"/>
                    <a:pt x="34" y="8"/>
                    <a:pt x="38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4363"/>
            <p:cNvSpPr>
              <a:spLocks/>
            </p:cNvSpPr>
            <p:nvPr/>
          </p:nvSpPr>
          <p:spPr bwMode="auto">
            <a:xfrm>
              <a:off x="5743575" y="4664075"/>
              <a:ext cx="85725" cy="52388"/>
            </a:xfrm>
            <a:custGeom>
              <a:avLst/>
              <a:gdLst>
                <a:gd name="T0" fmla="*/ 13 w 23"/>
                <a:gd name="T1" fmla="*/ 0 h 14"/>
                <a:gd name="T2" fmla="*/ 0 w 23"/>
                <a:gd name="T3" fmla="*/ 10 h 14"/>
                <a:gd name="T4" fmla="*/ 13 w 23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4">
                  <a:moveTo>
                    <a:pt x="13" y="0"/>
                  </a:moveTo>
                  <a:cubicBezTo>
                    <a:pt x="23" y="5"/>
                    <a:pt x="4" y="14"/>
                    <a:pt x="0" y="10"/>
                  </a:cubicBezTo>
                  <a:cubicBezTo>
                    <a:pt x="4" y="6"/>
                    <a:pt x="12" y="7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4364"/>
            <p:cNvSpPr>
              <a:spLocks/>
            </p:cNvSpPr>
            <p:nvPr/>
          </p:nvSpPr>
          <p:spPr bwMode="auto">
            <a:xfrm>
              <a:off x="5649913" y="5895975"/>
              <a:ext cx="146050" cy="52388"/>
            </a:xfrm>
            <a:custGeom>
              <a:avLst/>
              <a:gdLst>
                <a:gd name="T0" fmla="*/ 6 w 39"/>
                <a:gd name="T1" fmla="*/ 0 h 14"/>
                <a:gd name="T2" fmla="*/ 6 w 39"/>
                <a:gd name="T3" fmla="*/ 2 h 14"/>
                <a:gd name="T4" fmla="*/ 24 w 39"/>
                <a:gd name="T5" fmla="*/ 2 h 14"/>
                <a:gd name="T6" fmla="*/ 21 w 39"/>
                <a:gd name="T7" fmla="*/ 6 h 14"/>
                <a:gd name="T8" fmla="*/ 35 w 39"/>
                <a:gd name="T9" fmla="*/ 0 h 14"/>
                <a:gd name="T10" fmla="*/ 37 w 39"/>
                <a:gd name="T11" fmla="*/ 14 h 14"/>
                <a:gd name="T12" fmla="*/ 0 w 39"/>
                <a:gd name="T13" fmla="*/ 7 h 14"/>
                <a:gd name="T14" fmla="*/ 6 w 39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4">
                  <a:moveTo>
                    <a:pt x="6" y="0"/>
                  </a:moveTo>
                  <a:cubicBezTo>
                    <a:pt x="8" y="0"/>
                    <a:pt x="7" y="2"/>
                    <a:pt x="6" y="2"/>
                  </a:cubicBezTo>
                  <a:cubicBezTo>
                    <a:pt x="13" y="6"/>
                    <a:pt x="19" y="2"/>
                    <a:pt x="24" y="2"/>
                  </a:cubicBezTo>
                  <a:cubicBezTo>
                    <a:pt x="25" y="5"/>
                    <a:pt x="23" y="6"/>
                    <a:pt x="21" y="6"/>
                  </a:cubicBezTo>
                  <a:cubicBezTo>
                    <a:pt x="25" y="11"/>
                    <a:pt x="35" y="6"/>
                    <a:pt x="35" y="0"/>
                  </a:cubicBezTo>
                  <a:cubicBezTo>
                    <a:pt x="39" y="3"/>
                    <a:pt x="33" y="9"/>
                    <a:pt x="37" y="14"/>
                  </a:cubicBezTo>
                  <a:cubicBezTo>
                    <a:pt x="20" y="8"/>
                    <a:pt x="15" y="14"/>
                    <a:pt x="0" y="7"/>
                  </a:cubicBezTo>
                  <a:cubicBezTo>
                    <a:pt x="1" y="3"/>
                    <a:pt x="5" y="4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4365"/>
            <p:cNvSpPr>
              <a:spLocks/>
            </p:cNvSpPr>
            <p:nvPr/>
          </p:nvSpPr>
          <p:spPr bwMode="auto">
            <a:xfrm>
              <a:off x="5691188" y="5467350"/>
              <a:ext cx="41275" cy="57150"/>
            </a:xfrm>
            <a:custGeom>
              <a:avLst/>
              <a:gdLst>
                <a:gd name="T0" fmla="*/ 11 w 11"/>
                <a:gd name="T1" fmla="*/ 9 h 15"/>
                <a:gd name="T2" fmla="*/ 6 w 11"/>
                <a:gd name="T3" fmla="*/ 5 h 15"/>
                <a:gd name="T4" fmla="*/ 2 w 11"/>
                <a:gd name="T5" fmla="*/ 5 h 15"/>
                <a:gd name="T6" fmla="*/ 11 w 11"/>
                <a:gd name="T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">
                  <a:moveTo>
                    <a:pt x="11" y="9"/>
                  </a:moveTo>
                  <a:cubicBezTo>
                    <a:pt x="9" y="15"/>
                    <a:pt x="0" y="8"/>
                    <a:pt x="6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4" y="0"/>
                    <a:pt x="9" y="8"/>
                    <a:pt x="1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4366"/>
            <p:cNvSpPr>
              <a:spLocks/>
            </p:cNvSpPr>
            <p:nvPr/>
          </p:nvSpPr>
          <p:spPr bwMode="auto">
            <a:xfrm>
              <a:off x="5626100" y="5670550"/>
              <a:ext cx="68263" cy="60325"/>
            </a:xfrm>
            <a:custGeom>
              <a:avLst/>
              <a:gdLst>
                <a:gd name="T0" fmla="*/ 14 w 18"/>
                <a:gd name="T1" fmla="*/ 11 h 16"/>
                <a:gd name="T2" fmla="*/ 3 w 18"/>
                <a:gd name="T3" fmla="*/ 11 h 16"/>
                <a:gd name="T4" fmla="*/ 0 w 18"/>
                <a:gd name="T5" fmla="*/ 5 h 16"/>
                <a:gd name="T6" fmla="*/ 9 w 18"/>
                <a:gd name="T7" fmla="*/ 0 h 16"/>
                <a:gd name="T8" fmla="*/ 14 w 18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14" y="11"/>
                  </a:moveTo>
                  <a:cubicBezTo>
                    <a:pt x="18" y="16"/>
                    <a:pt x="8" y="10"/>
                    <a:pt x="3" y="11"/>
                  </a:cubicBezTo>
                  <a:cubicBezTo>
                    <a:pt x="2" y="10"/>
                    <a:pt x="2" y="6"/>
                    <a:pt x="0" y="5"/>
                  </a:cubicBezTo>
                  <a:cubicBezTo>
                    <a:pt x="3" y="3"/>
                    <a:pt x="6" y="5"/>
                    <a:pt x="9" y="0"/>
                  </a:cubicBezTo>
                  <a:cubicBezTo>
                    <a:pt x="18" y="0"/>
                    <a:pt x="5" y="11"/>
                    <a:pt x="14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4367"/>
            <p:cNvSpPr>
              <a:spLocks/>
            </p:cNvSpPr>
            <p:nvPr/>
          </p:nvSpPr>
          <p:spPr bwMode="auto">
            <a:xfrm>
              <a:off x="5537200" y="5464175"/>
              <a:ext cx="138113" cy="71438"/>
            </a:xfrm>
            <a:custGeom>
              <a:avLst/>
              <a:gdLst>
                <a:gd name="T0" fmla="*/ 30 w 37"/>
                <a:gd name="T1" fmla="*/ 4 h 19"/>
                <a:gd name="T2" fmla="*/ 37 w 37"/>
                <a:gd name="T3" fmla="*/ 12 h 19"/>
                <a:gd name="T4" fmla="*/ 0 w 37"/>
                <a:gd name="T5" fmla="*/ 15 h 19"/>
                <a:gd name="T6" fmla="*/ 30 w 37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9">
                  <a:moveTo>
                    <a:pt x="30" y="4"/>
                  </a:moveTo>
                  <a:cubicBezTo>
                    <a:pt x="36" y="3"/>
                    <a:pt x="31" y="14"/>
                    <a:pt x="37" y="12"/>
                  </a:cubicBezTo>
                  <a:cubicBezTo>
                    <a:pt x="22" y="19"/>
                    <a:pt x="17" y="11"/>
                    <a:pt x="0" y="15"/>
                  </a:cubicBezTo>
                  <a:cubicBezTo>
                    <a:pt x="7" y="0"/>
                    <a:pt x="22" y="15"/>
                    <a:pt x="3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4368"/>
            <p:cNvSpPr>
              <a:spLocks/>
            </p:cNvSpPr>
            <p:nvPr/>
          </p:nvSpPr>
          <p:spPr bwMode="auto">
            <a:xfrm>
              <a:off x="5556250" y="5103813"/>
              <a:ext cx="63500" cy="25400"/>
            </a:xfrm>
            <a:custGeom>
              <a:avLst/>
              <a:gdLst>
                <a:gd name="T0" fmla="*/ 17 w 17"/>
                <a:gd name="T1" fmla="*/ 1 h 7"/>
                <a:gd name="T2" fmla="*/ 4 w 17"/>
                <a:gd name="T3" fmla="*/ 7 h 7"/>
                <a:gd name="T4" fmla="*/ 17 w 17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17" y="1"/>
                  </a:moveTo>
                  <a:cubicBezTo>
                    <a:pt x="16" y="7"/>
                    <a:pt x="6" y="2"/>
                    <a:pt x="4" y="7"/>
                  </a:cubicBezTo>
                  <a:cubicBezTo>
                    <a:pt x="0" y="3"/>
                    <a:pt x="12" y="0"/>
                    <a:pt x="1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4369"/>
            <p:cNvSpPr>
              <a:spLocks/>
            </p:cNvSpPr>
            <p:nvPr/>
          </p:nvSpPr>
          <p:spPr bwMode="auto">
            <a:xfrm>
              <a:off x="5559425" y="5643563"/>
              <a:ext cx="71438" cy="52388"/>
            </a:xfrm>
            <a:custGeom>
              <a:avLst/>
              <a:gdLst>
                <a:gd name="T0" fmla="*/ 12 w 19"/>
                <a:gd name="T1" fmla="*/ 6 h 14"/>
                <a:gd name="T2" fmla="*/ 10 w 19"/>
                <a:gd name="T3" fmla="*/ 4 h 14"/>
                <a:gd name="T4" fmla="*/ 5 w 19"/>
                <a:gd name="T5" fmla="*/ 14 h 14"/>
                <a:gd name="T6" fmla="*/ 12 w 19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12" y="6"/>
                  </a:moveTo>
                  <a:cubicBezTo>
                    <a:pt x="13" y="5"/>
                    <a:pt x="12" y="4"/>
                    <a:pt x="10" y="4"/>
                  </a:cubicBezTo>
                  <a:cubicBezTo>
                    <a:pt x="19" y="0"/>
                    <a:pt x="8" y="13"/>
                    <a:pt x="5" y="14"/>
                  </a:cubicBezTo>
                  <a:cubicBezTo>
                    <a:pt x="0" y="11"/>
                    <a:pt x="10" y="8"/>
                    <a:pt x="1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4370"/>
            <p:cNvSpPr>
              <a:spLocks/>
            </p:cNvSpPr>
            <p:nvPr/>
          </p:nvSpPr>
          <p:spPr bwMode="auto">
            <a:xfrm>
              <a:off x="5326063" y="4413250"/>
              <a:ext cx="41275" cy="30163"/>
            </a:xfrm>
            <a:custGeom>
              <a:avLst/>
              <a:gdLst>
                <a:gd name="T0" fmla="*/ 11 w 11"/>
                <a:gd name="T1" fmla="*/ 4 h 8"/>
                <a:gd name="T2" fmla="*/ 9 w 11"/>
                <a:gd name="T3" fmla="*/ 4 h 8"/>
                <a:gd name="T4" fmla="*/ 3 w 11"/>
                <a:gd name="T5" fmla="*/ 7 h 8"/>
                <a:gd name="T6" fmla="*/ 3 w 11"/>
                <a:gd name="T7" fmla="*/ 0 h 8"/>
                <a:gd name="T8" fmla="*/ 9 w 11"/>
                <a:gd name="T9" fmla="*/ 0 h 8"/>
                <a:gd name="T10" fmla="*/ 11 w 11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8">
                  <a:moveTo>
                    <a:pt x="11" y="4"/>
                  </a:moveTo>
                  <a:cubicBezTo>
                    <a:pt x="10" y="6"/>
                    <a:pt x="9" y="5"/>
                    <a:pt x="9" y="4"/>
                  </a:cubicBezTo>
                  <a:cubicBezTo>
                    <a:pt x="7" y="5"/>
                    <a:pt x="7" y="8"/>
                    <a:pt x="3" y="7"/>
                  </a:cubicBezTo>
                  <a:cubicBezTo>
                    <a:pt x="0" y="3"/>
                    <a:pt x="3" y="5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ubicBezTo>
                    <a:pt x="8" y="2"/>
                    <a:pt x="9" y="3"/>
                    <a:pt x="1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4371"/>
            <p:cNvSpPr>
              <a:spLocks/>
            </p:cNvSpPr>
            <p:nvPr/>
          </p:nvSpPr>
          <p:spPr bwMode="auto">
            <a:xfrm>
              <a:off x="5078413" y="4592638"/>
              <a:ext cx="82550" cy="98425"/>
            </a:xfrm>
            <a:custGeom>
              <a:avLst/>
              <a:gdLst>
                <a:gd name="T0" fmla="*/ 13 w 22"/>
                <a:gd name="T1" fmla="*/ 9 h 26"/>
                <a:gd name="T2" fmla="*/ 11 w 22"/>
                <a:gd name="T3" fmla="*/ 26 h 26"/>
                <a:gd name="T4" fmla="*/ 0 w 22"/>
                <a:gd name="T5" fmla="*/ 3 h 26"/>
                <a:gd name="T6" fmla="*/ 15 w 22"/>
                <a:gd name="T7" fmla="*/ 1 h 26"/>
                <a:gd name="T8" fmla="*/ 7 w 22"/>
                <a:gd name="T9" fmla="*/ 9 h 26"/>
                <a:gd name="T10" fmla="*/ 11 w 22"/>
                <a:gd name="T11" fmla="*/ 13 h 26"/>
                <a:gd name="T12" fmla="*/ 13 w 22"/>
                <a:gd name="T13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6">
                  <a:moveTo>
                    <a:pt x="13" y="9"/>
                  </a:moveTo>
                  <a:cubicBezTo>
                    <a:pt x="22" y="11"/>
                    <a:pt x="2" y="17"/>
                    <a:pt x="11" y="26"/>
                  </a:cubicBezTo>
                  <a:cubicBezTo>
                    <a:pt x="6" y="20"/>
                    <a:pt x="1" y="13"/>
                    <a:pt x="0" y="3"/>
                  </a:cubicBezTo>
                  <a:cubicBezTo>
                    <a:pt x="6" y="3"/>
                    <a:pt x="8" y="0"/>
                    <a:pt x="15" y="1"/>
                  </a:cubicBezTo>
                  <a:cubicBezTo>
                    <a:pt x="13" y="5"/>
                    <a:pt x="8" y="4"/>
                    <a:pt x="7" y="9"/>
                  </a:cubicBezTo>
                  <a:cubicBezTo>
                    <a:pt x="8" y="11"/>
                    <a:pt x="9" y="12"/>
                    <a:pt x="11" y="13"/>
                  </a:cubicBezTo>
                  <a:cubicBezTo>
                    <a:pt x="13" y="13"/>
                    <a:pt x="13" y="10"/>
                    <a:pt x="1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4372"/>
            <p:cNvSpPr>
              <a:spLocks/>
            </p:cNvSpPr>
            <p:nvPr/>
          </p:nvSpPr>
          <p:spPr bwMode="auto">
            <a:xfrm>
              <a:off x="5059363" y="5703888"/>
              <a:ext cx="68263" cy="98425"/>
            </a:xfrm>
            <a:custGeom>
              <a:avLst/>
              <a:gdLst>
                <a:gd name="T0" fmla="*/ 18 w 18"/>
                <a:gd name="T1" fmla="*/ 16 h 26"/>
                <a:gd name="T2" fmla="*/ 7 w 18"/>
                <a:gd name="T3" fmla="*/ 23 h 26"/>
                <a:gd name="T4" fmla="*/ 10 w 18"/>
                <a:gd name="T5" fmla="*/ 21 h 26"/>
                <a:gd name="T6" fmla="*/ 1 w 18"/>
                <a:gd name="T7" fmla="*/ 13 h 26"/>
                <a:gd name="T8" fmla="*/ 11 w 18"/>
                <a:gd name="T9" fmla="*/ 15 h 26"/>
                <a:gd name="T10" fmla="*/ 7 w 18"/>
                <a:gd name="T11" fmla="*/ 0 h 26"/>
                <a:gd name="T12" fmla="*/ 13 w 18"/>
                <a:gd name="T13" fmla="*/ 2 h 26"/>
                <a:gd name="T14" fmla="*/ 18 w 18"/>
                <a:gd name="T15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6">
                  <a:moveTo>
                    <a:pt x="18" y="16"/>
                  </a:moveTo>
                  <a:cubicBezTo>
                    <a:pt x="10" y="13"/>
                    <a:pt x="16" y="26"/>
                    <a:pt x="7" y="23"/>
                  </a:cubicBezTo>
                  <a:cubicBezTo>
                    <a:pt x="7" y="21"/>
                    <a:pt x="9" y="22"/>
                    <a:pt x="10" y="21"/>
                  </a:cubicBezTo>
                  <a:cubicBezTo>
                    <a:pt x="9" y="17"/>
                    <a:pt x="0" y="21"/>
                    <a:pt x="1" y="13"/>
                  </a:cubicBezTo>
                  <a:cubicBezTo>
                    <a:pt x="3" y="15"/>
                    <a:pt x="6" y="16"/>
                    <a:pt x="11" y="15"/>
                  </a:cubicBezTo>
                  <a:cubicBezTo>
                    <a:pt x="12" y="7"/>
                    <a:pt x="4" y="6"/>
                    <a:pt x="7" y="0"/>
                  </a:cubicBezTo>
                  <a:cubicBezTo>
                    <a:pt x="9" y="1"/>
                    <a:pt x="10" y="2"/>
                    <a:pt x="13" y="2"/>
                  </a:cubicBezTo>
                  <a:cubicBezTo>
                    <a:pt x="7" y="11"/>
                    <a:pt x="18" y="7"/>
                    <a:pt x="18" y="1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4373"/>
            <p:cNvSpPr>
              <a:spLocks/>
            </p:cNvSpPr>
            <p:nvPr/>
          </p:nvSpPr>
          <p:spPr bwMode="auto">
            <a:xfrm>
              <a:off x="4981575" y="4611688"/>
              <a:ext cx="90488" cy="41275"/>
            </a:xfrm>
            <a:custGeom>
              <a:avLst/>
              <a:gdLst>
                <a:gd name="T0" fmla="*/ 24 w 24"/>
                <a:gd name="T1" fmla="*/ 0 h 11"/>
                <a:gd name="T2" fmla="*/ 20 w 24"/>
                <a:gd name="T3" fmla="*/ 11 h 11"/>
                <a:gd name="T4" fmla="*/ 0 w 24"/>
                <a:gd name="T5" fmla="*/ 9 h 11"/>
                <a:gd name="T6" fmla="*/ 6 w 24"/>
                <a:gd name="T7" fmla="*/ 3 h 11"/>
                <a:gd name="T8" fmla="*/ 4 w 24"/>
                <a:gd name="T9" fmla="*/ 2 h 11"/>
                <a:gd name="T10" fmla="*/ 24 w 2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1">
                  <a:moveTo>
                    <a:pt x="24" y="0"/>
                  </a:moveTo>
                  <a:cubicBezTo>
                    <a:pt x="24" y="4"/>
                    <a:pt x="22" y="8"/>
                    <a:pt x="20" y="11"/>
                  </a:cubicBezTo>
                  <a:cubicBezTo>
                    <a:pt x="14" y="7"/>
                    <a:pt x="11" y="9"/>
                    <a:pt x="0" y="9"/>
                  </a:cubicBezTo>
                  <a:cubicBezTo>
                    <a:pt x="0" y="5"/>
                    <a:pt x="2" y="3"/>
                    <a:pt x="6" y="3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9" y="4"/>
                    <a:pt x="19" y="0"/>
                    <a:pt x="2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4374"/>
            <p:cNvSpPr>
              <a:spLocks/>
            </p:cNvSpPr>
            <p:nvPr/>
          </p:nvSpPr>
          <p:spPr bwMode="auto">
            <a:xfrm>
              <a:off x="4935538" y="5497513"/>
              <a:ext cx="65088" cy="41275"/>
            </a:xfrm>
            <a:custGeom>
              <a:avLst/>
              <a:gdLst>
                <a:gd name="T0" fmla="*/ 17 w 17"/>
                <a:gd name="T1" fmla="*/ 0 h 11"/>
                <a:gd name="T2" fmla="*/ 17 w 17"/>
                <a:gd name="T3" fmla="*/ 6 h 11"/>
                <a:gd name="T4" fmla="*/ 0 w 17"/>
                <a:gd name="T5" fmla="*/ 8 h 11"/>
                <a:gd name="T6" fmla="*/ 6 w 17"/>
                <a:gd name="T7" fmla="*/ 6 h 11"/>
                <a:gd name="T8" fmla="*/ 4 w 17"/>
                <a:gd name="T9" fmla="*/ 4 h 11"/>
                <a:gd name="T10" fmla="*/ 17 w 17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17" y="0"/>
                  </a:moveTo>
                  <a:cubicBezTo>
                    <a:pt x="17" y="2"/>
                    <a:pt x="17" y="4"/>
                    <a:pt x="17" y="6"/>
                  </a:cubicBezTo>
                  <a:cubicBezTo>
                    <a:pt x="13" y="2"/>
                    <a:pt x="9" y="11"/>
                    <a:pt x="0" y="8"/>
                  </a:cubicBezTo>
                  <a:cubicBezTo>
                    <a:pt x="0" y="5"/>
                    <a:pt x="3" y="6"/>
                    <a:pt x="6" y="6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6" y="3"/>
                    <a:pt x="10" y="1"/>
                    <a:pt x="1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4375"/>
            <p:cNvSpPr>
              <a:spLocks/>
            </p:cNvSpPr>
            <p:nvPr/>
          </p:nvSpPr>
          <p:spPr bwMode="auto">
            <a:xfrm>
              <a:off x="4940300" y="4667250"/>
              <a:ext cx="44450" cy="34925"/>
            </a:xfrm>
            <a:custGeom>
              <a:avLst/>
              <a:gdLst>
                <a:gd name="T0" fmla="*/ 7 w 12"/>
                <a:gd name="T1" fmla="*/ 0 h 9"/>
                <a:gd name="T2" fmla="*/ 11 w 12"/>
                <a:gd name="T3" fmla="*/ 2 h 9"/>
                <a:gd name="T4" fmla="*/ 9 w 12"/>
                <a:gd name="T5" fmla="*/ 8 h 9"/>
                <a:gd name="T6" fmla="*/ 7 w 12"/>
                <a:gd name="T7" fmla="*/ 4 h 9"/>
                <a:gd name="T8" fmla="*/ 0 w 12"/>
                <a:gd name="T9" fmla="*/ 8 h 9"/>
                <a:gd name="T10" fmla="*/ 0 w 12"/>
                <a:gd name="T11" fmla="*/ 2 h 9"/>
                <a:gd name="T12" fmla="*/ 7 w 1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7" y="0"/>
                  </a:moveTo>
                  <a:cubicBezTo>
                    <a:pt x="9" y="0"/>
                    <a:pt x="9" y="2"/>
                    <a:pt x="11" y="2"/>
                  </a:cubicBezTo>
                  <a:cubicBezTo>
                    <a:pt x="12" y="5"/>
                    <a:pt x="9" y="5"/>
                    <a:pt x="9" y="8"/>
                  </a:cubicBezTo>
                  <a:cubicBezTo>
                    <a:pt x="7" y="8"/>
                    <a:pt x="8" y="5"/>
                    <a:pt x="7" y="4"/>
                  </a:cubicBezTo>
                  <a:cubicBezTo>
                    <a:pt x="4" y="4"/>
                    <a:pt x="5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6" y="6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4376"/>
            <p:cNvSpPr>
              <a:spLocks/>
            </p:cNvSpPr>
            <p:nvPr/>
          </p:nvSpPr>
          <p:spPr bwMode="auto">
            <a:xfrm>
              <a:off x="4894263" y="4867275"/>
              <a:ext cx="82550" cy="52388"/>
            </a:xfrm>
            <a:custGeom>
              <a:avLst/>
              <a:gdLst>
                <a:gd name="T0" fmla="*/ 22 w 22"/>
                <a:gd name="T1" fmla="*/ 3 h 14"/>
                <a:gd name="T2" fmla="*/ 0 w 22"/>
                <a:gd name="T3" fmla="*/ 3 h 14"/>
                <a:gd name="T4" fmla="*/ 22 w 22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4">
                  <a:moveTo>
                    <a:pt x="22" y="3"/>
                  </a:moveTo>
                  <a:cubicBezTo>
                    <a:pt x="16" y="4"/>
                    <a:pt x="3" y="14"/>
                    <a:pt x="0" y="3"/>
                  </a:cubicBezTo>
                  <a:cubicBezTo>
                    <a:pt x="10" y="0"/>
                    <a:pt x="12" y="5"/>
                    <a:pt x="2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4377"/>
            <p:cNvSpPr>
              <a:spLocks/>
            </p:cNvSpPr>
            <p:nvPr/>
          </p:nvSpPr>
          <p:spPr bwMode="auto">
            <a:xfrm>
              <a:off x="4830763" y="4713288"/>
              <a:ext cx="117475" cy="71438"/>
            </a:xfrm>
            <a:custGeom>
              <a:avLst/>
              <a:gdLst>
                <a:gd name="T0" fmla="*/ 31 w 31"/>
                <a:gd name="T1" fmla="*/ 13 h 19"/>
                <a:gd name="T2" fmla="*/ 23 w 31"/>
                <a:gd name="T3" fmla="*/ 15 h 19"/>
                <a:gd name="T4" fmla="*/ 18 w 31"/>
                <a:gd name="T5" fmla="*/ 9 h 19"/>
                <a:gd name="T6" fmla="*/ 1 w 31"/>
                <a:gd name="T7" fmla="*/ 15 h 19"/>
                <a:gd name="T8" fmla="*/ 31 w 31"/>
                <a:gd name="T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31" y="13"/>
                  </a:moveTo>
                  <a:cubicBezTo>
                    <a:pt x="27" y="19"/>
                    <a:pt x="23" y="5"/>
                    <a:pt x="23" y="15"/>
                  </a:cubicBezTo>
                  <a:cubicBezTo>
                    <a:pt x="21" y="12"/>
                    <a:pt x="13" y="14"/>
                    <a:pt x="18" y="9"/>
                  </a:cubicBezTo>
                  <a:cubicBezTo>
                    <a:pt x="10" y="11"/>
                    <a:pt x="6" y="14"/>
                    <a:pt x="1" y="15"/>
                  </a:cubicBezTo>
                  <a:cubicBezTo>
                    <a:pt x="0" y="8"/>
                    <a:pt x="26" y="0"/>
                    <a:pt x="31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4378"/>
            <p:cNvSpPr>
              <a:spLocks/>
            </p:cNvSpPr>
            <p:nvPr/>
          </p:nvSpPr>
          <p:spPr bwMode="auto">
            <a:xfrm>
              <a:off x="4789488" y="5565775"/>
              <a:ext cx="117475" cy="82550"/>
            </a:xfrm>
            <a:custGeom>
              <a:avLst/>
              <a:gdLst>
                <a:gd name="T0" fmla="*/ 31 w 31"/>
                <a:gd name="T1" fmla="*/ 13 h 22"/>
                <a:gd name="T2" fmla="*/ 30 w 31"/>
                <a:gd name="T3" fmla="*/ 11 h 22"/>
                <a:gd name="T4" fmla="*/ 22 w 31"/>
                <a:gd name="T5" fmla="*/ 17 h 22"/>
                <a:gd name="T6" fmla="*/ 19 w 31"/>
                <a:gd name="T7" fmla="*/ 13 h 22"/>
                <a:gd name="T8" fmla="*/ 18 w 31"/>
                <a:gd name="T9" fmla="*/ 20 h 22"/>
                <a:gd name="T10" fmla="*/ 13 w 31"/>
                <a:gd name="T11" fmla="*/ 11 h 22"/>
                <a:gd name="T12" fmla="*/ 0 w 31"/>
                <a:gd name="T13" fmla="*/ 9 h 22"/>
                <a:gd name="T14" fmla="*/ 31 w 31"/>
                <a:gd name="T15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2">
                  <a:moveTo>
                    <a:pt x="31" y="13"/>
                  </a:moveTo>
                  <a:cubicBezTo>
                    <a:pt x="30" y="13"/>
                    <a:pt x="30" y="12"/>
                    <a:pt x="30" y="11"/>
                  </a:cubicBezTo>
                  <a:cubicBezTo>
                    <a:pt x="30" y="8"/>
                    <a:pt x="19" y="10"/>
                    <a:pt x="22" y="17"/>
                  </a:cubicBezTo>
                  <a:cubicBezTo>
                    <a:pt x="20" y="16"/>
                    <a:pt x="21" y="13"/>
                    <a:pt x="19" y="13"/>
                  </a:cubicBezTo>
                  <a:cubicBezTo>
                    <a:pt x="13" y="14"/>
                    <a:pt x="20" y="17"/>
                    <a:pt x="18" y="20"/>
                  </a:cubicBezTo>
                  <a:cubicBezTo>
                    <a:pt x="12" y="22"/>
                    <a:pt x="17" y="12"/>
                    <a:pt x="13" y="11"/>
                  </a:cubicBezTo>
                  <a:cubicBezTo>
                    <a:pt x="6" y="15"/>
                    <a:pt x="8" y="8"/>
                    <a:pt x="0" y="9"/>
                  </a:cubicBezTo>
                  <a:cubicBezTo>
                    <a:pt x="6" y="5"/>
                    <a:pt x="28" y="0"/>
                    <a:pt x="31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4379"/>
            <p:cNvSpPr>
              <a:spLocks/>
            </p:cNvSpPr>
            <p:nvPr/>
          </p:nvSpPr>
          <p:spPr bwMode="auto">
            <a:xfrm>
              <a:off x="4718050" y="5722938"/>
              <a:ext cx="165100" cy="55563"/>
            </a:xfrm>
            <a:custGeom>
              <a:avLst/>
              <a:gdLst>
                <a:gd name="T0" fmla="*/ 44 w 44"/>
                <a:gd name="T1" fmla="*/ 10 h 15"/>
                <a:gd name="T2" fmla="*/ 33 w 44"/>
                <a:gd name="T3" fmla="*/ 13 h 15"/>
                <a:gd name="T4" fmla="*/ 32 w 44"/>
                <a:gd name="T5" fmla="*/ 7 h 15"/>
                <a:gd name="T6" fmla="*/ 0 w 44"/>
                <a:gd name="T7" fmla="*/ 9 h 15"/>
                <a:gd name="T8" fmla="*/ 33 w 44"/>
                <a:gd name="T9" fmla="*/ 6 h 15"/>
                <a:gd name="T10" fmla="*/ 32 w 44"/>
                <a:gd name="T11" fmla="*/ 2 h 15"/>
                <a:gd name="T12" fmla="*/ 44 w 44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5">
                  <a:moveTo>
                    <a:pt x="44" y="10"/>
                  </a:moveTo>
                  <a:cubicBezTo>
                    <a:pt x="40" y="10"/>
                    <a:pt x="34" y="8"/>
                    <a:pt x="33" y="13"/>
                  </a:cubicBezTo>
                  <a:cubicBezTo>
                    <a:pt x="30" y="12"/>
                    <a:pt x="30" y="10"/>
                    <a:pt x="32" y="7"/>
                  </a:cubicBezTo>
                  <a:cubicBezTo>
                    <a:pt x="19" y="15"/>
                    <a:pt x="12" y="11"/>
                    <a:pt x="0" y="9"/>
                  </a:cubicBezTo>
                  <a:cubicBezTo>
                    <a:pt x="10" y="6"/>
                    <a:pt x="21" y="4"/>
                    <a:pt x="33" y="6"/>
                  </a:cubicBezTo>
                  <a:cubicBezTo>
                    <a:pt x="34" y="3"/>
                    <a:pt x="33" y="2"/>
                    <a:pt x="32" y="2"/>
                  </a:cubicBezTo>
                  <a:cubicBezTo>
                    <a:pt x="33" y="0"/>
                    <a:pt x="44" y="4"/>
                    <a:pt x="4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4380"/>
            <p:cNvSpPr>
              <a:spLocks/>
            </p:cNvSpPr>
            <p:nvPr/>
          </p:nvSpPr>
          <p:spPr bwMode="auto">
            <a:xfrm>
              <a:off x="4665663" y="4960938"/>
              <a:ext cx="93663" cy="49213"/>
            </a:xfrm>
            <a:custGeom>
              <a:avLst/>
              <a:gdLst>
                <a:gd name="T0" fmla="*/ 20 w 25"/>
                <a:gd name="T1" fmla="*/ 1 h 13"/>
                <a:gd name="T2" fmla="*/ 22 w 25"/>
                <a:gd name="T3" fmla="*/ 8 h 13"/>
                <a:gd name="T4" fmla="*/ 7 w 25"/>
                <a:gd name="T5" fmla="*/ 4 h 13"/>
                <a:gd name="T6" fmla="*/ 0 w 25"/>
                <a:gd name="T7" fmla="*/ 8 h 13"/>
                <a:gd name="T8" fmla="*/ 20 w 25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20" y="1"/>
                  </a:moveTo>
                  <a:cubicBezTo>
                    <a:pt x="25" y="3"/>
                    <a:pt x="18" y="8"/>
                    <a:pt x="22" y="8"/>
                  </a:cubicBezTo>
                  <a:cubicBezTo>
                    <a:pt x="18" y="10"/>
                    <a:pt x="6" y="13"/>
                    <a:pt x="7" y="4"/>
                  </a:cubicBezTo>
                  <a:cubicBezTo>
                    <a:pt x="4" y="5"/>
                    <a:pt x="6" y="10"/>
                    <a:pt x="0" y="8"/>
                  </a:cubicBezTo>
                  <a:cubicBezTo>
                    <a:pt x="1" y="0"/>
                    <a:pt x="15" y="4"/>
                    <a:pt x="2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4381"/>
            <p:cNvSpPr>
              <a:spLocks/>
            </p:cNvSpPr>
            <p:nvPr/>
          </p:nvSpPr>
          <p:spPr bwMode="auto">
            <a:xfrm>
              <a:off x="4665663" y="5430838"/>
              <a:ext cx="46038" cy="69850"/>
            </a:xfrm>
            <a:custGeom>
              <a:avLst/>
              <a:gdLst>
                <a:gd name="T0" fmla="*/ 10 w 12"/>
                <a:gd name="T1" fmla="*/ 19 h 19"/>
                <a:gd name="T2" fmla="*/ 0 w 12"/>
                <a:gd name="T3" fmla="*/ 7 h 19"/>
                <a:gd name="T4" fmla="*/ 10 w 1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9">
                  <a:moveTo>
                    <a:pt x="10" y="19"/>
                  </a:moveTo>
                  <a:cubicBezTo>
                    <a:pt x="3" y="19"/>
                    <a:pt x="7" y="7"/>
                    <a:pt x="0" y="7"/>
                  </a:cubicBezTo>
                  <a:cubicBezTo>
                    <a:pt x="3" y="0"/>
                    <a:pt x="12" y="10"/>
                    <a:pt x="10" y="1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4382"/>
            <p:cNvSpPr>
              <a:spLocks/>
            </p:cNvSpPr>
            <p:nvPr/>
          </p:nvSpPr>
          <p:spPr bwMode="auto">
            <a:xfrm>
              <a:off x="4657725" y="5572125"/>
              <a:ext cx="49213" cy="57150"/>
            </a:xfrm>
            <a:custGeom>
              <a:avLst/>
              <a:gdLst>
                <a:gd name="T0" fmla="*/ 4 w 13"/>
                <a:gd name="T1" fmla="*/ 6 h 15"/>
                <a:gd name="T2" fmla="*/ 11 w 13"/>
                <a:gd name="T3" fmla="*/ 14 h 15"/>
                <a:gd name="T4" fmla="*/ 8 w 13"/>
                <a:gd name="T5" fmla="*/ 10 h 15"/>
                <a:gd name="T6" fmla="*/ 6 w 13"/>
                <a:gd name="T7" fmla="*/ 12 h 15"/>
                <a:gd name="T8" fmla="*/ 4 w 13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4" y="6"/>
                  </a:moveTo>
                  <a:cubicBezTo>
                    <a:pt x="7" y="0"/>
                    <a:pt x="13" y="8"/>
                    <a:pt x="11" y="14"/>
                  </a:cubicBezTo>
                  <a:cubicBezTo>
                    <a:pt x="8" y="15"/>
                    <a:pt x="8" y="12"/>
                    <a:pt x="8" y="10"/>
                  </a:cubicBezTo>
                  <a:cubicBezTo>
                    <a:pt x="6" y="10"/>
                    <a:pt x="6" y="11"/>
                    <a:pt x="6" y="12"/>
                  </a:cubicBezTo>
                  <a:cubicBezTo>
                    <a:pt x="0" y="12"/>
                    <a:pt x="10" y="6"/>
                    <a:pt x="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4383"/>
            <p:cNvSpPr>
              <a:spLocks/>
            </p:cNvSpPr>
            <p:nvPr/>
          </p:nvSpPr>
          <p:spPr bwMode="auto">
            <a:xfrm>
              <a:off x="4456113" y="5730875"/>
              <a:ext cx="153988" cy="93663"/>
            </a:xfrm>
            <a:custGeom>
              <a:avLst/>
              <a:gdLst>
                <a:gd name="T0" fmla="*/ 34 w 41"/>
                <a:gd name="T1" fmla="*/ 3 h 25"/>
                <a:gd name="T2" fmla="*/ 41 w 41"/>
                <a:gd name="T3" fmla="*/ 22 h 25"/>
                <a:gd name="T4" fmla="*/ 0 w 41"/>
                <a:gd name="T5" fmla="*/ 25 h 25"/>
                <a:gd name="T6" fmla="*/ 34 w 41"/>
                <a:gd name="T7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5">
                  <a:moveTo>
                    <a:pt x="34" y="3"/>
                  </a:moveTo>
                  <a:cubicBezTo>
                    <a:pt x="41" y="0"/>
                    <a:pt x="39" y="12"/>
                    <a:pt x="41" y="22"/>
                  </a:cubicBezTo>
                  <a:cubicBezTo>
                    <a:pt x="27" y="25"/>
                    <a:pt x="8" y="23"/>
                    <a:pt x="0" y="25"/>
                  </a:cubicBezTo>
                  <a:cubicBezTo>
                    <a:pt x="7" y="14"/>
                    <a:pt x="36" y="17"/>
                    <a:pt x="3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4384"/>
            <p:cNvSpPr>
              <a:spLocks/>
            </p:cNvSpPr>
            <p:nvPr/>
          </p:nvSpPr>
          <p:spPr bwMode="auto">
            <a:xfrm>
              <a:off x="4505325" y="5654675"/>
              <a:ext cx="47625" cy="57150"/>
            </a:xfrm>
            <a:custGeom>
              <a:avLst/>
              <a:gdLst>
                <a:gd name="T0" fmla="*/ 10 w 13"/>
                <a:gd name="T1" fmla="*/ 11 h 15"/>
                <a:gd name="T2" fmla="*/ 0 w 13"/>
                <a:gd name="T3" fmla="*/ 7 h 15"/>
                <a:gd name="T4" fmla="*/ 6 w 13"/>
                <a:gd name="T5" fmla="*/ 5 h 15"/>
                <a:gd name="T6" fmla="*/ 10 w 13"/>
                <a:gd name="T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0" y="11"/>
                  </a:moveTo>
                  <a:cubicBezTo>
                    <a:pt x="13" y="15"/>
                    <a:pt x="2" y="9"/>
                    <a:pt x="0" y="7"/>
                  </a:cubicBezTo>
                  <a:cubicBezTo>
                    <a:pt x="1" y="0"/>
                    <a:pt x="6" y="11"/>
                    <a:pt x="6" y="5"/>
                  </a:cubicBezTo>
                  <a:cubicBezTo>
                    <a:pt x="9" y="5"/>
                    <a:pt x="7" y="11"/>
                    <a:pt x="1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4385"/>
            <p:cNvSpPr>
              <a:spLocks/>
            </p:cNvSpPr>
            <p:nvPr/>
          </p:nvSpPr>
          <p:spPr bwMode="auto">
            <a:xfrm>
              <a:off x="4090988" y="5722938"/>
              <a:ext cx="447675" cy="96838"/>
            </a:xfrm>
            <a:custGeom>
              <a:avLst/>
              <a:gdLst>
                <a:gd name="T0" fmla="*/ 83 w 119"/>
                <a:gd name="T1" fmla="*/ 0 h 26"/>
                <a:gd name="T2" fmla="*/ 119 w 119"/>
                <a:gd name="T3" fmla="*/ 6 h 26"/>
                <a:gd name="T4" fmla="*/ 103 w 119"/>
                <a:gd name="T5" fmla="*/ 12 h 26"/>
                <a:gd name="T6" fmla="*/ 110 w 119"/>
                <a:gd name="T7" fmla="*/ 14 h 26"/>
                <a:gd name="T8" fmla="*/ 49 w 119"/>
                <a:gd name="T9" fmla="*/ 17 h 26"/>
                <a:gd name="T10" fmla="*/ 44 w 119"/>
                <a:gd name="T11" fmla="*/ 11 h 26"/>
                <a:gd name="T12" fmla="*/ 0 w 119"/>
                <a:gd name="T13" fmla="*/ 15 h 26"/>
                <a:gd name="T14" fmla="*/ 73 w 119"/>
                <a:gd name="T15" fmla="*/ 13 h 26"/>
                <a:gd name="T16" fmla="*/ 83 w 119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26">
                  <a:moveTo>
                    <a:pt x="83" y="0"/>
                  </a:moveTo>
                  <a:cubicBezTo>
                    <a:pt x="85" y="16"/>
                    <a:pt x="102" y="1"/>
                    <a:pt x="119" y="6"/>
                  </a:cubicBezTo>
                  <a:cubicBezTo>
                    <a:pt x="115" y="14"/>
                    <a:pt x="105" y="4"/>
                    <a:pt x="103" y="12"/>
                  </a:cubicBezTo>
                  <a:cubicBezTo>
                    <a:pt x="103" y="19"/>
                    <a:pt x="110" y="7"/>
                    <a:pt x="110" y="14"/>
                  </a:cubicBezTo>
                  <a:cubicBezTo>
                    <a:pt x="89" y="26"/>
                    <a:pt x="68" y="9"/>
                    <a:pt x="49" y="17"/>
                  </a:cubicBezTo>
                  <a:cubicBezTo>
                    <a:pt x="45" y="17"/>
                    <a:pt x="43" y="16"/>
                    <a:pt x="44" y="11"/>
                  </a:cubicBezTo>
                  <a:cubicBezTo>
                    <a:pt x="32" y="18"/>
                    <a:pt x="16" y="14"/>
                    <a:pt x="0" y="15"/>
                  </a:cubicBezTo>
                  <a:cubicBezTo>
                    <a:pt x="15" y="10"/>
                    <a:pt x="54" y="2"/>
                    <a:pt x="73" y="13"/>
                  </a:cubicBezTo>
                  <a:cubicBezTo>
                    <a:pt x="79" y="12"/>
                    <a:pt x="81" y="6"/>
                    <a:pt x="8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4386"/>
            <p:cNvSpPr>
              <a:spLocks/>
            </p:cNvSpPr>
            <p:nvPr/>
          </p:nvSpPr>
          <p:spPr bwMode="auto">
            <a:xfrm>
              <a:off x="4294188" y="5637213"/>
              <a:ext cx="217488" cy="71438"/>
            </a:xfrm>
            <a:custGeom>
              <a:avLst/>
              <a:gdLst>
                <a:gd name="T0" fmla="*/ 14 w 58"/>
                <a:gd name="T1" fmla="*/ 1 h 19"/>
                <a:gd name="T2" fmla="*/ 14 w 58"/>
                <a:gd name="T3" fmla="*/ 7 h 19"/>
                <a:gd name="T4" fmla="*/ 20 w 58"/>
                <a:gd name="T5" fmla="*/ 1 h 19"/>
                <a:gd name="T6" fmla="*/ 23 w 58"/>
                <a:gd name="T7" fmla="*/ 5 h 19"/>
                <a:gd name="T8" fmla="*/ 44 w 58"/>
                <a:gd name="T9" fmla="*/ 8 h 19"/>
                <a:gd name="T10" fmla="*/ 58 w 58"/>
                <a:gd name="T11" fmla="*/ 2 h 19"/>
                <a:gd name="T12" fmla="*/ 55 w 58"/>
                <a:gd name="T13" fmla="*/ 14 h 19"/>
                <a:gd name="T14" fmla="*/ 33 w 58"/>
                <a:gd name="T15" fmla="*/ 7 h 19"/>
                <a:gd name="T16" fmla="*/ 36 w 58"/>
                <a:gd name="T17" fmla="*/ 11 h 19"/>
                <a:gd name="T18" fmla="*/ 27 w 58"/>
                <a:gd name="T19" fmla="*/ 9 h 19"/>
                <a:gd name="T20" fmla="*/ 3 w 58"/>
                <a:gd name="T21" fmla="*/ 15 h 19"/>
                <a:gd name="T22" fmla="*/ 7 w 58"/>
                <a:gd name="T23" fmla="*/ 3 h 19"/>
                <a:gd name="T24" fmla="*/ 14 w 58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19">
                  <a:moveTo>
                    <a:pt x="14" y="1"/>
                  </a:moveTo>
                  <a:cubicBezTo>
                    <a:pt x="17" y="2"/>
                    <a:pt x="13" y="4"/>
                    <a:pt x="14" y="7"/>
                  </a:cubicBezTo>
                  <a:cubicBezTo>
                    <a:pt x="19" y="9"/>
                    <a:pt x="18" y="3"/>
                    <a:pt x="20" y="1"/>
                  </a:cubicBezTo>
                  <a:cubicBezTo>
                    <a:pt x="22" y="2"/>
                    <a:pt x="21" y="5"/>
                    <a:pt x="23" y="5"/>
                  </a:cubicBezTo>
                  <a:cubicBezTo>
                    <a:pt x="22" y="1"/>
                    <a:pt x="46" y="0"/>
                    <a:pt x="44" y="8"/>
                  </a:cubicBezTo>
                  <a:cubicBezTo>
                    <a:pt x="51" y="9"/>
                    <a:pt x="50" y="0"/>
                    <a:pt x="58" y="2"/>
                  </a:cubicBezTo>
                  <a:cubicBezTo>
                    <a:pt x="56" y="9"/>
                    <a:pt x="51" y="4"/>
                    <a:pt x="55" y="14"/>
                  </a:cubicBezTo>
                  <a:cubicBezTo>
                    <a:pt x="44" y="14"/>
                    <a:pt x="39" y="10"/>
                    <a:pt x="33" y="7"/>
                  </a:cubicBezTo>
                  <a:cubicBezTo>
                    <a:pt x="28" y="7"/>
                    <a:pt x="33" y="13"/>
                    <a:pt x="36" y="11"/>
                  </a:cubicBezTo>
                  <a:cubicBezTo>
                    <a:pt x="36" y="15"/>
                    <a:pt x="24" y="15"/>
                    <a:pt x="27" y="9"/>
                  </a:cubicBezTo>
                  <a:cubicBezTo>
                    <a:pt x="23" y="19"/>
                    <a:pt x="13" y="11"/>
                    <a:pt x="3" y="15"/>
                  </a:cubicBezTo>
                  <a:cubicBezTo>
                    <a:pt x="0" y="7"/>
                    <a:pt x="7" y="9"/>
                    <a:pt x="7" y="3"/>
                  </a:cubicBezTo>
                  <a:cubicBezTo>
                    <a:pt x="9" y="6"/>
                    <a:pt x="14" y="6"/>
                    <a:pt x="14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4387"/>
            <p:cNvSpPr>
              <a:spLocks/>
            </p:cNvSpPr>
            <p:nvPr/>
          </p:nvSpPr>
          <p:spPr bwMode="auto">
            <a:xfrm>
              <a:off x="3829050" y="5370513"/>
              <a:ext cx="390525" cy="146050"/>
            </a:xfrm>
            <a:custGeom>
              <a:avLst/>
              <a:gdLst>
                <a:gd name="T0" fmla="*/ 69 w 104"/>
                <a:gd name="T1" fmla="*/ 10 h 39"/>
                <a:gd name="T2" fmla="*/ 72 w 104"/>
                <a:gd name="T3" fmla="*/ 4 h 39"/>
                <a:gd name="T4" fmla="*/ 87 w 104"/>
                <a:gd name="T5" fmla="*/ 16 h 39"/>
                <a:gd name="T6" fmla="*/ 91 w 104"/>
                <a:gd name="T7" fmla="*/ 14 h 39"/>
                <a:gd name="T8" fmla="*/ 95 w 104"/>
                <a:gd name="T9" fmla="*/ 0 h 39"/>
                <a:gd name="T10" fmla="*/ 102 w 104"/>
                <a:gd name="T11" fmla="*/ 20 h 39"/>
                <a:gd name="T12" fmla="*/ 74 w 104"/>
                <a:gd name="T13" fmla="*/ 22 h 39"/>
                <a:gd name="T14" fmla="*/ 96 w 104"/>
                <a:gd name="T15" fmla="*/ 22 h 39"/>
                <a:gd name="T16" fmla="*/ 98 w 104"/>
                <a:gd name="T17" fmla="*/ 35 h 39"/>
                <a:gd name="T18" fmla="*/ 70 w 104"/>
                <a:gd name="T19" fmla="*/ 39 h 39"/>
                <a:gd name="T20" fmla="*/ 72 w 104"/>
                <a:gd name="T21" fmla="*/ 18 h 39"/>
                <a:gd name="T22" fmla="*/ 13 w 104"/>
                <a:gd name="T23" fmla="*/ 17 h 39"/>
                <a:gd name="T24" fmla="*/ 0 w 104"/>
                <a:gd name="T25" fmla="*/ 14 h 39"/>
                <a:gd name="T26" fmla="*/ 67 w 104"/>
                <a:gd name="T27" fmla="*/ 4 h 39"/>
                <a:gd name="T28" fmla="*/ 69 w 104"/>
                <a:gd name="T2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39">
                  <a:moveTo>
                    <a:pt x="69" y="10"/>
                  </a:moveTo>
                  <a:cubicBezTo>
                    <a:pt x="70" y="9"/>
                    <a:pt x="72" y="7"/>
                    <a:pt x="72" y="4"/>
                  </a:cubicBezTo>
                  <a:cubicBezTo>
                    <a:pt x="71" y="16"/>
                    <a:pt x="84" y="6"/>
                    <a:pt x="87" y="16"/>
                  </a:cubicBezTo>
                  <a:cubicBezTo>
                    <a:pt x="89" y="16"/>
                    <a:pt x="89" y="14"/>
                    <a:pt x="91" y="14"/>
                  </a:cubicBezTo>
                  <a:cubicBezTo>
                    <a:pt x="87" y="7"/>
                    <a:pt x="100" y="9"/>
                    <a:pt x="95" y="0"/>
                  </a:cubicBezTo>
                  <a:cubicBezTo>
                    <a:pt x="102" y="5"/>
                    <a:pt x="98" y="10"/>
                    <a:pt x="102" y="20"/>
                  </a:cubicBezTo>
                  <a:cubicBezTo>
                    <a:pt x="95" y="19"/>
                    <a:pt x="78" y="14"/>
                    <a:pt x="74" y="22"/>
                  </a:cubicBezTo>
                  <a:cubicBezTo>
                    <a:pt x="73" y="31"/>
                    <a:pt x="97" y="30"/>
                    <a:pt x="96" y="22"/>
                  </a:cubicBezTo>
                  <a:cubicBezTo>
                    <a:pt x="104" y="25"/>
                    <a:pt x="100" y="28"/>
                    <a:pt x="98" y="35"/>
                  </a:cubicBezTo>
                  <a:cubicBezTo>
                    <a:pt x="96" y="31"/>
                    <a:pt x="73" y="32"/>
                    <a:pt x="70" y="39"/>
                  </a:cubicBezTo>
                  <a:cubicBezTo>
                    <a:pt x="67" y="31"/>
                    <a:pt x="69" y="22"/>
                    <a:pt x="72" y="18"/>
                  </a:cubicBezTo>
                  <a:cubicBezTo>
                    <a:pt x="56" y="20"/>
                    <a:pt x="33" y="18"/>
                    <a:pt x="13" y="17"/>
                  </a:cubicBezTo>
                  <a:cubicBezTo>
                    <a:pt x="9" y="17"/>
                    <a:pt x="0" y="24"/>
                    <a:pt x="0" y="14"/>
                  </a:cubicBezTo>
                  <a:cubicBezTo>
                    <a:pt x="25" y="5"/>
                    <a:pt x="47" y="21"/>
                    <a:pt x="67" y="4"/>
                  </a:cubicBezTo>
                  <a:cubicBezTo>
                    <a:pt x="74" y="4"/>
                    <a:pt x="68" y="6"/>
                    <a:pt x="69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4388"/>
            <p:cNvSpPr>
              <a:spLocks/>
            </p:cNvSpPr>
            <p:nvPr/>
          </p:nvSpPr>
          <p:spPr bwMode="auto">
            <a:xfrm>
              <a:off x="4027488" y="5786438"/>
              <a:ext cx="104775" cy="63500"/>
            </a:xfrm>
            <a:custGeom>
              <a:avLst/>
              <a:gdLst>
                <a:gd name="T0" fmla="*/ 28 w 28"/>
                <a:gd name="T1" fmla="*/ 14 h 17"/>
                <a:gd name="T2" fmla="*/ 16 w 28"/>
                <a:gd name="T3" fmla="*/ 15 h 17"/>
                <a:gd name="T4" fmla="*/ 0 w 28"/>
                <a:gd name="T5" fmla="*/ 15 h 17"/>
                <a:gd name="T6" fmla="*/ 28 w 28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7">
                  <a:moveTo>
                    <a:pt x="28" y="14"/>
                  </a:moveTo>
                  <a:cubicBezTo>
                    <a:pt x="22" y="12"/>
                    <a:pt x="21" y="15"/>
                    <a:pt x="16" y="15"/>
                  </a:cubicBezTo>
                  <a:cubicBezTo>
                    <a:pt x="13" y="3"/>
                    <a:pt x="9" y="17"/>
                    <a:pt x="0" y="15"/>
                  </a:cubicBezTo>
                  <a:cubicBezTo>
                    <a:pt x="6" y="5"/>
                    <a:pt x="23" y="0"/>
                    <a:pt x="28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4389"/>
            <p:cNvSpPr>
              <a:spLocks/>
            </p:cNvSpPr>
            <p:nvPr/>
          </p:nvSpPr>
          <p:spPr bwMode="auto">
            <a:xfrm>
              <a:off x="3971925" y="5749925"/>
              <a:ext cx="112713" cy="58738"/>
            </a:xfrm>
            <a:custGeom>
              <a:avLst/>
              <a:gdLst>
                <a:gd name="T0" fmla="*/ 6 w 30"/>
                <a:gd name="T1" fmla="*/ 6 h 16"/>
                <a:gd name="T2" fmla="*/ 13 w 30"/>
                <a:gd name="T3" fmla="*/ 2 h 16"/>
                <a:gd name="T4" fmla="*/ 30 w 30"/>
                <a:gd name="T5" fmla="*/ 4 h 16"/>
                <a:gd name="T6" fmla="*/ 6 w 30"/>
                <a:gd name="T7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6">
                  <a:moveTo>
                    <a:pt x="6" y="6"/>
                  </a:moveTo>
                  <a:cubicBezTo>
                    <a:pt x="0" y="0"/>
                    <a:pt x="17" y="10"/>
                    <a:pt x="13" y="2"/>
                  </a:cubicBezTo>
                  <a:cubicBezTo>
                    <a:pt x="21" y="4"/>
                    <a:pt x="24" y="2"/>
                    <a:pt x="30" y="4"/>
                  </a:cubicBezTo>
                  <a:cubicBezTo>
                    <a:pt x="24" y="16"/>
                    <a:pt x="15" y="4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4390"/>
            <p:cNvSpPr>
              <a:spLocks/>
            </p:cNvSpPr>
            <p:nvPr/>
          </p:nvSpPr>
          <p:spPr bwMode="auto">
            <a:xfrm>
              <a:off x="3911600" y="5756275"/>
              <a:ext cx="131763" cy="57150"/>
            </a:xfrm>
            <a:custGeom>
              <a:avLst/>
              <a:gdLst>
                <a:gd name="T0" fmla="*/ 35 w 35"/>
                <a:gd name="T1" fmla="*/ 12 h 15"/>
                <a:gd name="T2" fmla="*/ 24 w 35"/>
                <a:gd name="T3" fmla="*/ 14 h 15"/>
                <a:gd name="T4" fmla="*/ 18 w 35"/>
                <a:gd name="T5" fmla="*/ 8 h 15"/>
                <a:gd name="T6" fmla="*/ 16 w 35"/>
                <a:gd name="T7" fmla="*/ 14 h 15"/>
                <a:gd name="T8" fmla="*/ 11 w 35"/>
                <a:gd name="T9" fmla="*/ 10 h 15"/>
                <a:gd name="T10" fmla="*/ 0 w 35"/>
                <a:gd name="T11" fmla="*/ 13 h 15"/>
                <a:gd name="T12" fmla="*/ 9 w 35"/>
                <a:gd name="T13" fmla="*/ 10 h 15"/>
                <a:gd name="T14" fmla="*/ 7 w 35"/>
                <a:gd name="T15" fmla="*/ 0 h 15"/>
                <a:gd name="T16" fmla="*/ 13 w 35"/>
                <a:gd name="T17" fmla="*/ 2 h 15"/>
                <a:gd name="T18" fmla="*/ 35 w 35"/>
                <a:gd name="T1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15">
                  <a:moveTo>
                    <a:pt x="35" y="12"/>
                  </a:moveTo>
                  <a:cubicBezTo>
                    <a:pt x="29" y="10"/>
                    <a:pt x="28" y="14"/>
                    <a:pt x="24" y="14"/>
                  </a:cubicBezTo>
                  <a:cubicBezTo>
                    <a:pt x="22" y="12"/>
                    <a:pt x="23" y="6"/>
                    <a:pt x="18" y="8"/>
                  </a:cubicBezTo>
                  <a:cubicBezTo>
                    <a:pt x="14" y="9"/>
                    <a:pt x="20" y="11"/>
                    <a:pt x="16" y="14"/>
                  </a:cubicBezTo>
                  <a:cubicBezTo>
                    <a:pt x="14" y="13"/>
                    <a:pt x="13" y="10"/>
                    <a:pt x="11" y="10"/>
                  </a:cubicBezTo>
                  <a:cubicBezTo>
                    <a:pt x="15" y="15"/>
                    <a:pt x="6" y="11"/>
                    <a:pt x="0" y="13"/>
                  </a:cubicBezTo>
                  <a:cubicBezTo>
                    <a:pt x="0" y="9"/>
                    <a:pt x="4" y="9"/>
                    <a:pt x="9" y="10"/>
                  </a:cubicBezTo>
                  <a:cubicBezTo>
                    <a:pt x="7" y="6"/>
                    <a:pt x="3" y="4"/>
                    <a:pt x="7" y="0"/>
                  </a:cubicBezTo>
                  <a:cubicBezTo>
                    <a:pt x="10" y="2"/>
                    <a:pt x="10" y="9"/>
                    <a:pt x="13" y="2"/>
                  </a:cubicBezTo>
                  <a:cubicBezTo>
                    <a:pt x="17" y="12"/>
                    <a:pt x="34" y="2"/>
                    <a:pt x="35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4391"/>
            <p:cNvSpPr>
              <a:spLocks/>
            </p:cNvSpPr>
            <p:nvPr/>
          </p:nvSpPr>
          <p:spPr bwMode="auto">
            <a:xfrm>
              <a:off x="3749675" y="5681663"/>
              <a:ext cx="128588" cy="150813"/>
            </a:xfrm>
            <a:custGeom>
              <a:avLst/>
              <a:gdLst>
                <a:gd name="T0" fmla="*/ 32 w 34"/>
                <a:gd name="T1" fmla="*/ 14 h 40"/>
                <a:gd name="T2" fmla="*/ 26 w 34"/>
                <a:gd name="T3" fmla="*/ 16 h 40"/>
                <a:gd name="T4" fmla="*/ 23 w 34"/>
                <a:gd name="T5" fmla="*/ 12 h 40"/>
                <a:gd name="T6" fmla="*/ 19 w 34"/>
                <a:gd name="T7" fmla="*/ 16 h 40"/>
                <a:gd name="T8" fmla="*/ 28 w 34"/>
                <a:gd name="T9" fmla="*/ 26 h 40"/>
                <a:gd name="T10" fmla="*/ 30 w 34"/>
                <a:gd name="T11" fmla="*/ 31 h 40"/>
                <a:gd name="T12" fmla="*/ 21 w 34"/>
                <a:gd name="T13" fmla="*/ 35 h 40"/>
                <a:gd name="T14" fmla="*/ 0 w 34"/>
                <a:gd name="T15" fmla="*/ 14 h 40"/>
                <a:gd name="T16" fmla="*/ 25 w 34"/>
                <a:gd name="T17" fmla="*/ 0 h 40"/>
                <a:gd name="T18" fmla="*/ 32 w 34"/>
                <a:gd name="T1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40">
                  <a:moveTo>
                    <a:pt x="32" y="14"/>
                  </a:moveTo>
                  <a:cubicBezTo>
                    <a:pt x="29" y="14"/>
                    <a:pt x="27" y="14"/>
                    <a:pt x="26" y="16"/>
                  </a:cubicBezTo>
                  <a:cubicBezTo>
                    <a:pt x="24" y="15"/>
                    <a:pt x="25" y="12"/>
                    <a:pt x="23" y="12"/>
                  </a:cubicBezTo>
                  <a:cubicBezTo>
                    <a:pt x="21" y="12"/>
                    <a:pt x="21" y="16"/>
                    <a:pt x="19" y="16"/>
                  </a:cubicBezTo>
                  <a:cubicBezTo>
                    <a:pt x="26" y="19"/>
                    <a:pt x="19" y="25"/>
                    <a:pt x="28" y="26"/>
                  </a:cubicBezTo>
                  <a:cubicBezTo>
                    <a:pt x="28" y="28"/>
                    <a:pt x="28" y="31"/>
                    <a:pt x="30" y="31"/>
                  </a:cubicBezTo>
                  <a:cubicBezTo>
                    <a:pt x="29" y="40"/>
                    <a:pt x="23" y="29"/>
                    <a:pt x="21" y="35"/>
                  </a:cubicBezTo>
                  <a:cubicBezTo>
                    <a:pt x="20" y="29"/>
                    <a:pt x="19" y="14"/>
                    <a:pt x="0" y="14"/>
                  </a:cubicBezTo>
                  <a:cubicBezTo>
                    <a:pt x="4" y="3"/>
                    <a:pt x="15" y="7"/>
                    <a:pt x="25" y="0"/>
                  </a:cubicBezTo>
                  <a:cubicBezTo>
                    <a:pt x="34" y="4"/>
                    <a:pt x="26" y="3"/>
                    <a:pt x="32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4392"/>
            <p:cNvSpPr>
              <a:spLocks/>
            </p:cNvSpPr>
            <p:nvPr/>
          </p:nvSpPr>
          <p:spPr bwMode="auto">
            <a:xfrm>
              <a:off x="3754438" y="4697413"/>
              <a:ext cx="25400" cy="46038"/>
            </a:xfrm>
            <a:custGeom>
              <a:avLst/>
              <a:gdLst>
                <a:gd name="T0" fmla="*/ 7 w 7"/>
                <a:gd name="T1" fmla="*/ 6 h 12"/>
                <a:gd name="T2" fmla="*/ 7 w 7"/>
                <a:gd name="T3" fmla="*/ 12 h 12"/>
                <a:gd name="T4" fmla="*/ 2 w 7"/>
                <a:gd name="T5" fmla="*/ 12 h 12"/>
                <a:gd name="T6" fmla="*/ 4 w 7"/>
                <a:gd name="T7" fmla="*/ 6 h 12"/>
                <a:gd name="T8" fmla="*/ 0 w 7"/>
                <a:gd name="T9" fmla="*/ 6 h 12"/>
                <a:gd name="T10" fmla="*/ 7 w 7"/>
                <a:gd name="T1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2">
                  <a:moveTo>
                    <a:pt x="7" y="6"/>
                  </a:moveTo>
                  <a:cubicBezTo>
                    <a:pt x="7" y="8"/>
                    <a:pt x="7" y="10"/>
                    <a:pt x="7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9"/>
                    <a:pt x="3" y="9"/>
                    <a:pt x="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0"/>
                    <a:pt x="4" y="8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4393"/>
            <p:cNvSpPr>
              <a:spLocks/>
            </p:cNvSpPr>
            <p:nvPr/>
          </p:nvSpPr>
          <p:spPr bwMode="auto">
            <a:xfrm>
              <a:off x="3641725" y="5749925"/>
              <a:ext cx="82550" cy="47625"/>
            </a:xfrm>
            <a:custGeom>
              <a:avLst/>
              <a:gdLst>
                <a:gd name="T0" fmla="*/ 22 w 22"/>
                <a:gd name="T1" fmla="*/ 6 h 13"/>
                <a:gd name="T2" fmla="*/ 11 w 22"/>
                <a:gd name="T3" fmla="*/ 11 h 13"/>
                <a:gd name="T4" fmla="*/ 0 w 22"/>
                <a:gd name="T5" fmla="*/ 11 h 13"/>
                <a:gd name="T6" fmla="*/ 22 w 22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3">
                  <a:moveTo>
                    <a:pt x="22" y="6"/>
                  </a:moveTo>
                  <a:cubicBezTo>
                    <a:pt x="19" y="13"/>
                    <a:pt x="8" y="0"/>
                    <a:pt x="11" y="11"/>
                  </a:cubicBezTo>
                  <a:cubicBezTo>
                    <a:pt x="7" y="7"/>
                    <a:pt x="4" y="11"/>
                    <a:pt x="0" y="11"/>
                  </a:cubicBezTo>
                  <a:cubicBezTo>
                    <a:pt x="0" y="1"/>
                    <a:pt x="16" y="4"/>
                    <a:pt x="2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4394"/>
            <p:cNvSpPr>
              <a:spLocks/>
            </p:cNvSpPr>
            <p:nvPr/>
          </p:nvSpPr>
          <p:spPr bwMode="auto">
            <a:xfrm>
              <a:off x="3656013" y="5667375"/>
              <a:ext cx="46038" cy="55563"/>
            </a:xfrm>
            <a:custGeom>
              <a:avLst/>
              <a:gdLst>
                <a:gd name="T0" fmla="*/ 7 w 12"/>
                <a:gd name="T1" fmla="*/ 6 h 15"/>
                <a:gd name="T2" fmla="*/ 7 w 12"/>
                <a:gd name="T3" fmla="*/ 14 h 15"/>
                <a:gd name="T4" fmla="*/ 0 w 12"/>
                <a:gd name="T5" fmla="*/ 6 h 15"/>
                <a:gd name="T6" fmla="*/ 7 w 12"/>
                <a:gd name="T7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5">
                  <a:moveTo>
                    <a:pt x="7" y="6"/>
                  </a:moveTo>
                  <a:cubicBezTo>
                    <a:pt x="12" y="7"/>
                    <a:pt x="5" y="9"/>
                    <a:pt x="7" y="14"/>
                  </a:cubicBezTo>
                  <a:cubicBezTo>
                    <a:pt x="1" y="15"/>
                    <a:pt x="0" y="11"/>
                    <a:pt x="0" y="6"/>
                  </a:cubicBezTo>
                  <a:cubicBezTo>
                    <a:pt x="3" y="0"/>
                    <a:pt x="5" y="11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4395"/>
            <p:cNvSpPr>
              <a:spLocks/>
            </p:cNvSpPr>
            <p:nvPr/>
          </p:nvSpPr>
          <p:spPr bwMode="auto">
            <a:xfrm>
              <a:off x="3201988" y="5700713"/>
              <a:ext cx="252413" cy="90488"/>
            </a:xfrm>
            <a:custGeom>
              <a:avLst/>
              <a:gdLst>
                <a:gd name="T0" fmla="*/ 34 w 67"/>
                <a:gd name="T1" fmla="*/ 14 h 24"/>
                <a:gd name="T2" fmla="*/ 25 w 67"/>
                <a:gd name="T3" fmla="*/ 12 h 24"/>
                <a:gd name="T4" fmla="*/ 23 w 67"/>
                <a:gd name="T5" fmla="*/ 20 h 24"/>
                <a:gd name="T6" fmla="*/ 3 w 67"/>
                <a:gd name="T7" fmla="*/ 18 h 24"/>
                <a:gd name="T8" fmla="*/ 6 w 67"/>
                <a:gd name="T9" fmla="*/ 16 h 24"/>
                <a:gd name="T10" fmla="*/ 3 w 67"/>
                <a:gd name="T11" fmla="*/ 8 h 24"/>
                <a:gd name="T12" fmla="*/ 45 w 67"/>
                <a:gd name="T13" fmla="*/ 1 h 24"/>
                <a:gd name="T14" fmla="*/ 56 w 67"/>
                <a:gd name="T15" fmla="*/ 3 h 24"/>
                <a:gd name="T16" fmla="*/ 56 w 67"/>
                <a:gd name="T17" fmla="*/ 14 h 24"/>
                <a:gd name="T18" fmla="*/ 62 w 67"/>
                <a:gd name="T19" fmla="*/ 8 h 24"/>
                <a:gd name="T20" fmla="*/ 64 w 67"/>
                <a:gd name="T21" fmla="*/ 10 h 24"/>
                <a:gd name="T22" fmla="*/ 67 w 67"/>
                <a:gd name="T23" fmla="*/ 10 h 24"/>
                <a:gd name="T24" fmla="*/ 34 w 67"/>
                <a:gd name="T25" fmla="*/ 22 h 24"/>
                <a:gd name="T26" fmla="*/ 28 w 67"/>
                <a:gd name="T27" fmla="*/ 18 h 24"/>
                <a:gd name="T28" fmla="*/ 34 w 67"/>
                <a:gd name="T29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24">
                  <a:moveTo>
                    <a:pt x="34" y="14"/>
                  </a:moveTo>
                  <a:cubicBezTo>
                    <a:pt x="31" y="10"/>
                    <a:pt x="29" y="15"/>
                    <a:pt x="25" y="12"/>
                  </a:cubicBezTo>
                  <a:cubicBezTo>
                    <a:pt x="22" y="13"/>
                    <a:pt x="23" y="17"/>
                    <a:pt x="23" y="20"/>
                  </a:cubicBezTo>
                  <a:cubicBezTo>
                    <a:pt x="16" y="19"/>
                    <a:pt x="11" y="15"/>
                    <a:pt x="3" y="18"/>
                  </a:cubicBezTo>
                  <a:cubicBezTo>
                    <a:pt x="3" y="16"/>
                    <a:pt x="5" y="16"/>
                    <a:pt x="6" y="16"/>
                  </a:cubicBezTo>
                  <a:cubicBezTo>
                    <a:pt x="9" y="10"/>
                    <a:pt x="0" y="14"/>
                    <a:pt x="3" y="8"/>
                  </a:cubicBezTo>
                  <a:cubicBezTo>
                    <a:pt x="18" y="9"/>
                    <a:pt x="39" y="13"/>
                    <a:pt x="45" y="1"/>
                  </a:cubicBezTo>
                  <a:cubicBezTo>
                    <a:pt x="50" y="0"/>
                    <a:pt x="54" y="0"/>
                    <a:pt x="56" y="3"/>
                  </a:cubicBezTo>
                  <a:cubicBezTo>
                    <a:pt x="54" y="9"/>
                    <a:pt x="56" y="7"/>
                    <a:pt x="56" y="14"/>
                  </a:cubicBezTo>
                  <a:cubicBezTo>
                    <a:pt x="61" y="15"/>
                    <a:pt x="63" y="13"/>
                    <a:pt x="62" y="8"/>
                  </a:cubicBezTo>
                  <a:cubicBezTo>
                    <a:pt x="63" y="8"/>
                    <a:pt x="63" y="9"/>
                    <a:pt x="64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2" y="24"/>
                    <a:pt x="42" y="15"/>
                    <a:pt x="34" y="22"/>
                  </a:cubicBezTo>
                  <a:cubicBezTo>
                    <a:pt x="32" y="21"/>
                    <a:pt x="31" y="18"/>
                    <a:pt x="28" y="18"/>
                  </a:cubicBezTo>
                  <a:cubicBezTo>
                    <a:pt x="29" y="16"/>
                    <a:pt x="31" y="14"/>
                    <a:pt x="34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4396"/>
            <p:cNvSpPr>
              <a:spLocks/>
            </p:cNvSpPr>
            <p:nvPr/>
          </p:nvSpPr>
          <p:spPr bwMode="auto">
            <a:xfrm>
              <a:off x="2687638" y="5373688"/>
              <a:ext cx="739775" cy="195263"/>
            </a:xfrm>
            <a:custGeom>
              <a:avLst/>
              <a:gdLst>
                <a:gd name="T0" fmla="*/ 192 w 197"/>
                <a:gd name="T1" fmla="*/ 28 h 52"/>
                <a:gd name="T2" fmla="*/ 172 w 197"/>
                <a:gd name="T3" fmla="*/ 14 h 52"/>
                <a:gd name="T4" fmla="*/ 159 w 197"/>
                <a:gd name="T5" fmla="*/ 18 h 52"/>
                <a:gd name="T6" fmla="*/ 166 w 197"/>
                <a:gd name="T7" fmla="*/ 20 h 52"/>
                <a:gd name="T8" fmla="*/ 157 w 197"/>
                <a:gd name="T9" fmla="*/ 23 h 52"/>
                <a:gd name="T10" fmla="*/ 162 w 197"/>
                <a:gd name="T11" fmla="*/ 31 h 52"/>
                <a:gd name="T12" fmla="*/ 168 w 197"/>
                <a:gd name="T13" fmla="*/ 25 h 52"/>
                <a:gd name="T14" fmla="*/ 159 w 197"/>
                <a:gd name="T15" fmla="*/ 43 h 52"/>
                <a:gd name="T16" fmla="*/ 151 w 197"/>
                <a:gd name="T17" fmla="*/ 39 h 52"/>
                <a:gd name="T18" fmla="*/ 109 w 197"/>
                <a:gd name="T19" fmla="*/ 37 h 52"/>
                <a:gd name="T20" fmla="*/ 98 w 197"/>
                <a:gd name="T21" fmla="*/ 37 h 52"/>
                <a:gd name="T22" fmla="*/ 92 w 197"/>
                <a:gd name="T23" fmla="*/ 44 h 52"/>
                <a:gd name="T24" fmla="*/ 74 w 197"/>
                <a:gd name="T25" fmla="*/ 40 h 52"/>
                <a:gd name="T26" fmla="*/ 24 w 197"/>
                <a:gd name="T27" fmla="*/ 44 h 52"/>
                <a:gd name="T28" fmla="*/ 7 w 197"/>
                <a:gd name="T29" fmla="*/ 44 h 52"/>
                <a:gd name="T30" fmla="*/ 13 w 197"/>
                <a:gd name="T31" fmla="*/ 32 h 52"/>
                <a:gd name="T32" fmla="*/ 17 w 197"/>
                <a:gd name="T33" fmla="*/ 29 h 52"/>
                <a:gd name="T34" fmla="*/ 66 w 197"/>
                <a:gd name="T35" fmla="*/ 39 h 52"/>
                <a:gd name="T36" fmla="*/ 103 w 197"/>
                <a:gd name="T37" fmla="*/ 35 h 52"/>
                <a:gd name="T38" fmla="*/ 129 w 197"/>
                <a:gd name="T39" fmla="*/ 37 h 52"/>
                <a:gd name="T40" fmla="*/ 142 w 197"/>
                <a:gd name="T41" fmla="*/ 29 h 52"/>
                <a:gd name="T42" fmla="*/ 137 w 197"/>
                <a:gd name="T43" fmla="*/ 25 h 52"/>
                <a:gd name="T44" fmla="*/ 149 w 197"/>
                <a:gd name="T45" fmla="*/ 18 h 52"/>
                <a:gd name="T46" fmla="*/ 122 w 197"/>
                <a:gd name="T47" fmla="*/ 23 h 52"/>
                <a:gd name="T48" fmla="*/ 118 w 197"/>
                <a:gd name="T49" fmla="*/ 15 h 52"/>
                <a:gd name="T50" fmla="*/ 116 w 197"/>
                <a:gd name="T51" fmla="*/ 10 h 52"/>
                <a:gd name="T52" fmla="*/ 135 w 197"/>
                <a:gd name="T53" fmla="*/ 4 h 52"/>
                <a:gd name="T54" fmla="*/ 127 w 197"/>
                <a:gd name="T55" fmla="*/ 8 h 52"/>
                <a:gd name="T56" fmla="*/ 142 w 197"/>
                <a:gd name="T57" fmla="*/ 8 h 52"/>
                <a:gd name="T58" fmla="*/ 142 w 197"/>
                <a:gd name="T59" fmla="*/ 0 h 52"/>
                <a:gd name="T60" fmla="*/ 186 w 197"/>
                <a:gd name="T61" fmla="*/ 6 h 52"/>
                <a:gd name="T62" fmla="*/ 196 w 197"/>
                <a:gd name="T63" fmla="*/ 18 h 52"/>
                <a:gd name="T64" fmla="*/ 192 w 197"/>
                <a:gd name="T6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" h="52">
                  <a:moveTo>
                    <a:pt x="192" y="28"/>
                  </a:moveTo>
                  <a:cubicBezTo>
                    <a:pt x="185" y="11"/>
                    <a:pt x="176" y="27"/>
                    <a:pt x="172" y="14"/>
                  </a:cubicBezTo>
                  <a:cubicBezTo>
                    <a:pt x="166" y="14"/>
                    <a:pt x="164" y="17"/>
                    <a:pt x="159" y="18"/>
                  </a:cubicBezTo>
                  <a:cubicBezTo>
                    <a:pt x="159" y="19"/>
                    <a:pt x="167" y="23"/>
                    <a:pt x="166" y="20"/>
                  </a:cubicBezTo>
                  <a:cubicBezTo>
                    <a:pt x="170" y="23"/>
                    <a:pt x="161" y="27"/>
                    <a:pt x="157" y="23"/>
                  </a:cubicBezTo>
                  <a:cubicBezTo>
                    <a:pt x="157" y="30"/>
                    <a:pt x="162" y="23"/>
                    <a:pt x="162" y="31"/>
                  </a:cubicBezTo>
                  <a:cubicBezTo>
                    <a:pt x="166" y="32"/>
                    <a:pt x="168" y="30"/>
                    <a:pt x="168" y="25"/>
                  </a:cubicBezTo>
                  <a:cubicBezTo>
                    <a:pt x="173" y="32"/>
                    <a:pt x="163" y="40"/>
                    <a:pt x="159" y="43"/>
                  </a:cubicBezTo>
                  <a:cubicBezTo>
                    <a:pt x="153" y="44"/>
                    <a:pt x="155" y="39"/>
                    <a:pt x="151" y="39"/>
                  </a:cubicBezTo>
                  <a:cubicBezTo>
                    <a:pt x="148" y="45"/>
                    <a:pt x="112" y="46"/>
                    <a:pt x="109" y="37"/>
                  </a:cubicBezTo>
                  <a:cubicBezTo>
                    <a:pt x="102" y="38"/>
                    <a:pt x="100" y="46"/>
                    <a:pt x="98" y="37"/>
                  </a:cubicBezTo>
                  <a:cubicBezTo>
                    <a:pt x="94" y="37"/>
                    <a:pt x="94" y="42"/>
                    <a:pt x="92" y="44"/>
                  </a:cubicBezTo>
                  <a:cubicBezTo>
                    <a:pt x="86" y="43"/>
                    <a:pt x="80" y="41"/>
                    <a:pt x="74" y="40"/>
                  </a:cubicBezTo>
                  <a:cubicBezTo>
                    <a:pt x="61" y="52"/>
                    <a:pt x="40" y="29"/>
                    <a:pt x="24" y="44"/>
                  </a:cubicBezTo>
                  <a:cubicBezTo>
                    <a:pt x="20" y="38"/>
                    <a:pt x="14" y="40"/>
                    <a:pt x="7" y="44"/>
                  </a:cubicBezTo>
                  <a:cubicBezTo>
                    <a:pt x="0" y="38"/>
                    <a:pt x="18" y="36"/>
                    <a:pt x="13" y="32"/>
                  </a:cubicBezTo>
                  <a:cubicBezTo>
                    <a:pt x="13" y="27"/>
                    <a:pt x="18" y="37"/>
                    <a:pt x="17" y="29"/>
                  </a:cubicBezTo>
                  <a:cubicBezTo>
                    <a:pt x="32" y="41"/>
                    <a:pt x="58" y="27"/>
                    <a:pt x="66" y="39"/>
                  </a:cubicBezTo>
                  <a:cubicBezTo>
                    <a:pt x="77" y="27"/>
                    <a:pt x="89" y="34"/>
                    <a:pt x="103" y="35"/>
                  </a:cubicBezTo>
                  <a:cubicBezTo>
                    <a:pt x="114" y="35"/>
                    <a:pt x="126" y="22"/>
                    <a:pt x="129" y="37"/>
                  </a:cubicBezTo>
                  <a:cubicBezTo>
                    <a:pt x="132" y="30"/>
                    <a:pt x="134" y="32"/>
                    <a:pt x="142" y="29"/>
                  </a:cubicBezTo>
                  <a:cubicBezTo>
                    <a:pt x="143" y="25"/>
                    <a:pt x="139" y="25"/>
                    <a:pt x="137" y="25"/>
                  </a:cubicBezTo>
                  <a:cubicBezTo>
                    <a:pt x="141" y="23"/>
                    <a:pt x="143" y="18"/>
                    <a:pt x="149" y="18"/>
                  </a:cubicBezTo>
                  <a:cubicBezTo>
                    <a:pt x="145" y="10"/>
                    <a:pt x="130" y="22"/>
                    <a:pt x="122" y="23"/>
                  </a:cubicBezTo>
                  <a:cubicBezTo>
                    <a:pt x="127" y="21"/>
                    <a:pt x="127" y="13"/>
                    <a:pt x="118" y="15"/>
                  </a:cubicBezTo>
                  <a:cubicBezTo>
                    <a:pt x="118" y="13"/>
                    <a:pt x="119" y="10"/>
                    <a:pt x="116" y="10"/>
                  </a:cubicBezTo>
                  <a:cubicBezTo>
                    <a:pt x="120" y="5"/>
                    <a:pt x="129" y="6"/>
                    <a:pt x="135" y="4"/>
                  </a:cubicBezTo>
                  <a:cubicBezTo>
                    <a:pt x="134" y="7"/>
                    <a:pt x="132" y="8"/>
                    <a:pt x="127" y="8"/>
                  </a:cubicBezTo>
                  <a:cubicBezTo>
                    <a:pt x="132" y="16"/>
                    <a:pt x="138" y="0"/>
                    <a:pt x="142" y="8"/>
                  </a:cubicBezTo>
                  <a:cubicBezTo>
                    <a:pt x="147" y="6"/>
                    <a:pt x="137" y="4"/>
                    <a:pt x="142" y="0"/>
                  </a:cubicBezTo>
                  <a:cubicBezTo>
                    <a:pt x="156" y="11"/>
                    <a:pt x="164" y="9"/>
                    <a:pt x="186" y="6"/>
                  </a:cubicBezTo>
                  <a:cubicBezTo>
                    <a:pt x="185" y="15"/>
                    <a:pt x="190" y="16"/>
                    <a:pt x="196" y="18"/>
                  </a:cubicBezTo>
                  <a:cubicBezTo>
                    <a:pt x="197" y="24"/>
                    <a:pt x="193" y="24"/>
                    <a:pt x="192" y="2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4397"/>
            <p:cNvSpPr>
              <a:spLocks/>
            </p:cNvSpPr>
            <p:nvPr/>
          </p:nvSpPr>
          <p:spPr bwMode="auto">
            <a:xfrm>
              <a:off x="3111500" y="5238750"/>
              <a:ext cx="296863" cy="79375"/>
            </a:xfrm>
            <a:custGeom>
              <a:avLst/>
              <a:gdLst>
                <a:gd name="T0" fmla="*/ 79 w 79"/>
                <a:gd name="T1" fmla="*/ 3 h 21"/>
                <a:gd name="T2" fmla="*/ 52 w 79"/>
                <a:gd name="T3" fmla="*/ 15 h 21"/>
                <a:gd name="T4" fmla="*/ 0 w 79"/>
                <a:gd name="T5" fmla="*/ 7 h 21"/>
                <a:gd name="T6" fmla="*/ 79 w 79"/>
                <a:gd name="T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21">
                  <a:moveTo>
                    <a:pt x="79" y="3"/>
                  </a:moveTo>
                  <a:cubicBezTo>
                    <a:pt x="75" y="17"/>
                    <a:pt x="61" y="8"/>
                    <a:pt x="52" y="15"/>
                  </a:cubicBezTo>
                  <a:cubicBezTo>
                    <a:pt x="46" y="0"/>
                    <a:pt x="11" y="21"/>
                    <a:pt x="0" y="7"/>
                  </a:cubicBezTo>
                  <a:cubicBezTo>
                    <a:pt x="33" y="7"/>
                    <a:pt x="56" y="8"/>
                    <a:pt x="7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4398"/>
            <p:cNvSpPr>
              <a:spLocks/>
            </p:cNvSpPr>
            <p:nvPr/>
          </p:nvSpPr>
          <p:spPr bwMode="auto">
            <a:xfrm>
              <a:off x="3089275" y="5549900"/>
              <a:ext cx="282575" cy="98425"/>
            </a:xfrm>
            <a:custGeom>
              <a:avLst/>
              <a:gdLst>
                <a:gd name="T0" fmla="*/ 33 w 75"/>
                <a:gd name="T1" fmla="*/ 7 h 26"/>
                <a:gd name="T2" fmla="*/ 75 w 75"/>
                <a:gd name="T3" fmla="*/ 11 h 26"/>
                <a:gd name="T4" fmla="*/ 62 w 75"/>
                <a:gd name="T5" fmla="*/ 15 h 26"/>
                <a:gd name="T6" fmla="*/ 50 w 75"/>
                <a:gd name="T7" fmla="*/ 11 h 26"/>
                <a:gd name="T8" fmla="*/ 38 w 75"/>
                <a:gd name="T9" fmla="*/ 25 h 26"/>
                <a:gd name="T10" fmla="*/ 24 w 75"/>
                <a:gd name="T11" fmla="*/ 23 h 26"/>
                <a:gd name="T12" fmla="*/ 0 w 75"/>
                <a:gd name="T13" fmla="*/ 13 h 26"/>
                <a:gd name="T14" fmla="*/ 2 w 75"/>
                <a:gd name="T15" fmla="*/ 7 h 26"/>
                <a:gd name="T16" fmla="*/ 26 w 75"/>
                <a:gd name="T17" fmla="*/ 5 h 26"/>
                <a:gd name="T18" fmla="*/ 29 w 75"/>
                <a:gd name="T19" fmla="*/ 9 h 26"/>
                <a:gd name="T20" fmla="*/ 26 w 75"/>
                <a:gd name="T21" fmla="*/ 15 h 26"/>
                <a:gd name="T22" fmla="*/ 33 w 75"/>
                <a:gd name="T2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6">
                  <a:moveTo>
                    <a:pt x="33" y="7"/>
                  </a:moveTo>
                  <a:cubicBezTo>
                    <a:pt x="45" y="10"/>
                    <a:pt x="68" y="0"/>
                    <a:pt x="75" y="11"/>
                  </a:cubicBezTo>
                  <a:cubicBezTo>
                    <a:pt x="72" y="9"/>
                    <a:pt x="61" y="7"/>
                    <a:pt x="62" y="15"/>
                  </a:cubicBezTo>
                  <a:cubicBezTo>
                    <a:pt x="57" y="12"/>
                    <a:pt x="51" y="19"/>
                    <a:pt x="50" y="11"/>
                  </a:cubicBezTo>
                  <a:cubicBezTo>
                    <a:pt x="43" y="12"/>
                    <a:pt x="39" y="17"/>
                    <a:pt x="38" y="25"/>
                  </a:cubicBezTo>
                  <a:cubicBezTo>
                    <a:pt x="32" y="22"/>
                    <a:pt x="30" y="26"/>
                    <a:pt x="24" y="23"/>
                  </a:cubicBezTo>
                  <a:cubicBezTo>
                    <a:pt x="27" y="9"/>
                    <a:pt x="6" y="21"/>
                    <a:pt x="0" y="13"/>
                  </a:cubicBezTo>
                  <a:cubicBezTo>
                    <a:pt x="1" y="11"/>
                    <a:pt x="2" y="10"/>
                    <a:pt x="2" y="7"/>
                  </a:cubicBezTo>
                  <a:cubicBezTo>
                    <a:pt x="14" y="5"/>
                    <a:pt x="18" y="9"/>
                    <a:pt x="26" y="5"/>
                  </a:cubicBezTo>
                  <a:cubicBezTo>
                    <a:pt x="29" y="4"/>
                    <a:pt x="27" y="17"/>
                    <a:pt x="29" y="9"/>
                  </a:cubicBezTo>
                  <a:cubicBezTo>
                    <a:pt x="36" y="13"/>
                    <a:pt x="25" y="12"/>
                    <a:pt x="26" y="15"/>
                  </a:cubicBezTo>
                  <a:cubicBezTo>
                    <a:pt x="30" y="20"/>
                    <a:pt x="37" y="13"/>
                    <a:pt x="3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4399"/>
            <p:cNvSpPr>
              <a:spLocks/>
            </p:cNvSpPr>
            <p:nvPr/>
          </p:nvSpPr>
          <p:spPr bwMode="auto">
            <a:xfrm>
              <a:off x="3330575" y="5497513"/>
              <a:ext cx="36513" cy="52388"/>
            </a:xfrm>
            <a:custGeom>
              <a:avLst/>
              <a:gdLst>
                <a:gd name="T0" fmla="*/ 10 w 10"/>
                <a:gd name="T1" fmla="*/ 8 h 14"/>
                <a:gd name="T2" fmla="*/ 10 w 10"/>
                <a:gd name="T3" fmla="*/ 12 h 14"/>
                <a:gd name="T4" fmla="*/ 4 w 10"/>
                <a:gd name="T5" fmla="*/ 14 h 14"/>
                <a:gd name="T6" fmla="*/ 4 w 10"/>
                <a:gd name="T7" fmla="*/ 6 h 14"/>
                <a:gd name="T8" fmla="*/ 0 w 10"/>
                <a:gd name="T9" fmla="*/ 6 h 14"/>
                <a:gd name="T10" fmla="*/ 10 w 10"/>
                <a:gd name="T11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4">
                  <a:moveTo>
                    <a:pt x="10" y="8"/>
                  </a:moveTo>
                  <a:cubicBezTo>
                    <a:pt x="10" y="9"/>
                    <a:pt x="10" y="11"/>
                    <a:pt x="10" y="12"/>
                  </a:cubicBezTo>
                  <a:cubicBezTo>
                    <a:pt x="8" y="13"/>
                    <a:pt x="7" y="14"/>
                    <a:pt x="4" y="14"/>
                  </a:cubicBezTo>
                  <a:cubicBezTo>
                    <a:pt x="4" y="11"/>
                    <a:pt x="4" y="9"/>
                    <a:pt x="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0"/>
                    <a:pt x="5" y="10"/>
                    <a:pt x="1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4400"/>
            <p:cNvSpPr>
              <a:spLocks/>
            </p:cNvSpPr>
            <p:nvPr/>
          </p:nvSpPr>
          <p:spPr bwMode="auto">
            <a:xfrm>
              <a:off x="3182938" y="4416425"/>
              <a:ext cx="57150" cy="41275"/>
            </a:xfrm>
            <a:custGeom>
              <a:avLst/>
              <a:gdLst>
                <a:gd name="T0" fmla="*/ 12 w 15"/>
                <a:gd name="T1" fmla="*/ 1 h 11"/>
                <a:gd name="T2" fmla="*/ 3 w 15"/>
                <a:gd name="T3" fmla="*/ 11 h 11"/>
                <a:gd name="T4" fmla="*/ 12 w 15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12" y="1"/>
                  </a:moveTo>
                  <a:cubicBezTo>
                    <a:pt x="15" y="11"/>
                    <a:pt x="2" y="4"/>
                    <a:pt x="3" y="11"/>
                  </a:cubicBezTo>
                  <a:cubicBezTo>
                    <a:pt x="0" y="9"/>
                    <a:pt x="6" y="0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4401"/>
            <p:cNvSpPr>
              <a:spLocks/>
            </p:cNvSpPr>
            <p:nvPr/>
          </p:nvSpPr>
          <p:spPr bwMode="auto">
            <a:xfrm>
              <a:off x="3100388" y="5745163"/>
              <a:ext cx="106363" cy="46038"/>
            </a:xfrm>
            <a:custGeom>
              <a:avLst/>
              <a:gdLst>
                <a:gd name="T0" fmla="*/ 28 w 28"/>
                <a:gd name="T1" fmla="*/ 4 h 12"/>
                <a:gd name="T2" fmla="*/ 0 w 28"/>
                <a:gd name="T3" fmla="*/ 8 h 12"/>
                <a:gd name="T4" fmla="*/ 28 w 28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2">
                  <a:moveTo>
                    <a:pt x="28" y="4"/>
                  </a:moveTo>
                  <a:cubicBezTo>
                    <a:pt x="20" y="12"/>
                    <a:pt x="10" y="3"/>
                    <a:pt x="0" y="8"/>
                  </a:cubicBezTo>
                  <a:cubicBezTo>
                    <a:pt x="7" y="0"/>
                    <a:pt x="16" y="4"/>
                    <a:pt x="2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4402"/>
            <p:cNvSpPr>
              <a:spLocks/>
            </p:cNvSpPr>
            <p:nvPr/>
          </p:nvSpPr>
          <p:spPr bwMode="auto">
            <a:xfrm>
              <a:off x="2901950" y="4289425"/>
              <a:ext cx="49213" cy="47625"/>
            </a:xfrm>
            <a:custGeom>
              <a:avLst/>
              <a:gdLst>
                <a:gd name="T0" fmla="*/ 13 w 13"/>
                <a:gd name="T1" fmla="*/ 9 h 13"/>
                <a:gd name="T2" fmla="*/ 0 w 13"/>
                <a:gd name="T3" fmla="*/ 9 h 13"/>
                <a:gd name="T4" fmla="*/ 2 w 13"/>
                <a:gd name="T5" fmla="*/ 0 h 13"/>
                <a:gd name="T6" fmla="*/ 13 w 13"/>
                <a:gd name="T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9"/>
                  </a:moveTo>
                  <a:cubicBezTo>
                    <a:pt x="12" y="11"/>
                    <a:pt x="4" y="13"/>
                    <a:pt x="0" y="9"/>
                  </a:cubicBezTo>
                  <a:cubicBezTo>
                    <a:pt x="2" y="3"/>
                    <a:pt x="0" y="4"/>
                    <a:pt x="2" y="0"/>
                  </a:cubicBezTo>
                  <a:cubicBezTo>
                    <a:pt x="8" y="1"/>
                    <a:pt x="8" y="8"/>
                    <a:pt x="1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4403"/>
            <p:cNvSpPr>
              <a:spLocks/>
            </p:cNvSpPr>
            <p:nvPr/>
          </p:nvSpPr>
          <p:spPr bwMode="auto">
            <a:xfrm>
              <a:off x="2646363" y="5722938"/>
              <a:ext cx="150813" cy="85725"/>
            </a:xfrm>
            <a:custGeom>
              <a:avLst/>
              <a:gdLst>
                <a:gd name="T0" fmla="*/ 9 w 40"/>
                <a:gd name="T1" fmla="*/ 15 h 23"/>
                <a:gd name="T2" fmla="*/ 18 w 40"/>
                <a:gd name="T3" fmla="*/ 11 h 23"/>
                <a:gd name="T4" fmla="*/ 24 w 40"/>
                <a:gd name="T5" fmla="*/ 0 h 23"/>
                <a:gd name="T6" fmla="*/ 22 w 40"/>
                <a:gd name="T7" fmla="*/ 9 h 23"/>
                <a:gd name="T8" fmla="*/ 38 w 40"/>
                <a:gd name="T9" fmla="*/ 13 h 23"/>
                <a:gd name="T10" fmla="*/ 1 w 40"/>
                <a:gd name="T11" fmla="*/ 15 h 23"/>
                <a:gd name="T12" fmla="*/ 0 w 40"/>
                <a:gd name="T13" fmla="*/ 9 h 23"/>
                <a:gd name="T14" fmla="*/ 11 w 40"/>
                <a:gd name="T15" fmla="*/ 5 h 23"/>
                <a:gd name="T16" fmla="*/ 5 w 40"/>
                <a:gd name="T17" fmla="*/ 9 h 23"/>
                <a:gd name="T18" fmla="*/ 9 w 40"/>
                <a:gd name="T1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3">
                  <a:moveTo>
                    <a:pt x="9" y="15"/>
                  </a:moveTo>
                  <a:cubicBezTo>
                    <a:pt x="13" y="15"/>
                    <a:pt x="15" y="12"/>
                    <a:pt x="18" y="11"/>
                  </a:cubicBezTo>
                  <a:cubicBezTo>
                    <a:pt x="10" y="7"/>
                    <a:pt x="19" y="1"/>
                    <a:pt x="24" y="0"/>
                  </a:cubicBezTo>
                  <a:cubicBezTo>
                    <a:pt x="18" y="2"/>
                    <a:pt x="27" y="8"/>
                    <a:pt x="22" y="9"/>
                  </a:cubicBezTo>
                  <a:cubicBezTo>
                    <a:pt x="25" y="16"/>
                    <a:pt x="34" y="15"/>
                    <a:pt x="38" y="13"/>
                  </a:cubicBezTo>
                  <a:cubicBezTo>
                    <a:pt x="40" y="23"/>
                    <a:pt x="12" y="20"/>
                    <a:pt x="1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3" y="2"/>
                    <a:pt x="8" y="6"/>
                    <a:pt x="11" y="5"/>
                  </a:cubicBezTo>
                  <a:cubicBezTo>
                    <a:pt x="15" y="9"/>
                    <a:pt x="9" y="12"/>
                    <a:pt x="5" y="9"/>
                  </a:cubicBezTo>
                  <a:cubicBezTo>
                    <a:pt x="6" y="11"/>
                    <a:pt x="9" y="11"/>
                    <a:pt x="9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4404"/>
            <p:cNvSpPr>
              <a:spLocks/>
            </p:cNvSpPr>
            <p:nvPr/>
          </p:nvSpPr>
          <p:spPr bwMode="auto">
            <a:xfrm>
              <a:off x="2349500" y="5486400"/>
              <a:ext cx="304800" cy="60325"/>
            </a:xfrm>
            <a:custGeom>
              <a:avLst/>
              <a:gdLst>
                <a:gd name="T0" fmla="*/ 68 w 81"/>
                <a:gd name="T1" fmla="*/ 8 h 16"/>
                <a:gd name="T2" fmla="*/ 73 w 81"/>
                <a:gd name="T3" fmla="*/ 0 h 16"/>
                <a:gd name="T4" fmla="*/ 81 w 81"/>
                <a:gd name="T5" fmla="*/ 12 h 16"/>
                <a:gd name="T6" fmla="*/ 64 w 81"/>
                <a:gd name="T7" fmla="*/ 6 h 16"/>
                <a:gd name="T8" fmla="*/ 59 w 81"/>
                <a:gd name="T9" fmla="*/ 16 h 16"/>
                <a:gd name="T10" fmla="*/ 9 w 81"/>
                <a:gd name="T11" fmla="*/ 14 h 16"/>
                <a:gd name="T12" fmla="*/ 0 w 81"/>
                <a:gd name="T13" fmla="*/ 6 h 16"/>
                <a:gd name="T14" fmla="*/ 14 w 81"/>
                <a:gd name="T15" fmla="*/ 10 h 16"/>
                <a:gd name="T16" fmla="*/ 68 w 81"/>
                <a:gd name="T1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6">
                  <a:moveTo>
                    <a:pt x="68" y="8"/>
                  </a:moveTo>
                  <a:cubicBezTo>
                    <a:pt x="71" y="6"/>
                    <a:pt x="74" y="5"/>
                    <a:pt x="73" y="0"/>
                  </a:cubicBezTo>
                  <a:cubicBezTo>
                    <a:pt x="75" y="6"/>
                    <a:pt x="81" y="6"/>
                    <a:pt x="81" y="12"/>
                  </a:cubicBezTo>
                  <a:cubicBezTo>
                    <a:pt x="78" y="14"/>
                    <a:pt x="66" y="12"/>
                    <a:pt x="64" y="6"/>
                  </a:cubicBezTo>
                  <a:cubicBezTo>
                    <a:pt x="62" y="9"/>
                    <a:pt x="59" y="11"/>
                    <a:pt x="59" y="16"/>
                  </a:cubicBezTo>
                  <a:cubicBezTo>
                    <a:pt x="46" y="13"/>
                    <a:pt x="18" y="9"/>
                    <a:pt x="9" y="14"/>
                  </a:cubicBezTo>
                  <a:cubicBezTo>
                    <a:pt x="4" y="10"/>
                    <a:pt x="1" y="10"/>
                    <a:pt x="0" y="6"/>
                  </a:cubicBezTo>
                  <a:cubicBezTo>
                    <a:pt x="3" y="10"/>
                    <a:pt x="13" y="0"/>
                    <a:pt x="14" y="10"/>
                  </a:cubicBezTo>
                  <a:cubicBezTo>
                    <a:pt x="30" y="6"/>
                    <a:pt x="56" y="3"/>
                    <a:pt x="68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4405"/>
            <p:cNvSpPr>
              <a:spLocks/>
            </p:cNvSpPr>
            <p:nvPr/>
          </p:nvSpPr>
          <p:spPr bwMode="auto">
            <a:xfrm>
              <a:off x="2508250" y="5726113"/>
              <a:ext cx="131763" cy="90488"/>
            </a:xfrm>
            <a:custGeom>
              <a:avLst/>
              <a:gdLst>
                <a:gd name="T0" fmla="*/ 35 w 35"/>
                <a:gd name="T1" fmla="*/ 14 h 24"/>
                <a:gd name="T2" fmla="*/ 14 w 35"/>
                <a:gd name="T3" fmla="*/ 16 h 24"/>
                <a:gd name="T4" fmla="*/ 16 w 35"/>
                <a:gd name="T5" fmla="*/ 12 h 24"/>
                <a:gd name="T6" fmla="*/ 7 w 35"/>
                <a:gd name="T7" fmla="*/ 8 h 24"/>
                <a:gd name="T8" fmla="*/ 13 w 35"/>
                <a:gd name="T9" fmla="*/ 16 h 24"/>
                <a:gd name="T10" fmla="*/ 0 w 35"/>
                <a:gd name="T11" fmla="*/ 6 h 24"/>
                <a:gd name="T12" fmla="*/ 16 w 35"/>
                <a:gd name="T13" fmla="*/ 0 h 24"/>
                <a:gd name="T14" fmla="*/ 18 w 35"/>
                <a:gd name="T15" fmla="*/ 14 h 24"/>
                <a:gd name="T16" fmla="*/ 35 w 35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4">
                  <a:moveTo>
                    <a:pt x="35" y="14"/>
                  </a:moveTo>
                  <a:cubicBezTo>
                    <a:pt x="32" y="24"/>
                    <a:pt x="22" y="18"/>
                    <a:pt x="14" y="16"/>
                  </a:cubicBezTo>
                  <a:cubicBezTo>
                    <a:pt x="14" y="14"/>
                    <a:pt x="15" y="12"/>
                    <a:pt x="16" y="12"/>
                  </a:cubicBezTo>
                  <a:cubicBezTo>
                    <a:pt x="15" y="9"/>
                    <a:pt x="12" y="8"/>
                    <a:pt x="7" y="8"/>
                  </a:cubicBezTo>
                  <a:cubicBezTo>
                    <a:pt x="4" y="15"/>
                    <a:pt x="15" y="8"/>
                    <a:pt x="13" y="16"/>
                  </a:cubicBezTo>
                  <a:cubicBezTo>
                    <a:pt x="6" y="14"/>
                    <a:pt x="1" y="13"/>
                    <a:pt x="0" y="6"/>
                  </a:cubicBezTo>
                  <a:cubicBezTo>
                    <a:pt x="5" y="1"/>
                    <a:pt x="15" y="10"/>
                    <a:pt x="16" y="0"/>
                  </a:cubicBezTo>
                  <a:cubicBezTo>
                    <a:pt x="17" y="4"/>
                    <a:pt x="25" y="15"/>
                    <a:pt x="18" y="14"/>
                  </a:cubicBezTo>
                  <a:cubicBezTo>
                    <a:pt x="21" y="19"/>
                    <a:pt x="31" y="15"/>
                    <a:pt x="35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4406"/>
            <p:cNvSpPr>
              <a:spLocks noEditPoints="1"/>
            </p:cNvSpPr>
            <p:nvPr/>
          </p:nvSpPr>
          <p:spPr bwMode="auto">
            <a:xfrm>
              <a:off x="2106613" y="5280025"/>
              <a:ext cx="457200" cy="79375"/>
            </a:xfrm>
            <a:custGeom>
              <a:avLst/>
              <a:gdLst>
                <a:gd name="T0" fmla="*/ 69 w 122"/>
                <a:gd name="T1" fmla="*/ 16 h 21"/>
                <a:gd name="T2" fmla="*/ 70 w 122"/>
                <a:gd name="T3" fmla="*/ 10 h 21"/>
                <a:gd name="T4" fmla="*/ 87 w 122"/>
                <a:gd name="T5" fmla="*/ 9 h 21"/>
                <a:gd name="T6" fmla="*/ 122 w 122"/>
                <a:gd name="T7" fmla="*/ 5 h 21"/>
                <a:gd name="T8" fmla="*/ 58 w 122"/>
                <a:gd name="T9" fmla="*/ 1 h 21"/>
                <a:gd name="T10" fmla="*/ 0 w 122"/>
                <a:gd name="T11" fmla="*/ 4 h 21"/>
                <a:gd name="T12" fmla="*/ 26 w 122"/>
                <a:gd name="T13" fmla="*/ 14 h 21"/>
                <a:gd name="T14" fmla="*/ 28 w 122"/>
                <a:gd name="T15" fmla="*/ 8 h 21"/>
                <a:gd name="T16" fmla="*/ 35 w 122"/>
                <a:gd name="T17" fmla="*/ 8 h 21"/>
                <a:gd name="T18" fmla="*/ 34 w 122"/>
                <a:gd name="T19" fmla="*/ 18 h 21"/>
                <a:gd name="T20" fmla="*/ 69 w 122"/>
                <a:gd name="T21" fmla="*/ 16 h 21"/>
                <a:gd name="T22" fmla="*/ 41 w 122"/>
                <a:gd name="T23" fmla="*/ 6 h 21"/>
                <a:gd name="T24" fmla="*/ 45 w 122"/>
                <a:gd name="T25" fmla="*/ 14 h 21"/>
                <a:gd name="T26" fmla="*/ 41 w 122"/>
                <a:gd name="T27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2" h="21">
                  <a:moveTo>
                    <a:pt x="69" y="16"/>
                  </a:moveTo>
                  <a:cubicBezTo>
                    <a:pt x="57" y="15"/>
                    <a:pt x="69" y="10"/>
                    <a:pt x="70" y="10"/>
                  </a:cubicBezTo>
                  <a:cubicBezTo>
                    <a:pt x="80" y="11"/>
                    <a:pt x="77" y="10"/>
                    <a:pt x="87" y="9"/>
                  </a:cubicBezTo>
                  <a:cubicBezTo>
                    <a:pt x="100" y="6"/>
                    <a:pt x="120" y="11"/>
                    <a:pt x="122" y="5"/>
                  </a:cubicBezTo>
                  <a:cubicBezTo>
                    <a:pt x="102" y="0"/>
                    <a:pt x="78" y="1"/>
                    <a:pt x="58" y="1"/>
                  </a:cubicBezTo>
                  <a:cubicBezTo>
                    <a:pt x="35" y="0"/>
                    <a:pt x="16" y="0"/>
                    <a:pt x="0" y="4"/>
                  </a:cubicBezTo>
                  <a:cubicBezTo>
                    <a:pt x="7" y="8"/>
                    <a:pt x="22" y="3"/>
                    <a:pt x="26" y="14"/>
                  </a:cubicBezTo>
                  <a:cubicBezTo>
                    <a:pt x="26" y="12"/>
                    <a:pt x="26" y="9"/>
                    <a:pt x="28" y="8"/>
                  </a:cubicBezTo>
                  <a:cubicBezTo>
                    <a:pt x="31" y="8"/>
                    <a:pt x="33" y="8"/>
                    <a:pt x="35" y="8"/>
                  </a:cubicBezTo>
                  <a:cubicBezTo>
                    <a:pt x="33" y="13"/>
                    <a:pt x="36" y="12"/>
                    <a:pt x="34" y="18"/>
                  </a:cubicBezTo>
                  <a:cubicBezTo>
                    <a:pt x="42" y="11"/>
                    <a:pt x="58" y="21"/>
                    <a:pt x="69" y="16"/>
                  </a:cubicBezTo>
                  <a:close/>
                  <a:moveTo>
                    <a:pt x="41" y="6"/>
                  </a:moveTo>
                  <a:cubicBezTo>
                    <a:pt x="47" y="5"/>
                    <a:pt x="48" y="11"/>
                    <a:pt x="45" y="14"/>
                  </a:cubicBezTo>
                  <a:cubicBezTo>
                    <a:pt x="41" y="12"/>
                    <a:pt x="38" y="10"/>
                    <a:pt x="4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4407"/>
            <p:cNvSpPr>
              <a:spLocks/>
            </p:cNvSpPr>
            <p:nvPr/>
          </p:nvSpPr>
          <p:spPr bwMode="auto">
            <a:xfrm>
              <a:off x="2332038" y="5095875"/>
              <a:ext cx="66675" cy="33338"/>
            </a:xfrm>
            <a:custGeom>
              <a:avLst/>
              <a:gdLst>
                <a:gd name="T0" fmla="*/ 9 w 18"/>
                <a:gd name="T1" fmla="*/ 1 h 9"/>
                <a:gd name="T2" fmla="*/ 18 w 18"/>
                <a:gd name="T3" fmla="*/ 1 h 9"/>
                <a:gd name="T4" fmla="*/ 0 w 18"/>
                <a:gd name="T5" fmla="*/ 7 h 9"/>
                <a:gd name="T6" fmla="*/ 9 w 18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9" y="1"/>
                  </a:moveTo>
                  <a:cubicBezTo>
                    <a:pt x="12" y="1"/>
                    <a:pt x="15" y="1"/>
                    <a:pt x="18" y="1"/>
                  </a:cubicBezTo>
                  <a:cubicBezTo>
                    <a:pt x="13" y="6"/>
                    <a:pt x="7" y="9"/>
                    <a:pt x="0" y="7"/>
                  </a:cubicBezTo>
                  <a:cubicBezTo>
                    <a:pt x="1" y="0"/>
                    <a:pt x="10" y="9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4408"/>
            <p:cNvSpPr>
              <a:spLocks/>
            </p:cNvSpPr>
            <p:nvPr/>
          </p:nvSpPr>
          <p:spPr bwMode="auto">
            <a:xfrm>
              <a:off x="2320925" y="5832475"/>
              <a:ext cx="66675" cy="41275"/>
            </a:xfrm>
            <a:custGeom>
              <a:avLst/>
              <a:gdLst>
                <a:gd name="T0" fmla="*/ 11 w 18"/>
                <a:gd name="T1" fmla="*/ 5 h 11"/>
                <a:gd name="T2" fmla="*/ 18 w 18"/>
                <a:gd name="T3" fmla="*/ 5 h 11"/>
                <a:gd name="T4" fmla="*/ 9 w 18"/>
                <a:gd name="T5" fmla="*/ 11 h 11"/>
                <a:gd name="T6" fmla="*/ 11 w 18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1">
                  <a:moveTo>
                    <a:pt x="11" y="5"/>
                  </a:moveTo>
                  <a:cubicBezTo>
                    <a:pt x="11" y="0"/>
                    <a:pt x="17" y="4"/>
                    <a:pt x="18" y="5"/>
                  </a:cubicBezTo>
                  <a:cubicBezTo>
                    <a:pt x="17" y="9"/>
                    <a:pt x="10" y="6"/>
                    <a:pt x="9" y="11"/>
                  </a:cubicBezTo>
                  <a:cubicBezTo>
                    <a:pt x="0" y="7"/>
                    <a:pt x="18" y="7"/>
                    <a:pt x="1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4409"/>
            <p:cNvSpPr>
              <a:spLocks/>
            </p:cNvSpPr>
            <p:nvPr/>
          </p:nvSpPr>
          <p:spPr bwMode="auto">
            <a:xfrm>
              <a:off x="2162175" y="5351463"/>
              <a:ext cx="214313" cy="93663"/>
            </a:xfrm>
            <a:custGeom>
              <a:avLst/>
              <a:gdLst>
                <a:gd name="T0" fmla="*/ 52 w 57"/>
                <a:gd name="T1" fmla="*/ 11 h 25"/>
                <a:gd name="T2" fmla="*/ 33 w 57"/>
                <a:gd name="T3" fmla="*/ 20 h 25"/>
                <a:gd name="T4" fmla="*/ 35 w 57"/>
                <a:gd name="T5" fmla="*/ 15 h 25"/>
                <a:gd name="T6" fmla="*/ 22 w 57"/>
                <a:gd name="T7" fmla="*/ 11 h 25"/>
                <a:gd name="T8" fmla="*/ 18 w 57"/>
                <a:gd name="T9" fmla="*/ 20 h 25"/>
                <a:gd name="T10" fmla="*/ 7 w 57"/>
                <a:gd name="T11" fmla="*/ 14 h 25"/>
                <a:gd name="T12" fmla="*/ 6 w 57"/>
                <a:gd name="T13" fmla="*/ 20 h 25"/>
                <a:gd name="T14" fmla="*/ 0 w 57"/>
                <a:gd name="T15" fmla="*/ 11 h 25"/>
                <a:gd name="T16" fmla="*/ 37 w 57"/>
                <a:gd name="T17" fmla="*/ 11 h 25"/>
                <a:gd name="T18" fmla="*/ 37 w 57"/>
                <a:gd name="T19" fmla="*/ 5 h 25"/>
                <a:gd name="T20" fmla="*/ 44 w 57"/>
                <a:gd name="T21" fmla="*/ 9 h 25"/>
                <a:gd name="T22" fmla="*/ 44 w 57"/>
                <a:gd name="T23" fmla="*/ 17 h 25"/>
                <a:gd name="T24" fmla="*/ 48 w 57"/>
                <a:gd name="T25" fmla="*/ 17 h 25"/>
                <a:gd name="T26" fmla="*/ 52 w 57"/>
                <a:gd name="T2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25">
                  <a:moveTo>
                    <a:pt x="52" y="11"/>
                  </a:moveTo>
                  <a:cubicBezTo>
                    <a:pt x="57" y="18"/>
                    <a:pt x="46" y="25"/>
                    <a:pt x="33" y="20"/>
                  </a:cubicBezTo>
                  <a:cubicBezTo>
                    <a:pt x="34" y="19"/>
                    <a:pt x="35" y="17"/>
                    <a:pt x="35" y="15"/>
                  </a:cubicBezTo>
                  <a:cubicBezTo>
                    <a:pt x="33" y="11"/>
                    <a:pt x="25" y="13"/>
                    <a:pt x="22" y="11"/>
                  </a:cubicBezTo>
                  <a:cubicBezTo>
                    <a:pt x="17" y="13"/>
                    <a:pt x="16" y="15"/>
                    <a:pt x="18" y="20"/>
                  </a:cubicBezTo>
                  <a:cubicBezTo>
                    <a:pt x="11" y="22"/>
                    <a:pt x="10" y="17"/>
                    <a:pt x="7" y="14"/>
                  </a:cubicBezTo>
                  <a:cubicBezTo>
                    <a:pt x="1" y="15"/>
                    <a:pt x="11" y="21"/>
                    <a:pt x="6" y="20"/>
                  </a:cubicBezTo>
                  <a:cubicBezTo>
                    <a:pt x="0" y="21"/>
                    <a:pt x="2" y="14"/>
                    <a:pt x="0" y="11"/>
                  </a:cubicBezTo>
                  <a:cubicBezTo>
                    <a:pt x="12" y="11"/>
                    <a:pt x="25" y="0"/>
                    <a:pt x="37" y="11"/>
                  </a:cubicBezTo>
                  <a:cubicBezTo>
                    <a:pt x="40" y="10"/>
                    <a:pt x="36" y="8"/>
                    <a:pt x="37" y="5"/>
                  </a:cubicBezTo>
                  <a:cubicBezTo>
                    <a:pt x="41" y="4"/>
                    <a:pt x="43" y="13"/>
                    <a:pt x="44" y="9"/>
                  </a:cubicBezTo>
                  <a:cubicBezTo>
                    <a:pt x="49" y="9"/>
                    <a:pt x="42" y="12"/>
                    <a:pt x="44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51" y="15"/>
                    <a:pt x="47" y="13"/>
                    <a:pt x="52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4410"/>
            <p:cNvSpPr>
              <a:spLocks/>
            </p:cNvSpPr>
            <p:nvPr/>
          </p:nvSpPr>
          <p:spPr bwMode="auto">
            <a:xfrm>
              <a:off x="2106613" y="5483225"/>
              <a:ext cx="228600" cy="63500"/>
            </a:xfrm>
            <a:custGeom>
              <a:avLst/>
              <a:gdLst>
                <a:gd name="T0" fmla="*/ 32 w 61"/>
                <a:gd name="T1" fmla="*/ 5 h 17"/>
                <a:gd name="T2" fmla="*/ 37 w 61"/>
                <a:gd name="T3" fmla="*/ 5 h 17"/>
                <a:gd name="T4" fmla="*/ 61 w 61"/>
                <a:gd name="T5" fmla="*/ 9 h 17"/>
                <a:gd name="T6" fmla="*/ 0 w 61"/>
                <a:gd name="T7" fmla="*/ 12 h 17"/>
                <a:gd name="T8" fmla="*/ 20 w 61"/>
                <a:gd name="T9" fmla="*/ 5 h 17"/>
                <a:gd name="T10" fmla="*/ 32 w 61"/>
                <a:gd name="T1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7">
                  <a:moveTo>
                    <a:pt x="32" y="5"/>
                  </a:moveTo>
                  <a:cubicBezTo>
                    <a:pt x="32" y="7"/>
                    <a:pt x="34" y="11"/>
                    <a:pt x="37" y="5"/>
                  </a:cubicBezTo>
                  <a:cubicBezTo>
                    <a:pt x="44" y="12"/>
                    <a:pt x="52" y="5"/>
                    <a:pt x="61" y="9"/>
                  </a:cubicBezTo>
                  <a:cubicBezTo>
                    <a:pt x="41" y="17"/>
                    <a:pt x="21" y="11"/>
                    <a:pt x="0" y="12"/>
                  </a:cubicBezTo>
                  <a:cubicBezTo>
                    <a:pt x="0" y="0"/>
                    <a:pt x="17" y="15"/>
                    <a:pt x="20" y="5"/>
                  </a:cubicBezTo>
                  <a:cubicBezTo>
                    <a:pt x="20" y="8"/>
                    <a:pt x="28" y="11"/>
                    <a:pt x="3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4411"/>
            <p:cNvSpPr>
              <a:spLocks/>
            </p:cNvSpPr>
            <p:nvPr/>
          </p:nvSpPr>
          <p:spPr bwMode="auto">
            <a:xfrm>
              <a:off x="2203450" y="5730875"/>
              <a:ext cx="41275" cy="44450"/>
            </a:xfrm>
            <a:custGeom>
              <a:avLst/>
              <a:gdLst>
                <a:gd name="T0" fmla="*/ 9 w 11"/>
                <a:gd name="T1" fmla="*/ 3 h 12"/>
                <a:gd name="T2" fmla="*/ 9 w 11"/>
                <a:gd name="T3" fmla="*/ 5 h 12"/>
                <a:gd name="T4" fmla="*/ 11 w 11"/>
                <a:gd name="T5" fmla="*/ 12 h 12"/>
                <a:gd name="T6" fmla="*/ 0 w 11"/>
                <a:gd name="T7" fmla="*/ 7 h 12"/>
                <a:gd name="T8" fmla="*/ 9 w 11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3"/>
                  </a:moveTo>
                  <a:cubicBezTo>
                    <a:pt x="11" y="3"/>
                    <a:pt x="10" y="5"/>
                    <a:pt x="9" y="5"/>
                  </a:cubicBezTo>
                  <a:cubicBezTo>
                    <a:pt x="9" y="8"/>
                    <a:pt x="11" y="9"/>
                    <a:pt x="11" y="12"/>
                  </a:cubicBezTo>
                  <a:cubicBezTo>
                    <a:pt x="6" y="12"/>
                    <a:pt x="5" y="7"/>
                    <a:pt x="0" y="7"/>
                  </a:cubicBezTo>
                  <a:cubicBezTo>
                    <a:pt x="2" y="0"/>
                    <a:pt x="7" y="7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4412"/>
            <p:cNvSpPr>
              <a:spLocks/>
            </p:cNvSpPr>
            <p:nvPr/>
          </p:nvSpPr>
          <p:spPr bwMode="auto">
            <a:xfrm>
              <a:off x="2109788" y="5216525"/>
              <a:ext cx="57150" cy="60325"/>
            </a:xfrm>
            <a:custGeom>
              <a:avLst/>
              <a:gdLst>
                <a:gd name="T0" fmla="*/ 5 w 15"/>
                <a:gd name="T1" fmla="*/ 4 h 16"/>
                <a:gd name="T2" fmla="*/ 9 w 15"/>
                <a:gd name="T3" fmla="*/ 0 h 16"/>
                <a:gd name="T4" fmla="*/ 12 w 15"/>
                <a:gd name="T5" fmla="*/ 8 h 16"/>
                <a:gd name="T6" fmla="*/ 3 w 15"/>
                <a:gd name="T7" fmla="*/ 10 h 16"/>
                <a:gd name="T8" fmla="*/ 5 w 15"/>
                <a:gd name="T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5" y="4"/>
                  </a:moveTo>
                  <a:cubicBezTo>
                    <a:pt x="5" y="2"/>
                    <a:pt x="9" y="2"/>
                    <a:pt x="9" y="0"/>
                  </a:cubicBezTo>
                  <a:cubicBezTo>
                    <a:pt x="15" y="2"/>
                    <a:pt x="0" y="9"/>
                    <a:pt x="12" y="8"/>
                  </a:cubicBezTo>
                  <a:cubicBezTo>
                    <a:pt x="13" y="16"/>
                    <a:pt x="6" y="13"/>
                    <a:pt x="3" y="10"/>
                  </a:cubicBezTo>
                  <a:cubicBezTo>
                    <a:pt x="2" y="7"/>
                    <a:pt x="10" y="5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4413"/>
            <p:cNvSpPr>
              <a:spLocks/>
            </p:cNvSpPr>
            <p:nvPr/>
          </p:nvSpPr>
          <p:spPr bwMode="auto">
            <a:xfrm>
              <a:off x="2073275" y="5362575"/>
              <a:ext cx="82550" cy="79375"/>
            </a:xfrm>
            <a:custGeom>
              <a:avLst/>
              <a:gdLst>
                <a:gd name="T0" fmla="*/ 20 w 22"/>
                <a:gd name="T1" fmla="*/ 4 h 21"/>
                <a:gd name="T2" fmla="*/ 9 w 22"/>
                <a:gd name="T3" fmla="*/ 9 h 21"/>
                <a:gd name="T4" fmla="*/ 22 w 22"/>
                <a:gd name="T5" fmla="*/ 15 h 21"/>
                <a:gd name="T6" fmla="*/ 0 w 22"/>
                <a:gd name="T7" fmla="*/ 17 h 21"/>
                <a:gd name="T8" fmla="*/ 7 w 22"/>
                <a:gd name="T9" fmla="*/ 0 h 21"/>
                <a:gd name="T10" fmla="*/ 20 w 22"/>
                <a:gd name="T11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1">
                  <a:moveTo>
                    <a:pt x="20" y="4"/>
                  </a:moveTo>
                  <a:cubicBezTo>
                    <a:pt x="21" y="10"/>
                    <a:pt x="14" y="4"/>
                    <a:pt x="9" y="9"/>
                  </a:cubicBezTo>
                  <a:cubicBezTo>
                    <a:pt x="12" y="13"/>
                    <a:pt x="19" y="12"/>
                    <a:pt x="22" y="15"/>
                  </a:cubicBezTo>
                  <a:cubicBezTo>
                    <a:pt x="16" y="21"/>
                    <a:pt x="5" y="13"/>
                    <a:pt x="0" y="17"/>
                  </a:cubicBezTo>
                  <a:cubicBezTo>
                    <a:pt x="4" y="9"/>
                    <a:pt x="2" y="6"/>
                    <a:pt x="7" y="0"/>
                  </a:cubicBezTo>
                  <a:cubicBezTo>
                    <a:pt x="12" y="3"/>
                    <a:pt x="14" y="7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4414"/>
            <p:cNvSpPr>
              <a:spLocks/>
            </p:cNvSpPr>
            <p:nvPr/>
          </p:nvSpPr>
          <p:spPr bwMode="auto">
            <a:xfrm>
              <a:off x="1933575" y="4394200"/>
              <a:ext cx="49213" cy="36513"/>
            </a:xfrm>
            <a:custGeom>
              <a:avLst/>
              <a:gdLst>
                <a:gd name="T0" fmla="*/ 7 w 13"/>
                <a:gd name="T1" fmla="*/ 7 h 10"/>
                <a:gd name="T2" fmla="*/ 7 w 13"/>
                <a:gd name="T3" fmla="*/ 0 h 10"/>
                <a:gd name="T4" fmla="*/ 12 w 13"/>
                <a:gd name="T5" fmla="*/ 7 h 10"/>
                <a:gd name="T6" fmla="*/ 3 w 13"/>
                <a:gd name="T7" fmla="*/ 9 h 10"/>
                <a:gd name="T8" fmla="*/ 7 w 13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7" y="7"/>
                  </a:moveTo>
                  <a:cubicBezTo>
                    <a:pt x="7" y="2"/>
                    <a:pt x="4" y="3"/>
                    <a:pt x="7" y="0"/>
                  </a:cubicBezTo>
                  <a:cubicBezTo>
                    <a:pt x="9" y="1"/>
                    <a:pt x="13" y="2"/>
                    <a:pt x="12" y="7"/>
                  </a:cubicBezTo>
                  <a:cubicBezTo>
                    <a:pt x="8" y="10"/>
                    <a:pt x="9" y="7"/>
                    <a:pt x="3" y="9"/>
                  </a:cubicBezTo>
                  <a:cubicBezTo>
                    <a:pt x="0" y="8"/>
                    <a:pt x="4" y="7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4415"/>
            <p:cNvSpPr>
              <a:spLocks/>
            </p:cNvSpPr>
            <p:nvPr/>
          </p:nvSpPr>
          <p:spPr bwMode="auto">
            <a:xfrm>
              <a:off x="1663700" y="4306888"/>
              <a:ext cx="127000" cy="60325"/>
            </a:xfrm>
            <a:custGeom>
              <a:avLst/>
              <a:gdLst>
                <a:gd name="T0" fmla="*/ 34 w 34"/>
                <a:gd name="T1" fmla="*/ 11 h 16"/>
                <a:gd name="T2" fmla="*/ 1 w 34"/>
                <a:gd name="T3" fmla="*/ 12 h 16"/>
                <a:gd name="T4" fmla="*/ 34 w 34"/>
                <a:gd name="T5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6">
                  <a:moveTo>
                    <a:pt x="34" y="11"/>
                  </a:moveTo>
                  <a:cubicBezTo>
                    <a:pt x="27" y="16"/>
                    <a:pt x="13" y="6"/>
                    <a:pt x="1" y="12"/>
                  </a:cubicBezTo>
                  <a:cubicBezTo>
                    <a:pt x="0" y="0"/>
                    <a:pt x="28" y="10"/>
                    <a:pt x="34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4416"/>
            <p:cNvSpPr>
              <a:spLocks/>
            </p:cNvSpPr>
            <p:nvPr/>
          </p:nvSpPr>
          <p:spPr bwMode="auto">
            <a:xfrm>
              <a:off x="1693863" y="5475288"/>
              <a:ext cx="112713" cy="79375"/>
            </a:xfrm>
            <a:custGeom>
              <a:avLst/>
              <a:gdLst>
                <a:gd name="T0" fmla="*/ 23 w 30"/>
                <a:gd name="T1" fmla="*/ 18 h 21"/>
                <a:gd name="T2" fmla="*/ 22 w 30"/>
                <a:gd name="T3" fmla="*/ 16 h 21"/>
                <a:gd name="T4" fmla="*/ 1 w 30"/>
                <a:gd name="T5" fmla="*/ 16 h 21"/>
                <a:gd name="T6" fmla="*/ 14 w 30"/>
                <a:gd name="T7" fmla="*/ 12 h 21"/>
                <a:gd name="T8" fmla="*/ 18 w 30"/>
                <a:gd name="T9" fmla="*/ 0 h 21"/>
                <a:gd name="T10" fmla="*/ 23 w 30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18"/>
                  </a:moveTo>
                  <a:cubicBezTo>
                    <a:pt x="22" y="18"/>
                    <a:pt x="22" y="17"/>
                    <a:pt x="22" y="16"/>
                  </a:cubicBezTo>
                  <a:cubicBezTo>
                    <a:pt x="15" y="15"/>
                    <a:pt x="9" y="21"/>
                    <a:pt x="1" y="16"/>
                  </a:cubicBezTo>
                  <a:cubicBezTo>
                    <a:pt x="0" y="8"/>
                    <a:pt x="11" y="9"/>
                    <a:pt x="14" y="12"/>
                  </a:cubicBezTo>
                  <a:cubicBezTo>
                    <a:pt x="19" y="12"/>
                    <a:pt x="18" y="5"/>
                    <a:pt x="18" y="0"/>
                  </a:cubicBezTo>
                  <a:cubicBezTo>
                    <a:pt x="30" y="3"/>
                    <a:pt x="16" y="11"/>
                    <a:pt x="23" y="1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4417"/>
            <p:cNvSpPr>
              <a:spLocks/>
            </p:cNvSpPr>
            <p:nvPr/>
          </p:nvSpPr>
          <p:spPr bwMode="auto">
            <a:xfrm>
              <a:off x="1647825" y="4389438"/>
              <a:ext cx="65088" cy="65088"/>
            </a:xfrm>
            <a:custGeom>
              <a:avLst/>
              <a:gdLst>
                <a:gd name="T0" fmla="*/ 7 w 17"/>
                <a:gd name="T1" fmla="*/ 0 h 17"/>
                <a:gd name="T2" fmla="*/ 0 w 17"/>
                <a:gd name="T3" fmla="*/ 4 h 17"/>
                <a:gd name="T4" fmla="*/ 5 w 17"/>
                <a:gd name="T5" fmla="*/ 8 h 17"/>
                <a:gd name="T6" fmla="*/ 7 w 1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7" y="0"/>
                  </a:moveTo>
                  <a:cubicBezTo>
                    <a:pt x="17" y="4"/>
                    <a:pt x="0" y="17"/>
                    <a:pt x="0" y="4"/>
                  </a:cubicBezTo>
                  <a:cubicBezTo>
                    <a:pt x="4" y="3"/>
                    <a:pt x="2" y="8"/>
                    <a:pt x="5" y="8"/>
                  </a:cubicBezTo>
                  <a:cubicBezTo>
                    <a:pt x="10" y="6"/>
                    <a:pt x="2" y="3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4418"/>
            <p:cNvSpPr>
              <a:spLocks/>
            </p:cNvSpPr>
            <p:nvPr/>
          </p:nvSpPr>
          <p:spPr bwMode="auto">
            <a:xfrm>
              <a:off x="1512888" y="4402138"/>
              <a:ext cx="120650" cy="55563"/>
            </a:xfrm>
            <a:custGeom>
              <a:avLst/>
              <a:gdLst>
                <a:gd name="T0" fmla="*/ 32 w 32"/>
                <a:gd name="T1" fmla="*/ 3 h 15"/>
                <a:gd name="T2" fmla="*/ 10 w 32"/>
                <a:gd name="T3" fmla="*/ 14 h 15"/>
                <a:gd name="T4" fmla="*/ 0 w 32"/>
                <a:gd name="T5" fmla="*/ 10 h 15"/>
                <a:gd name="T6" fmla="*/ 23 w 32"/>
                <a:gd name="T7" fmla="*/ 3 h 15"/>
                <a:gd name="T8" fmla="*/ 32 w 32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3"/>
                  </a:moveTo>
                  <a:cubicBezTo>
                    <a:pt x="29" y="12"/>
                    <a:pt x="18" y="8"/>
                    <a:pt x="10" y="14"/>
                  </a:cubicBezTo>
                  <a:cubicBezTo>
                    <a:pt x="10" y="5"/>
                    <a:pt x="2" y="15"/>
                    <a:pt x="0" y="10"/>
                  </a:cubicBezTo>
                  <a:cubicBezTo>
                    <a:pt x="7" y="3"/>
                    <a:pt x="16" y="10"/>
                    <a:pt x="23" y="3"/>
                  </a:cubicBezTo>
                  <a:cubicBezTo>
                    <a:pt x="23" y="12"/>
                    <a:pt x="26" y="0"/>
                    <a:pt x="3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Freeform 4419"/>
            <p:cNvSpPr>
              <a:spLocks/>
            </p:cNvSpPr>
            <p:nvPr/>
          </p:nvSpPr>
          <p:spPr bwMode="auto">
            <a:xfrm>
              <a:off x="687388" y="4465638"/>
              <a:ext cx="131763" cy="22225"/>
            </a:xfrm>
            <a:custGeom>
              <a:avLst/>
              <a:gdLst>
                <a:gd name="T0" fmla="*/ 35 w 35"/>
                <a:gd name="T1" fmla="*/ 0 h 6"/>
                <a:gd name="T2" fmla="*/ 0 w 35"/>
                <a:gd name="T3" fmla="*/ 4 h 6"/>
                <a:gd name="T4" fmla="*/ 35 w 3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6">
                  <a:moveTo>
                    <a:pt x="35" y="0"/>
                  </a:moveTo>
                  <a:cubicBezTo>
                    <a:pt x="24" y="4"/>
                    <a:pt x="15" y="6"/>
                    <a:pt x="0" y="4"/>
                  </a:cubicBezTo>
                  <a:cubicBezTo>
                    <a:pt x="9" y="0"/>
                    <a:pt x="21" y="0"/>
                    <a:pt x="3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Freeform 4420"/>
            <p:cNvSpPr>
              <a:spLocks/>
            </p:cNvSpPr>
            <p:nvPr/>
          </p:nvSpPr>
          <p:spPr bwMode="auto">
            <a:xfrm>
              <a:off x="687388" y="4540250"/>
              <a:ext cx="41275" cy="38100"/>
            </a:xfrm>
            <a:custGeom>
              <a:avLst/>
              <a:gdLst>
                <a:gd name="T0" fmla="*/ 4 w 11"/>
                <a:gd name="T1" fmla="*/ 3 h 10"/>
                <a:gd name="T2" fmla="*/ 8 w 11"/>
                <a:gd name="T3" fmla="*/ 0 h 10"/>
                <a:gd name="T4" fmla="*/ 11 w 11"/>
                <a:gd name="T5" fmla="*/ 7 h 10"/>
                <a:gd name="T6" fmla="*/ 0 w 11"/>
                <a:gd name="T7" fmla="*/ 3 h 10"/>
                <a:gd name="T8" fmla="*/ 4 w 11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4" y="3"/>
                  </a:moveTo>
                  <a:cubicBezTo>
                    <a:pt x="6" y="3"/>
                    <a:pt x="7" y="2"/>
                    <a:pt x="8" y="0"/>
                  </a:cubicBezTo>
                  <a:cubicBezTo>
                    <a:pt x="10" y="1"/>
                    <a:pt x="11" y="4"/>
                    <a:pt x="11" y="7"/>
                  </a:cubicBezTo>
                  <a:cubicBezTo>
                    <a:pt x="4" y="10"/>
                    <a:pt x="6" y="3"/>
                    <a:pt x="0" y="3"/>
                  </a:cubicBezTo>
                  <a:cubicBezTo>
                    <a:pt x="1" y="1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4421"/>
            <p:cNvSpPr>
              <a:spLocks/>
            </p:cNvSpPr>
            <p:nvPr/>
          </p:nvSpPr>
          <p:spPr bwMode="auto">
            <a:xfrm>
              <a:off x="11364913" y="4217988"/>
              <a:ext cx="90488" cy="561975"/>
            </a:xfrm>
            <a:custGeom>
              <a:avLst/>
              <a:gdLst>
                <a:gd name="T0" fmla="*/ 23 w 24"/>
                <a:gd name="T1" fmla="*/ 146 h 150"/>
                <a:gd name="T2" fmla="*/ 22 w 24"/>
                <a:gd name="T3" fmla="*/ 145 h 150"/>
                <a:gd name="T4" fmla="*/ 21 w 24"/>
                <a:gd name="T5" fmla="*/ 140 h 150"/>
                <a:gd name="T6" fmla="*/ 22 w 24"/>
                <a:gd name="T7" fmla="*/ 144 h 150"/>
                <a:gd name="T8" fmla="*/ 20 w 24"/>
                <a:gd name="T9" fmla="*/ 138 h 150"/>
                <a:gd name="T10" fmla="*/ 19 w 24"/>
                <a:gd name="T11" fmla="*/ 132 h 150"/>
                <a:gd name="T12" fmla="*/ 18 w 24"/>
                <a:gd name="T13" fmla="*/ 129 h 150"/>
                <a:gd name="T14" fmla="*/ 14 w 24"/>
                <a:gd name="T15" fmla="*/ 107 h 150"/>
                <a:gd name="T16" fmla="*/ 15 w 24"/>
                <a:gd name="T17" fmla="*/ 111 h 150"/>
                <a:gd name="T18" fmla="*/ 16 w 24"/>
                <a:gd name="T19" fmla="*/ 117 h 150"/>
                <a:gd name="T20" fmla="*/ 15 w 24"/>
                <a:gd name="T21" fmla="*/ 116 h 150"/>
                <a:gd name="T22" fmla="*/ 13 w 24"/>
                <a:gd name="T23" fmla="*/ 101 h 150"/>
                <a:gd name="T24" fmla="*/ 12 w 24"/>
                <a:gd name="T25" fmla="*/ 96 h 150"/>
                <a:gd name="T26" fmla="*/ 14 w 24"/>
                <a:gd name="T27" fmla="*/ 107 h 150"/>
                <a:gd name="T28" fmla="*/ 10 w 24"/>
                <a:gd name="T29" fmla="*/ 85 h 150"/>
                <a:gd name="T30" fmla="*/ 9 w 24"/>
                <a:gd name="T31" fmla="*/ 77 h 150"/>
                <a:gd name="T32" fmla="*/ 8 w 24"/>
                <a:gd name="T33" fmla="*/ 68 h 150"/>
                <a:gd name="T34" fmla="*/ 2 w 24"/>
                <a:gd name="T35" fmla="*/ 21 h 150"/>
                <a:gd name="T36" fmla="*/ 2 w 24"/>
                <a:gd name="T37" fmla="*/ 21 h 150"/>
                <a:gd name="T38" fmla="*/ 2 w 24"/>
                <a:gd name="T39" fmla="*/ 18 h 150"/>
                <a:gd name="T40" fmla="*/ 1 w 24"/>
                <a:gd name="T41" fmla="*/ 10 h 150"/>
                <a:gd name="T42" fmla="*/ 1 w 24"/>
                <a:gd name="T43" fmla="*/ 9 h 150"/>
                <a:gd name="T44" fmla="*/ 2 w 24"/>
                <a:gd name="T45" fmla="*/ 13 h 150"/>
                <a:gd name="T46" fmla="*/ 1 w 24"/>
                <a:gd name="T47" fmla="*/ 6 h 150"/>
                <a:gd name="T48" fmla="*/ 0 w 24"/>
                <a:gd name="T49" fmla="*/ 1 h 150"/>
                <a:gd name="T50" fmla="*/ 0 w 24"/>
                <a:gd name="T51" fmla="*/ 1 h 150"/>
                <a:gd name="T52" fmla="*/ 1 w 24"/>
                <a:gd name="T53" fmla="*/ 9 h 150"/>
                <a:gd name="T54" fmla="*/ 6 w 24"/>
                <a:gd name="T55" fmla="*/ 58 h 150"/>
                <a:gd name="T56" fmla="*/ 13 w 24"/>
                <a:gd name="T57" fmla="*/ 102 h 150"/>
                <a:gd name="T58" fmla="*/ 15 w 24"/>
                <a:gd name="T59" fmla="*/ 111 h 150"/>
                <a:gd name="T60" fmla="*/ 15 w 24"/>
                <a:gd name="T61" fmla="*/ 113 h 150"/>
                <a:gd name="T62" fmla="*/ 18 w 24"/>
                <a:gd name="T63" fmla="*/ 127 h 150"/>
                <a:gd name="T64" fmla="*/ 15 w 24"/>
                <a:gd name="T65" fmla="*/ 112 h 150"/>
                <a:gd name="T66" fmla="*/ 14 w 24"/>
                <a:gd name="T67" fmla="*/ 109 h 150"/>
                <a:gd name="T68" fmla="*/ 12 w 24"/>
                <a:gd name="T69" fmla="*/ 97 h 150"/>
                <a:gd name="T70" fmla="*/ 15 w 24"/>
                <a:gd name="T71" fmla="*/ 111 h 150"/>
                <a:gd name="T72" fmla="*/ 15 w 24"/>
                <a:gd name="T73" fmla="*/ 115 h 150"/>
                <a:gd name="T74" fmla="*/ 16 w 24"/>
                <a:gd name="T75" fmla="*/ 121 h 150"/>
                <a:gd name="T76" fmla="*/ 21 w 24"/>
                <a:gd name="T77" fmla="*/ 140 h 150"/>
                <a:gd name="T78" fmla="*/ 22 w 24"/>
                <a:gd name="T79" fmla="*/ 143 h 150"/>
                <a:gd name="T80" fmla="*/ 22 w 24"/>
                <a:gd name="T81" fmla="*/ 145 h 150"/>
                <a:gd name="T82" fmla="*/ 24 w 24"/>
                <a:gd name="T83" fmla="*/ 14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50">
                  <a:moveTo>
                    <a:pt x="24" y="149"/>
                  </a:moveTo>
                  <a:cubicBezTo>
                    <a:pt x="24" y="150"/>
                    <a:pt x="23" y="148"/>
                    <a:pt x="23" y="146"/>
                  </a:cubicBezTo>
                  <a:cubicBezTo>
                    <a:pt x="22" y="144"/>
                    <a:pt x="21" y="141"/>
                    <a:pt x="21" y="140"/>
                  </a:cubicBezTo>
                  <a:cubicBezTo>
                    <a:pt x="22" y="143"/>
                    <a:pt x="22" y="144"/>
                    <a:pt x="22" y="145"/>
                  </a:cubicBezTo>
                  <a:cubicBezTo>
                    <a:pt x="23" y="146"/>
                    <a:pt x="23" y="145"/>
                    <a:pt x="22" y="145"/>
                  </a:cubicBezTo>
                  <a:cubicBezTo>
                    <a:pt x="22" y="144"/>
                    <a:pt x="21" y="139"/>
                    <a:pt x="21" y="140"/>
                  </a:cubicBezTo>
                  <a:cubicBezTo>
                    <a:pt x="21" y="141"/>
                    <a:pt x="22" y="142"/>
                    <a:pt x="22" y="143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2" y="144"/>
                    <a:pt x="22" y="143"/>
                    <a:pt x="22" y="142"/>
                  </a:cubicBezTo>
                  <a:cubicBezTo>
                    <a:pt x="21" y="141"/>
                    <a:pt x="21" y="140"/>
                    <a:pt x="20" y="138"/>
                  </a:cubicBezTo>
                  <a:cubicBezTo>
                    <a:pt x="20" y="137"/>
                    <a:pt x="20" y="135"/>
                    <a:pt x="19" y="134"/>
                  </a:cubicBezTo>
                  <a:cubicBezTo>
                    <a:pt x="19" y="133"/>
                    <a:pt x="19" y="133"/>
                    <a:pt x="19" y="132"/>
                  </a:cubicBezTo>
                  <a:cubicBezTo>
                    <a:pt x="19" y="132"/>
                    <a:pt x="19" y="131"/>
                    <a:pt x="19" y="131"/>
                  </a:cubicBezTo>
                  <a:cubicBezTo>
                    <a:pt x="18" y="130"/>
                    <a:pt x="18" y="129"/>
                    <a:pt x="18" y="129"/>
                  </a:cubicBezTo>
                  <a:cubicBezTo>
                    <a:pt x="17" y="126"/>
                    <a:pt x="17" y="123"/>
                    <a:pt x="16" y="120"/>
                  </a:cubicBezTo>
                  <a:cubicBezTo>
                    <a:pt x="15" y="116"/>
                    <a:pt x="15" y="112"/>
                    <a:pt x="14" y="107"/>
                  </a:cubicBezTo>
                  <a:cubicBezTo>
                    <a:pt x="14" y="108"/>
                    <a:pt x="14" y="109"/>
                    <a:pt x="14" y="109"/>
                  </a:cubicBezTo>
                  <a:cubicBezTo>
                    <a:pt x="14" y="110"/>
                    <a:pt x="15" y="111"/>
                    <a:pt x="15" y="111"/>
                  </a:cubicBezTo>
                  <a:cubicBezTo>
                    <a:pt x="15" y="112"/>
                    <a:pt x="15" y="113"/>
                    <a:pt x="15" y="113"/>
                  </a:cubicBezTo>
                  <a:cubicBezTo>
                    <a:pt x="15" y="115"/>
                    <a:pt x="15" y="116"/>
                    <a:pt x="16" y="117"/>
                  </a:cubicBezTo>
                  <a:cubicBezTo>
                    <a:pt x="16" y="118"/>
                    <a:pt x="16" y="119"/>
                    <a:pt x="16" y="120"/>
                  </a:cubicBezTo>
                  <a:cubicBezTo>
                    <a:pt x="16" y="121"/>
                    <a:pt x="16" y="119"/>
                    <a:pt x="15" y="116"/>
                  </a:cubicBezTo>
                  <a:cubicBezTo>
                    <a:pt x="15" y="114"/>
                    <a:pt x="15" y="112"/>
                    <a:pt x="14" y="110"/>
                  </a:cubicBezTo>
                  <a:cubicBezTo>
                    <a:pt x="14" y="107"/>
                    <a:pt x="13" y="104"/>
                    <a:pt x="13" y="101"/>
                  </a:cubicBezTo>
                  <a:cubicBezTo>
                    <a:pt x="12" y="95"/>
                    <a:pt x="11" y="89"/>
                    <a:pt x="10" y="87"/>
                  </a:cubicBezTo>
                  <a:cubicBezTo>
                    <a:pt x="11" y="89"/>
                    <a:pt x="11" y="92"/>
                    <a:pt x="12" y="96"/>
                  </a:cubicBezTo>
                  <a:cubicBezTo>
                    <a:pt x="12" y="99"/>
                    <a:pt x="13" y="102"/>
                    <a:pt x="13" y="104"/>
                  </a:cubicBezTo>
                  <a:cubicBezTo>
                    <a:pt x="14" y="106"/>
                    <a:pt x="14" y="107"/>
                    <a:pt x="14" y="107"/>
                  </a:cubicBezTo>
                  <a:cubicBezTo>
                    <a:pt x="14" y="108"/>
                    <a:pt x="13" y="103"/>
                    <a:pt x="12" y="97"/>
                  </a:cubicBezTo>
                  <a:cubicBezTo>
                    <a:pt x="11" y="93"/>
                    <a:pt x="11" y="89"/>
                    <a:pt x="10" y="85"/>
                  </a:cubicBezTo>
                  <a:cubicBezTo>
                    <a:pt x="10" y="83"/>
                    <a:pt x="10" y="81"/>
                    <a:pt x="9" y="79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51"/>
                    <a:pt x="4" y="34"/>
                    <a:pt x="3" y="22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6"/>
                    <a:pt x="2" y="15"/>
                    <a:pt x="2" y="14"/>
                  </a:cubicBezTo>
                  <a:cubicBezTo>
                    <a:pt x="1" y="13"/>
                    <a:pt x="1" y="11"/>
                    <a:pt x="1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1" y="12"/>
                    <a:pt x="2" y="12"/>
                    <a:pt x="2" y="13"/>
                  </a:cubicBezTo>
                  <a:cubicBezTo>
                    <a:pt x="2" y="14"/>
                    <a:pt x="2" y="15"/>
                    <a:pt x="2" y="13"/>
                  </a:cubicBezTo>
                  <a:cubicBezTo>
                    <a:pt x="1" y="11"/>
                    <a:pt x="1" y="9"/>
                    <a:pt x="1" y="6"/>
                  </a:cubicBezTo>
                  <a:cubicBezTo>
                    <a:pt x="1" y="5"/>
                    <a:pt x="0" y="3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2"/>
                  </a:cubicBezTo>
                  <a:cubicBezTo>
                    <a:pt x="1" y="5"/>
                    <a:pt x="1" y="7"/>
                    <a:pt x="1" y="9"/>
                  </a:cubicBezTo>
                  <a:cubicBezTo>
                    <a:pt x="2" y="19"/>
                    <a:pt x="3" y="28"/>
                    <a:pt x="4" y="37"/>
                  </a:cubicBezTo>
                  <a:cubicBezTo>
                    <a:pt x="5" y="44"/>
                    <a:pt x="6" y="51"/>
                    <a:pt x="6" y="58"/>
                  </a:cubicBezTo>
                  <a:cubicBezTo>
                    <a:pt x="7" y="64"/>
                    <a:pt x="8" y="71"/>
                    <a:pt x="9" y="77"/>
                  </a:cubicBezTo>
                  <a:cubicBezTo>
                    <a:pt x="10" y="85"/>
                    <a:pt x="11" y="92"/>
                    <a:pt x="13" y="102"/>
                  </a:cubicBezTo>
                  <a:cubicBezTo>
                    <a:pt x="13" y="104"/>
                    <a:pt x="14" y="107"/>
                    <a:pt x="14" y="110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5" y="113"/>
                    <a:pt x="15" y="114"/>
                    <a:pt x="15" y="115"/>
                  </a:cubicBezTo>
                  <a:cubicBezTo>
                    <a:pt x="16" y="119"/>
                    <a:pt x="17" y="123"/>
                    <a:pt x="18" y="127"/>
                  </a:cubicBezTo>
                  <a:cubicBezTo>
                    <a:pt x="18" y="128"/>
                    <a:pt x="17" y="123"/>
                    <a:pt x="15" y="116"/>
                  </a:cubicBezTo>
                  <a:cubicBezTo>
                    <a:pt x="15" y="115"/>
                    <a:pt x="15" y="113"/>
                    <a:pt x="15" y="112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4" y="109"/>
                    <a:pt x="14" y="109"/>
                  </a:cubicBezTo>
                  <a:cubicBezTo>
                    <a:pt x="14" y="107"/>
                    <a:pt x="14" y="106"/>
                    <a:pt x="13" y="105"/>
                  </a:cubicBezTo>
                  <a:cubicBezTo>
                    <a:pt x="13" y="101"/>
                    <a:pt x="12" y="99"/>
                    <a:pt x="12" y="97"/>
                  </a:cubicBezTo>
                  <a:cubicBezTo>
                    <a:pt x="12" y="99"/>
                    <a:pt x="13" y="104"/>
                    <a:pt x="14" y="109"/>
                  </a:cubicBezTo>
                  <a:cubicBezTo>
                    <a:pt x="14" y="110"/>
                    <a:pt x="14" y="110"/>
                    <a:pt x="15" y="111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6"/>
                    <a:pt x="16" y="118"/>
                    <a:pt x="16" y="119"/>
                  </a:cubicBezTo>
                  <a:cubicBezTo>
                    <a:pt x="17" y="125"/>
                    <a:pt x="18" y="128"/>
                    <a:pt x="16" y="121"/>
                  </a:cubicBezTo>
                  <a:cubicBezTo>
                    <a:pt x="17" y="122"/>
                    <a:pt x="17" y="126"/>
                    <a:pt x="19" y="131"/>
                  </a:cubicBezTo>
                  <a:cubicBezTo>
                    <a:pt x="19" y="134"/>
                    <a:pt x="20" y="137"/>
                    <a:pt x="21" y="140"/>
                  </a:cubicBezTo>
                  <a:cubicBezTo>
                    <a:pt x="20" y="135"/>
                    <a:pt x="20" y="138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2" y="145"/>
                    <a:pt x="22" y="145"/>
                    <a:pt x="22" y="145"/>
                  </a:cubicBezTo>
                  <a:cubicBezTo>
                    <a:pt x="23" y="146"/>
                    <a:pt x="23" y="146"/>
                    <a:pt x="23" y="147"/>
                  </a:cubicBezTo>
                  <a:cubicBezTo>
                    <a:pt x="23" y="148"/>
                    <a:pt x="24" y="149"/>
                    <a:pt x="24" y="14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4422"/>
            <p:cNvSpPr>
              <a:spLocks/>
            </p:cNvSpPr>
            <p:nvPr/>
          </p:nvSpPr>
          <p:spPr bwMode="auto">
            <a:xfrm>
              <a:off x="7878763" y="4119563"/>
              <a:ext cx="161925" cy="90488"/>
            </a:xfrm>
            <a:custGeom>
              <a:avLst/>
              <a:gdLst>
                <a:gd name="T0" fmla="*/ 42 w 43"/>
                <a:gd name="T1" fmla="*/ 17 h 24"/>
                <a:gd name="T2" fmla="*/ 37 w 43"/>
                <a:gd name="T3" fmla="*/ 22 h 24"/>
                <a:gd name="T4" fmla="*/ 18 w 43"/>
                <a:gd name="T5" fmla="*/ 18 h 24"/>
                <a:gd name="T6" fmla="*/ 24 w 43"/>
                <a:gd name="T7" fmla="*/ 20 h 24"/>
                <a:gd name="T8" fmla="*/ 0 w 43"/>
                <a:gd name="T9" fmla="*/ 18 h 24"/>
                <a:gd name="T10" fmla="*/ 26 w 43"/>
                <a:gd name="T11" fmla="*/ 1 h 24"/>
                <a:gd name="T12" fmla="*/ 15 w 43"/>
                <a:gd name="T13" fmla="*/ 12 h 24"/>
                <a:gd name="T14" fmla="*/ 18 w 43"/>
                <a:gd name="T15" fmla="*/ 16 h 24"/>
                <a:gd name="T16" fmla="*/ 30 w 43"/>
                <a:gd name="T17" fmla="*/ 11 h 24"/>
                <a:gd name="T18" fmla="*/ 42 w 43"/>
                <a:gd name="T1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24">
                  <a:moveTo>
                    <a:pt x="42" y="17"/>
                  </a:moveTo>
                  <a:cubicBezTo>
                    <a:pt x="43" y="21"/>
                    <a:pt x="34" y="15"/>
                    <a:pt x="37" y="22"/>
                  </a:cubicBezTo>
                  <a:cubicBezTo>
                    <a:pt x="31" y="18"/>
                    <a:pt x="27" y="17"/>
                    <a:pt x="18" y="18"/>
                  </a:cubicBezTo>
                  <a:cubicBezTo>
                    <a:pt x="19" y="20"/>
                    <a:pt x="22" y="20"/>
                    <a:pt x="24" y="20"/>
                  </a:cubicBezTo>
                  <a:cubicBezTo>
                    <a:pt x="15" y="24"/>
                    <a:pt x="6" y="14"/>
                    <a:pt x="0" y="18"/>
                  </a:cubicBezTo>
                  <a:cubicBezTo>
                    <a:pt x="8" y="13"/>
                    <a:pt x="18" y="0"/>
                    <a:pt x="26" y="1"/>
                  </a:cubicBezTo>
                  <a:cubicBezTo>
                    <a:pt x="24" y="7"/>
                    <a:pt x="19" y="9"/>
                    <a:pt x="15" y="12"/>
                  </a:cubicBezTo>
                  <a:cubicBezTo>
                    <a:pt x="15" y="14"/>
                    <a:pt x="18" y="14"/>
                    <a:pt x="18" y="16"/>
                  </a:cubicBezTo>
                  <a:cubicBezTo>
                    <a:pt x="24" y="16"/>
                    <a:pt x="25" y="11"/>
                    <a:pt x="30" y="11"/>
                  </a:cubicBezTo>
                  <a:cubicBezTo>
                    <a:pt x="38" y="16"/>
                    <a:pt x="38" y="13"/>
                    <a:pt x="42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4423"/>
            <p:cNvSpPr>
              <a:spLocks/>
            </p:cNvSpPr>
            <p:nvPr/>
          </p:nvSpPr>
          <p:spPr bwMode="auto">
            <a:xfrm>
              <a:off x="7548563" y="4248150"/>
              <a:ext cx="142875" cy="66675"/>
            </a:xfrm>
            <a:custGeom>
              <a:avLst/>
              <a:gdLst>
                <a:gd name="T0" fmla="*/ 37 w 38"/>
                <a:gd name="T1" fmla="*/ 10 h 18"/>
                <a:gd name="T2" fmla="*/ 17 w 38"/>
                <a:gd name="T3" fmla="*/ 18 h 18"/>
                <a:gd name="T4" fmla="*/ 0 w 38"/>
                <a:gd name="T5" fmla="*/ 12 h 18"/>
                <a:gd name="T6" fmla="*/ 32 w 38"/>
                <a:gd name="T7" fmla="*/ 1 h 18"/>
                <a:gd name="T8" fmla="*/ 34 w 38"/>
                <a:gd name="T9" fmla="*/ 10 h 18"/>
                <a:gd name="T10" fmla="*/ 37 w 38"/>
                <a:gd name="T11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8">
                  <a:moveTo>
                    <a:pt x="37" y="10"/>
                  </a:moveTo>
                  <a:cubicBezTo>
                    <a:pt x="32" y="18"/>
                    <a:pt x="25" y="12"/>
                    <a:pt x="17" y="18"/>
                  </a:cubicBezTo>
                  <a:cubicBezTo>
                    <a:pt x="14" y="9"/>
                    <a:pt x="6" y="16"/>
                    <a:pt x="0" y="12"/>
                  </a:cubicBezTo>
                  <a:cubicBezTo>
                    <a:pt x="8" y="0"/>
                    <a:pt x="22" y="9"/>
                    <a:pt x="32" y="1"/>
                  </a:cubicBezTo>
                  <a:cubicBezTo>
                    <a:pt x="38" y="2"/>
                    <a:pt x="33" y="4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4424"/>
            <p:cNvSpPr>
              <a:spLocks/>
            </p:cNvSpPr>
            <p:nvPr/>
          </p:nvSpPr>
          <p:spPr bwMode="auto">
            <a:xfrm>
              <a:off x="5443538" y="4443413"/>
              <a:ext cx="206375" cy="66675"/>
            </a:xfrm>
            <a:custGeom>
              <a:avLst/>
              <a:gdLst>
                <a:gd name="T0" fmla="*/ 0 w 55"/>
                <a:gd name="T1" fmla="*/ 4 h 18"/>
                <a:gd name="T2" fmla="*/ 53 w 55"/>
                <a:gd name="T3" fmla="*/ 4 h 18"/>
                <a:gd name="T4" fmla="*/ 46 w 55"/>
                <a:gd name="T5" fmla="*/ 8 h 18"/>
                <a:gd name="T6" fmla="*/ 55 w 55"/>
                <a:gd name="T7" fmla="*/ 12 h 18"/>
                <a:gd name="T8" fmla="*/ 20 w 55"/>
                <a:gd name="T9" fmla="*/ 18 h 18"/>
                <a:gd name="T10" fmla="*/ 20 w 55"/>
                <a:gd name="T11" fmla="*/ 10 h 18"/>
                <a:gd name="T12" fmla="*/ 0 w 55"/>
                <a:gd name="T13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8">
                  <a:moveTo>
                    <a:pt x="0" y="4"/>
                  </a:moveTo>
                  <a:cubicBezTo>
                    <a:pt x="19" y="3"/>
                    <a:pt x="40" y="0"/>
                    <a:pt x="53" y="4"/>
                  </a:cubicBezTo>
                  <a:cubicBezTo>
                    <a:pt x="52" y="7"/>
                    <a:pt x="49" y="8"/>
                    <a:pt x="46" y="8"/>
                  </a:cubicBezTo>
                  <a:cubicBezTo>
                    <a:pt x="49" y="12"/>
                    <a:pt x="52" y="7"/>
                    <a:pt x="55" y="12"/>
                  </a:cubicBezTo>
                  <a:cubicBezTo>
                    <a:pt x="44" y="17"/>
                    <a:pt x="33" y="13"/>
                    <a:pt x="20" y="18"/>
                  </a:cubicBezTo>
                  <a:cubicBezTo>
                    <a:pt x="17" y="14"/>
                    <a:pt x="20" y="15"/>
                    <a:pt x="20" y="10"/>
                  </a:cubicBezTo>
                  <a:cubicBezTo>
                    <a:pt x="14" y="10"/>
                    <a:pt x="1" y="11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4425"/>
            <p:cNvSpPr>
              <a:spLocks/>
            </p:cNvSpPr>
            <p:nvPr/>
          </p:nvSpPr>
          <p:spPr bwMode="auto">
            <a:xfrm>
              <a:off x="4767263" y="4589463"/>
              <a:ext cx="131763" cy="90488"/>
            </a:xfrm>
            <a:custGeom>
              <a:avLst/>
              <a:gdLst>
                <a:gd name="T0" fmla="*/ 35 w 35"/>
                <a:gd name="T1" fmla="*/ 15 h 24"/>
                <a:gd name="T2" fmla="*/ 22 w 35"/>
                <a:gd name="T3" fmla="*/ 15 h 24"/>
                <a:gd name="T4" fmla="*/ 26 w 35"/>
                <a:gd name="T5" fmla="*/ 17 h 24"/>
                <a:gd name="T6" fmla="*/ 18 w 35"/>
                <a:gd name="T7" fmla="*/ 20 h 24"/>
                <a:gd name="T8" fmla="*/ 17 w 35"/>
                <a:gd name="T9" fmla="*/ 11 h 24"/>
                <a:gd name="T10" fmla="*/ 13 w 35"/>
                <a:gd name="T11" fmla="*/ 11 h 24"/>
                <a:gd name="T12" fmla="*/ 11 w 35"/>
                <a:gd name="T13" fmla="*/ 16 h 24"/>
                <a:gd name="T14" fmla="*/ 11 w 35"/>
                <a:gd name="T15" fmla="*/ 3 h 24"/>
                <a:gd name="T16" fmla="*/ 30 w 35"/>
                <a:gd name="T17" fmla="*/ 1 h 24"/>
                <a:gd name="T18" fmla="*/ 35 w 35"/>
                <a:gd name="T19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24">
                  <a:moveTo>
                    <a:pt x="35" y="15"/>
                  </a:moveTo>
                  <a:cubicBezTo>
                    <a:pt x="28" y="10"/>
                    <a:pt x="31" y="14"/>
                    <a:pt x="22" y="15"/>
                  </a:cubicBezTo>
                  <a:cubicBezTo>
                    <a:pt x="22" y="17"/>
                    <a:pt x="24" y="16"/>
                    <a:pt x="26" y="17"/>
                  </a:cubicBezTo>
                  <a:cubicBezTo>
                    <a:pt x="25" y="24"/>
                    <a:pt x="20" y="15"/>
                    <a:pt x="18" y="20"/>
                  </a:cubicBezTo>
                  <a:cubicBezTo>
                    <a:pt x="14" y="17"/>
                    <a:pt x="20" y="16"/>
                    <a:pt x="17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1" y="11"/>
                    <a:pt x="11" y="14"/>
                    <a:pt x="11" y="16"/>
                  </a:cubicBezTo>
                  <a:cubicBezTo>
                    <a:pt x="0" y="16"/>
                    <a:pt x="11" y="9"/>
                    <a:pt x="11" y="3"/>
                  </a:cubicBezTo>
                  <a:cubicBezTo>
                    <a:pt x="16" y="9"/>
                    <a:pt x="24" y="0"/>
                    <a:pt x="30" y="1"/>
                  </a:cubicBezTo>
                  <a:cubicBezTo>
                    <a:pt x="35" y="4"/>
                    <a:pt x="31" y="9"/>
                    <a:pt x="35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4426"/>
            <p:cNvSpPr>
              <a:spLocks/>
            </p:cNvSpPr>
            <p:nvPr/>
          </p:nvSpPr>
          <p:spPr bwMode="auto">
            <a:xfrm>
              <a:off x="4714875" y="5583238"/>
              <a:ext cx="93663" cy="79375"/>
            </a:xfrm>
            <a:custGeom>
              <a:avLst/>
              <a:gdLst>
                <a:gd name="T0" fmla="*/ 16 w 25"/>
                <a:gd name="T1" fmla="*/ 17 h 21"/>
                <a:gd name="T2" fmla="*/ 0 w 25"/>
                <a:gd name="T3" fmla="*/ 19 h 21"/>
                <a:gd name="T4" fmla="*/ 11 w 25"/>
                <a:gd name="T5" fmla="*/ 15 h 21"/>
                <a:gd name="T6" fmla="*/ 2 w 25"/>
                <a:gd name="T7" fmla="*/ 11 h 21"/>
                <a:gd name="T8" fmla="*/ 11 w 25"/>
                <a:gd name="T9" fmla="*/ 7 h 21"/>
                <a:gd name="T10" fmla="*/ 5 w 25"/>
                <a:gd name="T11" fmla="*/ 3 h 21"/>
                <a:gd name="T12" fmla="*/ 17 w 25"/>
                <a:gd name="T13" fmla="*/ 0 h 21"/>
                <a:gd name="T14" fmla="*/ 16 w 25"/>
                <a:gd name="T1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1">
                  <a:moveTo>
                    <a:pt x="16" y="17"/>
                  </a:moveTo>
                  <a:cubicBezTo>
                    <a:pt x="14" y="21"/>
                    <a:pt x="5" y="18"/>
                    <a:pt x="0" y="19"/>
                  </a:cubicBezTo>
                  <a:cubicBezTo>
                    <a:pt x="4" y="13"/>
                    <a:pt x="5" y="18"/>
                    <a:pt x="11" y="15"/>
                  </a:cubicBezTo>
                  <a:cubicBezTo>
                    <a:pt x="9" y="10"/>
                    <a:pt x="2" y="14"/>
                    <a:pt x="2" y="11"/>
                  </a:cubicBezTo>
                  <a:cubicBezTo>
                    <a:pt x="2" y="3"/>
                    <a:pt x="7" y="11"/>
                    <a:pt x="11" y="7"/>
                  </a:cubicBezTo>
                  <a:cubicBezTo>
                    <a:pt x="10" y="5"/>
                    <a:pt x="9" y="3"/>
                    <a:pt x="5" y="3"/>
                  </a:cubicBezTo>
                  <a:cubicBezTo>
                    <a:pt x="8" y="1"/>
                    <a:pt x="12" y="0"/>
                    <a:pt x="17" y="0"/>
                  </a:cubicBezTo>
                  <a:cubicBezTo>
                    <a:pt x="25" y="8"/>
                    <a:pt x="6" y="13"/>
                    <a:pt x="16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4427"/>
            <p:cNvSpPr>
              <a:spLocks/>
            </p:cNvSpPr>
            <p:nvPr/>
          </p:nvSpPr>
          <p:spPr bwMode="auto">
            <a:xfrm>
              <a:off x="4676775" y="4419600"/>
              <a:ext cx="150813" cy="90488"/>
            </a:xfrm>
            <a:custGeom>
              <a:avLst/>
              <a:gdLst>
                <a:gd name="T0" fmla="*/ 39 w 40"/>
                <a:gd name="T1" fmla="*/ 9 h 24"/>
                <a:gd name="T2" fmla="*/ 37 w 40"/>
                <a:gd name="T3" fmla="*/ 15 h 24"/>
                <a:gd name="T4" fmla="*/ 0 w 40"/>
                <a:gd name="T5" fmla="*/ 11 h 24"/>
                <a:gd name="T6" fmla="*/ 39 w 40"/>
                <a:gd name="T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4">
                  <a:moveTo>
                    <a:pt x="39" y="9"/>
                  </a:moveTo>
                  <a:cubicBezTo>
                    <a:pt x="40" y="12"/>
                    <a:pt x="37" y="12"/>
                    <a:pt x="37" y="15"/>
                  </a:cubicBezTo>
                  <a:cubicBezTo>
                    <a:pt x="24" y="9"/>
                    <a:pt x="8" y="24"/>
                    <a:pt x="0" y="11"/>
                  </a:cubicBezTo>
                  <a:cubicBezTo>
                    <a:pt x="12" y="10"/>
                    <a:pt x="31" y="0"/>
                    <a:pt x="39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4428"/>
            <p:cNvSpPr>
              <a:spLocks/>
            </p:cNvSpPr>
            <p:nvPr/>
          </p:nvSpPr>
          <p:spPr bwMode="auto">
            <a:xfrm>
              <a:off x="4629150" y="4578350"/>
              <a:ext cx="153988" cy="88900"/>
            </a:xfrm>
            <a:custGeom>
              <a:avLst/>
              <a:gdLst>
                <a:gd name="T0" fmla="*/ 41 w 41"/>
                <a:gd name="T1" fmla="*/ 8 h 24"/>
                <a:gd name="T2" fmla="*/ 39 w 41"/>
                <a:gd name="T3" fmla="*/ 17 h 24"/>
                <a:gd name="T4" fmla="*/ 0 w 41"/>
                <a:gd name="T5" fmla="*/ 19 h 24"/>
                <a:gd name="T6" fmla="*/ 13 w 41"/>
                <a:gd name="T7" fmla="*/ 17 h 24"/>
                <a:gd name="T8" fmla="*/ 17 w 41"/>
                <a:gd name="T9" fmla="*/ 9 h 24"/>
                <a:gd name="T10" fmla="*/ 41 w 41"/>
                <a:gd name="T11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4">
                  <a:moveTo>
                    <a:pt x="41" y="8"/>
                  </a:moveTo>
                  <a:cubicBezTo>
                    <a:pt x="39" y="10"/>
                    <a:pt x="38" y="13"/>
                    <a:pt x="39" y="17"/>
                  </a:cubicBezTo>
                  <a:cubicBezTo>
                    <a:pt x="25" y="24"/>
                    <a:pt x="17" y="19"/>
                    <a:pt x="0" y="19"/>
                  </a:cubicBezTo>
                  <a:cubicBezTo>
                    <a:pt x="2" y="17"/>
                    <a:pt x="12" y="14"/>
                    <a:pt x="13" y="17"/>
                  </a:cubicBezTo>
                  <a:cubicBezTo>
                    <a:pt x="15" y="16"/>
                    <a:pt x="16" y="13"/>
                    <a:pt x="17" y="9"/>
                  </a:cubicBezTo>
                  <a:cubicBezTo>
                    <a:pt x="23" y="18"/>
                    <a:pt x="29" y="0"/>
                    <a:pt x="4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4429"/>
            <p:cNvSpPr>
              <a:spLocks/>
            </p:cNvSpPr>
            <p:nvPr/>
          </p:nvSpPr>
          <p:spPr bwMode="auto">
            <a:xfrm>
              <a:off x="3994150" y="5637213"/>
              <a:ext cx="327025" cy="96838"/>
            </a:xfrm>
            <a:custGeom>
              <a:avLst/>
              <a:gdLst>
                <a:gd name="T0" fmla="*/ 87 w 87"/>
                <a:gd name="T1" fmla="*/ 17 h 26"/>
                <a:gd name="T2" fmla="*/ 87 w 87"/>
                <a:gd name="T3" fmla="*/ 23 h 26"/>
                <a:gd name="T4" fmla="*/ 74 w 87"/>
                <a:gd name="T5" fmla="*/ 25 h 26"/>
                <a:gd name="T6" fmla="*/ 79 w 87"/>
                <a:gd name="T7" fmla="*/ 23 h 26"/>
                <a:gd name="T8" fmla="*/ 46 w 87"/>
                <a:gd name="T9" fmla="*/ 24 h 26"/>
                <a:gd name="T10" fmla="*/ 52 w 87"/>
                <a:gd name="T11" fmla="*/ 19 h 26"/>
                <a:gd name="T12" fmla="*/ 37 w 87"/>
                <a:gd name="T13" fmla="*/ 24 h 26"/>
                <a:gd name="T14" fmla="*/ 29 w 87"/>
                <a:gd name="T15" fmla="*/ 26 h 26"/>
                <a:gd name="T16" fmla="*/ 0 w 87"/>
                <a:gd name="T17" fmla="*/ 16 h 26"/>
                <a:gd name="T18" fmla="*/ 17 w 87"/>
                <a:gd name="T19" fmla="*/ 9 h 26"/>
                <a:gd name="T20" fmla="*/ 20 w 87"/>
                <a:gd name="T21" fmla="*/ 15 h 26"/>
                <a:gd name="T22" fmla="*/ 54 w 87"/>
                <a:gd name="T23" fmla="*/ 11 h 26"/>
                <a:gd name="T24" fmla="*/ 65 w 87"/>
                <a:gd name="T25" fmla="*/ 9 h 26"/>
                <a:gd name="T26" fmla="*/ 74 w 87"/>
                <a:gd name="T27" fmla="*/ 3 h 26"/>
                <a:gd name="T28" fmla="*/ 81 w 87"/>
                <a:gd name="T29" fmla="*/ 7 h 26"/>
                <a:gd name="T30" fmla="*/ 87 w 87"/>
                <a:gd name="T3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26">
                  <a:moveTo>
                    <a:pt x="87" y="17"/>
                  </a:moveTo>
                  <a:cubicBezTo>
                    <a:pt x="87" y="20"/>
                    <a:pt x="79" y="23"/>
                    <a:pt x="87" y="23"/>
                  </a:cubicBezTo>
                  <a:cubicBezTo>
                    <a:pt x="83" y="26"/>
                    <a:pt x="78" y="26"/>
                    <a:pt x="74" y="25"/>
                  </a:cubicBezTo>
                  <a:cubicBezTo>
                    <a:pt x="74" y="22"/>
                    <a:pt x="77" y="23"/>
                    <a:pt x="79" y="23"/>
                  </a:cubicBezTo>
                  <a:cubicBezTo>
                    <a:pt x="72" y="8"/>
                    <a:pt x="59" y="21"/>
                    <a:pt x="46" y="24"/>
                  </a:cubicBezTo>
                  <a:cubicBezTo>
                    <a:pt x="45" y="19"/>
                    <a:pt x="50" y="21"/>
                    <a:pt x="52" y="19"/>
                  </a:cubicBezTo>
                  <a:cubicBezTo>
                    <a:pt x="49" y="15"/>
                    <a:pt x="35" y="16"/>
                    <a:pt x="37" y="24"/>
                  </a:cubicBezTo>
                  <a:cubicBezTo>
                    <a:pt x="32" y="24"/>
                    <a:pt x="31" y="21"/>
                    <a:pt x="29" y="26"/>
                  </a:cubicBezTo>
                  <a:cubicBezTo>
                    <a:pt x="23" y="16"/>
                    <a:pt x="13" y="10"/>
                    <a:pt x="0" y="16"/>
                  </a:cubicBezTo>
                  <a:cubicBezTo>
                    <a:pt x="3" y="11"/>
                    <a:pt x="12" y="12"/>
                    <a:pt x="17" y="9"/>
                  </a:cubicBezTo>
                  <a:cubicBezTo>
                    <a:pt x="17" y="12"/>
                    <a:pt x="18" y="14"/>
                    <a:pt x="20" y="15"/>
                  </a:cubicBezTo>
                  <a:cubicBezTo>
                    <a:pt x="28" y="8"/>
                    <a:pt x="47" y="9"/>
                    <a:pt x="54" y="11"/>
                  </a:cubicBezTo>
                  <a:cubicBezTo>
                    <a:pt x="52" y="5"/>
                    <a:pt x="61" y="0"/>
                    <a:pt x="65" y="9"/>
                  </a:cubicBezTo>
                  <a:cubicBezTo>
                    <a:pt x="67" y="6"/>
                    <a:pt x="72" y="6"/>
                    <a:pt x="74" y="3"/>
                  </a:cubicBezTo>
                  <a:cubicBezTo>
                    <a:pt x="77" y="4"/>
                    <a:pt x="75" y="9"/>
                    <a:pt x="81" y="7"/>
                  </a:cubicBezTo>
                  <a:cubicBezTo>
                    <a:pt x="81" y="12"/>
                    <a:pt x="79" y="19"/>
                    <a:pt x="87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4430"/>
            <p:cNvSpPr>
              <a:spLocks/>
            </p:cNvSpPr>
            <p:nvPr/>
          </p:nvSpPr>
          <p:spPr bwMode="auto">
            <a:xfrm>
              <a:off x="3990975" y="4430713"/>
              <a:ext cx="130175" cy="68263"/>
            </a:xfrm>
            <a:custGeom>
              <a:avLst/>
              <a:gdLst>
                <a:gd name="T0" fmla="*/ 35 w 35"/>
                <a:gd name="T1" fmla="*/ 14 h 18"/>
                <a:gd name="T2" fmla="*/ 0 w 35"/>
                <a:gd name="T3" fmla="*/ 17 h 18"/>
                <a:gd name="T4" fmla="*/ 0 w 35"/>
                <a:gd name="T5" fmla="*/ 4 h 18"/>
                <a:gd name="T6" fmla="*/ 10 w 35"/>
                <a:gd name="T7" fmla="*/ 0 h 18"/>
                <a:gd name="T8" fmla="*/ 13 w 35"/>
                <a:gd name="T9" fmla="*/ 12 h 18"/>
                <a:gd name="T10" fmla="*/ 35 w 35"/>
                <a:gd name="T1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8">
                  <a:moveTo>
                    <a:pt x="35" y="14"/>
                  </a:moveTo>
                  <a:cubicBezTo>
                    <a:pt x="23" y="18"/>
                    <a:pt x="14" y="15"/>
                    <a:pt x="0" y="17"/>
                  </a:cubicBezTo>
                  <a:cubicBezTo>
                    <a:pt x="5" y="13"/>
                    <a:pt x="0" y="10"/>
                    <a:pt x="0" y="4"/>
                  </a:cubicBezTo>
                  <a:cubicBezTo>
                    <a:pt x="4" y="3"/>
                    <a:pt x="5" y="0"/>
                    <a:pt x="10" y="0"/>
                  </a:cubicBezTo>
                  <a:cubicBezTo>
                    <a:pt x="12" y="3"/>
                    <a:pt x="11" y="9"/>
                    <a:pt x="13" y="12"/>
                  </a:cubicBezTo>
                  <a:cubicBezTo>
                    <a:pt x="25" y="11"/>
                    <a:pt x="28" y="6"/>
                    <a:pt x="35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4431"/>
            <p:cNvSpPr>
              <a:spLocks/>
            </p:cNvSpPr>
            <p:nvPr/>
          </p:nvSpPr>
          <p:spPr bwMode="auto">
            <a:xfrm>
              <a:off x="1735138" y="5351463"/>
              <a:ext cx="338138" cy="85725"/>
            </a:xfrm>
            <a:custGeom>
              <a:avLst/>
              <a:gdLst>
                <a:gd name="T0" fmla="*/ 90 w 90"/>
                <a:gd name="T1" fmla="*/ 7 h 23"/>
                <a:gd name="T2" fmla="*/ 73 w 90"/>
                <a:gd name="T3" fmla="*/ 20 h 23"/>
                <a:gd name="T4" fmla="*/ 26 w 90"/>
                <a:gd name="T5" fmla="*/ 22 h 23"/>
                <a:gd name="T6" fmla="*/ 16 w 90"/>
                <a:gd name="T7" fmla="*/ 12 h 23"/>
                <a:gd name="T8" fmla="*/ 13 w 90"/>
                <a:gd name="T9" fmla="*/ 16 h 23"/>
                <a:gd name="T10" fmla="*/ 2 w 90"/>
                <a:gd name="T11" fmla="*/ 4 h 23"/>
                <a:gd name="T12" fmla="*/ 18 w 90"/>
                <a:gd name="T13" fmla="*/ 0 h 23"/>
                <a:gd name="T14" fmla="*/ 27 w 90"/>
                <a:gd name="T15" fmla="*/ 10 h 23"/>
                <a:gd name="T16" fmla="*/ 50 w 90"/>
                <a:gd name="T17" fmla="*/ 10 h 23"/>
                <a:gd name="T18" fmla="*/ 50 w 90"/>
                <a:gd name="T19" fmla="*/ 4 h 23"/>
                <a:gd name="T20" fmla="*/ 90 w 90"/>
                <a:gd name="T21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3">
                  <a:moveTo>
                    <a:pt x="90" y="7"/>
                  </a:moveTo>
                  <a:cubicBezTo>
                    <a:pt x="85" y="11"/>
                    <a:pt x="77" y="10"/>
                    <a:pt x="73" y="20"/>
                  </a:cubicBezTo>
                  <a:cubicBezTo>
                    <a:pt x="52" y="23"/>
                    <a:pt x="40" y="7"/>
                    <a:pt x="26" y="22"/>
                  </a:cubicBezTo>
                  <a:cubicBezTo>
                    <a:pt x="31" y="15"/>
                    <a:pt x="18" y="17"/>
                    <a:pt x="16" y="12"/>
                  </a:cubicBezTo>
                  <a:cubicBezTo>
                    <a:pt x="14" y="12"/>
                    <a:pt x="15" y="16"/>
                    <a:pt x="13" y="16"/>
                  </a:cubicBezTo>
                  <a:cubicBezTo>
                    <a:pt x="7" y="14"/>
                    <a:pt x="0" y="14"/>
                    <a:pt x="2" y="4"/>
                  </a:cubicBezTo>
                  <a:cubicBezTo>
                    <a:pt x="9" y="4"/>
                    <a:pt x="15" y="4"/>
                    <a:pt x="18" y="0"/>
                  </a:cubicBezTo>
                  <a:cubicBezTo>
                    <a:pt x="22" y="3"/>
                    <a:pt x="23" y="8"/>
                    <a:pt x="27" y="10"/>
                  </a:cubicBezTo>
                  <a:cubicBezTo>
                    <a:pt x="36" y="12"/>
                    <a:pt x="45" y="1"/>
                    <a:pt x="50" y="10"/>
                  </a:cubicBezTo>
                  <a:cubicBezTo>
                    <a:pt x="52" y="9"/>
                    <a:pt x="49" y="8"/>
                    <a:pt x="50" y="4"/>
                  </a:cubicBezTo>
                  <a:cubicBezTo>
                    <a:pt x="63" y="11"/>
                    <a:pt x="75" y="1"/>
                    <a:pt x="9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4432"/>
            <p:cNvSpPr>
              <a:spLocks/>
            </p:cNvSpPr>
            <p:nvPr/>
          </p:nvSpPr>
          <p:spPr bwMode="auto">
            <a:xfrm>
              <a:off x="-66675" y="5703888"/>
              <a:ext cx="11634788" cy="2125663"/>
            </a:xfrm>
            <a:custGeom>
              <a:avLst/>
              <a:gdLst>
                <a:gd name="T0" fmla="*/ 185 w 3100"/>
                <a:gd name="T1" fmla="*/ 343 h 566"/>
                <a:gd name="T2" fmla="*/ 185 w 3100"/>
                <a:gd name="T3" fmla="*/ 343 h 566"/>
                <a:gd name="T4" fmla="*/ 186 w 3100"/>
                <a:gd name="T5" fmla="*/ 346 h 566"/>
                <a:gd name="T6" fmla="*/ 187 w 3100"/>
                <a:gd name="T7" fmla="*/ 351 h 566"/>
                <a:gd name="T8" fmla="*/ 189 w 3100"/>
                <a:gd name="T9" fmla="*/ 358 h 566"/>
                <a:gd name="T10" fmla="*/ 193 w 3100"/>
                <a:gd name="T11" fmla="*/ 375 h 566"/>
                <a:gd name="T12" fmla="*/ 195 w 3100"/>
                <a:gd name="T13" fmla="*/ 383 h 566"/>
                <a:gd name="T14" fmla="*/ 195 w 3100"/>
                <a:gd name="T15" fmla="*/ 386 h 566"/>
                <a:gd name="T16" fmla="*/ 200 w 3100"/>
                <a:gd name="T17" fmla="*/ 413 h 566"/>
                <a:gd name="T18" fmla="*/ 201 w 3100"/>
                <a:gd name="T19" fmla="*/ 425 h 566"/>
                <a:gd name="T20" fmla="*/ 207 w 3100"/>
                <a:gd name="T21" fmla="*/ 474 h 566"/>
                <a:gd name="T22" fmla="*/ 208 w 3100"/>
                <a:gd name="T23" fmla="*/ 480 h 566"/>
                <a:gd name="T24" fmla="*/ 210 w 3100"/>
                <a:gd name="T25" fmla="*/ 501 h 566"/>
                <a:gd name="T26" fmla="*/ 281 w 3100"/>
                <a:gd name="T27" fmla="*/ 493 h 566"/>
                <a:gd name="T28" fmla="*/ 572 w 3100"/>
                <a:gd name="T29" fmla="*/ 508 h 566"/>
                <a:gd name="T30" fmla="*/ 984 w 3100"/>
                <a:gd name="T31" fmla="*/ 543 h 566"/>
                <a:gd name="T32" fmla="*/ 1124 w 3100"/>
                <a:gd name="T33" fmla="*/ 546 h 566"/>
                <a:gd name="T34" fmla="*/ 1663 w 3100"/>
                <a:gd name="T35" fmla="*/ 554 h 566"/>
                <a:gd name="T36" fmla="*/ 2068 w 3100"/>
                <a:gd name="T37" fmla="*/ 561 h 566"/>
                <a:gd name="T38" fmla="*/ 2202 w 3100"/>
                <a:gd name="T39" fmla="*/ 561 h 566"/>
                <a:gd name="T40" fmla="*/ 3100 w 3100"/>
                <a:gd name="T41" fmla="*/ 566 h 566"/>
                <a:gd name="T42" fmla="*/ 2385 w 3100"/>
                <a:gd name="T43" fmla="*/ 68 h 566"/>
                <a:gd name="T44" fmla="*/ 2117 w 3100"/>
                <a:gd name="T45" fmla="*/ 67 h 566"/>
                <a:gd name="T46" fmla="*/ 2028 w 3100"/>
                <a:gd name="T47" fmla="*/ 66 h 566"/>
                <a:gd name="T48" fmla="*/ 1314 w 3100"/>
                <a:gd name="T49" fmla="*/ 55 h 566"/>
                <a:gd name="T50" fmla="*/ 1046 w 3100"/>
                <a:gd name="T51" fmla="*/ 51 h 566"/>
                <a:gd name="T52" fmla="*/ 966 w 3100"/>
                <a:gd name="T53" fmla="*/ 47 h 566"/>
                <a:gd name="T54" fmla="*/ 616 w 3100"/>
                <a:gd name="T55" fmla="*/ 16 h 566"/>
                <a:gd name="T56" fmla="*/ 223 w 3100"/>
                <a:gd name="T57" fmla="*/ 3 h 566"/>
                <a:gd name="T58" fmla="*/ 201 w 3100"/>
                <a:gd name="T59" fmla="*/ 54 h 566"/>
                <a:gd name="T60" fmla="*/ 195 w 3100"/>
                <a:gd name="T61" fmla="*/ 13 h 566"/>
                <a:gd name="T62" fmla="*/ 194 w 3100"/>
                <a:gd name="T63" fmla="*/ 7 h 566"/>
                <a:gd name="T64" fmla="*/ 194 w 3100"/>
                <a:gd name="T65" fmla="*/ 7 h 566"/>
                <a:gd name="T66" fmla="*/ 194 w 3100"/>
                <a:gd name="T67" fmla="*/ 7 h 566"/>
                <a:gd name="T68" fmla="*/ 191 w 3100"/>
                <a:gd name="T69" fmla="*/ 7 h 566"/>
                <a:gd name="T70" fmla="*/ 88 w 3100"/>
                <a:gd name="T71" fmla="*/ 23 h 566"/>
                <a:gd name="T72" fmla="*/ 43 w 3100"/>
                <a:gd name="T73" fmla="*/ 41 h 566"/>
                <a:gd name="T74" fmla="*/ 0 w 3100"/>
                <a:gd name="T75" fmla="*/ 65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00" h="566">
                  <a:moveTo>
                    <a:pt x="187" y="347"/>
                  </a:moveTo>
                  <a:cubicBezTo>
                    <a:pt x="186" y="346"/>
                    <a:pt x="185" y="344"/>
                    <a:pt x="185" y="343"/>
                  </a:cubicBezTo>
                  <a:cubicBezTo>
                    <a:pt x="184" y="343"/>
                    <a:pt x="184" y="343"/>
                    <a:pt x="184" y="342"/>
                  </a:cubicBezTo>
                  <a:cubicBezTo>
                    <a:pt x="185" y="343"/>
                    <a:pt x="185" y="343"/>
                    <a:pt x="185" y="343"/>
                  </a:cubicBezTo>
                  <a:cubicBezTo>
                    <a:pt x="185" y="344"/>
                    <a:pt x="185" y="344"/>
                    <a:pt x="185" y="345"/>
                  </a:cubicBezTo>
                  <a:cubicBezTo>
                    <a:pt x="185" y="345"/>
                    <a:pt x="186" y="346"/>
                    <a:pt x="186" y="346"/>
                  </a:cubicBezTo>
                  <a:cubicBezTo>
                    <a:pt x="186" y="348"/>
                    <a:pt x="186" y="348"/>
                    <a:pt x="186" y="348"/>
                  </a:cubicBezTo>
                  <a:cubicBezTo>
                    <a:pt x="187" y="349"/>
                    <a:pt x="187" y="350"/>
                    <a:pt x="187" y="351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90" y="360"/>
                    <a:pt x="190" y="362"/>
                    <a:pt x="191" y="364"/>
                  </a:cubicBezTo>
                  <a:cubicBezTo>
                    <a:pt x="192" y="368"/>
                    <a:pt x="193" y="371"/>
                    <a:pt x="193" y="375"/>
                  </a:cubicBezTo>
                  <a:cubicBezTo>
                    <a:pt x="194" y="380"/>
                    <a:pt x="194" y="380"/>
                    <a:pt x="194" y="380"/>
                  </a:cubicBezTo>
                  <a:cubicBezTo>
                    <a:pt x="195" y="383"/>
                    <a:pt x="195" y="383"/>
                    <a:pt x="195" y="383"/>
                  </a:cubicBezTo>
                  <a:cubicBezTo>
                    <a:pt x="195" y="384"/>
                    <a:pt x="195" y="384"/>
                    <a:pt x="195" y="384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7" y="392"/>
                    <a:pt x="198" y="398"/>
                    <a:pt x="198" y="404"/>
                  </a:cubicBezTo>
                  <a:cubicBezTo>
                    <a:pt x="200" y="413"/>
                    <a:pt x="200" y="413"/>
                    <a:pt x="200" y="413"/>
                  </a:cubicBezTo>
                  <a:cubicBezTo>
                    <a:pt x="200" y="418"/>
                    <a:pt x="200" y="418"/>
                    <a:pt x="200" y="418"/>
                  </a:cubicBezTo>
                  <a:cubicBezTo>
                    <a:pt x="201" y="425"/>
                    <a:pt x="201" y="425"/>
                    <a:pt x="201" y="425"/>
                  </a:cubicBezTo>
                  <a:cubicBezTo>
                    <a:pt x="203" y="436"/>
                    <a:pt x="204" y="447"/>
                    <a:pt x="205" y="458"/>
                  </a:cubicBezTo>
                  <a:cubicBezTo>
                    <a:pt x="207" y="474"/>
                    <a:pt x="207" y="474"/>
                    <a:pt x="207" y="474"/>
                  </a:cubicBezTo>
                  <a:cubicBezTo>
                    <a:pt x="207" y="478"/>
                    <a:pt x="207" y="478"/>
                    <a:pt x="207" y="478"/>
                  </a:cubicBezTo>
                  <a:cubicBezTo>
                    <a:pt x="208" y="480"/>
                    <a:pt x="208" y="480"/>
                    <a:pt x="208" y="480"/>
                  </a:cubicBezTo>
                  <a:cubicBezTo>
                    <a:pt x="208" y="484"/>
                    <a:pt x="208" y="484"/>
                    <a:pt x="208" y="484"/>
                  </a:cubicBezTo>
                  <a:cubicBezTo>
                    <a:pt x="210" y="501"/>
                    <a:pt x="210" y="501"/>
                    <a:pt x="210" y="501"/>
                  </a:cubicBezTo>
                  <a:cubicBezTo>
                    <a:pt x="230" y="499"/>
                    <a:pt x="230" y="499"/>
                    <a:pt x="230" y="499"/>
                  </a:cubicBezTo>
                  <a:cubicBezTo>
                    <a:pt x="242" y="498"/>
                    <a:pt x="260" y="497"/>
                    <a:pt x="281" y="493"/>
                  </a:cubicBezTo>
                  <a:cubicBezTo>
                    <a:pt x="249" y="497"/>
                    <a:pt x="249" y="497"/>
                    <a:pt x="249" y="497"/>
                  </a:cubicBezTo>
                  <a:cubicBezTo>
                    <a:pt x="349" y="492"/>
                    <a:pt x="457" y="498"/>
                    <a:pt x="572" y="508"/>
                  </a:cubicBezTo>
                  <a:cubicBezTo>
                    <a:pt x="686" y="518"/>
                    <a:pt x="807" y="533"/>
                    <a:pt x="936" y="541"/>
                  </a:cubicBezTo>
                  <a:cubicBezTo>
                    <a:pt x="952" y="541"/>
                    <a:pt x="968" y="543"/>
                    <a:pt x="984" y="543"/>
                  </a:cubicBezTo>
                  <a:cubicBezTo>
                    <a:pt x="1035" y="545"/>
                    <a:pt x="1035" y="545"/>
                    <a:pt x="1035" y="545"/>
                  </a:cubicBezTo>
                  <a:cubicBezTo>
                    <a:pt x="1124" y="546"/>
                    <a:pt x="1124" y="546"/>
                    <a:pt x="1124" y="546"/>
                  </a:cubicBezTo>
                  <a:cubicBezTo>
                    <a:pt x="1304" y="549"/>
                    <a:pt x="1304" y="549"/>
                    <a:pt x="1304" y="549"/>
                  </a:cubicBezTo>
                  <a:cubicBezTo>
                    <a:pt x="1663" y="554"/>
                    <a:pt x="1663" y="554"/>
                    <a:pt x="1663" y="554"/>
                  </a:cubicBezTo>
                  <a:cubicBezTo>
                    <a:pt x="2023" y="560"/>
                    <a:pt x="2023" y="560"/>
                    <a:pt x="2023" y="560"/>
                  </a:cubicBezTo>
                  <a:cubicBezTo>
                    <a:pt x="2068" y="561"/>
                    <a:pt x="2068" y="561"/>
                    <a:pt x="2068" y="561"/>
                  </a:cubicBezTo>
                  <a:cubicBezTo>
                    <a:pt x="2113" y="561"/>
                    <a:pt x="2113" y="561"/>
                    <a:pt x="2113" y="561"/>
                  </a:cubicBezTo>
                  <a:cubicBezTo>
                    <a:pt x="2202" y="561"/>
                    <a:pt x="2202" y="561"/>
                    <a:pt x="2202" y="561"/>
                  </a:cubicBezTo>
                  <a:cubicBezTo>
                    <a:pt x="2382" y="562"/>
                    <a:pt x="2382" y="562"/>
                    <a:pt x="2382" y="562"/>
                  </a:cubicBezTo>
                  <a:cubicBezTo>
                    <a:pt x="3100" y="566"/>
                    <a:pt x="3100" y="566"/>
                    <a:pt x="3100" y="566"/>
                  </a:cubicBezTo>
                  <a:cubicBezTo>
                    <a:pt x="3100" y="72"/>
                    <a:pt x="3100" y="72"/>
                    <a:pt x="3100" y="72"/>
                  </a:cubicBezTo>
                  <a:cubicBezTo>
                    <a:pt x="2385" y="68"/>
                    <a:pt x="2385" y="68"/>
                    <a:pt x="2385" y="68"/>
                  </a:cubicBezTo>
                  <a:cubicBezTo>
                    <a:pt x="2207" y="67"/>
                    <a:pt x="2207" y="67"/>
                    <a:pt x="2207" y="67"/>
                  </a:cubicBezTo>
                  <a:cubicBezTo>
                    <a:pt x="2117" y="67"/>
                    <a:pt x="2117" y="67"/>
                    <a:pt x="2117" y="67"/>
                  </a:cubicBezTo>
                  <a:cubicBezTo>
                    <a:pt x="2073" y="66"/>
                    <a:pt x="2073" y="66"/>
                    <a:pt x="2073" y="66"/>
                  </a:cubicBezTo>
                  <a:cubicBezTo>
                    <a:pt x="2028" y="66"/>
                    <a:pt x="2028" y="66"/>
                    <a:pt x="2028" y="66"/>
                  </a:cubicBezTo>
                  <a:cubicBezTo>
                    <a:pt x="1671" y="60"/>
                    <a:pt x="1671" y="60"/>
                    <a:pt x="1671" y="60"/>
                  </a:cubicBezTo>
                  <a:cubicBezTo>
                    <a:pt x="1314" y="55"/>
                    <a:pt x="1314" y="55"/>
                    <a:pt x="1314" y="55"/>
                  </a:cubicBezTo>
                  <a:cubicBezTo>
                    <a:pt x="1135" y="52"/>
                    <a:pt x="1135" y="52"/>
                    <a:pt x="1135" y="52"/>
                  </a:cubicBezTo>
                  <a:cubicBezTo>
                    <a:pt x="1046" y="51"/>
                    <a:pt x="1046" y="51"/>
                    <a:pt x="1046" y="51"/>
                  </a:cubicBezTo>
                  <a:cubicBezTo>
                    <a:pt x="1006" y="50"/>
                    <a:pt x="1006" y="50"/>
                    <a:pt x="1006" y="50"/>
                  </a:cubicBezTo>
                  <a:cubicBezTo>
                    <a:pt x="993" y="49"/>
                    <a:pt x="979" y="48"/>
                    <a:pt x="966" y="47"/>
                  </a:cubicBezTo>
                  <a:cubicBezTo>
                    <a:pt x="911" y="44"/>
                    <a:pt x="854" y="39"/>
                    <a:pt x="796" y="33"/>
                  </a:cubicBezTo>
                  <a:cubicBezTo>
                    <a:pt x="737" y="28"/>
                    <a:pt x="678" y="22"/>
                    <a:pt x="616" y="16"/>
                  </a:cubicBezTo>
                  <a:cubicBezTo>
                    <a:pt x="554" y="11"/>
                    <a:pt x="491" y="6"/>
                    <a:pt x="425" y="3"/>
                  </a:cubicBezTo>
                  <a:cubicBezTo>
                    <a:pt x="360" y="0"/>
                    <a:pt x="293" y="0"/>
                    <a:pt x="223" y="3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3" y="70"/>
                    <a:pt x="202" y="62"/>
                    <a:pt x="201" y="54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7" y="28"/>
                    <a:pt x="196" y="20"/>
                    <a:pt x="195" y="13"/>
                  </a:cubicBezTo>
                  <a:cubicBezTo>
                    <a:pt x="195" y="8"/>
                    <a:pt x="195" y="8"/>
                    <a:pt x="195" y="8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4" y="7"/>
                    <a:pt x="193" y="7"/>
                    <a:pt x="193" y="7"/>
                  </a:cubicBezTo>
                  <a:cubicBezTo>
                    <a:pt x="191" y="7"/>
                    <a:pt x="191" y="7"/>
                    <a:pt x="191" y="7"/>
                  </a:cubicBezTo>
                  <a:cubicBezTo>
                    <a:pt x="187" y="7"/>
                    <a:pt x="177" y="8"/>
                    <a:pt x="160" y="9"/>
                  </a:cubicBezTo>
                  <a:cubicBezTo>
                    <a:pt x="143" y="11"/>
                    <a:pt x="118" y="14"/>
                    <a:pt x="88" y="23"/>
                  </a:cubicBezTo>
                  <a:cubicBezTo>
                    <a:pt x="81" y="26"/>
                    <a:pt x="73" y="28"/>
                    <a:pt x="66" y="31"/>
                  </a:cubicBezTo>
                  <a:cubicBezTo>
                    <a:pt x="58" y="34"/>
                    <a:pt x="50" y="37"/>
                    <a:pt x="43" y="41"/>
                  </a:cubicBezTo>
                  <a:cubicBezTo>
                    <a:pt x="36" y="44"/>
                    <a:pt x="28" y="48"/>
                    <a:pt x="21" y="52"/>
                  </a:cubicBezTo>
                  <a:cubicBezTo>
                    <a:pt x="14" y="56"/>
                    <a:pt x="7" y="60"/>
                    <a:pt x="0" y="65"/>
                  </a:cubicBezTo>
                  <a:lnTo>
                    <a:pt x="187" y="347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4433"/>
            <p:cNvSpPr>
              <a:spLocks/>
            </p:cNvSpPr>
            <p:nvPr/>
          </p:nvSpPr>
          <p:spPr bwMode="auto">
            <a:xfrm>
              <a:off x="11372850" y="6773863"/>
              <a:ext cx="30163" cy="26988"/>
            </a:xfrm>
            <a:custGeom>
              <a:avLst/>
              <a:gdLst>
                <a:gd name="T0" fmla="*/ 8 w 8"/>
                <a:gd name="T1" fmla="*/ 4 h 7"/>
                <a:gd name="T2" fmla="*/ 0 w 8"/>
                <a:gd name="T3" fmla="*/ 3 h 7"/>
                <a:gd name="T4" fmla="*/ 8 w 8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6" y="0"/>
                    <a:pt x="3" y="0"/>
                    <a:pt x="0" y="3"/>
                  </a:cubicBezTo>
                  <a:cubicBezTo>
                    <a:pt x="3" y="3"/>
                    <a:pt x="6" y="7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4434"/>
            <p:cNvSpPr>
              <a:spLocks/>
            </p:cNvSpPr>
            <p:nvPr/>
          </p:nvSpPr>
          <p:spPr bwMode="auto">
            <a:xfrm>
              <a:off x="11347450" y="6807200"/>
              <a:ext cx="28575" cy="38100"/>
            </a:xfrm>
            <a:custGeom>
              <a:avLst/>
              <a:gdLst>
                <a:gd name="T0" fmla="*/ 8 w 8"/>
                <a:gd name="T1" fmla="*/ 5 h 10"/>
                <a:gd name="T2" fmla="*/ 0 w 8"/>
                <a:gd name="T3" fmla="*/ 3 h 10"/>
                <a:gd name="T4" fmla="*/ 8 w 8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5" y="6"/>
                    <a:pt x="3" y="0"/>
                    <a:pt x="0" y="3"/>
                  </a:cubicBezTo>
                  <a:cubicBezTo>
                    <a:pt x="2" y="5"/>
                    <a:pt x="5" y="10"/>
                    <a:pt x="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4435"/>
            <p:cNvSpPr>
              <a:spLocks/>
            </p:cNvSpPr>
            <p:nvPr/>
          </p:nvSpPr>
          <p:spPr bwMode="auto">
            <a:xfrm>
              <a:off x="11271250" y="6743700"/>
              <a:ext cx="26988" cy="26988"/>
            </a:xfrm>
            <a:custGeom>
              <a:avLst/>
              <a:gdLst>
                <a:gd name="T0" fmla="*/ 7 w 7"/>
                <a:gd name="T1" fmla="*/ 2 h 7"/>
                <a:gd name="T2" fmla="*/ 0 w 7"/>
                <a:gd name="T3" fmla="*/ 4 h 7"/>
                <a:gd name="T4" fmla="*/ 4 w 7"/>
                <a:gd name="T5" fmla="*/ 7 h 7"/>
                <a:gd name="T6" fmla="*/ 7 w 7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2"/>
                  </a:moveTo>
                  <a:cubicBezTo>
                    <a:pt x="4" y="0"/>
                    <a:pt x="4" y="3"/>
                    <a:pt x="0" y="4"/>
                  </a:cubicBezTo>
                  <a:cubicBezTo>
                    <a:pt x="1" y="7"/>
                    <a:pt x="3" y="6"/>
                    <a:pt x="4" y="7"/>
                  </a:cubicBezTo>
                  <a:cubicBezTo>
                    <a:pt x="6" y="6"/>
                    <a:pt x="5" y="4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4436"/>
            <p:cNvSpPr>
              <a:spLocks/>
            </p:cNvSpPr>
            <p:nvPr/>
          </p:nvSpPr>
          <p:spPr bwMode="auto">
            <a:xfrm>
              <a:off x="10971213" y="6391275"/>
              <a:ext cx="33338" cy="30163"/>
            </a:xfrm>
            <a:custGeom>
              <a:avLst/>
              <a:gdLst>
                <a:gd name="T0" fmla="*/ 9 w 9"/>
                <a:gd name="T1" fmla="*/ 4 h 8"/>
                <a:gd name="T2" fmla="*/ 5 w 9"/>
                <a:gd name="T3" fmla="*/ 0 h 8"/>
                <a:gd name="T4" fmla="*/ 0 w 9"/>
                <a:gd name="T5" fmla="*/ 3 h 8"/>
                <a:gd name="T6" fmla="*/ 9 w 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cubicBezTo>
                    <a:pt x="8" y="3"/>
                    <a:pt x="7" y="1"/>
                    <a:pt x="5" y="0"/>
                  </a:cubicBezTo>
                  <a:cubicBezTo>
                    <a:pt x="3" y="3"/>
                    <a:pt x="2" y="1"/>
                    <a:pt x="0" y="3"/>
                  </a:cubicBezTo>
                  <a:cubicBezTo>
                    <a:pt x="3" y="7"/>
                    <a:pt x="6" y="8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4437"/>
            <p:cNvSpPr>
              <a:spLocks/>
            </p:cNvSpPr>
            <p:nvPr/>
          </p:nvSpPr>
          <p:spPr bwMode="auto">
            <a:xfrm>
              <a:off x="11293475" y="6792913"/>
              <a:ext cx="30163" cy="33338"/>
            </a:xfrm>
            <a:custGeom>
              <a:avLst/>
              <a:gdLst>
                <a:gd name="T0" fmla="*/ 7 w 8"/>
                <a:gd name="T1" fmla="*/ 7 h 9"/>
                <a:gd name="T2" fmla="*/ 1 w 8"/>
                <a:gd name="T3" fmla="*/ 3 h 9"/>
                <a:gd name="T4" fmla="*/ 5 w 8"/>
                <a:gd name="T5" fmla="*/ 9 h 9"/>
                <a:gd name="T6" fmla="*/ 7 w 8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7" y="7"/>
                  </a:moveTo>
                  <a:cubicBezTo>
                    <a:pt x="8" y="4"/>
                    <a:pt x="2" y="0"/>
                    <a:pt x="1" y="3"/>
                  </a:cubicBezTo>
                  <a:cubicBezTo>
                    <a:pt x="0" y="7"/>
                    <a:pt x="3" y="5"/>
                    <a:pt x="5" y="9"/>
                  </a:cubicBezTo>
                  <a:cubicBezTo>
                    <a:pt x="5" y="7"/>
                    <a:pt x="5" y="6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4438"/>
            <p:cNvSpPr>
              <a:spLocks/>
            </p:cNvSpPr>
            <p:nvPr/>
          </p:nvSpPr>
          <p:spPr bwMode="auto">
            <a:xfrm>
              <a:off x="10934700" y="6372225"/>
              <a:ext cx="22225" cy="38100"/>
            </a:xfrm>
            <a:custGeom>
              <a:avLst/>
              <a:gdLst>
                <a:gd name="T0" fmla="*/ 6 w 6"/>
                <a:gd name="T1" fmla="*/ 6 h 10"/>
                <a:gd name="T2" fmla="*/ 1 w 6"/>
                <a:gd name="T3" fmla="*/ 0 h 10"/>
                <a:gd name="T4" fmla="*/ 3 w 6"/>
                <a:gd name="T5" fmla="*/ 10 h 10"/>
                <a:gd name="T6" fmla="*/ 6 w 6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6"/>
                  </a:moveTo>
                  <a:cubicBezTo>
                    <a:pt x="3" y="6"/>
                    <a:pt x="3" y="3"/>
                    <a:pt x="1" y="0"/>
                  </a:cubicBezTo>
                  <a:cubicBezTo>
                    <a:pt x="0" y="3"/>
                    <a:pt x="0" y="7"/>
                    <a:pt x="3" y="10"/>
                  </a:cubicBezTo>
                  <a:cubicBezTo>
                    <a:pt x="4" y="9"/>
                    <a:pt x="5" y="8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4439"/>
            <p:cNvSpPr>
              <a:spLocks/>
            </p:cNvSpPr>
            <p:nvPr/>
          </p:nvSpPr>
          <p:spPr bwMode="auto">
            <a:xfrm>
              <a:off x="11095038" y="6688138"/>
              <a:ext cx="30163" cy="36513"/>
            </a:xfrm>
            <a:custGeom>
              <a:avLst/>
              <a:gdLst>
                <a:gd name="T0" fmla="*/ 7 w 8"/>
                <a:gd name="T1" fmla="*/ 5 h 10"/>
                <a:gd name="T2" fmla="*/ 0 w 8"/>
                <a:gd name="T3" fmla="*/ 5 h 10"/>
                <a:gd name="T4" fmla="*/ 7 w 8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7" y="5"/>
                  </a:moveTo>
                  <a:cubicBezTo>
                    <a:pt x="8" y="2"/>
                    <a:pt x="2" y="0"/>
                    <a:pt x="0" y="5"/>
                  </a:cubicBezTo>
                  <a:cubicBezTo>
                    <a:pt x="2" y="10"/>
                    <a:pt x="5" y="1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4440"/>
            <p:cNvSpPr>
              <a:spLocks/>
            </p:cNvSpPr>
            <p:nvPr/>
          </p:nvSpPr>
          <p:spPr bwMode="auto">
            <a:xfrm>
              <a:off x="10731500" y="6338888"/>
              <a:ext cx="101600" cy="49213"/>
            </a:xfrm>
            <a:custGeom>
              <a:avLst/>
              <a:gdLst>
                <a:gd name="T0" fmla="*/ 27 w 27"/>
                <a:gd name="T1" fmla="*/ 5 h 13"/>
                <a:gd name="T2" fmla="*/ 24 w 27"/>
                <a:gd name="T3" fmla="*/ 4 h 13"/>
                <a:gd name="T4" fmla="*/ 19 w 27"/>
                <a:gd name="T5" fmla="*/ 8 h 13"/>
                <a:gd name="T6" fmla="*/ 11 w 27"/>
                <a:gd name="T7" fmla="*/ 0 h 13"/>
                <a:gd name="T8" fmla="*/ 0 w 27"/>
                <a:gd name="T9" fmla="*/ 10 h 13"/>
                <a:gd name="T10" fmla="*/ 8 w 27"/>
                <a:gd name="T11" fmla="*/ 13 h 13"/>
                <a:gd name="T12" fmla="*/ 13 w 27"/>
                <a:gd name="T13" fmla="*/ 7 h 13"/>
                <a:gd name="T14" fmla="*/ 15 w 27"/>
                <a:gd name="T15" fmla="*/ 11 h 13"/>
                <a:gd name="T16" fmla="*/ 22 w 27"/>
                <a:gd name="T17" fmla="*/ 12 h 13"/>
                <a:gd name="T18" fmla="*/ 27 w 27"/>
                <a:gd name="T1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3">
                  <a:moveTo>
                    <a:pt x="27" y="5"/>
                  </a:moveTo>
                  <a:cubicBezTo>
                    <a:pt x="25" y="5"/>
                    <a:pt x="23" y="6"/>
                    <a:pt x="24" y="4"/>
                  </a:cubicBezTo>
                  <a:cubicBezTo>
                    <a:pt x="22" y="1"/>
                    <a:pt x="20" y="7"/>
                    <a:pt x="19" y="8"/>
                  </a:cubicBezTo>
                  <a:cubicBezTo>
                    <a:pt x="17" y="4"/>
                    <a:pt x="14" y="2"/>
                    <a:pt x="11" y="0"/>
                  </a:cubicBezTo>
                  <a:cubicBezTo>
                    <a:pt x="11" y="8"/>
                    <a:pt x="5" y="7"/>
                    <a:pt x="0" y="10"/>
                  </a:cubicBezTo>
                  <a:cubicBezTo>
                    <a:pt x="2" y="10"/>
                    <a:pt x="5" y="9"/>
                    <a:pt x="8" y="13"/>
                  </a:cubicBezTo>
                  <a:cubicBezTo>
                    <a:pt x="8" y="7"/>
                    <a:pt x="9" y="10"/>
                    <a:pt x="13" y="7"/>
                  </a:cubicBezTo>
                  <a:cubicBezTo>
                    <a:pt x="13" y="9"/>
                    <a:pt x="14" y="10"/>
                    <a:pt x="15" y="11"/>
                  </a:cubicBezTo>
                  <a:cubicBezTo>
                    <a:pt x="17" y="9"/>
                    <a:pt x="20" y="9"/>
                    <a:pt x="22" y="12"/>
                  </a:cubicBezTo>
                  <a:cubicBezTo>
                    <a:pt x="24" y="10"/>
                    <a:pt x="27" y="7"/>
                    <a:pt x="2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4441"/>
            <p:cNvSpPr>
              <a:spLocks/>
            </p:cNvSpPr>
            <p:nvPr/>
          </p:nvSpPr>
          <p:spPr bwMode="auto">
            <a:xfrm>
              <a:off x="11050588" y="6677025"/>
              <a:ext cx="30163" cy="33338"/>
            </a:xfrm>
            <a:custGeom>
              <a:avLst/>
              <a:gdLst>
                <a:gd name="T0" fmla="*/ 8 w 8"/>
                <a:gd name="T1" fmla="*/ 5 h 9"/>
                <a:gd name="T2" fmla="*/ 4 w 8"/>
                <a:gd name="T3" fmla="*/ 0 h 9"/>
                <a:gd name="T4" fmla="*/ 1 w 8"/>
                <a:gd name="T5" fmla="*/ 3 h 9"/>
                <a:gd name="T6" fmla="*/ 8 w 8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8" y="5"/>
                  </a:moveTo>
                  <a:cubicBezTo>
                    <a:pt x="7" y="3"/>
                    <a:pt x="5" y="2"/>
                    <a:pt x="4" y="0"/>
                  </a:cubicBezTo>
                  <a:cubicBezTo>
                    <a:pt x="4" y="2"/>
                    <a:pt x="3" y="5"/>
                    <a:pt x="1" y="3"/>
                  </a:cubicBezTo>
                  <a:cubicBezTo>
                    <a:pt x="0" y="6"/>
                    <a:pt x="6" y="9"/>
                    <a:pt x="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4442"/>
            <p:cNvSpPr>
              <a:spLocks/>
            </p:cNvSpPr>
            <p:nvPr/>
          </p:nvSpPr>
          <p:spPr bwMode="auto">
            <a:xfrm>
              <a:off x="11004550" y="6792913"/>
              <a:ext cx="30163" cy="22225"/>
            </a:xfrm>
            <a:custGeom>
              <a:avLst/>
              <a:gdLst>
                <a:gd name="T0" fmla="*/ 8 w 8"/>
                <a:gd name="T1" fmla="*/ 1 h 6"/>
                <a:gd name="T2" fmla="*/ 0 w 8"/>
                <a:gd name="T3" fmla="*/ 4 h 6"/>
                <a:gd name="T4" fmla="*/ 8 w 8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1"/>
                  </a:moveTo>
                  <a:cubicBezTo>
                    <a:pt x="5" y="0"/>
                    <a:pt x="2" y="1"/>
                    <a:pt x="0" y="4"/>
                  </a:cubicBezTo>
                  <a:cubicBezTo>
                    <a:pt x="2" y="5"/>
                    <a:pt x="7" y="6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4443"/>
            <p:cNvSpPr>
              <a:spLocks/>
            </p:cNvSpPr>
            <p:nvPr/>
          </p:nvSpPr>
          <p:spPr bwMode="auto">
            <a:xfrm>
              <a:off x="10528300" y="6245225"/>
              <a:ext cx="26988" cy="22225"/>
            </a:xfrm>
            <a:custGeom>
              <a:avLst/>
              <a:gdLst>
                <a:gd name="T0" fmla="*/ 7 w 7"/>
                <a:gd name="T1" fmla="*/ 3 h 6"/>
                <a:gd name="T2" fmla="*/ 0 w 7"/>
                <a:gd name="T3" fmla="*/ 5 h 6"/>
                <a:gd name="T4" fmla="*/ 7 w 7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4" y="0"/>
                    <a:pt x="0" y="1"/>
                    <a:pt x="0" y="5"/>
                  </a:cubicBezTo>
                  <a:cubicBezTo>
                    <a:pt x="2" y="5"/>
                    <a:pt x="4" y="6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4444"/>
            <p:cNvSpPr>
              <a:spLocks/>
            </p:cNvSpPr>
            <p:nvPr/>
          </p:nvSpPr>
          <p:spPr bwMode="auto">
            <a:xfrm>
              <a:off x="10899775" y="6762750"/>
              <a:ext cx="34925" cy="30163"/>
            </a:xfrm>
            <a:custGeom>
              <a:avLst/>
              <a:gdLst>
                <a:gd name="T0" fmla="*/ 9 w 9"/>
                <a:gd name="T1" fmla="*/ 6 h 8"/>
                <a:gd name="T2" fmla="*/ 0 w 9"/>
                <a:gd name="T3" fmla="*/ 5 h 8"/>
                <a:gd name="T4" fmla="*/ 9 w 9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cubicBezTo>
                    <a:pt x="6" y="5"/>
                    <a:pt x="3" y="0"/>
                    <a:pt x="0" y="5"/>
                  </a:cubicBezTo>
                  <a:cubicBezTo>
                    <a:pt x="3" y="7"/>
                    <a:pt x="6" y="8"/>
                    <a:pt x="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4445"/>
            <p:cNvSpPr>
              <a:spLocks/>
            </p:cNvSpPr>
            <p:nvPr/>
          </p:nvSpPr>
          <p:spPr bwMode="auto">
            <a:xfrm>
              <a:off x="10561638" y="6507163"/>
              <a:ext cx="34925" cy="34925"/>
            </a:xfrm>
            <a:custGeom>
              <a:avLst/>
              <a:gdLst>
                <a:gd name="T0" fmla="*/ 8 w 9"/>
                <a:gd name="T1" fmla="*/ 2 h 9"/>
                <a:gd name="T2" fmla="*/ 0 w 9"/>
                <a:gd name="T3" fmla="*/ 7 h 9"/>
                <a:gd name="T4" fmla="*/ 3 w 9"/>
                <a:gd name="T5" fmla="*/ 9 h 9"/>
                <a:gd name="T6" fmla="*/ 8 w 9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cubicBezTo>
                    <a:pt x="4" y="0"/>
                    <a:pt x="5" y="5"/>
                    <a:pt x="0" y="7"/>
                  </a:cubicBezTo>
                  <a:cubicBezTo>
                    <a:pt x="1" y="7"/>
                    <a:pt x="2" y="7"/>
                    <a:pt x="3" y="9"/>
                  </a:cubicBezTo>
                  <a:cubicBezTo>
                    <a:pt x="5" y="2"/>
                    <a:pt x="9" y="8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4447"/>
            <p:cNvSpPr>
              <a:spLocks/>
            </p:cNvSpPr>
            <p:nvPr/>
          </p:nvSpPr>
          <p:spPr bwMode="auto">
            <a:xfrm>
              <a:off x="10814050" y="6831012"/>
              <a:ext cx="41275" cy="33338"/>
            </a:xfrm>
            <a:custGeom>
              <a:avLst/>
              <a:gdLst>
                <a:gd name="T0" fmla="*/ 1 w 11"/>
                <a:gd name="T1" fmla="*/ 0 h 9"/>
                <a:gd name="T2" fmla="*/ 8 w 11"/>
                <a:gd name="T3" fmla="*/ 9 h 9"/>
                <a:gd name="T4" fmla="*/ 1 w 11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" y="0"/>
                  </a:moveTo>
                  <a:cubicBezTo>
                    <a:pt x="0" y="3"/>
                    <a:pt x="6" y="4"/>
                    <a:pt x="8" y="9"/>
                  </a:cubicBezTo>
                  <a:cubicBezTo>
                    <a:pt x="11" y="4"/>
                    <a:pt x="4" y="2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4448"/>
            <p:cNvSpPr>
              <a:spLocks/>
            </p:cNvSpPr>
            <p:nvPr/>
          </p:nvSpPr>
          <p:spPr bwMode="auto">
            <a:xfrm>
              <a:off x="10668000" y="6789737"/>
              <a:ext cx="52388" cy="30163"/>
            </a:xfrm>
            <a:custGeom>
              <a:avLst/>
              <a:gdLst>
                <a:gd name="T0" fmla="*/ 9 w 14"/>
                <a:gd name="T1" fmla="*/ 2 h 8"/>
                <a:gd name="T2" fmla="*/ 0 w 14"/>
                <a:gd name="T3" fmla="*/ 4 h 8"/>
                <a:gd name="T4" fmla="*/ 11 w 14"/>
                <a:gd name="T5" fmla="*/ 8 h 8"/>
                <a:gd name="T6" fmla="*/ 9 w 14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9" y="2"/>
                  </a:moveTo>
                  <a:cubicBezTo>
                    <a:pt x="6" y="2"/>
                    <a:pt x="3" y="0"/>
                    <a:pt x="0" y="4"/>
                  </a:cubicBezTo>
                  <a:cubicBezTo>
                    <a:pt x="3" y="5"/>
                    <a:pt x="7" y="5"/>
                    <a:pt x="11" y="8"/>
                  </a:cubicBezTo>
                  <a:cubicBezTo>
                    <a:pt x="14" y="6"/>
                    <a:pt x="6" y="4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4449"/>
            <p:cNvSpPr>
              <a:spLocks/>
            </p:cNvSpPr>
            <p:nvPr/>
          </p:nvSpPr>
          <p:spPr bwMode="auto">
            <a:xfrm>
              <a:off x="10307638" y="6323012"/>
              <a:ext cx="36513" cy="34925"/>
            </a:xfrm>
            <a:custGeom>
              <a:avLst/>
              <a:gdLst>
                <a:gd name="T0" fmla="*/ 8 w 10"/>
                <a:gd name="T1" fmla="*/ 6 h 9"/>
                <a:gd name="T2" fmla="*/ 1 w 10"/>
                <a:gd name="T3" fmla="*/ 4 h 9"/>
                <a:gd name="T4" fmla="*/ 8 w 10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8" y="6"/>
                  </a:moveTo>
                  <a:cubicBezTo>
                    <a:pt x="10" y="0"/>
                    <a:pt x="3" y="5"/>
                    <a:pt x="1" y="4"/>
                  </a:cubicBezTo>
                  <a:cubicBezTo>
                    <a:pt x="0" y="9"/>
                    <a:pt x="6" y="5"/>
                    <a:pt x="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4450"/>
            <p:cNvSpPr>
              <a:spLocks/>
            </p:cNvSpPr>
            <p:nvPr/>
          </p:nvSpPr>
          <p:spPr bwMode="auto">
            <a:xfrm>
              <a:off x="10310813" y="6405562"/>
              <a:ext cx="30163" cy="34925"/>
            </a:xfrm>
            <a:custGeom>
              <a:avLst/>
              <a:gdLst>
                <a:gd name="T0" fmla="*/ 0 w 8"/>
                <a:gd name="T1" fmla="*/ 5 h 9"/>
                <a:gd name="T2" fmla="*/ 6 w 8"/>
                <a:gd name="T3" fmla="*/ 9 h 9"/>
                <a:gd name="T4" fmla="*/ 7 w 8"/>
                <a:gd name="T5" fmla="*/ 0 h 9"/>
                <a:gd name="T6" fmla="*/ 0 w 8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0" y="5"/>
                  </a:moveTo>
                  <a:cubicBezTo>
                    <a:pt x="2" y="9"/>
                    <a:pt x="4" y="3"/>
                    <a:pt x="6" y="9"/>
                  </a:cubicBezTo>
                  <a:cubicBezTo>
                    <a:pt x="8" y="6"/>
                    <a:pt x="8" y="3"/>
                    <a:pt x="7" y="0"/>
                  </a:cubicBezTo>
                  <a:cubicBezTo>
                    <a:pt x="4" y="5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4451"/>
            <p:cNvSpPr>
              <a:spLocks/>
            </p:cNvSpPr>
            <p:nvPr/>
          </p:nvSpPr>
          <p:spPr bwMode="auto">
            <a:xfrm>
              <a:off x="10090150" y="6173787"/>
              <a:ext cx="36513" cy="22225"/>
            </a:xfrm>
            <a:custGeom>
              <a:avLst/>
              <a:gdLst>
                <a:gd name="T0" fmla="*/ 10 w 10"/>
                <a:gd name="T1" fmla="*/ 5 h 6"/>
                <a:gd name="T2" fmla="*/ 0 w 10"/>
                <a:gd name="T3" fmla="*/ 4 h 6"/>
                <a:gd name="T4" fmla="*/ 10 w 10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7" y="3"/>
                    <a:pt x="4" y="0"/>
                    <a:pt x="0" y="4"/>
                  </a:cubicBezTo>
                  <a:cubicBezTo>
                    <a:pt x="4" y="4"/>
                    <a:pt x="7" y="6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4452"/>
            <p:cNvSpPr>
              <a:spLocks/>
            </p:cNvSpPr>
            <p:nvPr/>
          </p:nvSpPr>
          <p:spPr bwMode="auto">
            <a:xfrm>
              <a:off x="10742613" y="7002462"/>
              <a:ext cx="33338" cy="30163"/>
            </a:xfrm>
            <a:custGeom>
              <a:avLst/>
              <a:gdLst>
                <a:gd name="T0" fmla="*/ 9 w 9"/>
                <a:gd name="T1" fmla="*/ 4 h 8"/>
                <a:gd name="T2" fmla="*/ 4 w 9"/>
                <a:gd name="T3" fmla="*/ 0 h 8"/>
                <a:gd name="T4" fmla="*/ 5 w 9"/>
                <a:gd name="T5" fmla="*/ 8 h 8"/>
                <a:gd name="T6" fmla="*/ 9 w 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cubicBezTo>
                    <a:pt x="7" y="0"/>
                    <a:pt x="5" y="3"/>
                    <a:pt x="4" y="0"/>
                  </a:cubicBezTo>
                  <a:cubicBezTo>
                    <a:pt x="0" y="2"/>
                    <a:pt x="2" y="5"/>
                    <a:pt x="5" y="8"/>
                  </a:cubicBezTo>
                  <a:cubicBezTo>
                    <a:pt x="6" y="7"/>
                    <a:pt x="7" y="6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4453"/>
            <p:cNvSpPr>
              <a:spLocks/>
            </p:cNvSpPr>
            <p:nvPr/>
          </p:nvSpPr>
          <p:spPr bwMode="auto">
            <a:xfrm>
              <a:off x="10660063" y="6902450"/>
              <a:ext cx="30163" cy="33338"/>
            </a:xfrm>
            <a:custGeom>
              <a:avLst/>
              <a:gdLst>
                <a:gd name="T0" fmla="*/ 8 w 8"/>
                <a:gd name="T1" fmla="*/ 4 h 9"/>
                <a:gd name="T2" fmla="*/ 1 w 8"/>
                <a:gd name="T3" fmla="*/ 0 h 9"/>
                <a:gd name="T4" fmla="*/ 8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4"/>
                  </a:moveTo>
                  <a:cubicBezTo>
                    <a:pt x="6" y="0"/>
                    <a:pt x="3" y="1"/>
                    <a:pt x="1" y="0"/>
                  </a:cubicBezTo>
                  <a:cubicBezTo>
                    <a:pt x="0" y="3"/>
                    <a:pt x="6" y="9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4454"/>
            <p:cNvSpPr>
              <a:spLocks/>
            </p:cNvSpPr>
            <p:nvPr/>
          </p:nvSpPr>
          <p:spPr bwMode="auto">
            <a:xfrm>
              <a:off x="10602913" y="6980237"/>
              <a:ext cx="109538" cy="52388"/>
            </a:xfrm>
            <a:custGeom>
              <a:avLst/>
              <a:gdLst>
                <a:gd name="T0" fmla="*/ 27 w 29"/>
                <a:gd name="T1" fmla="*/ 6 h 14"/>
                <a:gd name="T2" fmla="*/ 25 w 29"/>
                <a:gd name="T3" fmla="*/ 6 h 14"/>
                <a:gd name="T4" fmla="*/ 4 w 29"/>
                <a:gd name="T5" fmla="*/ 1 h 14"/>
                <a:gd name="T6" fmla="*/ 0 w 29"/>
                <a:gd name="T7" fmla="*/ 11 h 14"/>
                <a:gd name="T8" fmla="*/ 6 w 29"/>
                <a:gd name="T9" fmla="*/ 8 h 14"/>
                <a:gd name="T10" fmla="*/ 11 w 29"/>
                <a:gd name="T11" fmla="*/ 13 h 14"/>
                <a:gd name="T12" fmla="*/ 19 w 29"/>
                <a:gd name="T13" fmla="*/ 7 h 14"/>
                <a:gd name="T14" fmla="*/ 25 w 29"/>
                <a:gd name="T15" fmla="*/ 12 h 14"/>
                <a:gd name="T16" fmla="*/ 27 w 29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4">
                  <a:moveTo>
                    <a:pt x="27" y="6"/>
                  </a:moveTo>
                  <a:cubicBezTo>
                    <a:pt x="27" y="5"/>
                    <a:pt x="26" y="5"/>
                    <a:pt x="25" y="6"/>
                  </a:cubicBezTo>
                  <a:cubicBezTo>
                    <a:pt x="18" y="0"/>
                    <a:pt x="11" y="5"/>
                    <a:pt x="4" y="1"/>
                  </a:cubicBezTo>
                  <a:cubicBezTo>
                    <a:pt x="0" y="4"/>
                    <a:pt x="2" y="7"/>
                    <a:pt x="0" y="11"/>
                  </a:cubicBezTo>
                  <a:cubicBezTo>
                    <a:pt x="4" y="14"/>
                    <a:pt x="3" y="7"/>
                    <a:pt x="6" y="8"/>
                  </a:cubicBezTo>
                  <a:cubicBezTo>
                    <a:pt x="10" y="11"/>
                    <a:pt x="7" y="13"/>
                    <a:pt x="11" y="13"/>
                  </a:cubicBezTo>
                  <a:cubicBezTo>
                    <a:pt x="11" y="8"/>
                    <a:pt x="16" y="10"/>
                    <a:pt x="19" y="7"/>
                  </a:cubicBezTo>
                  <a:cubicBezTo>
                    <a:pt x="21" y="11"/>
                    <a:pt x="23" y="10"/>
                    <a:pt x="25" y="12"/>
                  </a:cubicBezTo>
                  <a:cubicBezTo>
                    <a:pt x="29" y="10"/>
                    <a:pt x="23" y="8"/>
                    <a:pt x="2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Freeform 4455"/>
            <p:cNvSpPr>
              <a:spLocks/>
            </p:cNvSpPr>
            <p:nvPr/>
          </p:nvSpPr>
          <p:spPr bwMode="auto">
            <a:xfrm>
              <a:off x="10126663" y="6364287"/>
              <a:ext cx="38100" cy="49213"/>
            </a:xfrm>
            <a:custGeom>
              <a:avLst/>
              <a:gdLst>
                <a:gd name="T0" fmla="*/ 7 w 10"/>
                <a:gd name="T1" fmla="*/ 5 h 13"/>
                <a:gd name="T2" fmla="*/ 2 w 10"/>
                <a:gd name="T3" fmla="*/ 8 h 13"/>
                <a:gd name="T4" fmla="*/ 6 w 10"/>
                <a:gd name="T5" fmla="*/ 12 h 13"/>
                <a:gd name="T6" fmla="*/ 9 w 10"/>
                <a:gd name="T7" fmla="*/ 5 h 13"/>
                <a:gd name="T8" fmla="*/ 2 w 10"/>
                <a:gd name="T9" fmla="*/ 0 h 13"/>
                <a:gd name="T10" fmla="*/ 7 w 10"/>
                <a:gd name="T11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3">
                  <a:moveTo>
                    <a:pt x="7" y="5"/>
                  </a:moveTo>
                  <a:cubicBezTo>
                    <a:pt x="8" y="7"/>
                    <a:pt x="3" y="9"/>
                    <a:pt x="2" y="8"/>
                  </a:cubicBezTo>
                  <a:cubicBezTo>
                    <a:pt x="0" y="13"/>
                    <a:pt x="5" y="8"/>
                    <a:pt x="6" y="12"/>
                  </a:cubicBezTo>
                  <a:cubicBezTo>
                    <a:pt x="10" y="9"/>
                    <a:pt x="8" y="7"/>
                    <a:pt x="9" y="5"/>
                  </a:cubicBezTo>
                  <a:cubicBezTo>
                    <a:pt x="7" y="2"/>
                    <a:pt x="5" y="1"/>
                    <a:pt x="2" y="0"/>
                  </a:cubicBezTo>
                  <a:cubicBezTo>
                    <a:pt x="0" y="3"/>
                    <a:pt x="4" y="5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Freeform 4456"/>
            <p:cNvSpPr>
              <a:spLocks/>
            </p:cNvSpPr>
            <p:nvPr/>
          </p:nvSpPr>
          <p:spPr bwMode="auto">
            <a:xfrm>
              <a:off x="10891838" y="7334250"/>
              <a:ext cx="34925" cy="33338"/>
            </a:xfrm>
            <a:custGeom>
              <a:avLst/>
              <a:gdLst>
                <a:gd name="T0" fmla="*/ 9 w 9"/>
                <a:gd name="T1" fmla="*/ 7 h 9"/>
                <a:gd name="T2" fmla="*/ 0 w 9"/>
                <a:gd name="T3" fmla="*/ 5 h 9"/>
                <a:gd name="T4" fmla="*/ 9 w 9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7"/>
                  </a:moveTo>
                  <a:cubicBezTo>
                    <a:pt x="6" y="5"/>
                    <a:pt x="3" y="0"/>
                    <a:pt x="0" y="5"/>
                  </a:cubicBezTo>
                  <a:cubicBezTo>
                    <a:pt x="3" y="6"/>
                    <a:pt x="6" y="9"/>
                    <a:pt x="9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4457"/>
            <p:cNvSpPr>
              <a:spLocks/>
            </p:cNvSpPr>
            <p:nvPr/>
          </p:nvSpPr>
          <p:spPr bwMode="auto">
            <a:xfrm>
              <a:off x="10904538" y="7370762"/>
              <a:ext cx="30163" cy="33338"/>
            </a:xfrm>
            <a:custGeom>
              <a:avLst/>
              <a:gdLst>
                <a:gd name="T0" fmla="*/ 6 w 8"/>
                <a:gd name="T1" fmla="*/ 4 h 9"/>
                <a:gd name="T2" fmla="*/ 0 w 8"/>
                <a:gd name="T3" fmla="*/ 3 h 9"/>
                <a:gd name="T4" fmla="*/ 6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6" y="4"/>
                  </a:moveTo>
                  <a:cubicBezTo>
                    <a:pt x="8" y="1"/>
                    <a:pt x="2" y="0"/>
                    <a:pt x="0" y="3"/>
                  </a:cubicBezTo>
                  <a:cubicBezTo>
                    <a:pt x="2" y="9"/>
                    <a:pt x="4" y="3"/>
                    <a:pt x="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4458"/>
            <p:cNvSpPr>
              <a:spLocks/>
            </p:cNvSpPr>
            <p:nvPr/>
          </p:nvSpPr>
          <p:spPr bwMode="auto">
            <a:xfrm>
              <a:off x="10869613" y="7356475"/>
              <a:ext cx="22225" cy="30163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6 h 8"/>
                <a:gd name="T4" fmla="*/ 4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1" y="2"/>
                    <a:pt x="1" y="4"/>
                    <a:pt x="0" y="6"/>
                  </a:cubicBezTo>
                  <a:cubicBezTo>
                    <a:pt x="2" y="8"/>
                    <a:pt x="3" y="6"/>
                    <a:pt x="4" y="8"/>
                  </a:cubicBezTo>
                  <a:cubicBezTo>
                    <a:pt x="6" y="5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4459"/>
            <p:cNvSpPr>
              <a:spLocks/>
            </p:cNvSpPr>
            <p:nvPr/>
          </p:nvSpPr>
          <p:spPr bwMode="auto">
            <a:xfrm>
              <a:off x="10063163" y="6369050"/>
              <a:ext cx="49213" cy="25400"/>
            </a:xfrm>
            <a:custGeom>
              <a:avLst/>
              <a:gdLst>
                <a:gd name="T0" fmla="*/ 13 w 13"/>
                <a:gd name="T1" fmla="*/ 6 h 7"/>
                <a:gd name="T2" fmla="*/ 3 w 13"/>
                <a:gd name="T3" fmla="*/ 0 h 7"/>
                <a:gd name="T4" fmla="*/ 13 w 13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6"/>
                  </a:moveTo>
                  <a:cubicBezTo>
                    <a:pt x="13" y="0"/>
                    <a:pt x="6" y="3"/>
                    <a:pt x="3" y="0"/>
                  </a:cubicBezTo>
                  <a:cubicBezTo>
                    <a:pt x="0" y="7"/>
                    <a:pt x="10" y="6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4460"/>
            <p:cNvSpPr>
              <a:spLocks/>
            </p:cNvSpPr>
            <p:nvPr/>
          </p:nvSpPr>
          <p:spPr bwMode="auto">
            <a:xfrm>
              <a:off x="10948988" y="7604125"/>
              <a:ext cx="44450" cy="30163"/>
            </a:xfrm>
            <a:custGeom>
              <a:avLst/>
              <a:gdLst>
                <a:gd name="T0" fmla="*/ 12 w 12"/>
                <a:gd name="T1" fmla="*/ 2 h 8"/>
                <a:gd name="T2" fmla="*/ 0 w 12"/>
                <a:gd name="T3" fmla="*/ 8 h 8"/>
                <a:gd name="T4" fmla="*/ 12 w 12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2" y="2"/>
                  </a:moveTo>
                  <a:cubicBezTo>
                    <a:pt x="10" y="0"/>
                    <a:pt x="5" y="3"/>
                    <a:pt x="0" y="8"/>
                  </a:cubicBezTo>
                  <a:cubicBezTo>
                    <a:pt x="4" y="6"/>
                    <a:pt x="8" y="7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4461"/>
            <p:cNvSpPr>
              <a:spLocks/>
            </p:cNvSpPr>
            <p:nvPr/>
          </p:nvSpPr>
          <p:spPr bwMode="auto">
            <a:xfrm>
              <a:off x="9983788" y="6342062"/>
              <a:ext cx="26988" cy="49213"/>
            </a:xfrm>
            <a:custGeom>
              <a:avLst/>
              <a:gdLst>
                <a:gd name="T0" fmla="*/ 0 w 7"/>
                <a:gd name="T1" fmla="*/ 5 h 13"/>
                <a:gd name="T2" fmla="*/ 7 w 7"/>
                <a:gd name="T3" fmla="*/ 9 h 13"/>
                <a:gd name="T4" fmla="*/ 0 w 7"/>
                <a:gd name="T5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0" y="5"/>
                  </a:moveTo>
                  <a:cubicBezTo>
                    <a:pt x="0" y="8"/>
                    <a:pt x="4" y="13"/>
                    <a:pt x="7" y="9"/>
                  </a:cubicBezTo>
                  <a:cubicBezTo>
                    <a:pt x="7" y="6"/>
                    <a:pt x="3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Freeform 4462"/>
            <p:cNvSpPr>
              <a:spLocks/>
            </p:cNvSpPr>
            <p:nvPr/>
          </p:nvSpPr>
          <p:spPr bwMode="auto">
            <a:xfrm>
              <a:off x="10633075" y="7216775"/>
              <a:ext cx="49213" cy="30163"/>
            </a:xfrm>
            <a:custGeom>
              <a:avLst/>
              <a:gdLst>
                <a:gd name="T0" fmla="*/ 13 w 13"/>
                <a:gd name="T1" fmla="*/ 4 h 8"/>
                <a:gd name="T2" fmla="*/ 4 w 13"/>
                <a:gd name="T3" fmla="*/ 8 h 8"/>
                <a:gd name="T4" fmla="*/ 13 w 13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4"/>
                  </a:moveTo>
                  <a:cubicBezTo>
                    <a:pt x="10" y="0"/>
                    <a:pt x="0" y="2"/>
                    <a:pt x="4" y="8"/>
                  </a:cubicBezTo>
                  <a:cubicBezTo>
                    <a:pt x="7" y="3"/>
                    <a:pt x="10" y="6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4463"/>
            <p:cNvSpPr>
              <a:spLocks/>
            </p:cNvSpPr>
            <p:nvPr/>
          </p:nvSpPr>
          <p:spPr bwMode="auto">
            <a:xfrm>
              <a:off x="10409238" y="6950075"/>
              <a:ext cx="47625" cy="52388"/>
            </a:xfrm>
            <a:custGeom>
              <a:avLst/>
              <a:gdLst>
                <a:gd name="T0" fmla="*/ 13 w 13"/>
                <a:gd name="T1" fmla="*/ 6 h 14"/>
                <a:gd name="T2" fmla="*/ 1 w 13"/>
                <a:gd name="T3" fmla="*/ 5 h 14"/>
                <a:gd name="T4" fmla="*/ 0 w 13"/>
                <a:gd name="T5" fmla="*/ 9 h 14"/>
                <a:gd name="T6" fmla="*/ 13 w 13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6"/>
                  </a:moveTo>
                  <a:cubicBezTo>
                    <a:pt x="13" y="1"/>
                    <a:pt x="4" y="0"/>
                    <a:pt x="1" y="5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4" y="14"/>
                    <a:pt x="9" y="3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Freeform 4464"/>
            <p:cNvSpPr>
              <a:spLocks/>
            </p:cNvSpPr>
            <p:nvPr/>
          </p:nvSpPr>
          <p:spPr bwMode="auto">
            <a:xfrm>
              <a:off x="10780713" y="7458075"/>
              <a:ext cx="36513" cy="33338"/>
            </a:xfrm>
            <a:custGeom>
              <a:avLst/>
              <a:gdLst>
                <a:gd name="T0" fmla="*/ 10 w 10"/>
                <a:gd name="T1" fmla="*/ 5 h 9"/>
                <a:gd name="T2" fmla="*/ 0 w 10"/>
                <a:gd name="T3" fmla="*/ 2 h 9"/>
                <a:gd name="T4" fmla="*/ 10 w 10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7" y="0"/>
                    <a:pt x="3" y="0"/>
                    <a:pt x="0" y="2"/>
                  </a:cubicBezTo>
                  <a:cubicBezTo>
                    <a:pt x="3" y="2"/>
                    <a:pt x="7" y="9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Freeform 4465"/>
            <p:cNvSpPr>
              <a:spLocks/>
            </p:cNvSpPr>
            <p:nvPr/>
          </p:nvSpPr>
          <p:spPr bwMode="auto">
            <a:xfrm>
              <a:off x="9853613" y="6327775"/>
              <a:ext cx="66675" cy="60325"/>
            </a:xfrm>
            <a:custGeom>
              <a:avLst/>
              <a:gdLst>
                <a:gd name="T0" fmla="*/ 18 w 18"/>
                <a:gd name="T1" fmla="*/ 5 h 16"/>
                <a:gd name="T2" fmla="*/ 17 w 18"/>
                <a:gd name="T3" fmla="*/ 2 h 16"/>
                <a:gd name="T4" fmla="*/ 0 w 18"/>
                <a:gd name="T5" fmla="*/ 5 h 16"/>
                <a:gd name="T6" fmla="*/ 18 w 18"/>
                <a:gd name="T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6">
                  <a:moveTo>
                    <a:pt x="18" y="5"/>
                  </a:moveTo>
                  <a:cubicBezTo>
                    <a:pt x="17" y="4"/>
                    <a:pt x="16" y="4"/>
                    <a:pt x="17" y="2"/>
                  </a:cubicBezTo>
                  <a:cubicBezTo>
                    <a:pt x="11" y="7"/>
                    <a:pt x="5" y="0"/>
                    <a:pt x="0" y="5"/>
                  </a:cubicBezTo>
                  <a:cubicBezTo>
                    <a:pt x="8" y="4"/>
                    <a:pt x="12" y="16"/>
                    <a:pt x="1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Freeform 4466"/>
            <p:cNvSpPr>
              <a:spLocks/>
            </p:cNvSpPr>
            <p:nvPr/>
          </p:nvSpPr>
          <p:spPr bwMode="auto">
            <a:xfrm>
              <a:off x="10509250" y="7191375"/>
              <a:ext cx="26988" cy="33338"/>
            </a:xfrm>
            <a:custGeom>
              <a:avLst/>
              <a:gdLst>
                <a:gd name="T0" fmla="*/ 7 w 7"/>
                <a:gd name="T1" fmla="*/ 4 h 9"/>
                <a:gd name="T2" fmla="*/ 0 w 7"/>
                <a:gd name="T3" fmla="*/ 7 h 9"/>
                <a:gd name="T4" fmla="*/ 4 w 7"/>
                <a:gd name="T5" fmla="*/ 9 h 9"/>
                <a:gd name="T6" fmla="*/ 7 w 7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4"/>
                  </a:moveTo>
                  <a:cubicBezTo>
                    <a:pt x="5" y="0"/>
                    <a:pt x="2" y="6"/>
                    <a:pt x="0" y="7"/>
                  </a:cubicBezTo>
                  <a:cubicBezTo>
                    <a:pt x="1" y="7"/>
                    <a:pt x="3" y="8"/>
                    <a:pt x="4" y="9"/>
                  </a:cubicBezTo>
                  <a:cubicBezTo>
                    <a:pt x="4" y="8"/>
                    <a:pt x="5" y="6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4467"/>
            <p:cNvSpPr>
              <a:spLocks/>
            </p:cNvSpPr>
            <p:nvPr/>
          </p:nvSpPr>
          <p:spPr bwMode="auto">
            <a:xfrm>
              <a:off x="9807575" y="6327775"/>
              <a:ext cx="46038" cy="36513"/>
            </a:xfrm>
            <a:custGeom>
              <a:avLst/>
              <a:gdLst>
                <a:gd name="T0" fmla="*/ 10 w 12"/>
                <a:gd name="T1" fmla="*/ 4 h 10"/>
                <a:gd name="T2" fmla="*/ 6 w 12"/>
                <a:gd name="T3" fmla="*/ 0 h 10"/>
                <a:gd name="T4" fmla="*/ 0 w 12"/>
                <a:gd name="T5" fmla="*/ 5 h 10"/>
                <a:gd name="T6" fmla="*/ 6 w 12"/>
                <a:gd name="T7" fmla="*/ 6 h 10"/>
                <a:gd name="T8" fmla="*/ 10 w 12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0" y="4"/>
                  </a:moveTo>
                  <a:cubicBezTo>
                    <a:pt x="12" y="1"/>
                    <a:pt x="7" y="3"/>
                    <a:pt x="6" y="0"/>
                  </a:cubicBezTo>
                  <a:cubicBezTo>
                    <a:pt x="8" y="6"/>
                    <a:pt x="3" y="0"/>
                    <a:pt x="0" y="5"/>
                  </a:cubicBezTo>
                  <a:cubicBezTo>
                    <a:pt x="2" y="10"/>
                    <a:pt x="4" y="1"/>
                    <a:pt x="6" y="6"/>
                  </a:cubicBezTo>
                  <a:cubicBezTo>
                    <a:pt x="7" y="5"/>
                    <a:pt x="9" y="3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4468"/>
            <p:cNvSpPr>
              <a:spLocks/>
            </p:cNvSpPr>
            <p:nvPr/>
          </p:nvSpPr>
          <p:spPr bwMode="auto">
            <a:xfrm>
              <a:off x="9755188" y="6297612"/>
              <a:ext cx="49213" cy="52388"/>
            </a:xfrm>
            <a:custGeom>
              <a:avLst/>
              <a:gdLst>
                <a:gd name="T0" fmla="*/ 13 w 13"/>
                <a:gd name="T1" fmla="*/ 10 h 14"/>
                <a:gd name="T2" fmla="*/ 2 w 13"/>
                <a:gd name="T3" fmla="*/ 4 h 14"/>
                <a:gd name="T4" fmla="*/ 5 w 13"/>
                <a:gd name="T5" fmla="*/ 14 h 14"/>
                <a:gd name="T6" fmla="*/ 13 w 1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0"/>
                  </a:moveTo>
                  <a:cubicBezTo>
                    <a:pt x="7" y="8"/>
                    <a:pt x="7" y="0"/>
                    <a:pt x="2" y="4"/>
                  </a:cubicBezTo>
                  <a:cubicBezTo>
                    <a:pt x="7" y="8"/>
                    <a:pt x="0" y="11"/>
                    <a:pt x="5" y="14"/>
                  </a:cubicBezTo>
                  <a:cubicBezTo>
                    <a:pt x="5" y="7"/>
                    <a:pt x="10" y="13"/>
                    <a:pt x="13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4469"/>
            <p:cNvSpPr>
              <a:spLocks/>
            </p:cNvSpPr>
            <p:nvPr/>
          </p:nvSpPr>
          <p:spPr bwMode="auto">
            <a:xfrm>
              <a:off x="10479088" y="7362825"/>
              <a:ext cx="38100" cy="34925"/>
            </a:xfrm>
            <a:custGeom>
              <a:avLst/>
              <a:gdLst>
                <a:gd name="T0" fmla="*/ 10 w 10"/>
                <a:gd name="T1" fmla="*/ 2 h 9"/>
                <a:gd name="T2" fmla="*/ 3 w 10"/>
                <a:gd name="T3" fmla="*/ 9 h 9"/>
                <a:gd name="T4" fmla="*/ 10 w 10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2"/>
                  </a:moveTo>
                  <a:cubicBezTo>
                    <a:pt x="6" y="0"/>
                    <a:pt x="0" y="3"/>
                    <a:pt x="3" y="9"/>
                  </a:cubicBezTo>
                  <a:cubicBezTo>
                    <a:pt x="7" y="6"/>
                    <a:pt x="8" y="7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Freeform 4470"/>
            <p:cNvSpPr>
              <a:spLocks/>
            </p:cNvSpPr>
            <p:nvPr/>
          </p:nvSpPr>
          <p:spPr bwMode="auto">
            <a:xfrm>
              <a:off x="9609138" y="6278562"/>
              <a:ext cx="82550" cy="60325"/>
            </a:xfrm>
            <a:custGeom>
              <a:avLst/>
              <a:gdLst>
                <a:gd name="T0" fmla="*/ 22 w 22"/>
                <a:gd name="T1" fmla="*/ 13 h 16"/>
                <a:gd name="T2" fmla="*/ 11 w 22"/>
                <a:gd name="T3" fmla="*/ 10 h 16"/>
                <a:gd name="T4" fmla="*/ 14 w 22"/>
                <a:gd name="T5" fmla="*/ 3 h 16"/>
                <a:gd name="T6" fmla="*/ 0 w 22"/>
                <a:gd name="T7" fmla="*/ 9 h 16"/>
                <a:gd name="T8" fmla="*/ 5 w 22"/>
                <a:gd name="T9" fmla="*/ 15 h 16"/>
                <a:gd name="T10" fmla="*/ 2 w 22"/>
                <a:gd name="T11" fmla="*/ 10 h 16"/>
                <a:gd name="T12" fmla="*/ 22 w 22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6">
                  <a:moveTo>
                    <a:pt x="22" y="13"/>
                  </a:moveTo>
                  <a:cubicBezTo>
                    <a:pt x="18" y="8"/>
                    <a:pt x="15" y="12"/>
                    <a:pt x="11" y="10"/>
                  </a:cubicBezTo>
                  <a:cubicBezTo>
                    <a:pt x="9" y="8"/>
                    <a:pt x="12" y="6"/>
                    <a:pt x="14" y="3"/>
                  </a:cubicBezTo>
                  <a:cubicBezTo>
                    <a:pt x="8" y="0"/>
                    <a:pt x="8" y="10"/>
                    <a:pt x="0" y="9"/>
                  </a:cubicBezTo>
                  <a:cubicBezTo>
                    <a:pt x="1" y="13"/>
                    <a:pt x="1" y="11"/>
                    <a:pt x="5" y="15"/>
                  </a:cubicBezTo>
                  <a:cubicBezTo>
                    <a:pt x="9" y="11"/>
                    <a:pt x="3" y="14"/>
                    <a:pt x="2" y="10"/>
                  </a:cubicBezTo>
                  <a:cubicBezTo>
                    <a:pt x="9" y="10"/>
                    <a:pt x="15" y="16"/>
                    <a:pt x="22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4471"/>
            <p:cNvSpPr>
              <a:spLocks/>
            </p:cNvSpPr>
            <p:nvPr/>
          </p:nvSpPr>
          <p:spPr bwMode="auto">
            <a:xfrm>
              <a:off x="9969500" y="6861175"/>
              <a:ext cx="38100" cy="33338"/>
            </a:xfrm>
            <a:custGeom>
              <a:avLst/>
              <a:gdLst>
                <a:gd name="T0" fmla="*/ 10 w 10"/>
                <a:gd name="T1" fmla="*/ 4 h 9"/>
                <a:gd name="T2" fmla="*/ 0 w 10"/>
                <a:gd name="T3" fmla="*/ 8 h 9"/>
                <a:gd name="T4" fmla="*/ 10 w 10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4"/>
                  </a:moveTo>
                  <a:cubicBezTo>
                    <a:pt x="7" y="0"/>
                    <a:pt x="2" y="5"/>
                    <a:pt x="0" y="8"/>
                  </a:cubicBezTo>
                  <a:cubicBezTo>
                    <a:pt x="4" y="9"/>
                    <a:pt x="9" y="9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4472"/>
            <p:cNvSpPr>
              <a:spLocks/>
            </p:cNvSpPr>
            <p:nvPr/>
          </p:nvSpPr>
          <p:spPr bwMode="auto">
            <a:xfrm>
              <a:off x="10194925" y="7142162"/>
              <a:ext cx="19050" cy="30163"/>
            </a:xfrm>
            <a:custGeom>
              <a:avLst/>
              <a:gdLst>
                <a:gd name="T0" fmla="*/ 5 w 5"/>
                <a:gd name="T1" fmla="*/ 4 h 8"/>
                <a:gd name="T2" fmla="*/ 2 w 5"/>
                <a:gd name="T3" fmla="*/ 0 h 8"/>
                <a:gd name="T4" fmla="*/ 0 w 5"/>
                <a:gd name="T5" fmla="*/ 7 h 8"/>
                <a:gd name="T6" fmla="*/ 5 w 5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5" y="4"/>
                  </a:moveTo>
                  <a:cubicBezTo>
                    <a:pt x="2" y="4"/>
                    <a:pt x="4" y="3"/>
                    <a:pt x="2" y="0"/>
                  </a:cubicBezTo>
                  <a:cubicBezTo>
                    <a:pt x="0" y="2"/>
                    <a:pt x="1" y="5"/>
                    <a:pt x="0" y="7"/>
                  </a:cubicBezTo>
                  <a:cubicBezTo>
                    <a:pt x="2" y="8"/>
                    <a:pt x="4" y="5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4473"/>
            <p:cNvSpPr>
              <a:spLocks/>
            </p:cNvSpPr>
            <p:nvPr/>
          </p:nvSpPr>
          <p:spPr bwMode="auto">
            <a:xfrm>
              <a:off x="9864725" y="7085012"/>
              <a:ext cx="41275" cy="26988"/>
            </a:xfrm>
            <a:custGeom>
              <a:avLst/>
              <a:gdLst>
                <a:gd name="T0" fmla="*/ 11 w 11"/>
                <a:gd name="T1" fmla="*/ 2 h 7"/>
                <a:gd name="T2" fmla="*/ 0 w 11"/>
                <a:gd name="T3" fmla="*/ 4 h 7"/>
                <a:gd name="T4" fmla="*/ 1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2"/>
                  </a:moveTo>
                  <a:cubicBezTo>
                    <a:pt x="7" y="1"/>
                    <a:pt x="4" y="0"/>
                    <a:pt x="0" y="4"/>
                  </a:cubicBezTo>
                  <a:cubicBezTo>
                    <a:pt x="3" y="3"/>
                    <a:pt x="10" y="7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4474"/>
            <p:cNvSpPr>
              <a:spLocks/>
            </p:cNvSpPr>
            <p:nvPr/>
          </p:nvSpPr>
          <p:spPr bwMode="auto">
            <a:xfrm>
              <a:off x="10063163" y="7540625"/>
              <a:ext cx="33338" cy="25400"/>
            </a:xfrm>
            <a:custGeom>
              <a:avLst/>
              <a:gdLst>
                <a:gd name="T0" fmla="*/ 9 w 9"/>
                <a:gd name="T1" fmla="*/ 3 h 7"/>
                <a:gd name="T2" fmla="*/ 3 w 9"/>
                <a:gd name="T3" fmla="*/ 0 h 7"/>
                <a:gd name="T4" fmla="*/ 5 w 9"/>
                <a:gd name="T5" fmla="*/ 6 h 7"/>
                <a:gd name="T6" fmla="*/ 9 w 9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3"/>
                  </a:moveTo>
                  <a:cubicBezTo>
                    <a:pt x="7" y="0"/>
                    <a:pt x="5" y="1"/>
                    <a:pt x="3" y="0"/>
                  </a:cubicBezTo>
                  <a:cubicBezTo>
                    <a:pt x="0" y="2"/>
                    <a:pt x="8" y="4"/>
                    <a:pt x="5" y="6"/>
                  </a:cubicBezTo>
                  <a:cubicBezTo>
                    <a:pt x="6" y="7"/>
                    <a:pt x="8" y="4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4475"/>
            <p:cNvSpPr>
              <a:spLocks/>
            </p:cNvSpPr>
            <p:nvPr/>
          </p:nvSpPr>
          <p:spPr bwMode="auto">
            <a:xfrm>
              <a:off x="10220325" y="7758112"/>
              <a:ext cx="41275" cy="25400"/>
            </a:xfrm>
            <a:custGeom>
              <a:avLst/>
              <a:gdLst>
                <a:gd name="T0" fmla="*/ 11 w 11"/>
                <a:gd name="T1" fmla="*/ 3 h 7"/>
                <a:gd name="T2" fmla="*/ 0 w 11"/>
                <a:gd name="T3" fmla="*/ 6 h 7"/>
                <a:gd name="T4" fmla="*/ 11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3"/>
                  </a:moveTo>
                  <a:cubicBezTo>
                    <a:pt x="8" y="0"/>
                    <a:pt x="4" y="2"/>
                    <a:pt x="0" y="6"/>
                  </a:cubicBezTo>
                  <a:cubicBezTo>
                    <a:pt x="4" y="5"/>
                    <a:pt x="10" y="7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4476"/>
            <p:cNvSpPr>
              <a:spLocks/>
            </p:cNvSpPr>
            <p:nvPr/>
          </p:nvSpPr>
          <p:spPr bwMode="auto">
            <a:xfrm>
              <a:off x="9537700" y="6943725"/>
              <a:ext cx="26988" cy="25400"/>
            </a:xfrm>
            <a:custGeom>
              <a:avLst/>
              <a:gdLst>
                <a:gd name="T0" fmla="*/ 7 w 7"/>
                <a:gd name="T1" fmla="*/ 4 h 7"/>
                <a:gd name="T2" fmla="*/ 3 w 7"/>
                <a:gd name="T3" fmla="*/ 0 h 7"/>
                <a:gd name="T4" fmla="*/ 2 w 7"/>
                <a:gd name="T5" fmla="*/ 2 h 7"/>
                <a:gd name="T6" fmla="*/ 7 w 7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6" y="2"/>
                    <a:pt x="5" y="1"/>
                    <a:pt x="3" y="0"/>
                  </a:cubicBezTo>
                  <a:cubicBezTo>
                    <a:pt x="3" y="1"/>
                    <a:pt x="3" y="3"/>
                    <a:pt x="2" y="2"/>
                  </a:cubicBezTo>
                  <a:cubicBezTo>
                    <a:pt x="0" y="5"/>
                    <a:pt x="5" y="7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Freeform 4477"/>
            <p:cNvSpPr>
              <a:spLocks/>
            </p:cNvSpPr>
            <p:nvPr/>
          </p:nvSpPr>
          <p:spPr bwMode="auto">
            <a:xfrm>
              <a:off x="9947275" y="7607300"/>
              <a:ext cx="66675" cy="46038"/>
            </a:xfrm>
            <a:custGeom>
              <a:avLst/>
              <a:gdLst>
                <a:gd name="T0" fmla="*/ 18 w 18"/>
                <a:gd name="T1" fmla="*/ 6 h 12"/>
                <a:gd name="T2" fmla="*/ 6 w 18"/>
                <a:gd name="T3" fmla="*/ 0 h 12"/>
                <a:gd name="T4" fmla="*/ 7 w 18"/>
                <a:gd name="T5" fmla="*/ 8 h 12"/>
                <a:gd name="T6" fmla="*/ 0 w 18"/>
                <a:gd name="T7" fmla="*/ 10 h 12"/>
                <a:gd name="T8" fmla="*/ 7 w 18"/>
                <a:gd name="T9" fmla="*/ 12 h 12"/>
                <a:gd name="T10" fmla="*/ 18 w 18"/>
                <a:gd name="T1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2">
                  <a:moveTo>
                    <a:pt x="18" y="6"/>
                  </a:moveTo>
                  <a:cubicBezTo>
                    <a:pt x="14" y="3"/>
                    <a:pt x="10" y="6"/>
                    <a:pt x="6" y="0"/>
                  </a:cubicBezTo>
                  <a:cubicBezTo>
                    <a:pt x="5" y="3"/>
                    <a:pt x="7" y="5"/>
                    <a:pt x="7" y="8"/>
                  </a:cubicBezTo>
                  <a:cubicBezTo>
                    <a:pt x="4" y="9"/>
                    <a:pt x="1" y="5"/>
                    <a:pt x="0" y="10"/>
                  </a:cubicBezTo>
                  <a:cubicBezTo>
                    <a:pt x="2" y="12"/>
                    <a:pt x="5" y="7"/>
                    <a:pt x="7" y="12"/>
                  </a:cubicBezTo>
                  <a:cubicBezTo>
                    <a:pt x="9" y="5"/>
                    <a:pt x="13" y="11"/>
                    <a:pt x="1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4478"/>
            <p:cNvSpPr>
              <a:spLocks/>
            </p:cNvSpPr>
            <p:nvPr/>
          </p:nvSpPr>
          <p:spPr bwMode="auto">
            <a:xfrm>
              <a:off x="9466263" y="7032625"/>
              <a:ext cx="38100" cy="30163"/>
            </a:xfrm>
            <a:custGeom>
              <a:avLst/>
              <a:gdLst>
                <a:gd name="T0" fmla="*/ 8 w 10"/>
                <a:gd name="T1" fmla="*/ 2 h 8"/>
                <a:gd name="T2" fmla="*/ 3 w 10"/>
                <a:gd name="T3" fmla="*/ 1 h 8"/>
                <a:gd name="T4" fmla="*/ 6 w 10"/>
                <a:gd name="T5" fmla="*/ 8 h 8"/>
                <a:gd name="T6" fmla="*/ 8 w 10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8" y="2"/>
                  </a:moveTo>
                  <a:cubicBezTo>
                    <a:pt x="6" y="2"/>
                    <a:pt x="5" y="0"/>
                    <a:pt x="3" y="1"/>
                  </a:cubicBezTo>
                  <a:cubicBezTo>
                    <a:pt x="0" y="4"/>
                    <a:pt x="3" y="8"/>
                    <a:pt x="6" y="8"/>
                  </a:cubicBezTo>
                  <a:cubicBezTo>
                    <a:pt x="10" y="6"/>
                    <a:pt x="4" y="4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4479"/>
            <p:cNvSpPr>
              <a:spLocks/>
            </p:cNvSpPr>
            <p:nvPr/>
          </p:nvSpPr>
          <p:spPr bwMode="auto">
            <a:xfrm>
              <a:off x="9771063" y="7607300"/>
              <a:ext cx="44450" cy="26988"/>
            </a:xfrm>
            <a:custGeom>
              <a:avLst/>
              <a:gdLst>
                <a:gd name="T0" fmla="*/ 12 w 12"/>
                <a:gd name="T1" fmla="*/ 7 h 7"/>
                <a:gd name="T2" fmla="*/ 0 w 12"/>
                <a:gd name="T3" fmla="*/ 6 h 7"/>
                <a:gd name="T4" fmla="*/ 12 w 12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2" y="7"/>
                  </a:moveTo>
                  <a:cubicBezTo>
                    <a:pt x="12" y="2"/>
                    <a:pt x="1" y="0"/>
                    <a:pt x="0" y="6"/>
                  </a:cubicBezTo>
                  <a:cubicBezTo>
                    <a:pt x="4" y="6"/>
                    <a:pt x="8" y="3"/>
                    <a:pt x="1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Freeform 4480"/>
            <p:cNvSpPr>
              <a:spLocks/>
            </p:cNvSpPr>
            <p:nvPr/>
          </p:nvSpPr>
          <p:spPr bwMode="auto">
            <a:xfrm>
              <a:off x="9807575" y="7758112"/>
              <a:ext cx="34925" cy="22225"/>
            </a:xfrm>
            <a:custGeom>
              <a:avLst/>
              <a:gdLst>
                <a:gd name="T0" fmla="*/ 9 w 9"/>
                <a:gd name="T1" fmla="*/ 3 h 6"/>
                <a:gd name="T2" fmla="*/ 0 w 9"/>
                <a:gd name="T3" fmla="*/ 5 h 6"/>
                <a:gd name="T4" fmla="*/ 9 w 9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9" y="3"/>
                  </a:moveTo>
                  <a:cubicBezTo>
                    <a:pt x="6" y="0"/>
                    <a:pt x="3" y="1"/>
                    <a:pt x="0" y="5"/>
                  </a:cubicBezTo>
                  <a:cubicBezTo>
                    <a:pt x="3" y="4"/>
                    <a:pt x="6" y="6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4481"/>
            <p:cNvSpPr>
              <a:spLocks/>
            </p:cNvSpPr>
            <p:nvPr/>
          </p:nvSpPr>
          <p:spPr bwMode="auto">
            <a:xfrm>
              <a:off x="9620250" y="7546975"/>
              <a:ext cx="30163" cy="26988"/>
            </a:xfrm>
            <a:custGeom>
              <a:avLst/>
              <a:gdLst>
                <a:gd name="T0" fmla="*/ 8 w 8"/>
                <a:gd name="T1" fmla="*/ 4 h 7"/>
                <a:gd name="T2" fmla="*/ 0 w 8"/>
                <a:gd name="T3" fmla="*/ 4 h 7"/>
                <a:gd name="T4" fmla="*/ 8 w 8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6" y="3"/>
                    <a:pt x="3" y="0"/>
                    <a:pt x="0" y="4"/>
                  </a:cubicBezTo>
                  <a:cubicBezTo>
                    <a:pt x="2" y="5"/>
                    <a:pt x="5" y="7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4482"/>
            <p:cNvSpPr>
              <a:spLocks/>
            </p:cNvSpPr>
            <p:nvPr/>
          </p:nvSpPr>
          <p:spPr bwMode="auto">
            <a:xfrm>
              <a:off x="9504363" y="7516812"/>
              <a:ext cx="30163" cy="23813"/>
            </a:xfrm>
            <a:custGeom>
              <a:avLst/>
              <a:gdLst>
                <a:gd name="T0" fmla="*/ 8 w 8"/>
                <a:gd name="T1" fmla="*/ 2 h 6"/>
                <a:gd name="T2" fmla="*/ 1 w 8"/>
                <a:gd name="T3" fmla="*/ 1 h 6"/>
                <a:gd name="T4" fmla="*/ 4 w 8"/>
                <a:gd name="T5" fmla="*/ 6 h 6"/>
                <a:gd name="T6" fmla="*/ 8 w 8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2"/>
                  </a:moveTo>
                  <a:cubicBezTo>
                    <a:pt x="6" y="0"/>
                    <a:pt x="3" y="3"/>
                    <a:pt x="1" y="1"/>
                  </a:cubicBezTo>
                  <a:cubicBezTo>
                    <a:pt x="0" y="2"/>
                    <a:pt x="3" y="4"/>
                    <a:pt x="4" y="6"/>
                  </a:cubicBezTo>
                  <a:cubicBezTo>
                    <a:pt x="5" y="5"/>
                    <a:pt x="6" y="3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4483"/>
            <p:cNvSpPr>
              <a:spLocks/>
            </p:cNvSpPr>
            <p:nvPr/>
          </p:nvSpPr>
          <p:spPr bwMode="auto">
            <a:xfrm>
              <a:off x="9451975" y="7521575"/>
              <a:ext cx="30163" cy="30163"/>
            </a:xfrm>
            <a:custGeom>
              <a:avLst/>
              <a:gdLst>
                <a:gd name="T0" fmla="*/ 8 w 8"/>
                <a:gd name="T1" fmla="*/ 3 h 8"/>
                <a:gd name="T2" fmla="*/ 1 w 8"/>
                <a:gd name="T3" fmla="*/ 1 h 8"/>
                <a:gd name="T4" fmla="*/ 8 w 8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0"/>
                    <a:pt x="3" y="3"/>
                    <a:pt x="1" y="1"/>
                  </a:cubicBezTo>
                  <a:cubicBezTo>
                    <a:pt x="0" y="3"/>
                    <a:pt x="6" y="8"/>
                    <a:pt x="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4484"/>
            <p:cNvSpPr>
              <a:spLocks/>
            </p:cNvSpPr>
            <p:nvPr/>
          </p:nvSpPr>
          <p:spPr bwMode="auto">
            <a:xfrm>
              <a:off x="8974138" y="6977062"/>
              <a:ext cx="60325" cy="33338"/>
            </a:xfrm>
            <a:custGeom>
              <a:avLst/>
              <a:gdLst>
                <a:gd name="T0" fmla="*/ 11 w 16"/>
                <a:gd name="T1" fmla="*/ 0 h 9"/>
                <a:gd name="T2" fmla="*/ 11 w 16"/>
                <a:gd name="T3" fmla="*/ 2 h 9"/>
                <a:gd name="T4" fmla="*/ 8 w 16"/>
                <a:gd name="T5" fmla="*/ 0 h 9"/>
                <a:gd name="T6" fmla="*/ 3 w 16"/>
                <a:gd name="T7" fmla="*/ 5 h 9"/>
                <a:gd name="T8" fmla="*/ 5 w 16"/>
                <a:gd name="T9" fmla="*/ 9 h 9"/>
                <a:gd name="T10" fmla="*/ 11 w 1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9">
                  <a:moveTo>
                    <a:pt x="11" y="0"/>
                  </a:moveTo>
                  <a:cubicBezTo>
                    <a:pt x="10" y="1"/>
                    <a:pt x="11" y="2"/>
                    <a:pt x="11" y="2"/>
                  </a:cubicBezTo>
                  <a:cubicBezTo>
                    <a:pt x="10" y="3"/>
                    <a:pt x="9" y="1"/>
                    <a:pt x="8" y="0"/>
                  </a:cubicBezTo>
                  <a:cubicBezTo>
                    <a:pt x="5" y="1"/>
                    <a:pt x="6" y="7"/>
                    <a:pt x="3" y="5"/>
                  </a:cubicBezTo>
                  <a:cubicBezTo>
                    <a:pt x="0" y="9"/>
                    <a:pt x="8" y="6"/>
                    <a:pt x="5" y="9"/>
                  </a:cubicBezTo>
                  <a:cubicBezTo>
                    <a:pt x="7" y="9"/>
                    <a:pt x="16" y="5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4485"/>
            <p:cNvSpPr>
              <a:spLocks/>
            </p:cNvSpPr>
            <p:nvPr/>
          </p:nvSpPr>
          <p:spPr bwMode="auto">
            <a:xfrm>
              <a:off x="8940800" y="6980237"/>
              <a:ext cx="38100" cy="38100"/>
            </a:xfrm>
            <a:custGeom>
              <a:avLst/>
              <a:gdLst>
                <a:gd name="T0" fmla="*/ 10 w 10"/>
                <a:gd name="T1" fmla="*/ 6 h 10"/>
                <a:gd name="T2" fmla="*/ 6 w 10"/>
                <a:gd name="T3" fmla="*/ 6 h 10"/>
                <a:gd name="T4" fmla="*/ 5 w 10"/>
                <a:gd name="T5" fmla="*/ 2 h 10"/>
                <a:gd name="T6" fmla="*/ 0 w 10"/>
                <a:gd name="T7" fmla="*/ 4 h 10"/>
                <a:gd name="T8" fmla="*/ 4 w 10"/>
                <a:gd name="T9" fmla="*/ 10 h 10"/>
                <a:gd name="T10" fmla="*/ 10 w 10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9" y="4"/>
                    <a:pt x="8" y="5"/>
                    <a:pt x="6" y="6"/>
                  </a:cubicBezTo>
                  <a:cubicBezTo>
                    <a:pt x="5" y="4"/>
                    <a:pt x="4" y="3"/>
                    <a:pt x="5" y="2"/>
                  </a:cubicBezTo>
                  <a:cubicBezTo>
                    <a:pt x="3" y="0"/>
                    <a:pt x="2" y="3"/>
                    <a:pt x="0" y="4"/>
                  </a:cubicBezTo>
                  <a:cubicBezTo>
                    <a:pt x="2" y="6"/>
                    <a:pt x="3" y="8"/>
                    <a:pt x="4" y="10"/>
                  </a:cubicBezTo>
                  <a:cubicBezTo>
                    <a:pt x="6" y="6"/>
                    <a:pt x="8" y="9"/>
                    <a:pt x="1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4486"/>
            <p:cNvSpPr>
              <a:spLocks/>
            </p:cNvSpPr>
            <p:nvPr/>
          </p:nvSpPr>
          <p:spPr bwMode="auto">
            <a:xfrm>
              <a:off x="8877300" y="6919912"/>
              <a:ext cx="25400" cy="26988"/>
            </a:xfrm>
            <a:custGeom>
              <a:avLst/>
              <a:gdLst>
                <a:gd name="T0" fmla="*/ 7 w 7"/>
                <a:gd name="T1" fmla="*/ 1 h 7"/>
                <a:gd name="T2" fmla="*/ 0 w 7"/>
                <a:gd name="T3" fmla="*/ 3 h 7"/>
                <a:gd name="T4" fmla="*/ 7 w 7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1"/>
                  </a:moveTo>
                  <a:cubicBezTo>
                    <a:pt x="5" y="0"/>
                    <a:pt x="3" y="1"/>
                    <a:pt x="0" y="3"/>
                  </a:cubicBezTo>
                  <a:cubicBezTo>
                    <a:pt x="2" y="7"/>
                    <a:pt x="5" y="4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4487"/>
            <p:cNvSpPr>
              <a:spLocks/>
            </p:cNvSpPr>
            <p:nvPr/>
          </p:nvSpPr>
          <p:spPr bwMode="auto">
            <a:xfrm>
              <a:off x="9286875" y="7469187"/>
              <a:ext cx="22225" cy="36513"/>
            </a:xfrm>
            <a:custGeom>
              <a:avLst/>
              <a:gdLst>
                <a:gd name="T0" fmla="*/ 3 w 6"/>
                <a:gd name="T1" fmla="*/ 1 h 10"/>
                <a:gd name="T2" fmla="*/ 1 w 6"/>
                <a:gd name="T3" fmla="*/ 9 h 10"/>
                <a:gd name="T4" fmla="*/ 3 w 6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3" y="1"/>
                  </a:moveTo>
                  <a:cubicBezTo>
                    <a:pt x="0" y="0"/>
                    <a:pt x="0" y="7"/>
                    <a:pt x="1" y="9"/>
                  </a:cubicBezTo>
                  <a:cubicBezTo>
                    <a:pt x="6" y="10"/>
                    <a:pt x="3" y="4"/>
                    <a:pt x="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4488"/>
            <p:cNvSpPr>
              <a:spLocks/>
            </p:cNvSpPr>
            <p:nvPr/>
          </p:nvSpPr>
          <p:spPr bwMode="auto">
            <a:xfrm>
              <a:off x="9271000" y="7502525"/>
              <a:ext cx="52388" cy="44450"/>
            </a:xfrm>
            <a:custGeom>
              <a:avLst/>
              <a:gdLst>
                <a:gd name="T0" fmla="*/ 14 w 14"/>
                <a:gd name="T1" fmla="*/ 5 h 12"/>
                <a:gd name="T2" fmla="*/ 0 w 14"/>
                <a:gd name="T3" fmla="*/ 7 h 12"/>
                <a:gd name="T4" fmla="*/ 14 w 14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4" y="5"/>
                  </a:moveTo>
                  <a:cubicBezTo>
                    <a:pt x="9" y="3"/>
                    <a:pt x="3" y="0"/>
                    <a:pt x="0" y="7"/>
                  </a:cubicBezTo>
                  <a:cubicBezTo>
                    <a:pt x="5" y="5"/>
                    <a:pt x="9" y="12"/>
                    <a:pt x="1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4489"/>
            <p:cNvSpPr>
              <a:spLocks/>
            </p:cNvSpPr>
            <p:nvPr/>
          </p:nvSpPr>
          <p:spPr bwMode="auto">
            <a:xfrm>
              <a:off x="9240838" y="7472362"/>
              <a:ext cx="38100" cy="19050"/>
            </a:xfrm>
            <a:custGeom>
              <a:avLst/>
              <a:gdLst>
                <a:gd name="T0" fmla="*/ 9 w 10"/>
                <a:gd name="T1" fmla="*/ 1 h 5"/>
                <a:gd name="T2" fmla="*/ 0 w 10"/>
                <a:gd name="T3" fmla="*/ 2 h 5"/>
                <a:gd name="T4" fmla="*/ 9 w 10"/>
                <a:gd name="T5" fmla="*/ 5 h 5"/>
                <a:gd name="T6" fmla="*/ 9 w 10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9" y="1"/>
                  </a:moveTo>
                  <a:cubicBezTo>
                    <a:pt x="6" y="2"/>
                    <a:pt x="3" y="0"/>
                    <a:pt x="0" y="2"/>
                  </a:cubicBezTo>
                  <a:cubicBezTo>
                    <a:pt x="3" y="4"/>
                    <a:pt x="6" y="3"/>
                    <a:pt x="9" y="5"/>
                  </a:cubicBezTo>
                  <a:cubicBezTo>
                    <a:pt x="10" y="4"/>
                    <a:pt x="8" y="2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4490"/>
            <p:cNvSpPr>
              <a:spLocks/>
            </p:cNvSpPr>
            <p:nvPr/>
          </p:nvSpPr>
          <p:spPr bwMode="auto">
            <a:xfrm>
              <a:off x="9185275" y="7400925"/>
              <a:ext cx="36513" cy="41275"/>
            </a:xfrm>
            <a:custGeom>
              <a:avLst/>
              <a:gdLst>
                <a:gd name="T0" fmla="*/ 10 w 10"/>
                <a:gd name="T1" fmla="*/ 2 h 11"/>
                <a:gd name="T2" fmla="*/ 5 w 10"/>
                <a:gd name="T3" fmla="*/ 11 h 11"/>
                <a:gd name="T4" fmla="*/ 10 w 10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10" y="2"/>
                  </a:moveTo>
                  <a:cubicBezTo>
                    <a:pt x="2" y="3"/>
                    <a:pt x="0" y="0"/>
                    <a:pt x="5" y="11"/>
                  </a:cubicBezTo>
                  <a:cubicBezTo>
                    <a:pt x="9" y="8"/>
                    <a:pt x="8" y="5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4491"/>
            <p:cNvSpPr>
              <a:spLocks/>
            </p:cNvSpPr>
            <p:nvPr/>
          </p:nvSpPr>
          <p:spPr bwMode="auto">
            <a:xfrm>
              <a:off x="8772525" y="6913562"/>
              <a:ext cx="33338" cy="25400"/>
            </a:xfrm>
            <a:custGeom>
              <a:avLst/>
              <a:gdLst>
                <a:gd name="T0" fmla="*/ 9 w 9"/>
                <a:gd name="T1" fmla="*/ 4 h 7"/>
                <a:gd name="T2" fmla="*/ 0 w 9"/>
                <a:gd name="T3" fmla="*/ 3 h 7"/>
                <a:gd name="T4" fmla="*/ 9 w 9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4"/>
                  </a:moveTo>
                  <a:cubicBezTo>
                    <a:pt x="6" y="1"/>
                    <a:pt x="3" y="0"/>
                    <a:pt x="0" y="3"/>
                  </a:cubicBezTo>
                  <a:cubicBezTo>
                    <a:pt x="3" y="4"/>
                    <a:pt x="5" y="7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4492"/>
            <p:cNvSpPr>
              <a:spLocks/>
            </p:cNvSpPr>
            <p:nvPr/>
          </p:nvSpPr>
          <p:spPr bwMode="auto">
            <a:xfrm>
              <a:off x="8561388" y="6883400"/>
              <a:ext cx="93663" cy="47625"/>
            </a:xfrm>
            <a:custGeom>
              <a:avLst/>
              <a:gdLst>
                <a:gd name="T0" fmla="*/ 21 w 25"/>
                <a:gd name="T1" fmla="*/ 0 h 13"/>
                <a:gd name="T2" fmla="*/ 0 w 25"/>
                <a:gd name="T3" fmla="*/ 8 h 13"/>
                <a:gd name="T4" fmla="*/ 20 w 25"/>
                <a:gd name="T5" fmla="*/ 5 h 13"/>
                <a:gd name="T6" fmla="*/ 18 w 25"/>
                <a:gd name="T7" fmla="*/ 9 h 13"/>
                <a:gd name="T8" fmla="*/ 21 w 2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21" y="0"/>
                  </a:moveTo>
                  <a:cubicBezTo>
                    <a:pt x="13" y="5"/>
                    <a:pt x="5" y="0"/>
                    <a:pt x="0" y="8"/>
                  </a:cubicBezTo>
                  <a:cubicBezTo>
                    <a:pt x="7" y="8"/>
                    <a:pt x="13" y="8"/>
                    <a:pt x="20" y="5"/>
                  </a:cubicBezTo>
                  <a:cubicBezTo>
                    <a:pt x="21" y="6"/>
                    <a:pt x="19" y="8"/>
                    <a:pt x="18" y="9"/>
                  </a:cubicBezTo>
                  <a:cubicBezTo>
                    <a:pt x="24" y="13"/>
                    <a:pt x="25" y="5"/>
                    <a:pt x="2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4493"/>
            <p:cNvSpPr>
              <a:spLocks/>
            </p:cNvSpPr>
            <p:nvPr/>
          </p:nvSpPr>
          <p:spPr bwMode="auto">
            <a:xfrm>
              <a:off x="8997950" y="7423150"/>
              <a:ext cx="25400" cy="52388"/>
            </a:xfrm>
            <a:custGeom>
              <a:avLst/>
              <a:gdLst>
                <a:gd name="T0" fmla="*/ 6 w 7"/>
                <a:gd name="T1" fmla="*/ 3 h 14"/>
                <a:gd name="T2" fmla="*/ 1 w 7"/>
                <a:gd name="T3" fmla="*/ 7 h 14"/>
                <a:gd name="T4" fmla="*/ 6 w 7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6" y="3"/>
                  </a:moveTo>
                  <a:cubicBezTo>
                    <a:pt x="1" y="0"/>
                    <a:pt x="4" y="10"/>
                    <a:pt x="1" y="7"/>
                  </a:cubicBezTo>
                  <a:cubicBezTo>
                    <a:pt x="0" y="14"/>
                    <a:pt x="7" y="5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4494"/>
            <p:cNvSpPr>
              <a:spLocks/>
            </p:cNvSpPr>
            <p:nvPr/>
          </p:nvSpPr>
          <p:spPr bwMode="auto">
            <a:xfrm>
              <a:off x="8970963" y="7439025"/>
              <a:ext cx="30163" cy="19050"/>
            </a:xfrm>
            <a:custGeom>
              <a:avLst/>
              <a:gdLst>
                <a:gd name="T0" fmla="*/ 8 w 8"/>
                <a:gd name="T1" fmla="*/ 1 h 5"/>
                <a:gd name="T2" fmla="*/ 0 w 8"/>
                <a:gd name="T3" fmla="*/ 4 h 5"/>
                <a:gd name="T4" fmla="*/ 8 w 8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1"/>
                  </a:moveTo>
                  <a:cubicBezTo>
                    <a:pt x="5" y="0"/>
                    <a:pt x="3" y="0"/>
                    <a:pt x="0" y="4"/>
                  </a:cubicBezTo>
                  <a:cubicBezTo>
                    <a:pt x="2" y="5"/>
                    <a:pt x="5" y="4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4495"/>
            <p:cNvSpPr>
              <a:spLocks/>
            </p:cNvSpPr>
            <p:nvPr/>
          </p:nvSpPr>
          <p:spPr bwMode="auto">
            <a:xfrm>
              <a:off x="8459788" y="6886575"/>
              <a:ext cx="26988" cy="26988"/>
            </a:xfrm>
            <a:custGeom>
              <a:avLst/>
              <a:gdLst>
                <a:gd name="T0" fmla="*/ 7 w 7"/>
                <a:gd name="T1" fmla="*/ 5 h 7"/>
                <a:gd name="T2" fmla="*/ 3 w 7"/>
                <a:gd name="T3" fmla="*/ 0 h 7"/>
                <a:gd name="T4" fmla="*/ 0 w 7"/>
                <a:gd name="T5" fmla="*/ 5 h 7"/>
                <a:gd name="T6" fmla="*/ 7 w 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5"/>
                  </a:moveTo>
                  <a:cubicBezTo>
                    <a:pt x="6" y="3"/>
                    <a:pt x="4" y="2"/>
                    <a:pt x="3" y="0"/>
                  </a:cubicBezTo>
                  <a:cubicBezTo>
                    <a:pt x="1" y="2"/>
                    <a:pt x="2" y="4"/>
                    <a:pt x="0" y="5"/>
                  </a:cubicBezTo>
                  <a:cubicBezTo>
                    <a:pt x="2" y="5"/>
                    <a:pt x="4" y="7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4496"/>
            <p:cNvSpPr>
              <a:spLocks/>
            </p:cNvSpPr>
            <p:nvPr/>
          </p:nvSpPr>
          <p:spPr bwMode="auto">
            <a:xfrm>
              <a:off x="8767763" y="7334250"/>
              <a:ext cx="38100" cy="33338"/>
            </a:xfrm>
            <a:custGeom>
              <a:avLst/>
              <a:gdLst>
                <a:gd name="T0" fmla="*/ 3 w 10"/>
                <a:gd name="T1" fmla="*/ 0 h 9"/>
                <a:gd name="T2" fmla="*/ 0 w 10"/>
                <a:gd name="T3" fmla="*/ 7 h 9"/>
                <a:gd name="T4" fmla="*/ 3 w 1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3" y="0"/>
                  </a:moveTo>
                  <a:cubicBezTo>
                    <a:pt x="2" y="3"/>
                    <a:pt x="4" y="5"/>
                    <a:pt x="0" y="7"/>
                  </a:cubicBezTo>
                  <a:cubicBezTo>
                    <a:pt x="4" y="9"/>
                    <a:pt x="10" y="1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4497"/>
            <p:cNvSpPr>
              <a:spLocks/>
            </p:cNvSpPr>
            <p:nvPr/>
          </p:nvSpPr>
          <p:spPr bwMode="auto">
            <a:xfrm>
              <a:off x="8269288" y="7626350"/>
              <a:ext cx="30163" cy="41275"/>
            </a:xfrm>
            <a:custGeom>
              <a:avLst/>
              <a:gdLst>
                <a:gd name="T0" fmla="*/ 8 w 8"/>
                <a:gd name="T1" fmla="*/ 6 h 11"/>
                <a:gd name="T2" fmla="*/ 0 w 8"/>
                <a:gd name="T3" fmla="*/ 11 h 11"/>
                <a:gd name="T4" fmla="*/ 8 w 8"/>
                <a:gd name="T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8" y="6"/>
                  </a:moveTo>
                  <a:cubicBezTo>
                    <a:pt x="4" y="0"/>
                    <a:pt x="0" y="7"/>
                    <a:pt x="0" y="11"/>
                  </a:cubicBezTo>
                  <a:cubicBezTo>
                    <a:pt x="2" y="11"/>
                    <a:pt x="5" y="8"/>
                    <a:pt x="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4498"/>
            <p:cNvSpPr>
              <a:spLocks/>
            </p:cNvSpPr>
            <p:nvPr/>
          </p:nvSpPr>
          <p:spPr bwMode="auto">
            <a:xfrm>
              <a:off x="7886700" y="7593012"/>
              <a:ext cx="74613" cy="66675"/>
            </a:xfrm>
            <a:custGeom>
              <a:avLst/>
              <a:gdLst>
                <a:gd name="T0" fmla="*/ 20 w 20"/>
                <a:gd name="T1" fmla="*/ 7 h 18"/>
                <a:gd name="T2" fmla="*/ 12 w 20"/>
                <a:gd name="T3" fmla="*/ 7 h 18"/>
                <a:gd name="T4" fmla="*/ 16 w 20"/>
                <a:gd name="T5" fmla="*/ 3 h 18"/>
                <a:gd name="T6" fmla="*/ 8 w 20"/>
                <a:gd name="T7" fmla="*/ 7 h 18"/>
                <a:gd name="T8" fmla="*/ 11 w 20"/>
                <a:gd name="T9" fmla="*/ 11 h 18"/>
                <a:gd name="T10" fmla="*/ 0 w 20"/>
                <a:gd name="T11" fmla="*/ 14 h 18"/>
                <a:gd name="T12" fmla="*/ 6 w 20"/>
                <a:gd name="T13" fmla="*/ 17 h 18"/>
                <a:gd name="T14" fmla="*/ 18 w 20"/>
                <a:gd name="T15" fmla="*/ 18 h 18"/>
                <a:gd name="T16" fmla="*/ 20 w 20"/>
                <a:gd name="T1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8">
                  <a:moveTo>
                    <a:pt x="20" y="7"/>
                  </a:moveTo>
                  <a:cubicBezTo>
                    <a:pt x="16" y="3"/>
                    <a:pt x="16" y="12"/>
                    <a:pt x="12" y="7"/>
                  </a:cubicBezTo>
                  <a:cubicBezTo>
                    <a:pt x="10" y="3"/>
                    <a:pt x="15" y="5"/>
                    <a:pt x="16" y="3"/>
                  </a:cubicBezTo>
                  <a:cubicBezTo>
                    <a:pt x="13" y="0"/>
                    <a:pt x="10" y="3"/>
                    <a:pt x="8" y="7"/>
                  </a:cubicBezTo>
                  <a:cubicBezTo>
                    <a:pt x="10" y="8"/>
                    <a:pt x="11" y="9"/>
                    <a:pt x="11" y="11"/>
                  </a:cubicBezTo>
                  <a:cubicBezTo>
                    <a:pt x="7" y="16"/>
                    <a:pt x="4" y="8"/>
                    <a:pt x="0" y="14"/>
                  </a:cubicBezTo>
                  <a:cubicBezTo>
                    <a:pt x="2" y="14"/>
                    <a:pt x="4" y="13"/>
                    <a:pt x="6" y="17"/>
                  </a:cubicBezTo>
                  <a:cubicBezTo>
                    <a:pt x="11" y="12"/>
                    <a:pt x="16" y="15"/>
                    <a:pt x="18" y="18"/>
                  </a:cubicBezTo>
                  <a:cubicBezTo>
                    <a:pt x="18" y="14"/>
                    <a:pt x="15" y="10"/>
                    <a:pt x="2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4499"/>
            <p:cNvSpPr>
              <a:spLocks/>
            </p:cNvSpPr>
            <p:nvPr/>
          </p:nvSpPr>
          <p:spPr bwMode="auto">
            <a:xfrm>
              <a:off x="7799388" y="7604125"/>
              <a:ext cx="34925" cy="36513"/>
            </a:xfrm>
            <a:custGeom>
              <a:avLst/>
              <a:gdLst>
                <a:gd name="T0" fmla="*/ 9 w 9"/>
                <a:gd name="T1" fmla="*/ 4 h 10"/>
                <a:gd name="T2" fmla="*/ 5 w 9"/>
                <a:gd name="T3" fmla="*/ 0 h 10"/>
                <a:gd name="T4" fmla="*/ 0 w 9"/>
                <a:gd name="T5" fmla="*/ 5 h 10"/>
                <a:gd name="T6" fmla="*/ 5 w 9"/>
                <a:gd name="T7" fmla="*/ 8 h 10"/>
                <a:gd name="T8" fmla="*/ 9 w 9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9" y="4"/>
                  </a:moveTo>
                  <a:cubicBezTo>
                    <a:pt x="7" y="2"/>
                    <a:pt x="6" y="1"/>
                    <a:pt x="5" y="0"/>
                  </a:cubicBezTo>
                  <a:cubicBezTo>
                    <a:pt x="2" y="3"/>
                    <a:pt x="2" y="1"/>
                    <a:pt x="0" y="5"/>
                  </a:cubicBezTo>
                  <a:cubicBezTo>
                    <a:pt x="3" y="9"/>
                    <a:pt x="8" y="1"/>
                    <a:pt x="5" y="8"/>
                  </a:cubicBezTo>
                  <a:cubicBezTo>
                    <a:pt x="7" y="10"/>
                    <a:pt x="8" y="5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4500"/>
            <p:cNvSpPr>
              <a:spLocks/>
            </p:cNvSpPr>
            <p:nvPr/>
          </p:nvSpPr>
          <p:spPr bwMode="auto">
            <a:xfrm>
              <a:off x="7762875" y="7596187"/>
              <a:ext cx="30163" cy="41275"/>
            </a:xfrm>
            <a:custGeom>
              <a:avLst/>
              <a:gdLst>
                <a:gd name="T0" fmla="*/ 5 w 8"/>
                <a:gd name="T1" fmla="*/ 0 h 11"/>
                <a:gd name="T2" fmla="*/ 0 w 8"/>
                <a:gd name="T3" fmla="*/ 8 h 11"/>
                <a:gd name="T4" fmla="*/ 2 w 8"/>
                <a:gd name="T5" fmla="*/ 11 h 11"/>
                <a:gd name="T6" fmla="*/ 5 w 8"/>
                <a:gd name="T7" fmla="*/ 10 h 11"/>
                <a:gd name="T8" fmla="*/ 8 w 8"/>
                <a:gd name="T9" fmla="*/ 5 h 11"/>
                <a:gd name="T10" fmla="*/ 5 w 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5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5" y="6"/>
                    <a:pt x="4" y="7"/>
                    <a:pt x="8" y="5"/>
                  </a:cubicBezTo>
                  <a:cubicBezTo>
                    <a:pt x="6" y="3"/>
                    <a:pt x="7" y="2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Freeform 4501"/>
            <p:cNvSpPr>
              <a:spLocks/>
            </p:cNvSpPr>
            <p:nvPr/>
          </p:nvSpPr>
          <p:spPr bwMode="auto">
            <a:xfrm>
              <a:off x="7694613" y="7577137"/>
              <a:ext cx="52388" cy="26988"/>
            </a:xfrm>
            <a:custGeom>
              <a:avLst/>
              <a:gdLst>
                <a:gd name="T0" fmla="*/ 9 w 14"/>
                <a:gd name="T1" fmla="*/ 0 h 7"/>
                <a:gd name="T2" fmla="*/ 0 w 14"/>
                <a:gd name="T3" fmla="*/ 4 h 7"/>
                <a:gd name="T4" fmla="*/ 12 w 14"/>
                <a:gd name="T5" fmla="*/ 7 h 7"/>
                <a:gd name="T6" fmla="*/ 9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9" y="0"/>
                  </a:moveTo>
                  <a:cubicBezTo>
                    <a:pt x="6" y="4"/>
                    <a:pt x="3" y="0"/>
                    <a:pt x="0" y="4"/>
                  </a:cubicBezTo>
                  <a:cubicBezTo>
                    <a:pt x="4" y="6"/>
                    <a:pt x="8" y="2"/>
                    <a:pt x="12" y="7"/>
                  </a:cubicBezTo>
                  <a:cubicBezTo>
                    <a:pt x="14" y="3"/>
                    <a:pt x="10" y="5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4502"/>
            <p:cNvSpPr>
              <a:spLocks/>
            </p:cNvSpPr>
            <p:nvPr/>
          </p:nvSpPr>
          <p:spPr bwMode="auto">
            <a:xfrm>
              <a:off x="7664450" y="7585075"/>
              <a:ext cx="22225" cy="25400"/>
            </a:xfrm>
            <a:custGeom>
              <a:avLst/>
              <a:gdLst>
                <a:gd name="T0" fmla="*/ 2 w 6"/>
                <a:gd name="T1" fmla="*/ 7 h 7"/>
                <a:gd name="T2" fmla="*/ 4 w 6"/>
                <a:gd name="T3" fmla="*/ 0 h 7"/>
                <a:gd name="T4" fmla="*/ 0 w 6"/>
                <a:gd name="T5" fmla="*/ 2 h 7"/>
                <a:gd name="T6" fmla="*/ 2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2" y="7"/>
                  </a:moveTo>
                  <a:cubicBezTo>
                    <a:pt x="5" y="5"/>
                    <a:pt x="6" y="3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4"/>
                    <a:pt x="1" y="5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4503"/>
            <p:cNvSpPr>
              <a:spLocks/>
            </p:cNvSpPr>
            <p:nvPr/>
          </p:nvSpPr>
          <p:spPr bwMode="auto">
            <a:xfrm>
              <a:off x="7642225" y="7581900"/>
              <a:ext cx="22225" cy="28575"/>
            </a:xfrm>
            <a:custGeom>
              <a:avLst/>
              <a:gdLst>
                <a:gd name="T0" fmla="*/ 6 w 6"/>
                <a:gd name="T1" fmla="*/ 5 h 8"/>
                <a:gd name="T2" fmla="*/ 4 w 6"/>
                <a:gd name="T3" fmla="*/ 0 h 8"/>
                <a:gd name="T4" fmla="*/ 1 w 6"/>
                <a:gd name="T5" fmla="*/ 3 h 8"/>
                <a:gd name="T6" fmla="*/ 3 w 6"/>
                <a:gd name="T7" fmla="*/ 8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4" y="3"/>
                    <a:pt x="5" y="2"/>
                    <a:pt x="4" y="0"/>
                  </a:cubicBezTo>
                  <a:cubicBezTo>
                    <a:pt x="2" y="1"/>
                    <a:pt x="2" y="4"/>
                    <a:pt x="1" y="3"/>
                  </a:cubicBezTo>
                  <a:cubicBezTo>
                    <a:pt x="0" y="4"/>
                    <a:pt x="2" y="6"/>
                    <a:pt x="3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4504"/>
            <p:cNvSpPr>
              <a:spLocks/>
            </p:cNvSpPr>
            <p:nvPr/>
          </p:nvSpPr>
          <p:spPr bwMode="auto">
            <a:xfrm>
              <a:off x="7608888" y="7596187"/>
              <a:ext cx="36513" cy="38100"/>
            </a:xfrm>
            <a:custGeom>
              <a:avLst/>
              <a:gdLst>
                <a:gd name="T0" fmla="*/ 9 w 10"/>
                <a:gd name="T1" fmla="*/ 9 h 10"/>
                <a:gd name="T2" fmla="*/ 0 w 10"/>
                <a:gd name="T3" fmla="*/ 4 h 10"/>
                <a:gd name="T4" fmla="*/ 9 w 10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9" y="9"/>
                  </a:moveTo>
                  <a:cubicBezTo>
                    <a:pt x="10" y="7"/>
                    <a:pt x="3" y="0"/>
                    <a:pt x="0" y="4"/>
                  </a:cubicBezTo>
                  <a:cubicBezTo>
                    <a:pt x="3" y="6"/>
                    <a:pt x="6" y="10"/>
                    <a:pt x="9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4505"/>
            <p:cNvSpPr>
              <a:spLocks/>
            </p:cNvSpPr>
            <p:nvPr/>
          </p:nvSpPr>
          <p:spPr bwMode="auto">
            <a:xfrm>
              <a:off x="7424738" y="7577137"/>
              <a:ext cx="38100" cy="33338"/>
            </a:xfrm>
            <a:custGeom>
              <a:avLst/>
              <a:gdLst>
                <a:gd name="T0" fmla="*/ 7 w 10"/>
                <a:gd name="T1" fmla="*/ 0 h 9"/>
                <a:gd name="T2" fmla="*/ 0 w 10"/>
                <a:gd name="T3" fmla="*/ 5 h 9"/>
                <a:gd name="T4" fmla="*/ 6 w 10"/>
                <a:gd name="T5" fmla="*/ 8 h 9"/>
                <a:gd name="T6" fmla="*/ 7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4" y="4"/>
                    <a:pt x="2" y="2"/>
                    <a:pt x="0" y="5"/>
                  </a:cubicBezTo>
                  <a:cubicBezTo>
                    <a:pt x="2" y="9"/>
                    <a:pt x="4" y="4"/>
                    <a:pt x="6" y="8"/>
                  </a:cubicBezTo>
                  <a:cubicBezTo>
                    <a:pt x="8" y="6"/>
                    <a:pt x="10" y="3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4506"/>
            <p:cNvSpPr>
              <a:spLocks/>
            </p:cNvSpPr>
            <p:nvPr/>
          </p:nvSpPr>
          <p:spPr bwMode="auto">
            <a:xfrm>
              <a:off x="7319963" y="7569200"/>
              <a:ext cx="25400" cy="26988"/>
            </a:xfrm>
            <a:custGeom>
              <a:avLst/>
              <a:gdLst>
                <a:gd name="T0" fmla="*/ 7 w 7"/>
                <a:gd name="T1" fmla="*/ 3 h 7"/>
                <a:gd name="T2" fmla="*/ 0 w 7"/>
                <a:gd name="T3" fmla="*/ 3 h 7"/>
                <a:gd name="T4" fmla="*/ 3 w 7"/>
                <a:gd name="T5" fmla="*/ 7 h 7"/>
                <a:gd name="T6" fmla="*/ 7 w 7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5" y="0"/>
                    <a:pt x="2" y="0"/>
                    <a:pt x="0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5" y="4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4507"/>
            <p:cNvSpPr>
              <a:spLocks/>
            </p:cNvSpPr>
            <p:nvPr/>
          </p:nvSpPr>
          <p:spPr bwMode="auto">
            <a:xfrm>
              <a:off x="7229475" y="7562850"/>
              <a:ext cx="52388" cy="33338"/>
            </a:xfrm>
            <a:custGeom>
              <a:avLst/>
              <a:gdLst>
                <a:gd name="T0" fmla="*/ 14 w 14"/>
                <a:gd name="T1" fmla="*/ 3 h 9"/>
                <a:gd name="T2" fmla="*/ 3 w 14"/>
                <a:gd name="T3" fmla="*/ 0 h 9"/>
                <a:gd name="T4" fmla="*/ 5 w 14"/>
                <a:gd name="T5" fmla="*/ 7 h 9"/>
                <a:gd name="T6" fmla="*/ 8 w 14"/>
                <a:gd name="T7" fmla="*/ 5 h 9"/>
                <a:gd name="T8" fmla="*/ 14 w 14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14" y="3"/>
                  </a:moveTo>
                  <a:cubicBezTo>
                    <a:pt x="10" y="1"/>
                    <a:pt x="7" y="1"/>
                    <a:pt x="3" y="0"/>
                  </a:cubicBezTo>
                  <a:cubicBezTo>
                    <a:pt x="0" y="2"/>
                    <a:pt x="8" y="5"/>
                    <a:pt x="5" y="7"/>
                  </a:cubicBezTo>
                  <a:cubicBezTo>
                    <a:pt x="8" y="9"/>
                    <a:pt x="7" y="6"/>
                    <a:pt x="8" y="5"/>
                  </a:cubicBezTo>
                  <a:cubicBezTo>
                    <a:pt x="10" y="4"/>
                    <a:pt x="12" y="7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4508"/>
            <p:cNvSpPr>
              <a:spLocks/>
            </p:cNvSpPr>
            <p:nvPr/>
          </p:nvSpPr>
          <p:spPr bwMode="auto">
            <a:xfrm>
              <a:off x="7210425" y="7604125"/>
              <a:ext cx="30163" cy="30163"/>
            </a:xfrm>
            <a:custGeom>
              <a:avLst/>
              <a:gdLst>
                <a:gd name="T0" fmla="*/ 7 w 8"/>
                <a:gd name="T1" fmla="*/ 2 h 8"/>
                <a:gd name="T2" fmla="*/ 0 w 8"/>
                <a:gd name="T3" fmla="*/ 3 h 8"/>
                <a:gd name="T4" fmla="*/ 6 w 8"/>
                <a:gd name="T5" fmla="*/ 8 h 8"/>
                <a:gd name="T6" fmla="*/ 7 w 8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7" y="2"/>
                  </a:moveTo>
                  <a:cubicBezTo>
                    <a:pt x="5" y="0"/>
                    <a:pt x="2" y="5"/>
                    <a:pt x="0" y="3"/>
                  </a:cubicBezTo>
                  <a:cubicBezTo>
                    <a:pt x="0" y="7"/>
                    <a:pt x="3" y="7"/>
                    <a:pt x="6" y="8"/>
                  </a:cubicBezTo>
                  <a:cubicBezTo>
                    <a:pt x="8" y="6"/>
                    <a:pt x="4" y="4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4509"/>
            <p:cNvSpPr>
              <a:spLocks/>
            </p:cNvSpPr>
            <p:nvPr/>
          </p:nvSpPr>
          <p:spPr bwMode="auto">
            <a:xfrm>
              <a:off x="7086600" y="7543800"/>
              <a:ext cx="98425" cy="49213"/>
            </a:xfrm>
            <a:custGeom>
              <a:avLst/>
              <a:gdLst>
                <a:gd name="T0" fmla="*/ 20 w 26"/>
                <a:gd name="T1" fmla="*/ 2 h 13"/>
                <a:gd name="T2" fmla="*/ 4 w 26"/>
                <a:gd name="T3" fmla="*/ 0 h 13"/>
                <a:gd name="T4" fmla="*/ 12 w 26"/>
                <a:gd name="T5" fmla="*/ 13 h 13"/>
                <a:gd name="T6" fmla="*/ 18 w 26"/>
                <a:gd name="T7" fmla="*/ 6 h 13"/>
                <a:gd name="T8" fmla="*/ 25 w 26"/>
                <a:gd name="T9" fmla="*/ 13 h 13"/>
                <a:gd name="T10" fmla="*/ 20 w 26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3">
                  <a:moveTo>
                    <a:pt x="20" y="2"/>
                  </a:moveTo>
                  <a:cubicBezTo>
                    <a:pt x="14" y="7"/>
                    <a:pt x="9" y="1"/>
                    <a:pt x="4" y="0"/>
                  </a:cubicBezTo>
                  <a:cubicBezTo>
                    <a:pt x="0" y="6"/>
                    <a:pt x="10" y="8"/>
                    <a:pt x="12" y="13"/>
                  </a:cubicBezTo>
                  <a:cubicBezTo>
                    <a:pt x="13" y="8"/>
                    <a:pt x="12" y="7"/>
                    <a:pt x="18" y="6"/>
                  </a:cubicBezTo>
                  <a:cubicBezTo>
                    <a:pt x="21" y="10"/>
                    <a:pt x="21" y="13"/>
                    <a:pt x="25" y="13"/>
                  </a:cubicBezTo>
                  <a:cubicBezTo>
                    <a:pt x="26" y="7"/>
                    <a:pt x="24" y="6"/>
                    <a:pt x="2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Freeform 4510"/>
            <p:cNvSpPr>
              <a:spLocks/>
            </p:cNvSpPr>
            <p:nvPr/>
          </p:nvSpPr>
          <p:spPr bwMode="auto">
            <a:xfrm>
              <a:off x="7113588" y="7593012"/>
              <a:ext cx="41275" cy="25400"/>
            </a:xfrm>
            <a:custGeom>
              <a:avLst/>
              <a:gdLst>
                <a:gd name="T0" fmla="*/ 11 w 11"/>
                <a:gd name="T1" fmla="*/ 2 h 7"/>
                <a:gd name="T2" fmla="*/ 0 w 11"/>
                <a:gd name="T3" fmla="*/ 0 h 7"/>
                <a:gd name="T4" fmla="*/ 1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2"/>
                  </a:moveTo>
                  <a:cubicBezTo>
                    <a:pt x="7" y="0"/>
                    <a:pt x="3" y="2"/>
                    <a:pt x="0" y="0"/>
                  </a:cubicBezTo>
                  <a:cubicBezTo>
                    <a:pt x="0" y="3"/>
                    <a:pt x="8" y="7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Freeform 4511"/>
            <p:cNvSpPr>
              <a:spLocks/>
            </p:cNvSpPr>
            <p:nvPr/>
          </p:nvSpPr>
          <p:spPr bwMode="auto">
            <a:xfrm>
              <a:off x="7056438" y="7599362"/>
              <a:ext cx="26988" cy="38100"/>
            </a:xfrm>
            <a:custGeom>
              <a:avLst/>
              <a:gdLst>
                <a:gd name="T0" fmla="*/ 7 w 7"/>
                <a:gd name="T1" fmla="*/ 3 h 10"/>
                <a:gd name="T2" fmla="*/ 3 w 7"/>
                <a:gd name="T3" fmla="*/ 0 h 10"/>
                <a:gd name="T4" fmla="*/ 1 w 7"/>
                <a:gd name="T5" fmla="*/ 9 h 10"/>
                <a:gd name="T6" fmla="*/ 7 w 7"/>
                <a:gd name="T7" fmla="*/ 8 h 10"/>
                <a:gd name="T8" fmla="*/ 7 w 7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7" y="3"/>
                  </a:moveTo>
                  <a:cubicBezTo>
                    <a:pt x="6" y="1"/>
                    <a:pt x="4" y="2"/>
                    <a:pt x="3" y="0"/>
                  </a:cubicBezTo>
                  <a:cubicBezTo>
                    <a:pt x="0" y="3"/>
                    <a:pt x="5" y="6"/>
                    <a:pt x="1" y="9"/>
                  </a:cubicBezTo>
                  <a:cubicBezTo>
                    <a:pt x="3" y="10"/>
                    <a:pt x="5" y="9"/>
                    <a:pt x="7" y="8"/>
                  </a:cubicBezTo>
                  <a:cubicBezTo>
                    <a:pt x="3" y="4"/>
                    <a:pt x="3" y="6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Freeform 4512"/>
            <p:cNvSpPr>
              <a:spLocks/>
            </p:cNvSpPr>
            <p:nvPr/>
          </p:nvSpPr>
          <p:spPr bwMode="auto">
            <a:xfrm>
              <a:off x="6962775" y="7596187"/>
              <a:ext cx="22225" cy="26988"/>
            </a:xfrm>
            <a:custGeom>
              <a:avLst/>
              <a:gdLst>
                <a:gd name="T0" fmla="*/ 6 w 6"/>
                <a:gd name="T1" fmla="*/ 4 h 7"/>
                <a:gd name="T2" fmla="*/ 2 w 6"/>
                <a:gd name="T3" fmla="*/ 0 h 7"/>
                <a:gd name="T4" fmla="*/ 2 w 6"/>
                <a:gd name="T5" fmla="*/ 7 h 7"/>
                <a:gd name="T6" fmla="*/ 6 w 6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5" y="1"/>
                    <a:pt x="3" y="1"/>
                    <a:pt x="2" y="0"/>
                  </a:cubicBezTo>
                  <a:cubicBezTo>
                    <a:pt x="2" y="3"/>
                    <a:pt x="0" y="5"/>
                    <a:pt x="2" y="7"/>
                  </a:cubicBezTo>
                  <a:cubicBezTo>
                    <a:pt x="3" y="4"/>
                    <a:pt x="4" y="6"/>
                    <a:pt x="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Freeform 4513"/>
            <p:cNvSpPr>
              <a:spLocks/>
            </p:cNvSpPr>
            <p:nvPr/>
          </p:nvSpPr>
          <p:spPr bwMode="auto">
            <a:xfrm>
              <a:off x="5776913" y="7439025"/>
              <a:ext cx="49213" cy="44450"/>
            </a:xfrm>
            <a:custGeom>
              <a:avLst/>
              <a:gdLst>
                <a:gd name="T0" fmla="*/ 13 w 13"/>
                <a:gd name="T1" fmla="*/ 4 h 12"/>
                <a:gd name="T2" fmla="*/ 0 w 13"/>
                <a:gd name="T3" fmla="*/ 6 h 12"/>
                <a:gd name="T4" fmla="*/ 11 w 13"/>
                <a:gd name="T5" fmla="*/ 12 h 12"/>
                <a:gd name="T6" fmla="*/ 13 w 13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4"/>
                  </a:moveTo>
                  <a:cubicBezTo>
                    <a:pt x="9" y="0"/>
                    <a:pt x="4" y="2"/>
                    <a:pt x="0" y="6"/>
                  </a:cubicBezTo>
                  <a:cubicBezTo>
                    <a:pt x="4" y="8"/>
                    <a:pt x="7" y="11"/>
                    <a:pt x="11" y="12"/>
                  </a:cubicBezTo>
                  <a:cubicBezTo>
                    <a:pt x="13" y="9"/>
                    <a:pt x="12" y="6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4514"/>
            <p:cNvSpPr>
              <a:spLocks/>
            </p:cNvSpPr>
            <p:nvPr/>
          </p:nvSpPr>
          <p:spPr bwMode="auto">
            <a:xfrm>
              <a:off x="5468938" y="7486650"/>
              <a:ext cx="26988" cy="30163"/>
            </a:xfrm>
            <a:custGeom>
              <a:avLst/>
              <a:gdLst>
                <a:gd name="T0" fmla="*/ 7 w 7"/>
                <a:gd name="T1" fmla="*/ 4 h 8"/>
                <a:gd name="T2" fmla="*/ 1 w 7"/>
                <a:gd name="T3" fmla="*/ 2 h 8"/>
                <a:gd name="T4" fmla="*/ 7 w 7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4"/>
                  </a:moveTo>
                  <a:cubicBezTo>
                    <a:pt x="6" y="0"/>
                    <a:pt x="3" y="4"/>
                    <a:pt x="1" y="2"/>
                  </a:cubicBezTo>
                  <a:cubicBezTo>
                    <a:pt x="0" y="5"/>
                    <a:pt x="6" y="8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Freeform 4515"/>
            <p:cNvSpPr>
              <a:spLocks/>
            </p:cNvSpPr>
            <p:nvPr/>
          </p:nvSpPr>
          <p:spPr bwMode="auto">
            <a:xfrm>
              <a:off x="5116513" y="7445375"/>
              <a:ext cx="41275" cy="19050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4 h 5"/>
                <a:gd name="T4" fmla="*/ 10 w 11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1" y="0"/>
                    <a:pt x="3" y="0"/>
                    <a:pt x="0" y="4"/>
                  </a:cubicBezTo>
                  <a:cubicBezTo>
                    <a:pt x="3" y="5"/>
                    <a:pt x="7" y="4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4516"/>
            <p:cNvSpPr>
              <a:spLocks/>
            </p:cNvSpPr>
            <p:nvPr/>
          </p:nvSpPr>
          <p:spPr bwMode="auto">
            <a:xfrm>
              <a:off x="4940300" y="7445375"/>
              <a:ext cx="52388" cy="26988"/>
            </a:xfrm>
            <a:custGeom>
              <a:avLst/>
              <a:gdLst>
                <a:gd name="T0" fmla="*/ 14 w 14"/>
                <a:gd name="T1" fmla="*/ 0 h 7"/>
                <a:gd name="T2" fmla="*/ 0 w 14"/>
                <a:gd name="T3" fmla="*/ 6 h 7"/>
                <a:gd name="T4" fmla="*/ 14 w 1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0"/>
                  </a:moveTo>
                  <a:cubicBezTo>
                    <a:pt x="9" y="3"/>
                    <a:pt x="1" y="3"/>
                    <a:pt x="0" y="6"/>
                  </a:cubicBezTo>
                  <a:cubicBezTo>
                    <a:pt x="4" y="7"/>
                    <a:pt x="12" y="6"/>
                    <a:pt x="1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4517"/>
            <p:cNvSpPr>
              <a:spLocks/>
            </p:cNvSpPr>
            <p:nvPr/>
          </p:nvSpPr>
          <p:spPr bwMode="auto">
            <a:xfrm>
              <a:off x="4621213" y="7453312"/>
              <a:ext cx="36513" cy="26988"/>
            </a:xfrm>
            <a:custGeom>
              <a:avLst/>
              <a:gdLst>
                <a:gd name="T0" fmla="*/ 10 w 10"/>
                <a:gd name="T1" fmla="*/ 2 h 7"/>
                <a:gd name="T2" fmla="*/ 0 w 10"/>
                <a:gd name="T3" fmla="*/ 1 h 7"/>
                <a:gd name="T4" fmla="*/ 10 w 10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2"/>
                  </a:moveTo>
                  <a:cubicBezTo>
                    <a:pt x="7" y="0"/>
                    <a:pt x="4" y="2"/>
                    <a:pt x="0" y="1"/>
                  </a:cubicBezTo>
                  <a:cubicBezTo>
                    <a:pt x="0" y="4"/>
                    <a:pt x="7" y="7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4518"/>
            <p:cNvSpPr>
              <a:spLocks/>
            </p:cNvSpPr>
            <p:nvPr/>
          </p:nvSpPr>
          <p:spPr bwMode="auto">
            <a:xfrm>
              <a:off x="4302125" y="7392987"/>
              <a:ext cx="19050" cy="26988"/>
            </a:xfrm>
            <a:custGeom>
              <a:avLst/>
              <a:gdLst>
                <a:gd name="T0" fmla="*/ 3 w 5"/>
                <a:gd name="T1" fmla="*/ 0 h 7"/>
                <a:gd name="T2" fmla="*/ 0 w 5"/>
                <a:gd name="T3" fmla="*/ 7 h 7"/>
                <a:gd name="T4" fmla="*/ 5 w 5"/>
                <a:gd name="T5" fmla="*/ 5 h 7"/>
                <a:gd name="T6" fmla="*/ 3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2" y="2"/>
                    <a:pt x="0" y="4"/>
                    <a:pt x="0" y="7"/>
                  </a:cubicBezTo>
                  <a:cubicBezTo>
                    <a:pt x="1" y="7"/>
                    <a:pt x="3" y="7"/>
                    <a:pt x="5" y="5"/>
                  </a:cubicBezTo>
                  <a:cubicBezTo>
                    <a:pt x="4" y="3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4519"/>
            <p:cNvSpPr>
              <a:spLocks/>
            </p:cNvSpPr>
            <p:nvPr/>
          </p:nvSpPr>
          <p:spPr bwMode="auto">
            <a:xfrm>
              <a:off x="3179763" y="6019800"/>
              <a:ext cx="79375" cy="49213"/>
            </a:xfrm>
            <a:custGeom>
              <a:avLst/>
              <a:gdLst>
                <a:gd name="T0" fmla="*/ 21 w 21"/>
                <a:gd name="T1" fmla="*/ 4 h 13"/>
                <a:gd name="T2" fmla="*/ 0 w 21"/>
                <a:gd name="T3" fmla="*/ 5 h 13"/>
                <a:gd name="T4" fmla="*/ 21 w 21"/>
                <a:gd name="T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3">
                  <a:moveTo>
                    <a:pt x="21" y="4"/>
                  </a:moveTo>
                  <a:cubicBezTo>
                    <a:pt x="15" y="0"/>
                    <a:pt x="7" y="9"/>
                    <a:pt x="0" y="5"/>
                  </a:cubicBezTo>
                  <a:cubicBezTo>
                    <a:pt x="3" y="13"/>
                    <a:pt x="15" y="7"/>
                    <a:pt x="2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4520"/>
            <p:cNvSpPr>
              <a:spLocks/>
            </p:cNvSpPr>
            <p:nvPr/>
          </p:nvSpPr>
          <p:spPr bwMode="auto">
            <a:xfrm>
              <a:off x="3141663" y="6038850"/>
              <a:ext cx="34925" cy="17463"/>
            </a:xfrm>
            <a:custGeom>
              <a:avLst/>
              <a:gdLst>
                <a:gd name="T0" fmla="*/ 9 w 9"/>
                <a:gd name="T1" fmla="*/ 3 h 5"/>
                <a:gd name="T2" fmla="*/ 0 w 9"/>
                <a:gd name="T3" fmla="*/ 4 h 5"/>
                <a:gd name="T4" fmla="*/ 9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0"/>
                    <a:pt x="4" y="0"/>
                    <a:pt x="0" y="4"/>
                  </a:cubicBezTo>
                  <a:cubicBezTo>
                    <a:pt x="3" y="5"/>
                    <a:pt x="6" y="5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4521"/>
            <p:cNvSpPr>
              <a:spLocks/>
            </p:cNvSpPr>
            <p:nvPr/>
          </p:nvSpPr>
          <p:spPr bwMode="auto">
            <a:xfrm>
              <a:off x="3611563" y="7431087"/>
              <a:ext cx="71438" cy="38100"/>
            </a:xfrm>
            <a:custGeom>
              <a:avLst/>
              <a:gdLst>
                <a:gd name="T0" fmla="*/ 15 w 19"/>
                <a:gd name="T1" fmla="*/ 0 h 10"/>
                <a:gd name="T2" fmla="*/ 16 w 19"/>
                <a:gd name="T3" fmla="*/ 5 h 10"/>
                <a:gd name="T4" fmla="*/ 0 w 19"/>
                <a:gd name="T5" fmla="*/ 6 h 10"/>
                <a:gd name="T6" fmla="*/ 19 w 19"/>
                <a:gd name="T7" fmla="*/ 8 h 10"/>
                <a:gd name="T8" fmla="*/ 15 w 19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5" y="0"/>
                  </a:moveTo>
                  <a:cubicBezTo>
                    <a:pt x="14" y="2"/>
                    <a:pt x="14" y="4"/>
                    <a:pt x="16" y="5"/>
                  </a:cubicBezTo>
                  <a:cubicBezTo>
                    <a:pt x="9" y="5"/>
                    <a:pt x="8" y="4"/>
                    <a:pt x="0" y="6"/>
                  </a:cubicBezTo>
                  <a:cubicBezTo>
                    <a:pt x="6" y="9"/>
                    <a:pt x="13" y="10"/>
                    <a:pt x="19" y="8"/>
                  </a:cubicBezTo>
                  <a:cubicBezTo>
                    <a:pt x="16" y="5"/>
                    <a:pt x="17" y="3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4522"/>
            <p:cNvSpPr>
              <a:spLocks/>
            </p:cNvSpPr>
            <p:nvPr/>
          </p:nvSpPr>
          <p:spPr bwMode="auto">
            <a:xfrm>
              <a:off x="3540125" y="7367587"/>
              <a:ext cx="30163" cy="33338"/>
            </a:xfrm>
            <a:custGeom>
              <a:avLst/>
              <a:gdLst>
                <a:gd name="T0" fmla="*/ 5 w 8"/>
                <a:gd name="T1" fmla="*/ 0 h 9"/>
                <a:gd name="T2" fmla="*/ 3 w 8"/>
                <a:gd name="T3" fmla="*/ 9 h 9"/>
                <a:gd name="T4" fmla="*/ 5 w 8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5" y="0"/>
                  </a:moveTo>
                  <a:cubicBezTo>
                    <a:pt x="5" y="3"/>
                    <a:pt x="0" y="6"/>
                    <a:pt x="3" y="9"/>
                  </a:cubicBezTo>
                  <a:cubicBezTo>
                    <a:pt x="7" y="9"/>
                    <a:pt x="8" y="4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4523"/>
            <p:cNvSpPr>
              <a:spLocks/>
            </p:cNvSpPr>
            <p:nvPr/>
          </p:nvSpPr>
          <p:spPr bwMode="auto">
            <a:xfrm>
              <a:off x="3559175" y="7423150"/>
              <a:ext cx="30163" cy="30163"/>
            </a:xfrm>
            <a:custGeom>
              <a:avLst/>
              <a:gdLst>
                <a:gd name="T0" fmla="*/ 7 w 8"/>
                <a:gd name="T1" fmla="*/ 5 h 8"/>
                <a:gd name="T2" fmla="*/ 4 w 8"/>
                <a:gd name="T3" fmla="*/ 0 h 8"/>
                <a:gd name="T4" fmla="*/ 0 w 8"/>
                <a:gd name="T5" fmla="*/ 6 h 8"/>
                <a:gd name="T6" fmla="*/ 7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7" y="5"/>
                  </a:moveTo>
                  <a:cubicBezTo>
                    <a:pt x="8" y="4"/>
                    <a:pt x="5" y="2"/>
                    <a:pt x="4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2" y="8"/>
                    <a:pt x="5" y="2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4524"/>
            <p:cNvSpPr>
              <a:spLocks/>
            </p:cNvSpPr>
            <p:nvPr/>
          </p:nvSpPr>
          <p:spPr bwMode="auto">
            <a:xfrm>
              <a:off x="2722563" y="7423150"/>
              <a:ext cx="25400" cy="30163"/>
            </a:xfrm>
            <a:custGeom>
              <a:avLst/>
              <a:gdLst>
                <a:gd name="T0" fmla="*/ 7 w 7"/>
                <a:gd name="T1" fmla="*/ 3 h 8"/>
                <a:gd name="T2" fmla="*/ 0 w 7"/>
                <a:gd name="T3" fmla="*/ 7 h 8"/>
                <a:gd name="T4" fmla="*/ 6 w 7"/>
                <a:gd name="T5" fmla="*/ 5 h 8"/>
                <a:gd name="T6" fmla="*/ 7 w 7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3"/>
                  </a:moveTo>
                  <a:cubicBezTo>
                    <a:pt x="4" y="0"/>
                    <a:pt x="2" y="5"/>
                    <a:pt x="0" y="7"/>
                  </a:cubicBezTo>
                  <a:cubicBezTo>
                    <a:pt x="2" y="8"/>
                    <a:pt x="4" y="7"/>
                    <a:pt x="6" y="5"/>
                  </a:cubicBezTo>
                  <a:cubicBezTo>
                    <a:pt x="5" y="4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4525"/>
            <p:cNvSpPr>
              <a:spLocks/>
            </p:cNvSpPr>
            <p:nvPr/>
          </p:nvSpPr>
          <p:spPr bwMode="auto">
            <a:xfrm>
              <a:off x="2668588" y="7464425"/>
              <a:ext cx="23813" cy="34925"/>
            </a:xfrm>
            <a:custGeom>
              <a:avLst/>
              <a:gdLst>
                <a:gd name="T0" fmla="*/ 6 w 6"/>
                <a:gd name="T1" fmla="*/ 3 h 9"/>
                <a:gd name="T2" fmla="*/ 0 w 6"/>
                <a:gd name="T3" fmla="*/ 8 h 9"/>
                <a:gd name="T4" fmla="*/ 6 w 6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4" y="0"/>
                    <a:pt x="0" y="6"/>
                    <a:pt x="0" y="8"/>
                  </a:cubicBezTo>
                  <a:cubicBezTo>
                    <a:pt x="4" y="9"/>
                    <a:pt x="6" y="6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4526"/>
            <p:cNvSpPr>
              <a:spLocks/>
            </p:cNvSpPr>
            <p:nvPr/>
          </p:nvSpPr>
          <p:spPr bwMode="auto">
            <a:xfrm>
              <a:off x="2519363" y="7427912"/>
              <a:ext cx="115888" cy="36513"/>
            </a:xfrm>
            <a:custGeom>
              <a:avLst/>
              <a:gdLst>
                <a:gd name="T0" fmla="*/ 31 w 31"/>
                <a:gd name="T1" fmla="*/ 4 h 10"/>
                <a:gd name="T2" fmla="*/ 8 w 31"/>
                <a:gd name="T3" fmla="*/ 3 h 10"/>
                <a:gd name="T4" fmla="*/ 0 w 31"/>
                <a:gd name="T5" fmla="*/ 9 h 10"/>
                <a:gd name="T6" fmla="*/ 31 w 31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0">
                  <a:moveTo>
                    <a:pt x="31" y="4"/>
                  </a:moveTo>
                  <a:cubicBezTo>
                    <a:pt x="24" y="0"/>
                    <a:pt x="15" y="3"/>
                    <a:pt x="8" y="3"/>
                  </a:cubicBezTo>
                  <a:cubicBezTo>
                    <a:pt x="9" y="8"/>
                    <a:pt x="4" y="6"/>
                    <a:pt x="0" y="9"/>
                  </a:cubicBezTo>
                  <a:cubicBezTo>
                    <a:pt x="11" y="10"/>
                    <a:pt x="19" y="5"/>
                    <a:pt x="3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4527"/>
            <p:cNvSpPr>
              <a:spLocks/>
            </p:cNvSpPr>
            <p:nvPr/>
          </p:nvSpPr>
          <p:spPr bwMode="auto">
            <a:xfrm>
              <a:off x="2497138" y="7431087"/>
              <a:ext cx="36513" cy="26988"/>
            </a:xfrm>
            <a:custGeom>
              <a:avLst/>
              <a:gdLst>
                <a:gd name="T0" fmla="*/ 10 w 10"/>
                <a:gd name="T1" fmla="*/ 3 h 7"/>
                <a:gd name="T2" fmla="*/ 0 w 10"/>
                <a:gd name="T3" fmla="*/ 5 h 7"/>
                <a:gd name="T4" fmla="*/ 10 w 1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3"/>
                  </a:moveTo>
                  <a:cubicBezTo>
                    <a:pt x="7" y="0"/>
                    <a:pt x="3" y="4"/>
                    <a:pt x="0" y="5"/>
                  </a:cubicBezTo>
                  <a:cubicBezTo>
                    <a:pt x="3" y="7"/>
                    <a:pt x="6" y="7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4528"/>
            <p:cNvSpPr>
              <a:spLocks/>
            </p:cNvSpPr>
            <p:nvPr/>
          </p:nvSpPr>
          <p:spPr bwMode="auto">
            <a:xfrm>
              <a:off x="2439988" y="7434262"/>
              <a:ext cx="41275" cy="30163"/>
            </a:xfrm>
            <a:custGeom>
              <a:avLst/>
              <a:gdLst>
                <a:gd name="T0" fmla="*/ 11 w 11"/>
                <a:gd name="T1" fmla="*/ 3 h 8"/>
                <a:gd name="T2" fmla="*/ 0 w 11"/>
                <a:gd name="T3" fmla="*/ 1 h 8"/>
                <a:gd name="T4" fmla="*/ 11 w 11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3"/>
                  </a:moveTo>
                  <a:cubicBezTo>
                    <a:pt x="7" y="2"/>
                    <a:pt x="4" y="0"/>
                    <a:pt x="0" y="1"/>
                  </a:cubicBezTo>
                  <a:cubicBezTo>
                    <a:pt x="1" y="5"/>
                    <a:pt x="7" y="8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4529"/>
            <p:cNvSpPr>
              <a:spLocks/>
            </p:cNvSpPr>
            <p:nvPr/>
          </p:nvSpPr>
          <p:spPr bwMode="auto">
            <a:xfrm>
              <a:off x="2398713" y="7392987"/>
              <a:ext cx="49213" cy="38100"/>
            </a:xfrm>
            <a:custGeom>
              <a:avLst/>
              <a:gdLst>
                <a:gd name="T0" fmla="*/ 13 w 13"/>
                <a:gd name="T1" fmla="*/ 5 h 10"/>
                <a:gd name="T2" fmla="*/ 5 w 13"/>
                <a:gd name="T3" fmla="*/ 0 h 10"/>
                <a:gd name="T4" fmla="*/ 2 w 13"/>
                <a:gd name="T5" fmla="*/ 10 h 10"/>
                <a:gd name="T6" fmla="*/ 13 w 13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3" y="5"/>
                  </a:moveTo>
                  <a:cubicBezTo>
                    <a:pt x="9" y="5"/>
                    <a:pt x="7" y="2"/>
                    <a:pt x="5" y="0"/>
                  </a:cubicBezTo>
                  <a:cubicBezTo>
                    <a:pt x="2" y="4"/>
                    <a:pt x="0" y="4"/>
                    <a:pt x="2" y="10"/>
                  </a:cubicBezTo>
                  <a:cubicBezTo>
                    <a:pt x="3" y="3"/>
                    <a:pt x="9" y="9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4530"/>
            <p:cNvSpPr>
              <a:spLocks/>
            </p:cNvSpPr>
            <p:nvPr/>
          </p:nvSpPr>
          <p:spPr bwMode="auto">
            <a:xfrm>
              <a:off x="2373313" y="7607300"/>
              <a:ext cx="33338" cy="26988"/>
            </a:xfrm>
            <a:custGeom>
              <a:avLst/>
              <a:gdLst>
                <a:gd name="T0" fmla="*/ 7 w 9"/>
                <a:gd name="T1" fmla="*/ 4 h 7"/>
                <a:gd name="T2" fmla="*/ 0 w 9"/>
                <a:gd name="T3" fmla="*/ 3 h 7"/>
                <a:gd name="T4" fmla="*/ 4 w 9"/>
                <a:gd name="T5" fmla="*/ 7 h 7"/>
                <a:gd name="T6" fmla="*/ 7 w 9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4"/>
                  </a:moveTo>
                  <a:cubicBezTo>
                    <a:pt x="9" y="0"/>
                    <a:pt x="2" y="1"/>
                    <a:pt x="0" y="3"/>
                  </a:cubicBezTo>
                  <a:cubicBezTo>
                    <a:pt x="1" y="6"/>
                    <a:pt x="3" y="5"/>
                    <a:pt x="4" y="7"/>
                  </a:cubicBezTo>
                  <a:cubicBezTo>
                    <a:pt x="6" y="5"/>
                    <a:pt x="5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4531"/>
            <p:cNvSpPr>
              <a:spLocks/>
            </p:cNvSpPr>
            <p:nvPr/>
          </p:nvSpPr>
          <p:spPr bwMode="auto">
            <a:xfrm>
              <a:off x="2197100" y="7439025"/>
              <a:ext cx="69850" cy="60325"/>
            </a:xfrm>
            <a:custGeom>
              <a:avLst/>
              <a:gdLst>
                <a:gd name="T0" fmla="*/ 18 w 19"/>
                <a:gd name="T1" fmla="*/ 5 h 16"/>
                <a:gd name="T2" fmla="*/ 18 w 19"/>
                <a:gd name="T3" fmla="*/ 3 h 16"/>
                <a:gd name="T4" fmla="*/ 17 w 19"/>
                <a:gd name="T5" fmla="*/ 1 h 16"/>
                <a:gd name="T6" fmla="*/ 0 w 19"/>
                <a:gd name="T7" fmla="*/ 6 h 16"/>
                <a:gd name="T8" fmla="*/ 0 w 19"/>
                <a:gd name="T9" fmla="*/ 9 h 16"/>
                <a:gd name="T10" fmla="*/ 13 w 19"/>
                <a:gd name="T11" fmla="*/ 5 h 16"/>
                <a:gd name="T12" fmla="*/ 10 w 19"/>
                <a:gd name="T13" fmla="*/ 12 h 16"/>
                <a:gd name="T14" fmla="*/ 17 w 19"/>
                <a:gd name="T15" fmla="*/ 10 h 16"/>
                <a:gd name="T16" fmla="*/ 18 w 19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6">
                  <a:moveTo>
                    <a:pt x="18" y="5"/>
                  </a:moveTo>
                  <a:cubicBezTo>
                    <a:pt x="19" y="5"/>
                    <a:pt x="19" y="4"/>
                    <a:pt x="18" y="3"/>
                  </a:cubicBezTo>
                  <a:cubicBezTo>
                    <a:pt x="18" y="3"/>
                    <a:pt x="18" y="2"/>
                    <a:pt x="17" y="1"/>
                  </a:cubicBezTo>
                  <a:cubicBezTo>
                    <a:pt x="14" y="6"/>
                    <a:pt x="6" y="0"/>
                    <a:pt x="0" y="6"/>
                  </a:cubicBezTo>
                  <a:cubicBezTo>
                    <a:pt x="1" y="7"/>
                    <a:pt x="1" y="8"/>
                    <a:pt x="0" y="9"/>
                  </a:cubicBezTo>
                  <a:cubicBezTo>
                    <a:pt x="4" y="7"/>
                    <a:pt x="8" y="8"/>
                    <a:pt x="13" y="5"/>
                  </a:cubicBezTo>
                  <a:cubicBezTo>
                    <a:pt x="17" y="10"/>
                    <a:pt x="11" y="8"/>
                    <a:pt x="10" y="12"/>
                  </a:cubicBezTo>
                  <a:cubicBezTo>
                    <a:pt x="12" y="16"/>
                    <a:pt x="15" y="7"/>
                    <a:pt x="17" y="10"/>
                  </a:cubicBezTo>
                  <a:cubicBezTo>
                    <a:pt x="18" y="9"/>
                    <a:pt x="14" y="3"/>
                    <a:pt x="1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4532"/>
            <p:cNvSpPr>
              <a:spLocks/>
            </p:cNvSpPr>
            <p:nvPr/>
          </p:nvSpPr>
          <p:spPr bwMode="auto">
            <a:xfrm>
              <a:off x="2274888" y="7615237"/>
              <a:ext cx="63500" cy="19050"/>
            </a:xfrm>
            <a:custGeom>
              <a:avLst/>
              <a:gdLst>
                <a:gd name="T0" fmla="*/ 17 w 17"/>
                <a:gd name="T1" fmla="*/ 2 h 5"/>
                <a:gd name="T2" fmla="*/ 0 w 17"/>
                <a:gd name="T3" fmla="*/ 4 h 5"/>
                <a:gd name="T4" fmla="*/ 17 w 1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17" y="2"/>
                  </a:moveTo>
                  <a:cubicBezTo>
                    <a:pt x="12" y="0"/>
                    <a:pt x="6" y="0"/>
                    <a:pt x="0" y="4"/>
                  </a:cubicBezTo>
                  <a:cubicBezTo>
                    <a:pt x="5" y="5"/>
                    <a:pt x="11" y="4"/>
                    <a:pt x="1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4533"/>
            <p:cNvSpPr>
              <a:spLocks/>
            </p:cNvSpPr>
            <p:nvPr/>
          </p:nvSpPr>
          <p:spPr bwMode="auto">
            <a:xfrm>
              <a:off x="2139950" y="7434262"/>
              <a:ext cx="38100" cy="38100"/>
            </a:xfrm>
            <a:custGeom>
              <a:avLst/>
              <a:gdLst>
                <a:gd name="T0" fmla="*/ 10 w 10"/>
                <a:gd name="T1" fmla="*/ 7 h 10"/>
                <a:gd name="T2" fmla="*/ 4 w 10"/>
                <a:gd name="T3" fmla="*/ 0 h 10"/>
                <a:gd name="T4" fmla="*/ 0 w 10"/>
                <a:gd name="T5" fmla="*/ 8 h 10"/>
                <a:gd name="T6" fmla="*/ 10 w 10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10" y="7"/>
                  </a:moveTo>
                  <a:cubicBezTo>
                    <a:pt x="7" y="7"/>
                    <a:pt x="8" y="0"/>
                    <a:pt x="4" y="0"/>
                  </a:cubicBezTo>
                  <a:cubicBezTo>
                    <a:pt x="5" y="4"/>
                    <a:pt x="4" y="7"/>
                    <a:pt x="0" y="8"/>
                  </a:cubicBezTo>
                  <a:cubicBezTo>
                    <a:pt x="3" y="10"/>
                    <a:pt x="6" y="8"/>
                    <a:pt x="1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4534"/>
            <p:cNvSpPr>
              <a:spLocks/>
            </p:cNvSpPr>
            <p:nvPr/>
          </p:nvSpPr>
          <p:spPr bwMode="auto">
            <a:xfrm>
              <a:off x="2106613" y="7472362"/>
              <a:ext cx="44450" cy="30163"/>
            </a:xfrm>
            <a:custGeom>
              <a:avLst/>
              <a:gdLst>
                <a:gd name="T0" fmla="*/ 12 w 12"/>
                <a:gd name="T1" fmla="*/ 3 h 8"/>
                <a:gd name="T2" fmla="*/ 0 w 12"/>
                <a:gd name="T3" fmla="*/ 5 h 8"/>
                <a:gd name="T4" fmla="*/ 12 w 12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2" y="3"/>
                  </a:moveTo>
                  <a:cubicBezTo>
                    <a:pt x="8" y="0"/>
                    <a:pt x="4" y="3"/>
                    <a:pt x="0" y="5"/>
                  </a:cubicBezTo>
                  <a:cubicBezTo>
                    <a:pt x="5" y="8"/>
                    <a:pt x="7" y="5"/>
                    <a:pt x="1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4535"/>
            <p:cNvSpPr>
              <a:spLocks/>
            </p:cNvSpPr>
            <p:nvPr/>
          </p:nvSpPr>
          <p:spPr bwMode="auto">
            <a:xfrm>
              <a:off x="2001838" y="7439025"/>
              <a:ext cx="74613" cy="52388"/>
            </a:xfrm>
            <a:custGeom>
              <a:avLst/>
              <a:gdLst>
                <a:gd name="T0" fmla="*/ 1 w 20"/>
                <a:gd name="T1" fmla="*/ 8 h 14"/>
                <a:gd name="T2" fmla="*/ 2 w 20"/>
                <a:gd name="T3" fmla="*/ 13 h 14"/>
                <a:gd name="T4" fmla="*/ 19 w 20"/>
                <a:gd name="T5" fmla="*/ 11 h 14"/>
                <a:gd name="T6" fmla="*/ 1 w 20"/>
                <a:gd name="T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" y="8"/>
                  </a:moveTo>
                  <a:cubicBezTo>
                    <a:pt x="0" y="9"/>
                    <a:pt x="3" y="11"/>
                    <a:pt x="2" y="13"/>
                  </a:cubicBezTo>
                  <a:cubicBezTo>
                    <a:pt x="7" y="14"/>
                    <a:pt x="14" y="4"/>
                    <a:pt x="19" y="11"/>
                  </a:cubicBezTo>
                  <a:cubicBezTo>
                    <a:pt x="20" y="0"/>
                    <a:pt x="7" y="12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4536"/>
            <p:cNvSpPr>
              <a:spLocks/>
            </p:cNvSpPr>
            <p:nvPr/>
          </p:nvSpPr>
          <p:spPr bwMode="auto">
            <a:xfrm>
              <a:off x="2008188" y="7483475"/>
              <a:ext cx="68263" cy="44450"/>
            </a:xfrm>
            <a:custGeom>
              <a:avLst/>
              <a:gdLst>
                <a:gd name="T0" fmla="*/ 18 w 18"/>
                <a:gd name="T1" fmla="*/ 3 h 12"/>
                <a:gd name="T2" fmla="*/ 0 w 18"/>
                <a:gd name="T3" fmla="*/ 8 h 12"/>
                <a:gd name="T4" fmla="*/ 18 w 18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18" y="3"/>
                  </a:moveTo>
                  <a:cubicBezTo>
                    <a:pt x="13" y="0"/>
                    <a:pt x="6" y="5"/>
                    <a:pt x="0" y="8"/>
                  </a:cubicBezTo>
                  <a:cubicBezTo>
                    <a:pt x="5" y="12"/>
                    <a:pt x="12" y="5"/>
                    <a:pt x="1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4537"/>
            <p:cNvSpPr>
              <a:spLocks/>
            </p:cNvSpPr>
            <p:nvPr/>
          </p:nvSpPr>
          <p:spPr bwMode="auto">
            <a:xfrm>
              <a:off x="1985963" y="7527925"/>
              <a:ext cx="38100" cy="38100"/>
            </a:xfrm>
            <a:custGeom>
              <a:avLst/>
              <a:gdLst>
                <a:gd name="T0" fmla="*/ 9 w 10"/>
                <a:gd name="T1" fmla="*/ 6 h 10"/>
                <a:gd name="T2" fmla="*/ 0 w 10"/>
                <a:gd name="T3" fmla="*/ 6 h 10"/>
                <a:gd name="T4" fmla="*/ 9 w 10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9" y="6"/>
                  </a:moveTo>
                  <a:cubicBezTo>
                    <a:pt x="10" y="0"/>
                    <a:pt x="2" y="5"/>
                    <a:pt x="0" y="6"/>
                  </a:cubicBezTo>
                  <a:cubicBezTo>
                    <a:pt x="2" y="10"/>
                    <a:pt x="6" y="3"/>
                    <a:pt x="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4538"/>
            <p:cNvSpPr>
              <a:spLocks/>
            </p:cNvSpPr>
            <p:nvPr/>
          </p:nvSpPr>
          <p:spPr bwMode="auto">
            <a:xfrm>
              <a:off x="1952625" y="7502525"/>
              <a:ext cx="55563" cy="38100"/>
            </a:xfrm>
            <a:custGeom>
              <a:avLst/>
              <a:gdLst>
                <a:gd name="T0" fmla="*/ 15 w 15"/>
                <a:gd name="T1" fmla="*/ 6 h 10"/>
                <a:gd name="T2" fmla="*/ 0 w 15"/>
                <a:gd name="T3" fmla="*/ 7 h 10"/>
                <a:gd name="T4" fmla="*/ 15 w 15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0" y="4"/>
                    <a:pt x="6" y="0"/>
                    <a:pt x="0" y="7"/>
                  </a:cubicBezTo>
                  <a:cubicBezTo>
                    <a:pt x="6" y="3"/>
                    <a:pt x="10" y="10"/>
                    <a:pt x="1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4539"/>
            <p:cNvSpPr>
              <a:spLocks/>
            </p:cNvSpPr>
            <p:nvPr/>
          </p:nvSpPr>
          <p:spPr bwMode="auto">
            <a:xfrm>
              <a:off x="1817688" y="7458075"/>
              <a:ext cx="149225" cy="123825"/>
            </a:xfrm>
            <a:custGeom>
              <a:avLst/>
              <a:gdLst>
                <a:gd name="T0" fmla="*/ 27 w 40"/>
                <a:gd name="T1" fmla="*/ 7 h 33"/>
                <a:gd name="T2" fmla="*/ 22 w 40"/>
                <a:gd name="T3" fmla="*/ 14 h 33"/>
                <a:gd name="T4" fmla="*/ 27 w 40"/>
                <a:gd name="T5" fmla="*/ 7 h 33"/>
                <a:gd name="T6" fmla="*/ 21 w 40"/>
                <a:gd name="T7" fmla="*/ 4 h 33"/>
                <a:gd name="T8" fmla="*/ 0 w 40"/>
                <a:gd name="T9" fmla="*/ 25 h 33"/>
                <a:gd name="T10" fmla="*/ 13 w 40"/>
                <a:gd name="T11" fmla="*/ 17 h 33"/>
                <a:gd name="T12" fmla="*/ 17 w 40"/>
                <a:gd name="T13" fmla="*/ 24 h 33"/>
                <a:gd name="T14" fmla="*/ 40 w 40"/>
                <a:gd name="T15" fmla="*/ 3 h 33"/>
                <a:gd name="T16" fmla="*/ 27 w 40"/>
                <a:gd name="T17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27" y="7"/>
                  </a:moveTo>
                  <a:cubicBezTo>
                    <a:pt x="32" y="13"/>
                    <a:pt x="25" y="17"/>
                    <a:pt x="22" y="14"/>
                  </a:cubicBezTo>
                  <a:cubicBezTo>
                    <a:pt x="20" y="10"/>
                    <a:pt x="25" y="9"/>
                    <a:pt x="27" y="7"/>
                  </a:cubicBezTo>
                  <a:cubicBezTo>
                    <a:pt x="26" y="2"/>
                    <a:pt x="23" y="9"/>
                    <a:pt x="21" y="4"/>
                  </a:cubicBezTo>
                  <a:cubicBezTo>
                    <a:pt x="18" y="13"/>
                    <a:pt x="6" y="22"/>
                    <a:pt x="0" y="25"/>
                  </a:cubicBezTo>
                  <a:cubicBezTo>
                    <a:pt x="0" y="33"/>
                    <a:pt x="12" y="21"/>
                    <a:pt x="13" y="17"/>
                  </a:cubicBezTo>
                  <a:cubicBezTo>
                    <a:pt x="13" y="23"/>
                    <a:pt x="20" y="19"/>
                    <a:pt x="17" y="24"/>
                  </a:cubicBezTo>
                  <a:cubicBezTo>
                    <a:pt x="24" y="19"/>
                    <a:pt x="30" y="12"/>
                    <a:pt x="40" y="3"/>
                  </a:cubicBezTo>
                  <a:cubicBezTo>
                    <a:pt x="36" y="0"/>
                    <a:pt x="32" y="3"/>
                    <a:pt x="2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4540"/>
            <p:cNvSpPr>
              <a:spLocks/>
            </p:cNvSpPr>
            <p:nvPr/>
          </p:nvSpPr>
          <p:spPr bwMode="auto">
            <a:xfrm>
              <a:off x="1790700" y="7494587"/>
              <a:ext cx="41275" cy="41275"/>
            </a:xfrm>
            <a:custGeom>
              <a:avLst/>
              <a:gdLst>
                <a:gd name="T0" fmla="*/ 10 w 11"/>
                <a:gd name="T1" fmla="*/ 5 h 11"/>
                <a:gd name="T2" fmla="*/ 8 w 11"/>
                <a:gd name="T3" fmla="*/ 0 h 11"/>
                <a:gd name="T4" fmla="*/ 1 w 11"/>
                <a:gd name="T5" fmla="*/ 3 h 11"/>
                <a:gd name="T6" fmla="*/ 0 w 11"/>
                <a:gd name="T7" fmla="*/ 8 h 11"/>
                <a:gd name="T8" fmla="*/ 5 w 11"/>
                <a:gd name="T9" fmla="*/ 11 h 11"/>
                <a:gd name="T10" fmla="*/ 10 w 11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10" y="5"/>
                  </a:moveTo>
                  <a:cubicBezTo>
                    <a:pt x="11" y="4"/>
                    <a:pt x="9" y="2"/>
                    <a:pt x="8" y="0"/>
                  </a:cubicBezTo>
                  <a:cubicBezTo>
                    <a:pt x="6" y="1"/>
                    <a:pt x="3" y="4"/>
                    <a:pt x="1" y="3"/>
                  </a:cubicBezTo>
                  <a:cubicBezTo>
                    <a:pt x="1" y="5"/>
                    <a:pt x="2" y="7"/>
                    <a:pt x="0" y="8"/>
                  </a:cubicBezTo>
                  <a:cubicBezTo>
                    <a:pt x="1" y="9"/>
                    <a:pt x="3" y="10"/>
                    <a:pt x="5" y="11"/>
                  </a:cubicBezTo>
                  <a:cubicBezTo>
                    <a:pt x="7" y="8"/>
                    <a:pt x="6" y="2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4541"/>
            <p:cNvSpPr>
              <a:spLocks/>
            </p:cNvSpPr>
            <p:nvPr/>
          </p:nvSpPr>
          <p:spPr bwMode="auto">
            <a:xfrm>
              <a:off x="1760538" y="7480300"/>
              <a:ext cx="34925" cy="25400"/>
            </a:xfrm>
            <a:custGeom>
              <a:avLst/>
              <a:gdLst>
                <a:gd name="T0" fmla="*/ 9 w 9"/>
                <a:gd name="T1" fmla="*/ 0 h 7"/>
                <a:gd name="T2" fmla="*/ 4 w 9"/>
                <a:gd name="T3" fmla="*/ 7 h 7"/>
                <a:gd name="T4" fmla="*/ 9 w 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cubicBezTo>
                    <a:pt x="7" y="0"/>
                    <a:pt x="0" y="2"/>
                    <a:pt x="4" y="7"/>
                  </a:cubicBezTo>
                  <a:cubicBezTo>
                    <a:pt x="8" y="5"/>
                    <a:pt x="7" y="2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4542"/>
            <p:cNvSpPr>
              <a:spLocks/>
            </p:cNvSpPr>
            <p:nvPr/>
          </p:nvSpPr>
          <p:spPr bwMode="auto">
            <a:xfrm>
              <a:off x="1738313" y="7505700"/>
              <a:ext cx="41275" cy="34925"/>
            </a:xfrm>
            <a:custGeom>
              <a:avLst/>
              <a:gdLst>
                <a:gd name="T0" fmla="*/ 9 w 11"/>
                <a:gd name="T1" fmla="*/ 5 h 9"/>
                <a:gd name="T2" fmla="*/ 4 w 11"/>
                <a:gd name="T3" fmla="*/ 0 h 9"/>
                <a:gd name="T4" fmla="*/ 0 w 11"/>
                <a:gd name="T5" fmla="*/ 5 h 9"/>
                <a:gd name="T6" fmla="*/ 9 w 11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9" y="5"/>
                  </a:moveTo>
                  <a:cubicBezTo>
                    <a:pt x="11" y="0"/>
                    <a:pt x="5" y="4"/>
                    <a:pt x="4" y="0"/>
                  </a:cubicBezTo>
                  <a:cubicBezTo>
                    <a:pt x="3" y="4"/>
                    <a:pt x="4" y="4"/>
                    <a:pt x="0" y="5"/>
                  </a:cubicBezTo>
                  <a:cubicBezTo>
                    <a:pt x="3" y="9"/>
                    <a:pt x="6" y="4"/>
                    <a:pt x="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4543"/>
            <p:cNvSpPr>
              <a:spLocks/>
            </p:cNvSpPr>
            <p:nvPr/>
          </p:nvSpPr>
          <p:spPr bwMode="auto">
            <a:xfrm>
              <a:off x="11399838" y="6800850"/>
              <a:ext cx="184150" cy="85725"/>
            </a:xfrm>
            <a:custGeom>
              <a:avLst/>
              <a:gdLst>
                <a:gd name="T0" fmla="*/ 40 w 49"/>
                <a:gd name="T1" fmla="*/ 14 h 23"/>
                <a:gd name="T2" fmla="*/ 41 w 49"/>
                <a:gd name="T3" fmla="*/ 21 h 23"/>
                <a:gd name="T4" fmla="*/ 45 w 49"/>
                <a:gd name="T5" fmla="*/ 18 h 23"/>
                <a:gd name="T6" fmla="*/ 41 w 49"/>
                <a:gd name="T7" fmla="*/ 13 h 23"/>
                <a:gd name="T8" fmla="*/ 18 w 49"/>
                <a:gd name="T9" fmla="*/ 7 h 23"/>
                <a:gd name="T10" fmla="*/ 12 w 49"/>
                <a:gd name="T11" fmla="*/ 6 h 23"/>
                <a:gd name="T12" fmla="*/ 12 w 49"/>
                <a:gd name="T13" fmla="*/ 10 h 23"/>
                <a:gd name="T14" fmla="*/ 7 w 49"/>
                <a:gd name="T15" fmla="*/ 5 h 23"/>
                <a:gd name="T16" fmla="*/ 0 w 49"/>
                <a:gd name="T17" fmla="*/ 16 h 23"/>
                <a:gd name="T18" fmla="*/ 10 w 49"/>
                <a:gd name="T19" fmla="*/ 12 h 23"/>
                <a:gd name="T20" fmla="*/ 18 w 49"/>
                <a:gd name="T21" fmla="*/ 13 h 23"/>
                <a:gd name="T22" fmla="*/ 35 w 49"/>
                <a:gd name="T23" fmla="*/ 23 h 23"/>
                <a:gd name="T24" fmla="*/ 29 w 49"/>
                <a:gd name="T25" fmla="*/ 15 h 23"/>
                <a:gd name="T26" fmla="*/ 40 w 49"/>
                <a:gd name="T2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23">
                  <a:moveTo>
                    <a:pt x="40" y="14"/>
                  </a:moveTo>
                  <a:cubicBezTo>
                    <a:pt x="41" y="16"/>
                    <a:pt x="37" y="18"/>
                    <a:pt x="41" y="21"/>
                  </a:cubicBezTo>
                  <a:cubicBezTo>
                    <a:pt x="42" y="19"/>
                    <a:pt x="44" y="20"/>
                    <a:pt x="45" y="18"/>
                  </a:cubicBezTo>
                  <a:cubicBezTo>
                    <a:pt x="38" y="17"/>
                    <a:pt x="49" y="0"/>
                    <a:pt x="41" y="13"/>
                  </a:cubicBezTo>
                  <a:cubicBezTo>
                    <a:pt x="33" y="11"/>
                    <a:pt x="26" y="13"/>
                    <a:pt x="18" y="7"/>
                  </a:cubicBezTo>
                  <a:cubicBezTo>
                    <a:pt x="14" y="12"/>
                    <a:pt x="13" y="10"/>
                    <a:pt x="12" y="6"/>
                  </a:cubicBezTo>
                  <a:cubicBezTo>
                    <a:pt x="11" y="7"/>
                    <a:pt x="13" y="9"/>
                    <a:pt x="12" y="10"/>
                  </a:cubicBezTo>
                  <a:cubicBezTo>
                    <a:pt x="8" y="12"/>
                    <a:pt x="11" y="6"/>
                    <a:pt x="7" y="5"/>
                  </a:cubicBezTo>
                  <a:cubicBezTo>
                    <a:pt x="6" y="9"/>
                    <a:pt x="5" y="9"/>
                    <a:pt x="0" y="16"/>
                  </a:cubicBezTo>
                  <a:cubicBezTo>
                    <a:pt x="3" y="18"/>
                    <a:pt x="6" y="14"/>
                    <a:pt x="10" y="12"/>
                  </a:cubicBezTo>
                  <a:cubicBezTo>
                    <a:pt x="12" y="18"/>
                    <a:pt x="15" y="14"/>
                    <a:pt x="18" y="13"/>
                  </a:cubicBezTo>
                  <a:cubicBezTo>
                    <a:pt x="23" y="23"/>
                    <a:pt x="32" y="18"/>
                    <a:pt x="35" y="23"/>
                  </a:cubicBezTo>
                  <a:cubicBezTo>
                    <a:pt x="39" y="18"/>
                    <a:pt x="31" y="15"/>
                    <a:pt x="29" y="15"/>
                  </a:cubicBezTo>
                  <a:cubicBezTo>
                    <a:pt x="33" y="11"/>
                    <a:pt x="36" y="19"/>
                    <a:pt x="40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4544"/>
            <p:cNvSpPr>
              <a:spLocks/>
            </p:cNvSpPr>
            <p:nvPr/>
          </p:nvSpPr>
          <p:spPr bwMode="auto">
            <a:xfrm>
              <a:off x="11210925" y="6680200"/>
              <a:ext cx="53975" cy="33338"/>
            </a:xfrm>
            <a:custGeom>
              <a:avLst/>
              <a:gdLst>
                <a:gd name="T0" fmla="*/ 14 w 14"/>
                <a:gd name="T1" fmla="*/ 3 h 9"/>
                <a:gd name="T2" fmla="*/ 0 w 14"/>
                <a:gd name="T3" fmla="*/ 3 h 9"/>
                <a:gd name="T4" fmla="*/ 3 w 14"/>
                <a:gd name="T5" fmla="*/ 9 h 9"/>
                <a:gd name="T6" fmla="*/ 14 w 14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14" y="3"/>
                  </a:moveTo>
                  <a:cubicBezTo>
                    <a:pt x="9" y="1"/>
                    <a:pt x="5" y="1"/>
                    <a:pt x="0" y="3"/>
                  </a:cubicBezTo>
                  <a:cubicBezTo>
                    <a:pt x="3" y="5"/>
                    <a:pt x="1" y="7"/>
                    <a:pt x="3" y="9"/>
                  </a:cubicBezTo>
                  <a:cubicBezTo>
                    <a:pt x="5" y="0"/>
                    <a:pt x="10" y="7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4545"/>
            <p:cNvSpPr>
              <a:spLocks noEditPoints="1"/>
            </p:cNvSpPr>
            <p:nvPr/>
          </p:nvSpPr>
          <p:spPr bwMode="auto">
            <a:xfrm>
              <a:off x="623888" y="5937250"/>
              <a:ext cx="10572750" cy="1873250"/>
            </a:xfrm>
            <a:custGeom>
              <a:avLst/>
              <a:gdLst>
                <a:gd name="T0" fmla="*/ 2654 w 2817"/>
                <a:gd name="T1" fmla="*/ 172 h 499"/>
                <a:gd name="T2" fmla="*/ 1438 w 2817"/>
                <a:gd name="T3" fmla="*/ 62 h 499"/>
                <a:gd name="T4" fmla="*/ 2122 w 2817"/>
                <a:gd name="T5" fmla="*/ 78 h 499"/>
                <a:gd name="T6" fmla="*/ 2497 w 2817"/>
                <a:gd name="T7" fmla="*/ 93 h 499"/>
                <a:gd name="T8" fmla="*/ 2633 w 2817"/>
                <a:gd name="T9" fmla="*/ 91 h 499"/>
                <a:gd name="T10" fmla="*/ 2290 w 2817"/>
                <a:gd name="T11" fmla="*/ 37 h 499"/>
                <a:gd name="T12" fmla="*/ 804 w 2817"/>
                <a:gd name="T13" fmla="*/ 31 h 499"/>
                <a:gd name="T14" fmla="*/ 334 w 2817"/>
                <a:gd name="T15" fmla="*/ 89 h 499"/>
                <a:gd name="T16" fmla="*/ 149 w 2817"/>
                <a:gd name="T17" fmla="*/ 214 h 499"/>
                <a:gd name="T18" fmla="*/ 22 w 2817"/>
                <a:gd name="T19" fmla="*/ 323 h 499"/>
                <a:gd name="T20" fmla="*/ 10 w 2817"/>
                <a:gd name="T21" fmla="*/ 315 h 499"/>
                <a:gd name="T22" fmla="*/ 63 w 2817"/>
                <a:gd name="T23" fmla="*/ 391 h 499"/>
                <a:gd name="T24" fmla="*/ 241 w 2817"/>
                <a:gd name="T25" fmla="*/ 405 h 499"/>
                <a:gd name="T26" fmla="*/ 451 w 2817"/>
                <a:gd name="T27" fmla="*/ 399 h 499"/>
                <a:gd name="T28" fmla="*/ 708 w 2817"/>
                <a:gd name="T29" fmla="*/ 382 h 499"/>
                <a:gd name="T30" fmla="*/ 912 w 2817"/>
                <a:gd name="T31" fmla="*/ 393 h 499"/>
                <a:gd name="T32" fmla="*/ 1184 w 2817"/>
                <a:gd name="T33" fmla="*/ 401 h 499"/>
                <a:gd name="T34" fmla="*/ 1376 w 2817"/>
                <a:gd name="T35" fmla="*/ 395 h 499"/>
                <a:gd name="T36" fmla="*/ 1583 w 2817"/>
                <a:gd name="T37" fmla="*/ 417 h 499"/>
                <a:gd name="T38" fmla="*/ 1657 w 2817"/>
                <a:gd name="T39" fmla="*/ 427 h 499"/>
                <a:gd name="T40" fmla="*/ 1814 w 2817"/>
                <a:gd name="T41" fmla="*/ 429 h 499"/>
                <a:gd name="T42" fmla="*/ 2009 w 2817"/>
                <a:gd name="T43" fmla="*/ 445 h 499"/>
                <a:gd name="T44" fmla="*/ 2279 w 2817"/>
                <a:gd name="T45" fmla="*/ 473 h 499"/>
                <a:gd name="T46" fmla="*/ 2488 w 2817"/>
                <a:gd name="T47" fmla="*/ 479 h 499"/>
                <a:gd name="T48" fmla="*/ 2379 w 2817"/>
                <a:gd name="T49" fmla="*/ 443 h 499"/>
                <a:gd name="T50" fmla="*/ 2183 w 2817"/>
                <a:gd name="T51" fmla="*/ 393 h 499"/>
                <a:gd name="T52" fmla="*/ 2224 w 2817"/>
                <a:gd name="T53" fmla="*/ 387 h 499"/>
                <a:gd name="T54" fmla="*/ 2477 w 2817"/>
                <a:gd name="T55" fmla="*/ 433 h 499"/>
                <a:gd name="T56" fmla="*/ 2672 w 2817"/>
                <a:gd name="T57" fmla="*/ 446 h 499"/>
                <a:gd name="T58" fmla="*/ 2642 w 2817"/>
                <a:gd name="T59" fmla="*/ 393 h 499"/>
                <a:gd name="T60" fmla="*/ 2706 w 2817"/>
                <a:gd name="T61" fmla="*/ 380 h 499"/>
                <a:gd name="T62" fmla="*/ 2388 w 2817"/>
                <a:gd name="T63" fmla="*/ 306 h 499"/>
                <a:gd name="T64" fmla="*/ 2126 w 2817"/>
                <a:gd name="T65" fmla="*/ 278 h 499"/>
                <a:gd name="T66" fmla="*/ 2072 w 2817"/>
                <a:gd name="T67" fmla="*/ 250 h 499"/>
                <a:gd name="T68" fmla="*/ 2318 w 2817"/>
                <a:gd name="T69" fmla="*/ 275 h 499"/>
                <a:gd name="T70" fmla="*/ 2577 w 2817"/>
                <a:gd name="T71" fmla="*/ 280 h 499"/>
                <a:gd name="T72" fmla="*/ 2614 w 2817"/>
                <a:gd name="T73" fmla="*/ 234 h 499"/>
                <a:gd name="T74" fmla="*/ 2761 w 2817"/>
                <a:gd name="T75" fmla="*/ 225 h 499"/>
                <a:gd name="T76" fmla="*/ 713 w 2817"/>
                <a:gd name="T77" fmla="*/ 382 h 499"/>
                <a:gd name="T78" fmla="*/ 2685 w 2817"/>
                <a:gd name="T79" fmla="*/ 359 h 499"/>
                <a:gd name="T80" fmla="*/ 2531 w 2817"/>
                <a:gd name="T81" fmla="*/ 259 h 499"/>
                <a:gd name="T82" fmla="*/ 2350 w 2817"/>
                <a:gd name="T83" fmla="*/ 49 h 499"/>
                <a:gd name="T84" fmla="*/ 2465 w 2817"/>
                <a:gd name="T85" fmla="*/ 245 h 499"/>
                <a:gd name="T86" fmla="*/ 2560 w 2817"/>
                <a:gd name="T87" fmla="*/ 396 h 499"/>
                <a:gd name="T88" fmla="*/ 2389 w 2817"/>
                <a:gd name="T89" fmla="*/ 240 h 499"/>
                <a:gd name="T90" fmla="*/ 2471 w 2817"/>
                <a:gd name="T91" fmla="*/ 384 h 499"/>
                <a:gd name="T92" fmla="*/ 2460 w 2817"/>
                <a:gd name="T93" fmla="*/ 474 h 499"/>
                <a:gd name="T94" fmla="*/ 2368 w 2817"/>
                <a:gd name="T95" fmla="*/ 454 h 499"/>
                <a:gd name="T96" fmla="*/ 2313 w 2817"/>
                <a:gd name="T97" fmla="*/ 444 h 499"/>
                <a:gd name="T98" fmla="*/ 2212 w 2817"/>
                <a:gd name="T99" fmla="*/ 358 h 499"/>
                <a:gd name="T100" fmla="*/ 2118 w 2817"/>
                <a:gd name="T101" fmla="*/ 378 h 499"/>
                <a:gd name="T102" fmla="*/ 2127 w 2817"/>
                <a:gd name="T103" fmla="*/ 425 h 499"/>
                <a:gd name="T104" fmla="*/ 1956 w 2817"/>
                <a:gd name="T105" fmla="*/ 242 h 499"/>
                <a:gd name="T106" fmla="*/ 1968 w 2817"/>
                <a:gd name="T107" fmla="*/ 352 h 499"/>
                <a:gd name="T108" fmla="*/ 1845 w 2817"/>
                <a:gd name="T109" fmla="*/ 247 h 499"/>
                <a:gd name="T110" fmla="*/ 1854 w 2817"/>
                <a:gd name="T111" fmla="*/ 346 h 499"/>
                <a:gd name="T112" fmla="*/ 1748 w 2817"/>
                <a:gd name="T113" fmla="*/ 333 h 499"/>
                <a:gd name="T114" fmla="*/ 1646 w 2817"/>
                <a:gd name="T115" fmla="*/ 409 h 499"/>
                <a:gd name="T116" fmla="*/ 1264 w 2817"/>
                <a:gd name="T117" fmla="*/ 62 h 499"/>
                <a:gd name="T118" fmla="*/ 1484 w 2817"/>
                <a:gd name="T119" fmla="*/ 407 h 499"/>
                <a:gd name="T120" fmla="*/ 611 w 2817"/>
                <a:gd name="T121" fmla="*/ 41 h 499"/>
                <a:gd name="T122" fmla="*/ 254 w 2817"/>
                <a:gd name="T123" fmla="*/ 17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17" h="499">
                  <a:moveTo>
                    <a:pt x="2813" y="199"/>
                  </a:moveTo>
                  <a:cubicBezTo>
                    <a:pt x="2810" y="199"/>
                    <a:pt x="2809" y="201"/>
                    <a:pt x="2812" y="204"/>
                  </a:cubicBezTo>
                  <a:cubicBezTo>
                    <a:pt x="2810" y="205"/>
                    <a:pt x="2809" y="203"/>
                    <a:pt x="2808" y="202"/>
                  </a:cubicBezTo>
                  <a:cubicBezTo>
                    <a:pt x="2805" y="204"/>
                    <a:pt x="2806" y="206"/>
                    <a:pt x="2803" y="209"/>
                  </a:cubicBezTo>
                  <a:cubicBezTo>
                    <a:pt x="2798" y="208"/>
                    <a:pt x="2793" y="206"/>
                    <a:pt x="2787" y="210"/>
                  </a:cubicBezTo>
                  <a:cubicBezTo>
                    <a:pt x="2781" y="199"/>
                    <a:pt x="2774" y="208"/>
                    <a:pt x="2768" y="205"/>
                  </a:cubicBezTo>
                  <a:cubicBezTo>
                    <a:pt x="2768" y="196"/>
                    <a:pt x="2778" y="202"/>
                    <a:pt x="2779" y="195"/>
                  </a:cubicBezTo>
                  <a:cubicBezTo>
                    <a:pt x="2769" y="198"/>
                    <a:pt x="2763" y="190"/>
                    <a:pt x="2752" y="197"/>
                  </a:cubicBezTo>
                  <a:cubicBezTo>
                    <a:pt x="2749" y="193"/>
                    <a:pt x="2748" y="189"/>
                    <a:pt x="2743" y="195"/>
                  </a:cubicBezTo>
                  <a:cubicBezTo>
                    <a:pt x="2741" y="190"/>
                    <a:pt x="2742" y="185"/>
                    <a:pt x="2746" y="184"/>
                  </a:cubicBezTo>
                  <a:cubicBezTo>
                    <a:pt x="2745" y="181"/>
                    <a:pt x="2743" y="184"/>
                    <a:pt x="2742" y="183"/>
                  </a:cubicBezTo>
                  <a:cubicBezTo>
                    <a:pt x="2743" y="186"/>
                    <a:pt x="2737" y="189"/>
                    <a:pt x="2741" y="193"/>
                  </a:cubicBezTo>
                  <a:cubicBezTo>
                    <a:pt x="2735" y="187"/>
                    <a:pt x="2729" y="194"/>
                    <a:pt x="2722" y="193"/>
                  </a:cubicBezTo>
                  <a:cubicBezTo>
                    <a:pt x="2731" y="189"/>
                    <a:pt x="2736" y="185"/>
                    <a:pt x="2738" y="184"/>
                  </a:cubicBezTo>
                  <a:cubicBezTo>
                    <a:pt x="2736" y="177"/>
                    <a:pt x="2725" y="187"/>
                    <a:pt x="2719" y="188"/>
                  </a:cubicBezTo>
                  <a:cubicBezTo>
                    <a:pt x="2719" y="183"/>
                    <a:pt x="2713" y="184"/>
                    <a:pt x="2709" y="185"/>
                  </a:cubicBezTo>
                  <a:cubicBezTo>
                    <a:pt x="2709" y="186"/>
                    <a:pt x="2710" y="187"/>
                    <a:pt x="2709" y="189"/>
                  </a:cubicBezTo>
                  <a:cubicBezTo>
                    <a:pt x="2708" y="189"/>
                    <a:pt x="2707" y="189"/>
                    <a:pt x="2706" y="190"/>
                  </a:cubicBezTo>
                  <a:cubicBezTo>
                    <a:pt x="2706" y="188"/>
                    <a:pt x="2708" y="186"/>
                    <a:pt x="2706" y="185"/>
                  </a:cubicBezTo>
                  <a:cubicBezTo>
                    <a:pt x="2698" y="184"/>
                    <a:pt x="2691" y="188"/>
                    <a:pt x="2683" y="188"/>
                  </a:cubicBezTo>
                  <a:cubicBezTo>
                    <a:pt x="2683" y="187"/>
                    <a:pt x="2683" y="186"/>
                    <a:pt x="2682" y="185"/>
                  </a:cubicBezTo>
                  <a:cubicBezTo>
                    <a:pt x="2691" y="183"/>
                    <a:pt x="2693" y="180"/>
                    <a:pt x="2701" y="178"/>
                  </a:cubicBezTo>
                  <a:cubicBezTo>
                    <a:pt x="2695" y="173"/>
                    <a:pt x="2688" y="177"/>
                    <a:pt x="2682" y="174"/>
                  </a:cubicBezTo>
                  <a:cubicBezTo>
                    <a:pt x="2680" y="177"/>
                    <a:pt x="2685" y="175"/>
                    <a:pt x="2685" y="178"/>
                  </a:cubicBezTo>
                  <a:cubicBezTo>
                    <a:pt x="2684" y="181"/>
                    <a:pt x="2682" y="180"/>
                    <a:pt x="2681" y="181"/>
                  </a:cubicBezTo>
                  <a:cubicBezTo>
                    <a:pt x="2677" y="178"/>
                    <a:pt x="2680" y="173"/>
                    <a:pt x="2676" y="173"/>
                  </a:cubicBezTo>
                  <a:cubicBezTo>
                    <a:pt x="2674" y="174"/>
                    <a:pt x="2675" y="176"/>
                    <a:pt x="2673" y="177"/>
                  </a:cubicBezTo>
                  <a:cubicBezTo>
                    <a:pt x="2674" y="178"/>
                    <a:pt x="2675" y="177"/>
                    <a:pt x="2676" y="177"/>
                  </a:cubicBezTo>
                  <a:cubicBezTo>
                    <a:pt x="2678" y="179"/>
                    <a:pt x="2677" y="187"/>
                    <a:pt x="2679" y="181"/>
                  </a:cubicBezTo>
                  <a:cubicBezTo>
                    <a:pt x="2684" y="187"/>
                    <a:pt x="2678" y="189"/>
                    <a:pt x="2674" y="188"/>
                  </a:cubicBezTo>
                  <a:cubicBezTo>
                    <a:pt x="2679" y="185"/>
                    <a:pt x="2669" y="184"/>
                    <a:pt x="2673" y="179"/>
                  </a:cubicBezTo>
                  <a:cubicBezTo>
                    <a:pt x="2671" y="177"/>
                    <a:pt x="2668" y="185"/>
                    <a:pt x="2666" y="183"/>
                  </a:cubicBezTo>
                  <a:cubicBezTo>
                    <a:pt x="2663" y="179"/>
                    <a:pt x="2670" y="177"/>
                    <a:pt x="2672" y="176"/>
                  </a:cubicBezTo>
                  <a:cubicBezTo>
                    <a:pt x="2674" y="174"/>
                    <a:pt x="2670" y="171"/>
                    <a:pt x="2673" y="168"/>
                  </a:cubicBezTo>
                  <a:cubicBezTo>
                    <a:pt x="2669" y="165"/>
                    <a:pt x="2666" y="170"/>
                    <a:pt x="2663" y="167"/>
                  </a:cubicBezTo>
                  <a:cubicBezTo>
                    <a:pt x="2663" y="162"/>
                    <a:pt x="2666" y="164"/>
                    <a:pt x="2668" y="159"/>
                  </a:cubicBezTo>
                  <a:cubicBezTo>
                    <a:pt x="2665" y="153"/>
                    <a:pt x="2662" y="160"/>
                    <a:pt x="2659" y="155"/>
                  </a:cubicBezTo>
                  <a:cubicBezTo>
                    <a:pt x="2657" y="159"/>
                    <a:pt x="2663" y="157"/>
                    <a:pt x="2664" y="162"/>
                  </a:cubicBezTo>
                  <a:cubicBezTo>
                    <a:pt x="2661" y="161"/>
                    <a:pt x="2658" y="162"/>
                    <a:pt x="2656" y="160"/>
                  </a:cubicBezTo>
                  <a:cubicBezTo>
                    <a:pt x="2660" y="164"/>
                    <a:pt x="2657" y="167"/>
                    <a:pt x="2656" y="171"/>
                  </a:cubicBezTo>
                  <a:cubicBezTo>
                    <a:pt x="2655" y="172"/>
                    <a:pt x="2654" y="171"/>
                    <a:pt x="2654" y="172"/>
                  </a:cubicBezTo>
                  <a:cubicBezTo>
                    <a:pt x="2650" y="170"/>
                    <a:pt x="2656" y="168"/>
                    <a:pt x="2652" y="166"/>
                  </a:cubicBezTo>
                  <a:cubicBezTo>
                    <a:pt x="2648" y="172"/>
                    <a:pt x="2627" y="166"/>
                    <a:pt x="2629" y="158"/>
                  </a:cubicBezTo>
                  <a:cubicBezTo>
                    <a:pt x="2627" y="162"/>
                    <a:pt x="2624" y="160"/>
                    <a:pt x="2623" y="164"/>
                  </a:cubicBezTo>
                  <a:cubicBezTo>
                    <a:pt x="2619" y="161"/>
                    <a:pt x="2622" y="158"/>
                    <a:pt x="2619" y="155"/>
                  </a:cubicBezTo>
                  <a:cubicBezTo>
                    <a:pt x="2624" y="156"/>
                    <a:pt x="2628" y="152"/>
                    <a:pt x="2633" y="155"/>
                  </a:cubicBezTo>
                  <a:cubicBezTo>
                    <a:pt x="2630" y="150"/>
                    <a:pt x="2620" y="149"/>
                    <a:pt x="2614" y="150"/>
                  </a:cubicBezTo>
                  <a:cubicBezTo>
                    <a:pt x="2613" y="148"/>
                    <a:pt x="2616" y="146"/>
                    <a:pt x="2613" y="144"/>
                  </a:cubicBezTo>
                  <a:cubicBezTo>
                    <a:pt x="2609" y="147"/>
                    <a:pt x="2605" y="150"/>
                    <a:pt x="2599" y="144"/>
                  </a:cubicBezTo>
                  <a:cubicBezTo>
                    <a:pt x="2599" y="150"/>
                    <a:pt x="2595" y="149"/>
                    <a:pt x="2597" y="155"/>
                  </a:cubicBezTo>
                  <a:cubicBezTo>
                    <a:pt x="2595" y="150"/>
                    <a:pt x="2591" y="156"/>
                    <a:pt x="2586" y="152"/>
                  </a:cubicBezTo>
                  <a:cubicBezTo>
                    <a:pt x="2589" y="159"/>
                    <a:pt x="2579" y="154"/>
                    <a:pt x="2579" y="160"/>
                  </a:cubicBezTo>
                  <a:cubicBezTo>
                    <a:pt x="2572" y="156"/>
                    <a:pt x="2583" y="154"/>
                    <a:pt x="2578" y="150"/>
                  </a:cubicBezTo>
                  <a:cubicBezTo>
                    <a:pt x="2575" y="154"/>
                    <a:pt x="2573" y="154"/>
                    <a:pt x="2570" y="153"/>
                  </a:cubicBezTo>
                  <a:cubicBezTo>
                    <a:pt x="2570" y="151"/>
                    <a:pt x="2571" y="148"/>
                    <a:pt x="2571" y="146"/>
                  </a:cubicBezTo>
                  <a:cubicBezTo>
                    <a:pt x="2581" y="144"/>
                    <a:pt x="2589" y="148"/>
                    <a:pt x="2597" y="143"/>
                  </a:cubicBezTo>
                  <a:cubicBezTo>
                    <a:pt x="2595" y="139"/>
                    <a:pt x="2592" y="145"/>
                    <a:pt x="2590" y="140"/>
                  </a:cubicBezTo>
                  <a:cubicBezTo>
                    <a:pt x="2578" y="151"/>
                    <a:pt x="2568" y="132"/>
                    <a:pt x="2556" y="141"/>
                  </a:cubicBezTo>
                  <a:cubicBezTo>
                    <a:pt x="2545" y="130"/>
                    <a:pt x="2523" y="140"/>
                    <a:pt x="2518" y="128"/>
                  </a:cubicBezTo>
                  <a:cubicBezTo>
                    <a:pt x="2515" y="127"/>
                    <a:pt x="2511" y="127"/>
                    <a:pt x="2508" y="126"/>
                  </a:cubicBezTo>
                  <a:cubicBezTo>
                    <a:pt x="2506" y="133"/>
                    <a:pt x="2500" y="127"/>
                    <a:pt x="2495" y="129"/>
                  </a:cubicBezTo>
                  <a:cubicBezTo>
                    <a:pt x="2495" y="127"/>
                    <a:pt x="2496" y="126"/>
                    <a:pt x="2495" y="124"/>
                  </a:cubicBezTo>
                  <a:cubicBezTo>
                    <a:pt x="2494" y="129"/>
                    <a:pt x="2488" y="129"/>
                    <a:pt x="2488" y="125"/>
                  </a:cubicBezTo>
                  <a:cubicBezTo>
                    <a:pt x="2478" y="130"/>
                    <a:pt x="2469" y="121"/>
                    <a:pt x="2459" y="124"/>
                  </a:cubicBezTo>
                  <a:cubicBezTo>
                    <a:pt x="2461" y="127"/>
                    <a:pt x="2456" y="128"/>
                    <a:pt x="2455" y="130"/>
                  </a:cubicBezTo>
                  <a:cubicBezTo>
                    <a:pt x="2453" y="127"/>
                    <a:pt x="2459" y="125"/>
                    <a:pt x="2458" y="123"/>
                  </a:cubicBezTo>
                  <a:cubicBezTo>
                    <a:pt x="2450" y="117"/>
                    <a:pt x="2441" y="123"/>
                    <a:pt x="2433" y="123"/>
                  </a:cubicBezTo>
                  <a:cubicBezTo>
                    <a:pt x="2433" y="116"/>
                    <a:pt x="2423" y="115"/>
                    <a:pt x="2421" y="120"/>
                  </a:cubicBezTo>
                  <a:cubicBezTo>
                    <a:pt x="2420" y="116"/>
                    <a:pt x="2418" y="118"/>
                    <a:pt x="2416" y="115"/>
                  </a:cubicBezTo>
                  <a:cubicBezTo>
                    <a:pt x="2411" y="126"/>
                    <a:pt x="2394" y="109"/>
                    <a:pt x="2383" y="118"/>
                  </a:cubicBezTo>
                  <a:cubicBezTo>
                    <a:pt x="2375" y="106"/>
                    <a:pt x="2360" y="124"/>
                    <a:pt x="2355" y="112"/>
                  </a:cubicBezTo>
                  <a:cubicBezTo>
                    <a:pt x="2357" y="114"/>
                    <a:pt x="2360" y="112"/>
                    <a:pt x="2363" y="112"/>
                  </a:cubicBezTo>
                  <a:cubicBezTo>
                    <a:pt x="2361" y="106"/>
                    <a:pt x="2352" y="114"/>
                    <a:pt x="2345" y="111"/>
                  </a:cubicBezTo>
                  <a:cubicBezTo>
                    <a:pt x="2342" y="110"/>
                    <a:pt x="2332" y="103"/>
                    <a:pt x="2331" y="109"/>
                  </a:cubicBezTo>
                  <a:cubicBezTo>
                    <a:pt x="2329" y="111"/>
                    <a:pt x="2328" y="106"/>
                    <a:pt x="2326" y="105"/>
                  </a:cubicBezTo>
                  <a:cubicBezTo>
                    <a:pt x="2320" y="108"/>
                    <a:pt x="2314" y="104"/>
                    <a:pt x="2307" y="109"/>
                  </a:cubicBezTo>
                  <a:cubicBezTo>
                    <a:pt x="2300" y="104"/>
                    <a:pt x="2284" y="105"/>
                    <a:pt x="2273" y="103"/>
                  </a:cubicBezTo>
                  <a:cubicBezTo>
                    <a:pt x="2198" y="93"/>
                    <a:pt x="2122" y="86"/>
                    <a:pt x="2047" y="80"/>
                  </a:cubicBezTo>
                  <a:cubicBezTo>
                    <a:pt x="1972" y="75"/>
                    <a:pt x="1897" y="72"/>
                    <a:pt x="1821" y="70"/>
                  </a:cubicBezTo>
                  <a:cubicBezTo>
                    <a:pt x="1671" y="65"/>
                    <a:pt x="1520" y="65"/>
                    <a:pt x="1369" y="66"/>
                  </a:cubicBezTo>
                  <a:cubicBezTo>
                    <a:pt x="1366" y="64"/>
                    <a:pt x="1369" y="61"/>
                    <a:pt x="1370" y="59"/>
                  </a:cubicBezTo>
                  <a:cubicBezTo>
                    <a:pt x="1392" y="67"/>
                    <a:pt x="1416" y="55"/>
                    <a:pt x="1438" y="62"/>
                  </a:cubicBezTo>
                  <a:cubicBezTo>
                    <a:pt x="1440" y="58"/>
                    <a:pt x="1441" y="58"/>
                    <a:pt x="1444" y="57"/>
                  </a:cubicBezTo>
                  <a:cubicBezTo>
                    <a:pt x="1445" y="59"/>
                    <a:pt x="1443" y="58"/>
                    <a:pt x="1442" y="60"/>
                  </a:cubicBezTo>
                  <a:cubicBezTo>
                    <a:pt x="1445" y="63"/>
                    <a:pt x="1449" y="55"/>
                    <a:pt x="1452" y="61"/>
                  </a:cubicBezTo>
                  <a:cubicBezTo>
                    <a:pt x="1455" y="58"/>
                    <a:pt x="1452" y="55"/>
                    <a:pt x="1455" y="53"/>
                  </a:cubicBezTo>
                  <a:cubicBezTo>
                    <a:pt x="1464" y="63"/>
                    <a:pt x="1479" y="60"/>
                    <a:pt x="1492" y="55"/>
                  </a:cubicBezTo>
                  <a:cubicBezTo>
                    <a:pt x="1502" y="57"/>
                    <a:pt x="1512" y="61"/>
                    <a:pt x="1522" y="56"/>
                  </a:cubicBezTo>
                  <a:cubicBezTo>
                    <a:pt x="1523" y="57"/>
                    <a:pt x="1524" y="58"/>
                    <a:pt x="1523" y="59"/>
                  </a:cubicBezTo>
                  <a:cubicBezTo>
                    <a:pt x="1539" y="53"/>
                    <a:pt x="1561" y="62"/>
                    <a:pt x="1572" y="54"/>
                  </a:cubicBezTo>
                  <a:cubicBezTo>
                    <a:pt x="1574" y="57"/>
                    <a:pt x="1572" y="58"/>
                    <a:pt x="1575" y="58"/>
                  </a:cubicBezTo>
                  <a:cubicBezTo>
                    <a:pt x="1576" y="57"/>
                    <a:pt x="1574" y="55"/>
                    <a:pt x="1573" y="54"/>
                  </a:cubicBezTo>
                  <a:cubicBezTo>
                    <a:pt x="1593" y="61"/>
                    <a:pt x="1610" y="49"/>
                    <a:pt x="1630" y="58"/>
                  </a:cubicBezTo>
                  <a:cubicBezTo>
                    <a:pt x="1633" y="51"/>
                    <a:pt x="1643" y="58"/>
                    <a:pt x="1647" y="58"/>
                  </a:cubicBezTo>
                  <a:cubicBezTo>
                    <a:pt x="1656" y="59"/>
                    <a:pt x="1662" y="52"/>
                    <a:pt x="1665" y="57"/>
                  </a:cubicBezTo>
                  <a:cubicBezTo>
                    <a:pt x="1673" y="53"/>
                    <a:pt x="1680" y="53"/>
                    <a:pt x="1687" y="59"/>
                  </a:cubicBezTo>
                  <a:cubicBezTo>
                    <a:pt x="1691" y="57"/>
                    <a:pt x="1685" y="55"/>
                    <a:pt x="1689" y="53"/>
                  </a:cubicBezTo>
                  <a:cubicBezTo>
                    <a:pt x="1690" y="51"/>
                    <a:pt x="1694" y="57"/>
                    <a:pt x="1692" y="57"/>
                  </a:cubicBezTo>
                  <a:cubicBezTo>
                    <a:pt x="1697" y="52"/>
                    <a:pt x="1702" y="57"/>
                    <a:pt x="1707" y="54"/>
                  </a:cubicBezTo>
                  <a:cubicBezTo>
                    <a:pt x="1709" y="56"/>
                    <a:pt x="1708" y="57"/>
                    <a:pt x="1707" y="58"/>
                  </a:cubicBezTo>
                  <a:cubicBezTo>
                    <a:pt x="1713" y="53"/>
                    <a:pt x="1719" y="57"/>
                    <a:pt x="1726" y="55"/>
                  </a:cubicBezTo>
                  <a:cubicBezTo>
                    <a:pt x="1726" y="62"/>
                    <a:pt x="1726" y="55"/>
                    <a:pt x="1731" y="59"/>
                  </a:cubicBezTo>
                  <a:cubicBezTo>
                    <a:pt x="1731" y="56"/>
                    <a:pt x="1733" y="54"/>
                    <a:pt x="1735" y="54"/>
                  </a:cubicBezTo>
                  <a:cubicBezTo>
                    <a:pt x="1735" y="56"/>
                    <a:pt x="1736" y="58"/>
                    <a:pt x="1738" y="60"/>
                  </a:cubicBezTo>
                  <a:cubicBezTo>
                    <a:pt x="1742" y="52"/>
                    <a:pt x="1751" y="63"/>
                    <a:pt x="1760" y="55"/>
                  </a:cubicBezTo>
                  <a:cubicBezTo>
                    <a:pt x="1761" y="57"/>
                    <a:pt x="1761" y="58"/>
                    <a:pt x="1760" y="60"/>
                  </a:cubicBezTo>
                  <a:cubicBezTo>
                    <a:pt x="1771" y="58"/>
                    <a:pt x="1795" y="61"/>
                    <a:pt x="1798" y="57"/>
                  </a:cubicBezTo>
                  <a:cubicBezTo>
                    <a:pt x="1803" y="56"/>
                    <a:pt x="1808" y="63"/>
                    <a:pt x="1814" y="56"/>
                  </a:cubicBezTo>
                  <a:cubicBezTo>
                    <a:pt x="1819" y="61"/>
                    <a:pt x="1828" y="64"/>
                    <a:pt x="1830" y="59"/>
                  </a:cubicBezTo>
                  <a:cubicBezTo>
                    <a:pt x="1863" y="64"/>
                    <a:pt x="1894" y="60"/>
                    <a:pt x="1929" y="64"/>
                  </a:cubicBezTo>
                  <a:cubicBezTo>
                    <a:pt x="1931" y="63"/>
                    <a:pt x="1930" y="62"/>
                    <a:pt x="1931" y="60"/>
                  </a:cubicBezTo>
                  <a:cubicBezTo>
                    <a:pt x="1934" y="64"/>
                    <a:pt x="1935" y="62"/>
                    <a:pt x="1939" y="66"/>
                  </a:cubicBezTo>
                  <a:cubicBezTo>
                    <a:pt x="1958" y="60"/>
                    <a:pt x="1983" y="73"/>
                    <a:pt x="2005" y="64"/>
                  </a:cubicBezTo>
                  <a:cubicBezTo>
                    <a:pt x="2007" y="66"/>
                    <a:pt x="2006" y="67"/>
                    <a:pt x="2008" y="69"/>
                  </a:cubicBezTo>
                  <a:cubicBezTo>
                    <a:pt x="2016" y="68"/>
                    <a:pt x="2024" y="66"/>
                    <a:pt x="2033" y="69"/>
                  </a:cubicBezTo>
                  <a:cubicBezTo>
                    <a:pt x="2032" y="66"/>
                    <a:pt x="2031" y="57"/>
                    <a:pt x="2039" y="55"/>
                  </a:cubicBezTo>
                  <a:cubicBezTo>
                    <a:pt x="2041" y="59"/>
                    <a:pt x="2039" y="61"/>
                    <a:pt x="2044" y="63"/>
                  </a:cubicBezTo>
                  <a:cubicBezTo>
                    <a:pt x="2045" y="66"/>
                    <a:pt x="2039" y="70"/>
                    <a:pt x="2037" y="66"/>
                  </a:cubicBezTo>
                  <a:cubicBezTo>
                    <a:pt x="2034" y="71"/>
                    <a:pt x="2043" y="73"/>
                    <a:pt x="2042" y="68"/>
                  </a:cubicBezTo>
                  <a:cubicBezTo>
                    <a:pt x="2053" y="76"/>
                    <a:pt x="2065" y="66"/>
                    <a:pt x="2076" y="74"/>
                  </a:cubicBezTo>
                  <a:cubicBezTo>
                    <a:pt x="2079" y="67"/>
                    <a:pt x="2086" y="70"/>
                    <a:pt x="2091" y="76"/>
                  </a:cubicBezTo>
                  <a:cubicBezTo>
                    <a:pt x="2093" y="75"/>
                    <a:pt x="2092" y="74"/>
                    <a:pt x="2092" y="72"/>
                  </a:cubicBezTo>
                  <a:cubicBezTo>
                    <a:pt x="2101" y="76"/>
                    <a:pt x="2112" y="74"/>
                    <a:pt x="2122" y="78"/>
                  </a:cubicBezTo>
                  <a:cubicBezTo>
                    <a:pt x="2123" y="76"/>
                    <a:pt x="2122" y="75"/>
                    <a:pt x="2123" y="73"/>
                  </a:cubicBezTo>
                  <a:cubicBezTo>
                    <a:pt x="2137" y="77"/>
                    <a:pt x="2158" y="71"/>
                    <a:pt x="2168" y="81"/>
                  </a:cubicBezTo>
                  <a:cubicBezTo>
                    <a:pt x="2169" y="80"/>
                    <a:pt x="2168" y="79"/>
                    <a:pt x="2167" y="78"/>
                  </a:cubicBezTo>
                  <a:cubicBezTo>
                    <a:pt x="2183" y="80"/>
                    <a:pt x="2200" y="78"/>
                    <a:pt x="2215" y="85"/>
                  </a:cubicBezTo>
                  <a:cubicBezTo>
                    <a:pt x="2227" y="81"/>
                    <a:pt x="2246" y="86"/>
                    <a:pt x="2260" y="87"/>
                  </a:cubicBezTo>
                  <a:cubicBezTo>
                    <a:pt x="2263" y="85"/>
                    <a:pt x="2259" y="83"/>
                    <a:pt x="2263" y="80"/>
                  </a:cubicBezTo>
                  <a:cubicBezTo>
                    <a:pt x="2264" y="80"/>
                    <a:pt x="2265" y="80"/>
                    <a:pt x="2267" y="81"/>
                  </a:cubicBezTo>
                  <a:cubicBezTo>
                    <a:pt x="2263" y="92"/>
                    <a:pt x="2277" y="86"/>
                    <a:pt x="2282" y="90"/>
                  </a:cubicBezTo>
                  <a:cubicBezTo>
                    <a:pt x="2284" y="84"/>
                    <a:pt x="2278" y="89"/>
                    <a:pt x="2277" y="85"/>
                  </a:cubicBezTo>
                  <a:cubicBezTo>
                    <a:pt x="2276" y="81"/>
                    <a:pt x="2281" y="82"/>
                    <a:pt x="2283" y="82"/>
                  </a:cubicBezTo>
                  <a:cubicBezTo>
                    <a:pt x="2288" y="95"/>
                    <a:pt x="2300" y="88"/>
                    <a:pt x="2309" y="93"/>
                  </a:cubicBezTo>
                  <a:cubicBezTo>
                    <a:pt x="2312" y="91"/>
                    <a:pt x="2308" y="89"/>
                    <a:pt x="2312" y="86"/>
                  </a:cubicBezTo>
                  <a:cubicBezTo>
                    <a:pt x="2313" y="86"/>
                    <a:pt x="2314" y="88"/>
                    <a:pt x="2315" y="87"/>
                  </a:cubicBezTo>
                  <a:cubicBezTo>
                    <a:pt x="2316" y="88"/>
                    <a:pt x="2314" y="90"/>
                    <a:pt x="2313" y="92"/>
                  </a:cubicBezTo>
                  <a:cubicBezTo>
                    <a:pt x="2315" y="94"/>
                    <a:pt x="2318" y="94"/>
                    <a:pt x="2321" y="91"/>
                  </a:cubicBezTo>
                  <a:cubicBezTo>
                    <a:pt x="2321" y="89"/>
                    <a:pt x="2318" y="87"/>
                    <a:pt x="2321" y="85"/>
                  </a:cubicBezTo>
                  <a:cubicBezTo>
                    <a:pt x="2319" y="83"/>
                    <a:pt x="2317" y="86"/>
                    <a:pt x="2316" y="83"/>
                  </a:cubicBezTo>
                  <a:cubicBezTo>
                    <a:pt x="2319" y="79"/>
                    <a:pt x="2322" y="84"/>
                    <a:pt x="2325" y="79"/>
                  </a:cubicBezTo>
                  <a:cubicBezTo>
                    <a:pt x="2327" y="85"/>
                    <a:pt x="2331" y="83"/>
                    <a:pt x="2333" y="84"/>
                  </a:cubicBezTo>
                  <a:cubicBezTo>
                    <a:pt x="2334" y="89"/>
                    <a:pt x="2328" y="82"/>
                    <a:pt x="2325" y="86"/>
                  </a:cubicBezTo>
                  <a:cubicBezTo>
                    <a:pt x="2331" y="93"/>
                    <a:pt x="2323" y="89"/>
                    <a:pt x="2321" y="91"/>
                  </a:cubicBezTo>
                  <a:cubicBezTo>
                    <a:pt x="2329" y="99"/>
                    <a:pt x="2328" y="90"/>
                    <a:pt x="2336" y="96"/>
                  </a:cubicBezTo>
                  <a:cubicBezTo>
                    <a:pt x="2338" y="94"/>
                    <a:pt x="2334" y="92"/>
                    <a:pt x="2335" y="90"/>
                  </a:cubicBezTo>
                  <a:cubicBezTo>
                    <a:pt x="2336" y="89"/>
                    <a:pt x="2337" y="90"/>
                    <a:pt x="2338" y="91"/>
                  </a:cubicBezTo>
                  <a:cubicBezTo>
                    <a:pt x="2339" y="88"/>
                    <a:pt x="2338" y="87"/>
                    <a:pt x="2336" y="87"/>
                  </a:cubicBezTo>
                  <a:cubicBezTo>
                    <a:pt x="2341" y="81"/>
                    <a:pt x="2345" y="84"/>
                    <a:pt x="2350" y="79"/>
                  </a:cubicBezTo>
                  <a:cubicBezTo>
                    <a:pt x="2353" y="81"/>
                    <a:pt x="2354" y="81"/>
                    <a:pt x="2353" y="85"/>
                  </a:cubicBezTo>
                  <a:cubicBezTo>
                    <a:pt x="2357" y="85"/>
                    <a:pt x="2361" y="77"/>
                    <a:pt x="2365" y="80"/>
                  </a:cubicBezTo>
                  <a:cubicBezTo>
                    <a:pt x="2367" y="83"/>
                    <a:pt x="2362" y="84"/>
                    <a:pt x="2361" y="86"/>
                  </a:cubicBezTo>
                  <a:cubicBezTo>
                    <a:pt x="2364" y="89"/>
                    <a:pt x="2367" y="84"/>
                    <a:pt x="2366" y="82"/>
                  </a:cubicBezTo>
                  <a:cubicBezTo>
                    <a:pt x="2369" y="79"/>
                    <a:pt x="2371" y="86"/>
                    <a:pt x="2374" y="83"/>
                  </a:cubicBezTo>
                  <a:cubicBezTo>
                    <a:pt x="2375" y="85"/>
                    <a:pt x="2372" y="87"/>
                    <a:pt x="2375" y="89"/>
                  </a:cubicBezTo>
                  <a:cubicBezTo>
                    <a:pt x="2380" y="82"/>
                    <a:pt x="2393" y="81"/>
                    <a:pt x="2393" y="88"/>
                  </a:cubicBezTo>
                  <a:cubicBezTo>
                    <a:pt x="2397" y="88"/>
                    <a:pt x="2401" y="92"/>
                    <a:pt x="2405" y="86"/>
                  </a:cubicBezTo>
                  <a:cubicBezTo>
                    <a:pt x="2410" y="94"/>
                    <a:pt x="2417" y="85"/>
                    <a:pt x="2419" y="93"/>
                  </a:cubicBezTo>
                  <a:cubicBezTo>
                    <a:pt x="2424" y="81"/>
                    <a:pt x="2435" y="100"/>
                    <a:pt x="2443" y="91"/>
                  </a:cubicBezTo>
                  <a:cubicBezTo>
                    <a:pt x="2451" y="94"/>
                    <a:pt x="2458" y="92"/>
                    <a:pt x="2465" y="96"/>
                  </a:cubicBezTo>
                  <a:cubicBezTo>
                    <a:pt x="2468" y="99"/>
                    <a:pt x="2461" y="96"/>
                    <a:pt x="2465" y="100"/>
                  </a:cubicBezTo>
                  <a:cubicBezTo>
                    <a:pt x="2478" y="91"/>
                    <a:pt x="2489" y="105"/>
                    <a:pt x="2501" y="100"/>
                  </a:cubicBezTo>
                  <a:cubicBezTo>
                    <a:pt x="2500" y="98"/>
                    <a:pt x="2498" y="99"/>
                    <a:pt x="2497" y="97"/>
                  </a:cubicBezTo>
                  <a:cubicBezTo>
                    <a:pt x="2496" y="95"/>
                    <a:pt x="2498" y="94"/>
                    <a:pt x="2497" y="93"/>
                  </a:cubicBezTo>
                  <a:cubicBezTo>
                    <a:pt x="2502" y="94"/>
                    <a:pt x="2507" y="99"/>
                    <a:pt x="2513" y="100"/>
                  </a:cubicBezTo>
                  <a:cubicBezTo>
                    <a:pt x="2514" y="97"/>
                    <a:pt x="2511" y="97"/>
                    <a:pt x="2510" y="96"/>
                  </a:cubicBezTo>
                  <a:cubicBezTo>
                    <a:pt x="2509" y="93"/>
                    <a:pt x="2514" y="97"/>
                    <a:pt x="2516" y="93"/>
                  </a:cubicBezTo>
                  <a:cubicBezTo>
                    <a:pt x="2516" y="95"/>
                    <a:pt x="2517" y="96"/>
                    <a:pt x="2519" y="97"/>
                  </a:cubicBezTo>
                  <a:cubicBezTo>
                    <a:pt x="2524" y="86"/>
                    <a:pt x="2533" y="102"/>
                    <a:pt x="2541" y="94"/>
                  </a:cubicBezTo>
                  <a:cubicBezTo>
                    <a:pt x="2544" y="97"/>
                    <a:pt x="2544" y="100"/>
                    <a:pt x="2540" y="102"/>
                  </a:cubicBezTo>
                  <a:cubicBezTo>
                    <a:pt x="2543" y="106"/>
                    <a:pt x="2545" y="102"/>
                    <a:pt x="2547" y="105"/>
                  </a:cubicBezTo>
                  <a:cubicBezTo>
                    <a:pt x="2548" y="103"/>
                    <a:pt x="2546" y="101"/>
                    <a:pt x="2545" y="99"/>
                  </a:cubicBezTo>
                  <a:cubicBezTo>
                    <a:pt x="2547" y="95"/>
                    <a:pt x="2550" y="97"/>
                    <a:pt x="2552" y="96"/>
                  </a:cubicBezTo>
                  <a:cubicBezTo>
                    <a:pt x="2553" y="98"/>
                    <a:pt x="2553" y="100"/>
                    <a:pt x="2550" y="102"/>
                  </a:cubicBezTo>
                  <a:cubicBezTo>
                    <a:pt x="2557" y="98"/>
                    <a:pt x="2563" y="102"/>
                    <a:pt x="2569" y="102"/>
                  </a:cubicBezTo>
                  <a:cubicBezTo>
                    <a:pt x="2570" y="104"/>
                    <a:pt x="2567" y="106"/>
                    <a:pt x="2570" y="108"/>
                  </a:cubicBezTo>
                  <a:cubicBezTo>
                    <a:pt x="2574" y="98"/>
                    <a:pt x="2593" y="106"/>
                    <a:pt x="2599" y="102"/>
                  </a:cubicBezTo>
                  <a:cubicBezTo>
                    <a:pt x="2601" y="107"/>
                    <a:pt x="2608" y="106"/>
                    <a:pt x="2603" y="110"/>
                  </a:cubicBezTo>
                  <a:cubicBezTo>
                    <a:pt x="2606" y="111"/>
                    <a:pt x="2607" y="109"/>
                    <a:pt x="2607" y="105"/>
                  </a:cubicBezTo>
                  <a:cubicBezTo>
                    <a:pt x="2611" y="105"/>
                    <a:pt x="2612" y="115"/>
                    <a:pt x="2617" y="111"/>
                  </a:cubicBezTo>
                  <a:cubicBezTo>
                    <a:pt x="2615" y="107"/>
                    <a:pt x="2613" y="111"/>
                    <a:pt x="2612" y="109"/>
                  </a:cubicBezTo>
                  <a:cubicBezTo>
                    <a:pt x="2613" y="108"/>
                    <a:pt x="2613" y="107"/>
                    <a:pt x="2613" y="106"/>
                  </a:cubicBezTo>
                  <a:cubicBezTo>
                    <a:pt x="2622" y="106"/>
                    <a:pt x="2630" y="113"/>
                    <a:pt x="2640" y="105"/>
                  </a:cubicBezTo>
                  <a:cubicBezTo>
                    <a:pt x="2639" y="111"/>
                    <a:pt x="2640" y="110"/>
                    <a:pt x="2643" y="116"/>
                  </a:cubicBezTo>
                  <a:cubicBezTo>
                    <a:pt x="2646" y="113"/>
                    <a:pt x="2642" y="109"/>
                    <a:pt x="2640" y="106"/>
                  </a:cubicBezTo>
                  <a:cubicBezTo>
                    <a:pt x="2646" y="98"/>
                    <a:pt x="2650" y="112"/>
                    <a:pt x="2655" y="105"/>
                  </a:cubicBezTo>
                  <a:cubicBezTo>
                    <a:pt x="2660" y="109"/>
                    <a:pt x="2652" y="112"/>
                    <a:pt x="2655" y="116"/>
                  </a:cubicBezTo>
                  <a:cubicBezTo>
                    <a:pt x="2659" y="113"/>
                    <a:pt x="2657" y="109"/>
                    <a:pt x="2658" y="105"/>
                  </a:cubicBezTo>
                  <a:cubicBezTo>
                    <a:pt x="2662" y="102"/>
                    <a:pt x="2662" y="109"/>
                    <a:pt x="2664" y="108"/>
                  </a:cubicBezTo>
                  <a:cubicBezTo>
                    <a:pt x="2664" y="109"/>
                    <a:pt x="2662" y="111"/>
                    <a:pt x="2661" y="113"/>
                  </a:cubicBezTo>
                  <a:cubicBezTo>
                    <a:pt x="2664" y="114"/>
                    <a:pt x="2669" y="111"/>
                    <a:pt x="2667" y="108"/>
                  </a:cubicBezTo>
                  <a:cubicBezTo>
                    <a:pt x="2673" y="115"/>
                    <a:pt x="2673" y="109"/>
                    <a:pt x="2678" y="117"/>
                  </a:cubicBezTo>
                  <a:cubicBezTo>
                    <a:pt x="2684" y="113"/>
                    <a:pt x="2684" y="115"/>
                    <a:pt x="2690" y="117"/>
                  </a:cubicBezTo>
                  <a:cubicBezTo>
                    <a:pt x="2691" y="115"/>
                    <a:pt x="2688" y="112"/>
                    <a:pt x="2692" y="109"/>
                  </a:cubicBezTo>
                  <a:cubicBezTo>
                    <a:pt x="2688" y="104"/>
                    <a:pt x="2688" y="104"/>
                    <a:pt x="2688" y="104"/>
                  </a:cubicBezTo>
                  <a:cubicBezTo>
                    <a:pt x="2685" y="104"/>
                    <a:pt x="2686" y="109"/>
                    <a:pt x="2683" y="104"/>
                  </a:cubicBezTo>
                  <a:cubicBezTo>
                    <a:pt x="2681" y="105"/>
                    <a:pt x="2681" y="106"/>
                    <a:pt x="2682" y="108"/>
                  </a:cubicBezTo>
                  <a:cubicBezTo>
                    <a:pt x="2677" y="107"/>
                    <a:pt x="2660" y="108"/>
                    <a:pt x="2663" y="98"/>
                  </a:cubicBezTo>
                  <a:cubicBezTo>
                    <a:pt x="2661" y="96"/>
                    <a:pt x="2659" y="101"/>
                    <a:pt x="2658" y="102"/>
                  </a:cubicBezTo>
                  <a:cubicBezTo>
                    <a:pt x="2655" y="98"/>
                    <a:pt x="2657" y="95"/>
                    <a:pt x="2661" y="93"/>
                  </a:cubicBezTo>
                  <a:cubicBezTo>
                    <a:pt x="2659" y="92"/>
                    <a:pt x="2650" y="92"/>
                    <a:pt x="2653" y="97"/>
                  </a:cubicBezTo>
                  <a:cubicBezTo>
                    <a:pt x="2649" y="98"/>
                    <a:pt x="2646" y="93"/>
                    <a:pt x="2642" y="99"/>
                  </a:cubicBezTo>
                  <a:cubicBezTo>
                    <a:pt x="2640" y="97"/>
                    <a:pt x="2645" y="95"/>
                    <a:pt x="2645" y="92"/>
                  </a:cubicBezTo>
                  <a:cubicBezTo>
                    <a:pt x="2642" y="88"/>
                    <a:pt x="2632" y="95"/>
                    <a:pt x="2635" y="87"/>
                  </a:cubicBezTo>
                  <a:cubicBezTo>
                    <a:pt x="2633" y="84"/>
                    <a:pt x="2632" y="90"/>
                    <a:pt x="2633" y="91"/>
                  </a:cubicBezTo>
                  <a:cubicBezTo>
                    <a:pt x="2630" y="91"/>
                    <a:pt x="2627" y="90"/>
                    <a:pt x="2623" y="87"/>
                  </a:cubicBezTo>
                  <a:cubicBezTo>
                    <a:pt x="2622" y="89"/>
                    <a:pt x="2623" y="90"/>
                    <a:pt x="2622" y="92"/>
                  </a:cubicBezTo>
                  <a:cubicBezTo>
                    <a:pt x="2620" y="94"/>
                    <a:pt x="2618" y="91"/>
                    <a:pt x="2616" y="93"/>
                  </a:cubicBezTo>
                  <a:cubicBezTo>
                    <a:pt x="2616" y="91"/>
                    <a:pt x="2616" y="89"/>
                    <a:pt x="2617" y="88"/>
                  </a:cubicBezTo>
                  <a:cubicBezTo>
                    <a:pt x="2609" y="91"/>
                    <a:pt x="2601" y="90"/>
                    <a:pt x="2594" y="88"/>
                  </a:cubicBezTo>
                  <a:cubicBezTo>
                    <a:pt x="2592" y="85"/>
                    <a:pt x="2597" y="88"/>
                    <a:pt x="2598" y="84"/>
                  </a:cubicBezTo>
                  <a:cubicBezTo>
                    <a:pt x="2595" y="81"/>
                    <a:pt x="2592" y="86"/>
                    <a:pt x="2590" y="81"/>
                  </a:cubicBezTo>
                  <a:cubicBezTo>
                    <a:pt x="2593" y="79"/>
                    <a:pt x="2597" y="79"/>
                    <a:pt x="2600" y="83"/>
                  </a:cubicBezTo>
                  <a:cubicBezTo>
                    <a:pt x="2603" y="75"/>
                    <a:pt x="2612" y="86"/>
                    <a:pt x="2618" y="80"/>
                  </a:cubicBezTo>
                  <a:cubicBezTo>
                    <a:pt x="2607" y="77"/>
                    <a:pt x="2596" y="79"/>
                    <a:pt x="2586" y="77"/>
                  </a:cubicBezTo>
                  <a:cubicBezTo>
                    <a:pt x="2584" y="80"/>
                    <a:pt x="2589" y="78"/>
                    <a:pt x="2590" y="81"/>
                  </a:cubicBezTo>
                  <a:cubicBezTo>
                    <a:pt x="2584" y="86"/>
                    <a:pt x="2584" y="72"/>
                    <a:pt x="2578" y="77"/>
                  </a:cubicBezTo>
                  <a:cubicBezTo>
                    <a:pt x="2580" y="78"/>
                    <a:pt x="2582" y="78"/>
                    <a:pt x="2583" y="79"/>
                  </a:cubicBezTo>
                  <a:cubicBezTo>
                    <a:pt x="2581" y="85"/>
                    <a:pt x="2579" y="78"/>
                    <a:pt x="2576" y="83"/>
                  </a:cubicBezTo>
                  <a:cubicBezTo>
                    <a:pt x="2574" y="81"/>
                    <a:pt x="2576" y="80"/>
                    <a:pt x="2577" y="78"/>
                  </a:cubicBezTo>
                  <a:cubicBezTo>
                    <a:pt x="2576" y="78"/>
                    <a:pt x="2574" y="79"/>
                    <a:pt x="2573" y="77"/>
                  </a:cubicBezTo>
                  <a:cubicBezTo>
                    <a:pt x="2571" y="84"/>
                    <a:pt x="2556" y="79"/>
                    <a:pt x="2549" y="76"/>
                  </a:cubicBezTo>
                  <a:cubicBezTo>
                    <a:pt x="2547" y="71"/>
                    <a:pt x="2553" y="79"/>
                    <a:pt x="2554" y="75"/>
                  </a:cubicBezTo>
                  <a:cubicBezTo>
                    <a:pt x="2542" y="76"/>
                    <a:pt x="2530" y="75"/>
                    <a:pt x="2518" y="71"/>
                  </a:cubicBezTo>
                  <a:cubicBezTo>
                    <a:pt x="2517" y="70"/>
                    <a:pt x="2519" y="68"/>
                    <a:pt x="2520" y="66"/>
                  </a:cubicBezTo>
                  <a:cubicBezTo>
                    <a:pt x="2517" y="61"/>
                    <a:pt x="2514" y="68"/>
                    <a:pt x="2514" y="71"/>
                  </a:cubicBezTo>
                  <a:cubicBezTo>
                    <a:pt x="2509" y="72"/>
                    <a:pt x="2514" y="65"/>
                    <a:pt x="2509" y="63"/>
                  </a:cubicBezTo>
                  <a:cubicBezTo>
                    <a:pt x="2504" y="65"/>
                    <a:pt x="2512" y="68"/>
                    <a:pt x="2510" y="70"/>
                  </a:cubicBezTo>
                  <a:cubicBezTo>
                    <a:pt x="2502" y="69"/>
                    <a:pt x="2494" y="75"/>
                    <a:pt x="2487" y="67"/>
                  </a:cubicBezTo>
                  <a:cubicBezTo>
                    <a:pt x="2484" y="74"/>
                    <a:pt x="2481" y="71"/>
                    <a:pt x="2476" y="73"/>
                  </a:cubicBezTo>
                  <a:cubicBezTo>
                    <a:pt x="2473" y="71"/>
                    <a:pt x="2475" y="69"/>
                    <a:pt x="2473" y="67"/>
                  </a:cubicBezTo>
                  <a:cubicBezTo>
                    <a:pt x="2467" y="71"/>
                    <a:pt x="2462" y="69"/>
                    <a:pt x="2456" y="69"/>
                  </a:cubicBezTo>
                  <a:cubicBezTo>
                    <a:pt x="2455" y="65"/>
                    <a:pt x="2461" y="66"/>
                    <a:pt x="2462" y="66"/>
                  </a:cubicBezTo>
                  <a:cubicBezTo>
                    <a:pt x="2459" y="62"/>
                    <a:pt x="2452" y="64"/>
                    <a:pt x="2447" y="68"/>
                  </a:cubicBezTo>
                  <a:cubicBezTo>
                    <a:pt x="2444" y="66"/>
                    <a:pt x="2448" y="63"/>
                    <a:pt x="2445" y="61"/>
                  </a:cubicBezTo>
                  <a:cubicBezTo>
                    <a:pt x="2447" y="58"/>
                    <a:pt x="2451" y="61"/>
                    <a:pt x="2451" y="56"/>
                  </a:cubicBezTo>
                  <a:cubicBezTo>
                    <a:pt x="2440" y="55"/>
                    <a:pt x="2432" y="57"/>
                    <a:pt x="2422" y="63"/>
                  </a:cubicBezTo>
                  <a:cubicBezTo>
                    <a:pt x="2417" y="59"/>
                    <a:pt x="2426" y="57"/>
                    <a:pt x="2422" y="53"/>
                  </a:cubicBezTo>
                  <a:cubicBezTo>
                    <a:pt x="2412" y="53"/>
                    <a:pt x="2403" y="54"/>
                    <a:pt x="2393" y="48"/>
                  </a:cubicBezTo>
                  <a:cubicBezTo>
                    <a:pt x="2388" y="54"/>
                    <a:pt x="2385" y="48"/>
                    <a:pt x="2383" y="47"/>
                  </a:cubicBezTo>
                  <a:cubicBezTo>
                    <a:pt x="2381" y="49"/>
                    <a:pt x="2384" y="51"/>
                    <a:pt x="2381" y="53"/>
                  </a:cubicBezTo>
                  <a:cubicBezTo>
                    <a:pt x="2374" y="46"/>
                    <a:pt x="2357" y="56"/>
                    <a:pt x="2357" y="46"/>
                  </a:cubicBezTo>
                  <a:cubicBezTo>
                    <a:pt x="2346" y="47"/>
                    <a:pt x="2330" y="40"/>
                    <a:pt x="2322" y="45"/>
                  </a:cubicBezTo>
                  <a:cubicBezTo>
                    <a:pt x="2317" y="39"/>
                    <a:pt x="2311" y="45"/>
                    <a:pt x="2305" y="37"/>
                  </a:cubicBezTo>
                  <a:cubicBezTo>
                    <a:pt x="2301" y="43"/>
                    <a:pt x="2298" y="37"/>
                    <a:pt x="2293" y="44"/>
                  </a:cubicBezTo>
                  <a:cubicBezTo>
                    <a:pt x="2290" y="41"/>
                    <a:pt x="2293" y="39"/>
                    <a:pt x="2290" y="37"/>
                  </a:cubicBezTo>
                  <a:cubicBezTo>
                    <a:pt x="2269" y="36"/>
                    <a:pt x="2248" y="37"/>
                    <a:pt x="2228" y="29"/>
                  </a:cubicBezTo>
                  <a:cubicBezTo>
                    <a:pt x="2227" y="32"/>
                    <a:pt x="2225" y="34"/>
                    <a:pt x="2229" y="35"/>
                  </a:cubicBezTo>
                  <a:cubicBezTo>
                    <a:pt x="2211" y="30"/>
                    <a:pt x="2194" y="26"/>
                    <a:pt x="2177" y="29"/>
                  </a:cubicBezTo>
                  <a:cubicBezTo>
                    <a:pt x="2173" y="32"/>
                    <a:pt x="2169" y="24"/>
                    <a:pt x="2165" y="25"/>
                  </a:cubicBezTo>
                  <a:cubicBezTo>
                    <a:pt x="2164" y="26"/>
                    <a:pt x="2166" y="27"/>
                    <a:pt x="2164" y="29"/>
                  </a:cubicBezTo>
                  <a:cubicBezTo>
                    <a:pt x="2159" y="26"/>
                    <a:pt x="2153" y="23"/>
                    <a:pt x="2145" y="28"/>
                  </a:cubicBezTo>
                  <a:cubicBezTo>
                    <a:pt x="2143" y="25"/>
                    <a:pt x="2141" y="23"/>
                    <a:pt x="2140" y="21"/>
                  </a:cubicBezTo>
                  <a:cubicBezTo>
                    <a:pt x="2121" y="26"/>
                    <a:pt x="2103" y="21"/>
                    <a:pt x="2085" y="17"/>
                  </a:cubicBezTo>
                  <a:cubicBezTo>
                    <a:pt x="2085" y="18"/>
                    <a:pt x="2085" y="19"/>
                    <a:pt x="2084" y="20"/>
                  </a:cubicBezTo>
                  <a:cubicBezTo>
                    <a:pt x="2053" y="14"/>
                    <a:pt x="2021" y="16"/>
                    <a:pt x="1990" y="12"/>
                  </a:cubicBezTo>
                  <a:cubicBezTo>
                    <a:pt x="1985" y="18"/>
                    <a:pt x="1963" y="11"/>
                    <a:pt x="1950" y="11"/>
                  </a:cubicBezTo>
                  <a:cubicBezTo>
                    <a:pt x="1942" y="10"/>
                    <a:pt x="1936" y="14"/>
                    <a:pt x="1931" y="9"/>
                  </a:cubicBezTo>
                  <a:cubicBezTo>
                    <a:pt x="1927" y="12"/>
                    <a:pt x="1927" y="12"/>
                    <a:pt x="1927" y="12"/>
                  </a:cubicBezTo>
                  <a:cubicBezTo>
                    <a:pt x="1924" y="5"/>
                    <a:pt x="1916" y="15"/>
                    <a:pt x="1910" y="7"/>
                  </a:cubicBezTo>
                  <a:cubicBezTo>
                    <a:pt x="1894" y="14"/>
                    <a:pt x="1873" y="4"/>
                    <a:pt x="1855" y="9"/>
                  </a:cubicBezTo>
                  <a:cubicBezTo>
                    <a:pt x="1852" y="4"/>
                    <a:pt x="1852" y="4"/>
                    <a:pt x="1852" y="4"/>
                  </a:cubicBezTo>
                  <a:cubicBezTo>
                    <a:pt x="1828" y="10"/>
                    <a:pt x="1806" y="0"/>
                    <a:pt x="1783" y="7"/>
                  </a:cubicBezTo>
                  <a:cubicBezTo>
                    <a:pt x="1773" y="0"/>
                    <a:pt x="1762" y="9"/>
                    <a:pt x="1753" y="2"/>
                  </a:cubicBezTo>
                  <a:cubicBezTo>
                    <a:pt x="1746" y="8"/>
                    <a:pt x="1741" y="1"/>
                    <a:pt x="1735" y="5"/>
                  </a:cubicBezTo>
                  <a:cubicBezTo>
                    <a:pt x="1718" y="0"/>
                    <a:pt x="1701" y="2"/>
                    <a:pt x="1685" y="4"/>
                  </a:cubicBezTo>
                  <a:cubicBezTo>
                    <a:pt x="1648" y="0"/>
                    <a:pt x="1610" y="6"/>
                    <a:pt x="1574" y="2"/>
                  </a:cubicBezTo>
                  <a:cubicBezTo>
                    <a:pt x="1570" y="6"/>
                    <a:pt x="1570" y="6"/>
                    <a:pt x="1570" y="6"/>
                  </a:cubicBezTo>
                  <a:cubicBezTo>
                    <a:pt x="1568" y="7"/>
                    <a:pt x="1568" y="4"/>
                    <a:pt x="1569" y="3"/>
                  </a:cubicBezTo>
                  <a:cubicBezTo>
                    <a:pt x="1549" y="5"/>
                    <a:pt x="1535" y="4"/>
                    <a:pt x="1515" y="7"/>
                  </a:cubicBezTo>
                  <a:cubicBezTo>
                    <a:pt x="1512" y="3"/>
                    <a:pt x="1512" y="3"/>
                    <a:pt x="1512" y="3"/>
                  </a:cubicBezTo>
                  <a:cubicBezTo>
                    <a:pt x="1508" y="3"/>
                    <a:pt x="1510" y="10"/>
                    <a:pt x="1505" y="6"/>
                  </a:cubicBezTo>
                  <a:cubicBezTo>
                    <a:pt x="1504" y="4"/>
                    <a:pt x="1506" y="6"/>
                    <a:pt x="1507" y="4"/>
                  </a:cubicBezTo>
                  <a:cubicBezTo>
                    <a:pt x="1505" y="2"/>
                    <a:pt x="1501" y="3"/>
                    <a:pt x="1501" y="6"/>
                  </a:cubicBezTo>
                  <a:cubicBezTo>
                    <a:pt x="1356" y="2"/>
                    <a:pt x="1215" y="18"/>
                    <a:pt x="1070" y="22"/>
                  </a:cubicBezTo>
                  <a:cubicBezTo>
                    <a:pt x="1069" y="23"/>
                    <a:pt x="1068" y="24"/>
                    <a:pt x="1067" y="25"/>
                  </a:cubicBezTo>
                  <a:cubicBezTo>
                    <a:pt x="1048" y="21"/>
                    <a:pt x="1027" y="31"/>
                    <a:pt x="1008" y="25"/>
                  </a:cubicBezTo>
                  <a:cubicBezTo>
                    <a:pt x="1004" y="26"/>
                    <a:pt x="1001" y="32"/>
                    <a:pt x="1001" y="26"/>
                  </a:cubicBezTo>
                  <a:cubicBezTo>
                    <a:pt x="998" y="29"/>
                    <a:pt x="990" y="31"/>
                    <a:pt x="985" y="27"/>
                  </a:cubicBezTo>
                  <a:cubicBezTo>
                    <a:pt x="983" y="28"/>
                    <a:pt x="982" y="29"/>
                    <a:pt x="981" y="31"/>
                  </a:cubicBezTo>
                  <a:cubicBezTo>
                    <a:pt x="974" y="30"/>
                    <a:pt x="967" y="29"/>
                    <a:pt x="960" y="32"/>
                  </a:cubicBezTo>
                  <a:cubicBezTo>
                    <a:pt x="927" y="27"/>
                    <a:pt x="893" y="39"/>
                    <a:pt x="861" y="28"/>
                  </a:cubicBezTo>
                  <a:cubicBezTo>
                    <a:pt x="860" y="30"/>
                    <a:pt x="859" y="31"/>
                    <a:pt x="857" y="32"/>
                  </a:cubicBezTo>
                  <a:cubicBezTo>
                    <a:pt x="853" y="27"/>
                    <a:pt x="844" y="28"/>
                    <a:pt x="841" y="33"/>
                  </a:cubicBezTo>
                  <a:cubicBezTo>
                    <a:pt x="840" y="31"/>
                    <a:pt x="841" y="29"/>
                    <a:pt x="839" y="27"/>
                  </a:cubicBezTo>
                  <a:cubicBezTo>
                    <a:pt x="837" y="35"/>
                    <a:pt x="834" y="30"/>
                    <a:pt x="832" y="28"/>
                  </a:cubicBezTo>
                  <a:cubicBezTo>
                    <a:pt x="824" y="34"/>
                    <a:pt x="815" y="32"/>
                    <a:pt x="804" y="31"/>
                  </a:cubicBezTo>
                  <a:cubicBezTo>
                    <a:pt x="802" y="29"/>
                    <a:pt x="803" y="27"/>
                    <a:pt x="803" y="26"/>
                  </a:cubicBezTo>
                  <a:cubicBezTo>
                    <a:pt x="801" y="24"/>
                    <a:pt x="800" y="33"/>
                    <a:pt x="796" y="28"/>
                  </a:cubicBezTo>
                  <a:cubicBezTo>
                    <a:pt x="795" y="29"/>
                    <a:pt x="796" y="30"/>
                    <a:pt x="796" y="31"/>
                  </a:cubicBezTo>
                  <a:cubicBezTo>
                    <a:pt x="794" y="33"/>
                    <a:pt x="791" y="29"/>
                    <a:pt x="788" y="33"/>
                  </a:cubicBezTo>
                  <a:cubicBezTo>
                    <a:pt x="787" y="32"/>
                    <a:pt x="788" y="30"/>
                    <a:pt x="789" y="29"/>
                  </a:cubicBezTo>
                  <a:cubicBezTo>
                    <a:pt x="786" y="32"/>
                    <a:pt x="780" y="34"/>
                    <a:pt x="775" y="34"/>
                  </a:cubicBezTo>
                  <a:cubicBezTo>
                    <a:pt x="773" y="28"/>
                    <a:pt x="778" y="31"/>
                    <a:pt x="781" y="28"/>
                  </a:cubicBezTo>
                  <a:cubicBezTo>
                    <a:pt x="770" y="32"/>
                    <a:pt x="760" y="34"/>
                    <a:pt x="749" y="36"/>
                  </a:cubicBezTo>
                  <a:cubicBezTo>
                    <a:pt x="748" y="35"/>
                    <a:pt x="747" y="33"/>
                    <a:pt x="746" y="31"/>
                  </a:cubicBezTo>
                  <a:cubicBezTo>
                    <a:pt x="747" y="26"/>
                    <a:pt x="743" y="33"/>
                    <a:pt x="747" y="35"/>
                  </a:cubicBezTo>
                  <a:cubicBezTo>
                    <a:pt x="742" y="40"/>
                    <a:pt x="737" y="38"/>
                    <a:pt x="731" y="41"/>
                  </a:cubicBezTo>
                  <a:cubicBezTo>
                    <a:pt x="730" y="37"/>
                    <a:pt x="724" y="38"/>
                    <a:pt x="728" y="35"/>
                  </a:cubicBezTo>
                  <a:cubicBezTo>
                    <a:pt x="725" y="33"/>
                    <a:pt x="725" y="40"/>
                    <a:pt x="720" y="34"/>
                  </a:cubicBezTo>
                  <a:cubicBezTo>
                    <a:pt x="715" y="37"/>
                    <a:pt x="721" y="37"/>
                    <a:pt x="722" y="38"/>
                  </a:cubicBezTo>
                  <a:cubicBezTo>
                    <a:pt x="716" y="43"/>
                    <a:pt x="710" y="37"/>
                    <a:pt x="704" y="43"/>
                  </a:cubicBezTo>
                  <a:cubicBezTo>
                    <a:pt x="703" y="41"/>
                    <a:pt x="705" y="40"/>
                    <a:pt x="706" y="39"/>
                  </a:cubicBezTo>
                  <a:cubicBezTo>
                    <a:pt x="704" y="37"/>
                    <a:pt x="702" y="41"/>
                    <a:pt x="701" y="36"/>
                  </a:cubicBezTo>
                  <a:cubicBezTo>
                    <a:pt x="702" y="42"/>
                    <a:pt x="698" y="38"/>
                    <a:pt x="694" y="42"/>
                  </a:cubicBezTo>
                  <a:cubicBezTo>
                    <a:pt x="687" y="38"/>
                    <a:pt x="679" y="40"/>
                    <a:pt x="671" y="43"/>
                  </a:cubicBezTo>
                  <a:cubicBezTo>
                    <a:pt x="663" y="45"/>
                    <a:pt x="655" y="46"/>
                    <a:pt x="649" y="40"/>
                  </a:cubicBezTo>
                  <a:cubicBezTo>
                    <a:pt x="645" y="49"/>
                    <a:pt x="636" y="46"/>
                    <a:pt x="630" y="47"/>
                  </a:cubicBezTo>
                  <a:cubicBezTo>
                    <a:pt x="631" y="41"/>
                    <a:pt x="638" y="46"/>
                    <a:pt x="642" y="43"/>
                  </a:cubicBezTo>
                  <a:cubicBezTo>
                    <a:pt x="640" y="41"/>
                    <a:pt x="639" y="42"/>
                    <a:pt x="638" y="39"/>
                  </a:cubicBezTo>
                  <a:cubicBezTo>
                    <a:pt x="643" y="37"/>
                    <a:pt x="649" y="32"/>
                    <a:pt x="654" y="30"/>
                  </a:cubicBezTo>
                  <a:cubicBezTo>
                    <a:pt x="652" y="41"/>
                    <a:pt x="667" y="32"/>
                    <a:pt x="670" y="31"/>
                  </a:cubicBezTo>
                  <a:cubicBezTo>
                    <a:pt x="660" y="25"/>
                    <a:pt x="643" y="26"/>
                    <a:pt x="633" y="34"/>
                  </a:cubicBezTo>
                  <a:cubicBezTo>
                    <a:pt x="632" y="33"/>
                    <a:pt x="635" y="31"/>
                    <a:pt x="636" y="30"/>
                  </a:cubicBezTo>
                  <a:cubicBezTo>
                    <a:pt x="631" y="31"/>
                    <a:pt x="620" y="29"/>
                    <a:pt x="618" y="38"/>
                  </a:cubicBezTo>
                  <a:cubicBezTo>
                    <a:pt x="615" y="40"/>
                    <a:pt x="616" y="34"/>
                    <a:pt x="615" y="33"/>
                  </a:cubicBezTo>
                  <a:cubicBezTo>
                    <a:pt x="604" y="38"/>
                    <a:pt x="597" y="37"/>
                    <a:pt x="585" y="44"/>
                  </a:cubicBezTo>
                  <a:cubicBezTo>
                    <a:pt x="572" y="42"/>
                    <a:pt x="558" y="41"/>
                    <a:pt x="543" y="49"/>
                  </a:cubicBezTo>
                  <a:cubicBezTo>
                    <a:pt x="535" y="47"/>
                    <a:pt x="522" y="50"/>
                    <a:pt x="516" y="57"/>
                  </a:cubicBezTo>
                  <a:cubicBezTo>
                    <a:pt x="499" y="51"/>
                    <a:pt x="466" y="73"/>
                    <a:pt x="445" y="56"/>
                  </a:cubicBezTo>
                  <a:cubicBezTo>
                    <a:pt x="449" y="70"/>
                    <a:pt x="430" y="62"/>
                    <a:pt x="430" y="74"/>
                  </a:cubicBezTo>
                  <a:cubicBezTo>
                    <a:pt x="426" y="72"/>
                    <a:pt x="419" y="83"/>
                    <a:pt x="415" y="75"/>
                  </a:cubicBezTo>
                  <a:cubicBezTo>
                    <a:pt x="395" y="85"/>
                    <a:pt x="375" y="84"/>
                    <a:pt x="357" y="73"/>
                  </a:cubicBezTo>
                  <a:cubicBezTo>
                    <a:pt x="355" y="76"/>
                    <a:pt x="352" y="79"/>
                    <a:pt x="353" y="82"/>
                  </a:cubicBezTo>
                  <a:cubicBezTo>
                    <a:pt x="349" y="83"/>
                    <a:pt x="346" y="81"/>
                    <a:pt x="344" y="77"/>
                  </a:cubicBezTo>
                  <a:cubicBezTo>
                    <a:pt x="341" y="81"/>
                    <a:pt x="338" y="79"/>
                    <a:pt x="335" y="79"/>
                  </a:cubicBezTo>
                  <a:cubicBezTo>
                    <a:pt x="334" y="84"/>
                    <a:pt x="331" y="83"/>
                    <a:pt x="329" y="88"/>
                  </a:cubicBezTo>
                  <a:cubicBezTo>
                    <a:pt x="330" y="91"/>
                    <a:pt x="332" y="87"/>
                    <a:pt x="334" y="89"/>
                  </a:cubicBezTo>
                  <a:cubicBezTo>
                    <a:pt x="328" y="92"/>
                    <a:pt x="320" y="93"/>
                    <a:pt x="311" y="92"/>
                  </a:cubicBezTo>
                  <a:cubicBezTo>
                    <a:pt x="303" y="91"/>
                    <a:pt x="294" y="88"/>
                    <a:pt x="287" y="82"/>
                  </a:cubicBezTo>
                  <a:cubicBezTo>
                    <a:pt x="285" y="90"/>
                    <a:pt x="280" y="91"/>
                    <a:pt x="274" y="89"/>
                  </a:cubicBezTo>
                  <a:cubicBezTo>
                    <a:pt x="267" y="96"/>
                    <a:pt x="260" y="102"/>
                    <a:pt x="253" y="106"/>
                  </a:cubicBezTo>
                  <a:cubicBezTo>
                    <a:pt x="246" y="110"/>
                    <a:pt x="238" y="113"/>
                    <a:pt x="231" y="115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7" y="115"/>
                    <a:pt x="217" y="113"/>
                    <a:pt x="213" y="117"/>
                  </a:cubicBezTo>
                  <a:cubicBezTo>
                    <a:pt x="213" y="115"/>
                    <a:pt x="212" y="114"/>
                    <a:pt x="213" y="113"/>
                  </a:cubicBezTo>
                  <a:cubicBezTo>
                    <a:pt x="200" y="115"/>
                    <a:pt x="187" y="116"/>
                    <a:pt x="176" y="125"/>
                  </a:cubicBezTo>
                  <a:cubicBezTo>
                    <a:pt x="169" y="126"/>
                    <a:pt x="161" y="127"/>
                    <a:pt x="153" y="130"/>
                  </a:cubicBezTo>
                  <a:cubicBezTo>
                    <a:pt x="145" y="132"/>
                    <a:pt x="138" y="136"/>
                    <a:pt x="132" y="142"/>
                  </a:cubicBezTo>
                  <a:cubicBezTo>
                    <a:pt x="123" y="141"/>
                    <a:pt x="105" y="153"/>
                    <a:pt x="98" y="158"/>
                  </a:cubicBezTo>
                  <a:cubicBezTo>
                    <a:pt x="85" y="166"/>
                    <a:pt x="74" y="172"/>
                    <a:pt x="65" y="183"/>
                  </a:cubicBezTo>
                  <a:cubicBezTo>
                    <a:pt x="68" y="183"/>
                    <a:pt x="69" y="187"/>
                    <a:pt x="70" y="190"/>
                  </a:cubicBezTo>
                  <a:cubicBezTo>
                    <a:pt x="68" y="193"/>
                    <a:pt x="66" y="190"/>
                    <a:pt x="63" y="194"/>
                  </a:cubicBezTo>
                  <a:cubicBezTo>
                    <a:pt x="68" y="195"/>
                    <a:pt x="69" y="192"/>
                    <a:pt x="72" y="196"/>
                  </a:cubicBezTo>
                  <a:cubicBezTo>
                    <a:pt x="76" y="189"/>
                    <a:pt x="84" y="198"/>
                    <a:pt x="86" y="191"/>
                  </a:cubicBezTo>
                  <a:cubicBezTo>
                    <a:pt x="88" y="189"/>
                    <a:pt x="90" y="195"/>
                    <a:pt x="92" y="196"/>
                  </a:cubicBezTo>
                  <a:cubicBezTo>
                    <a:pt x="97" y="194"/>
                    <a:pt x="103" y="194"/>
                    <a:pt x="109" y="194"/>
                  </a:cubicBezTo>
                  <a:cubicBezTo>
                    <a:pt x="104" y="199"/>
                    <a:pt x="101" y="199"/>
                    <a:pt x="94" y="207"/>
                  </a:cubicBezTo>
                  <a:cubicBezTo>
                    <a:pt x="105" y="206"/>
                    <a:pt x="117" y="205"/>
                    <a:pt x="130" y="202"/>
                  </a:cubicBezTo>
                  <a:cubicBezTo>
                    <a:pt x="136" y="201"/>
                    <a:pt x="143" y="200"/>
                    <a:pt x="150" y="197"/>
                  </a:cubicBezTo>
                  <a:cubicBezTo>
                    <a:pt x="156" y="195"/>
                    <a:pt x="163" y="193"/>
                    <a:pt x="169" y="190"/>
                  </a:cubicBezTo>
                  <a:cubicBezTo>
                    <a:pt x="171" y="189"/>
                    <a:pt x="174" y="190"/>
                    <a:pt x="176" y="192"/>
                  </a:cubicBezTo>
                  <a:cubicBezTo>
                    <a:pt x="176" y="191"/>
                    <a:pt x="176" y="189"/>
                    <a:pt x="175" y="187"/>
                  </a:cubicBezTo>
                  <a:cubicBezTo>
                    <a:pt x="178" y="187"/>
                    <a:pt x="181" y="186"/>
                    <a:pt x="183" y="185"/>
                  </a:cubicBezTo>
                  <a:cubicBezTo>
                    <a:pt x="187" y="194"/>
                    <a:pt x="198" y="179"/>
                    <a:pt x="203" y="173"/>
                  </a:cubicBezTo>
                  <a:cubicBezTo>
                    <a:pt x="206" y="177"/>
                    <a:pt x="202" y="180"/>
                    <a:pt x="199" y="183"/>
                  </a:cubicBezTo>
                  <a:cubicBezTo>
                    <a:pt x="201" y="182"/>
                    <a:pt x="205" y="185"/>
                    <a:pt x="205" y="188"/>
                  </a:cubicBezTo>
                  <a:cubicBezTo>
                    <a:pt x="200" y="193"/>
                    <a:pt x="199" y="189"/>
                    <a:pt x="196" y="195"/>
                  </a:cubicBezTo>
                  <a:cubicBezTo>
                    <a:pt x="198" y="198"/>
                    <a:pt x="201" y="189"/>
                    <a:pt x="202" y="194"/>
                  </a:cubicBezTo>
                  <a:cubicBezTo>
                    <a:pt x="206" y="193"/>
                    <a:pt x="204" y="190"/>
                    <a:pt x="206" y="189"/>
                  </a:cubicBezTo>
                  <a:cubicBezTo>
                    <a:pt x="208" y="188"/>
                    <a:pt x="209" y="188"/>
                    <a:pt x="210" y="189"/>
                  </a:cubicBezTo>
                  <a:cubicBezTo>
                    <a:pt x="210" y="192"/>
                    <a:pt x="206" y="195"/>
                    <a:pt x="206" y="199"/>
                  </a:cubicBezTo>
                  <a:cubicBezTo>
                    <a:pt x="205" y="199"/>
                    <a:pt x="204" y="199"/>
                    <a:pt x="203" y="200"/>
                  </a:cubicBezTo>
                  <a:cubicBezTo>
                    <a:pt x="205" y="193"/>
                    <a:pt x="198" y="198"/>
                    <a:pt x="194" y="199"/>
                  </a:cubicBezTo>
                  <a:cubicBezTo>
                    <a:pt x="193" y="197"/>
                    <a:pt x="194" y="195"/>
                    <a:pt x="192" y="194"/>
                  </a:cubicBezTo>
                  <a:cubicBezTo>
                    <a:pt x="184" y="196"/>
                    <a:pt x="182" y="207"/>
                    <a:pt x="175" y="209"/>
                  </a:cubicBezTo>
                  <a:cubicBezTo>
                    <a:pt x="174" y="205"/>
                    <a:pt x="181" y="202"/>
                    <a:pt x="183" y="198"/>
                  </a:cubicBezTo>
                  <a:cubicBezTo>
                    <a:pt x="180" y="198"/>
                    <a:pt x="173" y="200"/>
                    <a:pt x="175" y="205"/>
                  </a:cubicBezTo>
                  <a:cubicBezTo>
                    <a:pt x="167" y="201"/>
                    <a:pt x="158" y="209"/>
                    <a:pt x="149" y="214"/>
                  </a:cubicBezTo>
                  <a:cubicBezTo>
                    <a:pt x="154" y="217"/>
                    <a:pt x="160" y="209"/>
                    <a:pt x="165" y="207"/>
                  </a:cubicBezTo>
                  <a:cubicBezTo>
                    <a:pt x="162" y="217"/>
                    <a:pt x="151" y="219"/>
                    <a:pt x="145" y="214"/>
                  </a:cubicBezTo>
                  <a:cubicBezTo>
                    <a:pt x="138" y="219"/>
                    <a:pt x="131" y="224"/>
                    <a:pt x="125" y="220"/>
                  </a:cubicBezTo>
                  <a:cubicBezTo>
                    <a:pt x="104" y="233"/>
                    <a:pt x="83" y="230"/>
                    <a:pt x="63" y="241"/>
                  </a:cubicBezTo>
                  <a:cubicBezTo>
                    <a:pt x="67" y="246"/>
                    <a:pt x="72" y="243"/>
                    <a:pt x="76" y="250"/>
                  </a:cubicBezTo>
                  <a:cubicBezTo>
                    <a:pt x="81" y="248"/>
                    <a:pt x="86" y="248"/>
                    <a:pt x="91" y="253"/>
                  </a:cubicBezTo>
                  <a:cubicBezTo>
                    <a:pt x="93" y="252"/>
                    <a:pt x="92" y="250"/>
                    <a:pt x="93" y="249"/>
                  </a:cubicBezTo>
                  <a:cubicBezTo>
                    <a:pt x="96" y="256"/>
                    <a:pt x="100" y="249"/>
                    <a:pt x="104" y="252"/>
                  </a:cubicBezTo>
                  <a:cubicBezTo>
                    <a:pt x="106" y="255"/>
                    <a:pt x="103" y="257"/>
                    <a:pt x="101" y="259"/>
                  </a:cubicBezTo>
                  <a:cubicBezTo>
                    <a:pt x="106" y="263"/>
                    <a:pt x="110" y="259"/>
                    <a:pt x="115" y="260"/>
                  </a:cubicBezTo>
                  <a:cubicBezTo>
                    <a:pt x="118" y="263"/>
                    <a:pt x="113" y="265"/>
                    <a:pt x="116" y="267"/>
                  </a:cubicBezTo>
                  <a:cubicBezTo>
                    <a:pt x="122" y="270"/>
                    <a:pt x="126" y="263"/>
                    <a:pt x="134" y="261"/>
                  </a:cubicBezTo>
                  <a:cubicBezTo>
                    <a:pt x="136" y="267"/>
                    <a:pt x="127" y="271"/>
                    <a:pt x="124" y="274"/>
                  </a:cubicBezTo>
                  <a:cubicBezTo>
                    <a:pt x="125" y="274"/>
                    <a:pt x="127" y="275"/>
                    <a:pt x="128" y="277"/>
                  </a:cubicBezTo>
                  <a:cubicBezTo>
                    <a:pt x="129" y="276"/>
                    <a:pt x="128" y="275"/>
                    <a:pt x="127" y="274"/>
                  </a:cubicBezTo>
                  <a:cubicBezTo>
                    <a:pt x="131" y="271"/>
                    <a:pt x="133" y="276"/>
                    <a:pt x="134" y="270"/>
                  </a:cubicBezTo>
                  <a:cubicBezTo>
                    <a:pt x="136" y="272"/>
                    <a:pt x="135" y="274"/>
                    <a:pt x="137" y="275"/>
                  </a:cubicBezTo>
                  <a:cubicBezTo>
                    <a:pt x="142" y="272"/>
                    <a:pt x="148" y="273"/>
                    <a:pt x="154" y="274"/>
                  </a:cubicBezTo>
                  <a:cubicBezTo>
                    <a:pt x="156" y="272"/>
                    <a:pt x="156" y="269"/>
                    <a:pt x="154" y="266"/>
                  </a:cubicBezTo>
                  <a:cubicBezTo>
                    <a:pt x="156" y="264"/>
                    <a:pt x="158" y="263"/>
                    <a:pt x="160" y="262"/>
                  </a:cubicBezTo>
                  <a:cubicBezTo>
                    <a:pt x="161" y="267"/>
                    <a:pt x="162" y="271"/>
                    <a:pt x="162" y="275"/>
                  </a:cubicBezTo>
                  <a:cubicBezTo>
                    <a:pt x="159" y="275"/>
                    <a:pt x="154" y="278"/>
                    <a:pt x="151" y="281"/>
                  </a:cubicBezTo>
                  <a:cubicBezTo>
                    <a:pt x="147" y="284"/>
                    <a:pt x="144" y="288"/>
                    <a:pt x="143" y="292"/>
                  </a:cubicBezTo>
                  <a:cubicBezTo>
                    <a:pt x="132" y="294"/>
                    <a:pt x="122" y="297"/>
                    <a:pt x="111" y="293"/>
                  </a:cubicBezTo>
                  <a:cubicBezTo>
                    <a:pt x="114" y="302"/>
                    <a:pt x="106" y="299"/>
                    <a:pt x="102" y="298"/>
                  </a:cubicBezTo>
                  <a:cubicBezTo>
                    <a:pt x="101" y="294"/>
                    <a:pt x="107" y="298"/>
                    <a:pt x="108" y="295"/>
                  </a:cubicBezTo>
                  <a:cubicBezTo>
                    <a:pt x="104" y="291"/>
                    <a:pt x="99" y="300"/>
                    <a:pt x="95" y="301"/>
                  </a:cubicBezTo>
                  <a:cubicBezTo>
                    <a:pt x="91" y="298"/>
                    <a:pt x="97" y="296"/>
                    <a:pt x="92" y="296"/>
                  </a:cubicBezTo>
                  <a:cubicBezTo>
                    <a:pt x="91" y="303"/>
                    <a:pt x="80" y="303"/>
                    <a:pt x="74" y="301"/>
                  </a:cubicBezTo>
                  <a:cubicBezTo>
                    <a:pt x="70" y="307"/>
                    <a:pt x="64" y="306"/>
                    <a:pt x="58" y="307"/>
                  </a:cubicBezTo>
                  <a:cubicBezTo>
                    <a:pt x="63" y="307"/>
                    <a:pt x="68" y="306"/>
                    <a:pt x="74" y="306"/>
                  </a:cubicBezTo>
                  <a:cubicBezTo>
                    <a:pt x="73" y="306"/>
                    <a:pt x="72" y="306"/>
                    <a:pt x="71" y="307"/>
                  </a:cubicBezTo>
                  <a:cubicBezTo>
                    <a:pt x="70" y="310"/>
                    <a:pt x="72" y="310"/>
                    <a:pt x="75" y="310"/>
                  </a:cubicBezTo>
                  <a:cubicBezTo>
                    <a:pt x="70" y="310"/>
                    <a:pt x="64" y="311"/>
                    <a:pt x="59" y="312"/>
                  </a:cubicBezTo>
                  <a:cubicBezTo>
                    <a:pt x="61" y="312"/>
                    <a:pt x="63" y="310"/>
                    <a:pt x="65" y="310"/>
                  </a:cubicBezTo>
                  <a:cubicBezTo>
                    <a:pt x="63" y="312"/>
                    <a:pt x="61" y="313"/>
                    <a:pt x="59" y="314"/>
                  </a:cubicBezTo>
                  <a:cubicBezTo>
                    <a:pt x="64" y="314"/>
                    <a:pt x="69" y="313"/>
                    <a:pt x="75" y="312"/>
                  </a:cubicBezTo>
                  <a:cubicBezTo>
                    <a:pt x="63" y="318"/>
                    <a:pt x="47" y="322"/>
                    <a:pt x="36" y="318"/>
                  </a:cubicBezTo>
                  <a:cubicBezTo>
                    <a:pt x="35" y="319"/>
                    <a:pt x="34" y="320"/>
                    <a:pt x="32" y="321"/>
                  </a:cubicBezTo>
                  <a:cubicBezTo>
                    <a:pt x="31" y="321"/>
                    <a:pt x="29" y="322"/>
                    <a:pt x="27" y="322"/>
                  </a:cubicBezTo>
                  <a:cubicBezTo>
                    <a:pt x="25" y="323"/>
                    <a:pt x="24" y="323"/>
                    <a:pt x="22" y="323"/>
                  </a:cubicBezTo>
                  <a:cubicBezTo>
                    <a:pt x="20" y="324"/>
                    <a:pt x="19" y="324"/>
                    <a:pt x="18" y="324"/>
                  </a:cubicBezTo>
                  <a:cubicBezTo>
                    <a:pt x="15" y="325"/>
                    <a:pt x="13" y="326"/>
                    <a:pt x="13" y="328"/>
                  </a:cubicBezTo>
                  <a:cubicBezTo>
                    <a:pt x="12" y="330"/>
                    <a:pt x="13" y="333"/>
                    <a:pt x="14" y="337"/>
                  </a:cubicBezTo>
                  <a:cubicBezTo>
                    <a:pt x="13" y="334"/>
                    <a:pt x="13" y="331"/>
                    <a:pt x="12" y="328"/>
                  </a:cubicBezTo>
                  <a:cubicBezTo>
                    <a:pt x="12" y="326"/>
                    <a:pt x="11" y="324"/>
                    <a:pt x="11" y="322"/>
                  </a:cubicBezTo>
                  <a:cubicBezTo>
                    <a:pt x="11" y="321"/>
                    <a:pt x="11" y="320"/>
                    <a:pt x="10" y="319"/>
                  </a:cubicBezTo>
                  <a:cubicBezTo>
                    <a:pt x="10" y="315"/>
                    <a:pt x="9" y="311"/>
                    <a:pt x="8" y="308"/>
                  </a:cubicBezTo>
                  <a:cubicBezTo>
                    <a:pt x="8" y="306"/>
                    <a:pt x="7" y="304"/>
                    <a:pt x="7" y="302"/>
                  </a:cubicBezTo>
                  <a:cubicBezTo>
                    <a:pt x="7" y="301"/>
                    <a:pt x="6" y="300"/>
                    <a:pt x="6" y="299"/>
                  </a:cubicBezTo>
                  <a:cubicBezTo>
                    <a:pt x="6" y="297"/>
                    <a:pt x="5" y="294"/>
                    <a:pt x="4" y="292"/>
                  </a:cubicBezTo>
                  <a:cubicBezTo>
                    <a:pt x="4" y="293"/>
                    <a:pt x="5" y="294"/>
                    <a:pt x="5" y="295"/>
                  </a:cubicBezTo>
                  <a:cubicBezTo>
                    <a:pt x="6" y="297"/>
                    <a:pt x="6" y="298"/>
                    <a:pt x="6" y="298"/>
                  </a:cubicBezTo>
                  <a:cubicBezTo>
                    <a:pt x="5" y="296"/>
                    <a:pt x="5" y="294"/>
                    <a:pt x="4" y="292"/>
                  </a:cubicBezTo>
                  <a:cubicBezTo>
                    <a:pt x="4" y="290"/>
                    <a:pt x="4" y="290"/>
                    <a:pt x="4" y="290"/>
                  </a:cubicBezTo>
                  <a:cubicBezTo>
                    <a:pt x="3" y="288"/>
                    <a:pt x="3" y="288"/>
                    <a:pt x="3" y="288"/>
                  </a:cubicBezTo>
                  <a:cubicBezTo>
                    <a:pt x="3" y="287"/>
                    <a:pt x="3" y="286"/>
                    <a:pt x="2" y="285"/>
                  </a:cubicBezTo>
                  <a:cubicBezTo>
                    <a:pt x="2" y="284"/>
                    <a:pt x="2" y="284"/>
                    <a:pt x="1" y="283"/>
                  </a:cubicBezTo>
                  <a:cubicBezTo>
                    <a:pt x="1" y="282"/>
                    <a:pt x="1" y="281"/>
                    <a:pt x="0" y="281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1" y="282"/>
                    <a:pt x="1" y="283"/>
                    <a:pt x="2" y="283"/>
                  </a:cubicBezTo>
                  <a:cubicBezTo>
                    <a:pt x="2" y="284"/>
                    <a:pt x="3" y="285"/>
                    <a:pt x="3" y="285"/>
                  </a:cubicBezTo>
                  <a:cubicBezTo>
                    <a:pt x="2" y="284"/>
                    <a:pt x="1" y="283"/>
                    <a:pt x="1" y="282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1" y="281"/>
                    <a:pt x="1" y="281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3" y="286"/>
                    <a:pt x="3" y="288"/>
                    <a:pt x="4" y="290"/>
                  </a:cubicBezTo>
                  <a:cubicBezTo>
                    <a:pt x="5" y="293"/>
                    <a:pt x="5" y="295"/>
                    <a:pt x="5" y="296"/>
                  </a:cubicBezTo>
                  <a:cubicBezTo>
                    <a:pt x="6" y="297"/>
                    <a:pt x="6" y="298"/>
                    <a:pt x="6" y="299"/>
                  </a:cubicBezTo>
                  <a:cubicBezTo>
                    <a:pt x="6" y="300"/>
                    <a:pt x="6" y="300"/>
                    <a:pt x="7" y="301"/>
                  </a:cubicBezTo>
                  <a:cubicBezTo>
                    <a:pt x="7" y="301"/>
                    <a:pt x="7" y="302"/>
                    <a:pt x="7" y="303"/>
                  </a:cubicBezTo>
                  <a:cubicBezTo>
                    <a:pt x="8" y="307"/>
                    <a:pt x="9" y="311"/>
                    <a:pt x="10" y="315"/>
                  </a:cubicBezTo>
                  <a:cubicBezTo>
                    <a:pt x="11" y="324"/>
                    <a:pt x="12" y="330"/>
                    <a:pt x="13" y="335"/>
                  </a:cubicBezTo>
                  <a:cubicBezTo>
                    <a:pt x="12" y="329"/>
                    <a:pt x="11" y="323"/>
                    <a:pt x="10" y="317"/>
                  </a:cubicBezTo>
                  <a:cubicBezTo>
                    <a:pt x="10" y="315"/>
                    <a:pt x="10" y="315"/>
                    <a:pt x="10" y="317"/>
                  </a:cubicBezTo>
                  <a:cubicBezTo>
                    <a:pt x="10" y="318"/>
                    <a:pt x="11" y="320"/>
                    <a:pt x="11" y="321"/>
                  </a:cubicBezTo>
                  <a:cubicBezTo>
                    <a:pt x="11" y="324"/>
                    <a:pt x="12" y="327"/>
                    <a:pt x="12" y="330"/>
                  </a:cubicBezTo>
                  <a:cubicBezTo>
                    <a:pt x="14" y="337"/>
                    <a:pt x="15" y="343"/>
                    <a:pt x="15" y="349"/>
                  </a:cubicBezTo>
                  <a:cubicBezTo>
                    <a:pt x="16" y="354"/>
                    <a:pt x="16" y="354"/>
                    <a:pt x="16" y="354"/>
                  </a:cubicBezTo>
                  <a:cubicBezTo>
                    <a:pt x="16" y="356"/>
                    <a:pt x="16" y="356"/>
                    <a:pt x="16" y="356"/>
                  </a:cubicBezTo>
                  <a:cubicBezTo>
                    <a:pt x="16" y="356"/>
                    <a:pt x="16" y="356"/>
                    <a:pt x="16" y="356"/>
                  </a:cubicBezTo>
                  <a:cubicBezTo>
                    <a:pt x="16" y="357"/>
                    <a:pt x="16" y="357"/>
                    <a:pt x="16" y="357"/>
                  </a:cubicBezTo>
                  <a:cubicBezTo>
                    <a:pt x="17" y="362"/>
                    <a:pt x="17" y="362"/>
                    <a:pt x="17" y="362"/>
                  </a:cubicBezTo>
                  <a:cubicBezTo>
                    <a:pt x="18" y="368"/>
                    <a:pt x="19" y="374"/>
                    <a:pt x="20" y="380"/>
                  </a:cubicBezTo>
                  <a:cubicBezTo>
                    <a:pt x="20" y="385"/>
                    <a:pt x="20" y="386"/>
                    <a:pt x="20" y="387"/>
                  </a:cubicBezTo>
                  <a:cubicBezTo>
                    <a:pt x="20" y="388"/>
                    <a:pt x="21" y="388"/>
                    <a:pt x="21" y="388"/>
                  </a:cubicBezTo>
                  <a:cubicBezTo>
                    <a:pt x="21" y="388"/>
                    <a:pt x="21" y="388"/>
                    <a:pt x="21" y="388"/>
                  </a:cubicBezTo>
                  <a:cubicBezTo>
                    <a:pt x="21" y="388"/>
                    <a:pt x="21" y="389"/>
                    <a:pt x="21" y="388"/>
                  </a:cubicBezTo>
                  <a:cubicBezTo>
                    <a:pt x="21" y="388"/>
                    <a:pt x="21" y="388"/>
                    <a:pt x="21" y="388"/>
                  </a:cubicBezTo>
                  <a:cubicBezTo>
                    <a:pt x="20" y="387"/>
                    <a:pt x="20" y="386"/>
                    <a:pt x="20" y="385"/>
                  </a:cubicBezTo>
                  <a:cubicBezTo>
                    <a:pt x="20" y="380"/>
                    <a:pt x="19" y="375"/>
                    <a:pt x="18" y="368"/>
                  </a:cubicBezTo>
                  <a:cubicBezTo>
                    <a:pt x="19" y="374"/>
                    <a:pt x="19" y="379"/>
                    <a:pt x="20" y="385"/>
                  </a:cubicBezTo>
                  <a:cubicBezTo>
                    <a:pt x="20" y="387"/>
                    <a:pt x="21" y="389"/>
                    <a:pt x="21" y="391"/>
                  </a:cubicBezTo>
                  <a:cubicBezTo>
                    <a:pt x="21" y="391"/>
                    <a:pt x="21" y="391"/>
                    <a:pt x="21" y="391"/>
                  </a:cubicBezTo>
                  <a:cubicBezTo>
                    <a:pt x="21" y="390"/>
                    <a:pt x="21" y="389"/>
                    <a:pt x="20" y="388"/>
                  </a:cubicBezTo>
                  <a:cubicBezTo>
                    <a:pt x="21" y="390"/>
                    <a:pt x="22" y="391"/>
                    <a:pt x="22" y="391"/>
                  </a:cubicBezTo>
                  <a:cubicBezTo>
                    <a:pt x="22" y="391"/>
                    <a:pt x="23" y="391"/>
                    <a:pt x="24" y="391"/>
                  </a:cubicBezTo>
                  <a:cubicBezTo>
                    <a:pt x="25" y="391"/>
                    <a:pt x="25" y="391"/>
                    <a:pt x="26" y="390"/>
                  </a:cubicBezTo>
                  <a:cubicBezTo>
                    <a:pt x="27" y="390"/>
                    <a:pt x="28" y="390"/>
                    <a:pt x="29" y="389"/>
                  </a:cubicBezTo>
                  <a:cubicBezTo>
                    <a:pt x="30" y="389"/>
                    <a:pt x="31" y="388"/>
                    <a:pt x="33" y="387"/>
                  </a:cubicBezTo>
                  <a:cubicBezTo>
                    <a:pt x="34" y="387"/>
                    <a:pt x="36" y="386"/>
                    <a:pt x="37" y="386"/>
                  </a:cubicBezTo>
                  <a:cubicBezTo>
                    <a:pt x="38" y="385"/>
                    <a:pt x="40" y="384"/>
                    <a:pt x="41" y="384"/>
                  </a:cubicBezTo>
                  <a:cubicBezTo>
                    <a:pt x="53" y="391"/>
                    <a:pt x="69" y="382"/>
                    <a:pt x="86" y="371"/>
                  </a:cubicBezTo>
                  <a:cubicBezTo>
                    <a:pt x="62" y="374"/>
                    <a:pt x="62" y="374"/>
                    <a:pt x="62" y="374"/>
                  </a:cubicBezTo>
                  <a:cubicBezTo>
                    <a:pt x="63" y="373"/>
                    <a:pt x="65" y="372"/>
                    <a:pt x="66" y="370"/>
                  </a:cubicBezTo>
                  <a:cubicBezTo>
                    <a:pt x="67" y="371"/>
                    <a:pt x="67" y="372"/>
                    <a:pt x="68" y="372"/>
                  </a:cubicBezTo>
                  <a:cubicBezTo>
                    <a:pt x="67" y="377"/>
                    <a:pt x="65" y="379"/>
                    <a:pt x="62" y="381"/>
                  </a:cubicBezTo>
                  <a:cubicBezTo>
                    <a:pt x="70" y="380"/>
                    <a:pt x="79" y="379"/>
                    <a:pt x="87" y="378"/>
                  </a:cubicBezTo>
                  <a:cubicBezTo>
                    <a:pt x="83" y="381"/>
                    <a:pt x="78" y="383"/>
                    <a:pt x="74" y="385"/>
                  </a:cubicBezTo>
                  <a:cubicBezTo>
                    <a:pt x="70" y="387"/>
                    <a:pt x="66" y="389"/>
                    <a:pt x="63" y="392"/>
                  </a:cubicBezTo>
                  <a:cubicBezTo>
                    <a:pt x="67" y="394"/>
                    <a:pt x="70" y="391"/>
                    <a:pt x="74" y="395"/>
                  </a:cubicBezTo>
                  <a:cubicBezTo>
                    <a:pt x="79" y="392"/>
                    <a:pt x="84" y="390"/>
                    <a:pt x="89" y="388"/>
                  </a:cubicBezTo>
                  <a:cubicBezTo>
                    <a:pt x="80" y="389"/>
                    <a:pt x="71" y="390"/>
                    <a:pt x="63" y="391"/>
                  </a:cubicBezTo>
                  <a:cubicBezTo>
                    <a:pt x="72" y="385"/>
                    <a:pt x="80" y="387"/>
                    <a:pt x="91" y="380"/>
                  </a:cubicBezTo>
                  <a:cubicBezTo>
                    <a:pt x="91" y="381"/>
                    <a:pt x="91" y="382"/>
                    <a:pt x="91" y="383"/>
                  </a:cubicBezTo>
                  <a:cubicBezTo>
                    <a:pt x="87" y="385"/>
                    <a:pt x="80" y="390"/>
                    <a:pt x="77" y="395"/>
                  </a:cubicBezTo>
                  <a:cubicBezTo>
                    <a:pt x="80" y="398"/>
                    <a:pt x="82" y="394"/>
                    <a:pt x="84" y="397"/>
                  </a:cubicBezTo>
                  <a:cubicBezTo>
                    <a:pt x="83" y="393"/>
                    <a:pt x="85" y="392"/>
                    <a:pt x="88" y="394"/>
                  </a:cubicBezTo>
                  <a:cubicBezTo>
                    <a:pt x="87" y="392"/>
                    <a:pt x="87" y="389"/>
                    <a:pt x="88" y="386"/>
                  </a:cubicBezTo>
                  <a:cubicBezTo>
                    <a:pt x="92" y="388"/>
                    <a:pt x="102" y="385"/>
                    <a:pt x="100" y="376"/>
                  </a:cubicBezTo>
                  <a:cubicBezTo>
                    <a:pt x="102" y="373"/>
                    <a:pt x="101" y="383"/>
                    <a:pt x="104" y="379"/>
                  </a:cubicBezTo>
                  <a:cubicBezTo>
                    <a:pt x="105" y="382"/>
                    <a:pt x="101" y="382"/>
                    <a:pt x="102" y="386"/>
                  </a:cubicBezTo>
                  <a:cubicBezTo>
                    <a:pt x="106" y="386"/>
                    <a:pt x="108" y="378"/>
                    <a:pt x="107" y="376"/>
                  </a:cubicBezTo>
                  <a:cubicBezTo>
                    <a:pt x="109" y="374"/>
                    <a:pt x="109" y="381"/>
                    <a:pt x="111" y="383"/>
                  </a:cubicBezTo>
                  <a:cubicBezTo>
                    <a:pt x="115" y="380"/>
                    <a:pt x="113" y="377"/>
                    <a:pt x="115" y="374"/>
                  </a:cubicBezTo>
                  <a:cubicBezTo>
                    <a:pt x="117" y="372"/>
                    <a:pt x="118" y="377"/>
                    <a:pt x="117" y="378"/>
                  </a:cubicBezTo>
                  <a:cubicBezTo>
                    <a:pt x="120" y="380"/>
                    <a:pt x="119" y="374"/>
                    <a:pt x="120" y="372"/>
                  </a:cubicBezTo>
                  <a:cubicBezTo>
                    <a:pt x="121" y="373"/>
                    <a:pt x="124" y="375"/>
                    <a:pt x="125" y="379"/>
                  </a:cubicBezTo>
                  <a:cubicBezTo>
                    <a:pt x="123" y="382"/>
                    <a:pt x="121" y="381"/>
                    <a:pt x="119" y="383"/>
                  </a:cubicBezTo>
                  <a:cubicBezTo>
                    <a:pt x="124" y="387"/>
                    <a:pt x="126" y="380"/>
                    <a:pt x="126" y="376"/>
                  </a:cubicBezTo>
                  <a:cubicBezTo>
                    <a:pt x="131" y="375"/>
                    <a:pt x="137" y="374"/>
                    <a:pt x="141" y="366"/>
                  </a:cubicBezTo>
                  <a:cubicBezTo>
                    <a:pt x="145" y="369"/>
                    <a:pt x="140" y="372"/>
                    <a:pt x="142" y="374"/>
                  </a:cubicBezTo>
                  <a:cubicBezTo>
                    <a:pt x="139" y="376"/>
                    <a:pt x="135" y="377"/>
                    <a:pt x="132" y="378"/>
                  </a:cubicBezTo>
                  <a:cubicBezTo>
                    <a:pt x="135" y="382"/>
                    <a:pt x="135" y="386"/>
                    <a:pt x="132" y="390"/>
                  </a:cubicBezTo>
                  <a:cubicBezTo>
                    <a:pt x="134" y="392"/>
                    <a:pt x="136" y="390"/>
                    <a:pt x="136" y="387"/>
                  </a:cubicBezTo>
                  <a:cubicBezTo>
                    <a:pt x="136" y="392"/>
                    <a:pt x="140" y="388"/>
                    <a:pt x="140" y="394"/>
                  </a:cubicBezTo>
                  <a:cubicBezTo>
                    <a:pt x="145" y="388"/>
                    <a:pt x="149" y="388"/>
                    <a:pt x="155" y="388"/>
                  </a:cubicBezTo>
                  <a:cubicBezTo>
                    <a:pt x="156" y="391"/>
                    <a:pt x="150" y="393"/>
                    <a:pt x="149" y="389"/>
                  </a:cubicBezTo>
                  <a:cubicBezTo>
                    <a:pt x="148" y="390"/>
                    <a:pt x="149" y="390"/>
                    <a:pt x="149" y="391"/>
                  </a:cubicBezTo>
                  <a:cubicBezTo>
                    <a:pt x="149" y="392"/>
                    <a:pt x="148" y="392"/>
                    <a:pt x="147" y="393"/>
                  </a:cubicBezTo>
                  <a:cubicBezTo>
                    <a:pt x="150" y="397"/>
                    <a:pt x="154" y="393"/>
                    <a:pt x="157" y="392"/>
                  </a:cubicBezTo>
                  <a:cubicBezTo>
                    <a:pt x="159" y="396"/>
                    <a:pt x="157" y="400"/>
                    <a:pt x="158" y="404"/>
                  </a:cubicBezTo>
                  <a:cubicBezTo>
                    <a:pt x="160" y="400"/>
                    <a:pt x="160" y="402"/>
                    <a:pt x="163" y="398"/>
                  </a:cubicBezTo>
                  <a:cubicBezTo>
                    <a:pt x="166" y="401"/>
                    <a:pt x="165" y="403"/>
                    <a:pt x="167" y="406"/>
                  </a:cubicBezTo>
                  <a:cubicBezTo>
                    <a:pt x="169" y="404"/>
                    <a:pt x="169" y="402"/>
                    <a:pt x="170" y="401"/>
                  </a:cubicBezTo>
                  <a:cubicBezTo>
                    <a:pt x="172" y="403"/>
                    <a:pt x="170" y="405"/>
                    <a:pt x="173" y="407"/>
                  </a:cubicBezTo>
                  <a:cubicBezTo>
                    <a:pt x="177" y="405"/>
                    <a:pt x="182" y="406"/>
                    <a:pt x="187" y="406"/>
                  </a:cubicBezTo>
                  <a:cubicBezTo>
                    <a:pt x="189" y="411"/>
                    <a:pt x="185" y="409"/>
                    <a:pt x="183" y="413"/>
                  </a:cubicBezTo>
                  <a:cubicBezTo>
                    <a:pt x="185" y="416"/>
                    <a:pt x="188" y="410"/>
                    <a:pt x="190" y="415"/>
                  </a:cubicBezTo>
                  <a:cubicBezTo>
                    <a:pt x="190" y="413"/>
                    <a:pt x="192" y="411"/>
                    <a:pt x="191" y="410"/>
                  </a:cubicBezTo>
                  <a:cubicBezTo>
                    <a:pt x="202" y="414"/>
                    <a:pt x="215" y="405"/>
                    <a:pt x="227" y="409"/>
                  </a:cubicBezTo>
                  <a:cubicBezTo>
                    <a:pt x="228" y="408"/>
                    <a:pt x="226" y="406"/>
                    <a:pt x="226" y="405"/>
                  </a:cubicBezTo>
                  <a:cubicBezTo>
                    <a:pt x="228" y="402"/>
                    <a:pt x="230" y="400"/>
                    <a:pt x="232" y="400"/>
                  </a:cubicBezTo>
                  <a:cubicBezTo>
                    <a:pt x="233" y="409"/>
                    <a:pt x="237" y="408"/>
                    <a:pt x="241" y="405"/>
                  </a:cubicBezTo>
                  <a:cubicBezTo>
                    <a:pt x="246" y="403"/>
                    <a:pt x="252" y="399"/>
                    <a:pt x="255" y="401"/>
                  </a:cubicBezTo>
                  <a:cubicBezTo>
                    <a:pt x="252" y="415"/>
                    <a:pt x="243" y="410"/>
                    <a:pt x="236" y="416"/>
                  </a:cubicBezTo>
                  <a:cubicBezTo>
                    <a:pt x="239" y="420"/>
                    <a:pt x="244" y="413"/>
                    <a:pt x="245" y="420"/>
                  </a:cubicBezTo>
                  <a:cubicBezTo>
                    <a:pt x="250" y="415"/>
                    <a:pt x="250" y="415"/>
                    <a:pt x="250" y="415"/>
                  </a:cubicBezTo>
                  <a:cubicBezTo>
                    <a:pt x="252" y="417"/>
                    <a:pt x="252" y="418"/>
                    <a:pt x="252" y="420"/>
                  </a:cubicBezTo>
                  <a:cubicBezTo>
                    <a:pt x="250" y="420"/>
                    <a:pt x="248" y="424"/>
                    <a:pt x="246" y="421"/>
                  </a:cubicBezTo>
                  <a:cubicBezTo>
                    <a:pt x="246" y="426"/>
                    <a:pt x="243" y="424"/>
                    <a:pt x="242" y="428"/>
                  </a:cubicBezTo>
                  <a:cubicBezTo>
                    <a:pt x="246" y="436"/>
                    <a:pt x="251" y="419"/>
                    <a:pt x="254" y="427"/>
                  </a:cubicBezTo>
                  <a:cubicBezTo>
                    <a:pt x="258" y="422"/>
                    <a:pt x="263" y="417"/>
                    <a:pt x="267" y="412"/>
                  </a:cubicBezTo>
                  <a:cubicBezTo>
                    <a:pt x="270" y="415"/>
                    <a:pt x="268" y="417"/>
                    <a:pt x="266" y="420"/>
                  </a:cubicBezTo>
                  <a:cubicBezTo>
                    <a:pt x="268" y="425"/>
                    <a:pt x="271" y="422"/>
                    <a:pt x="274" y="423"/>
                  </a:cubicBezTo>
                  <a:cubicBezTo>
                    <a:pt x="273" y="420"/>
                    <a:pt x="274" y="417"/>
                    <a:pt x="278" y="415"/>
                  </a:cubicBezTo>
                  <a:cubicBezTo>
                    <a:pt x="276" y="414"/>
                    <a:pt x="274" y="417"/>
                    <a:pt x="273" y="412"/>
                  </a:cubicBezTo>
                  <a:cubicBezTo>
                    <a:pt x="276" y="410"/>
                    <a:pt x="279" y="410"/>
                    <a:pt x="281" y="413"/>
                  </a:cubicBezTo>
                  <a:cubicBezTo>
                    <a:pt x="284" y="411"/>
                    <a:pt x="287" y="408"/>
                    <a:pt x="290" y="405"/>
                  </a:cubicBezTo>
                  <a:cubicBezTo>
                    <a:pt x="291" y="411"/>
                    <a:pt x="288" y="410"/>
                    <a:pt x="293" y="411"/>
                  </a:cubicBezTo>
                  <a:cubicBezTo>
                    <a:pt x="297" y="414"/>
                    <a:pt x="291" y="416"/>
                    <a:pt x="294" y="419"/>
                  </a:cubicBezTo>
                  <a:cubicBezTo>
                    <a:pt x="296" y="409"/>
                    <a:pt x="301" y="413"/>
                    <a:pt x="307" y="405"/>
                  </a:cubicBezTo>
                  <a:cubicBezTo>
                    <a:pt x="312" y="407"/>
                    <a:pt x="317" y="408"/>
                    <a:pt x="321" y="411"/>
                  </a:cubicBezTo>
                  <a:cubicBezTo>
                    <a:pt x="326" y="402"/>
                    <a:pt x="331" y="401"/>
                    <a:pt x="338" y="396"/>
                  </a:cubicBezTo>
                  <a:cubicBezTo>
                    <a:pt x="341" y="399"/>
                    <a:pt x="334" y="401"/>
                    <a:pt x="335" y="404"/>
                  </a:cubicBezTo>
                  <a:cubicBezTo>
                    <a:pt x="343" y="404"/>
                    <a:pt x="352" y="391"/>
                    <a:pt x="357" y="384"/>
                  </a:cubicBezTo>
                  <a:cubicBezTo>
                    <a:pt x="349" y="381"/>
                    <a:pt x="345" y="394"/>
                    <a:pt x="340" y="396"/>
                  </a:cubicBezTo>
                  <a:cubicBezTo>
                    <a:pt x="338" y="394"/>
                    <a:pt x="338" y="393"/>
                    <a:pt x="339" y="391"/>
                  </a:cubicBezTo>
                  <a:cubicBezTo>
                    <a:pt x="337" y="389"/>
                    <a:pt x="333" y="395"/>
                    <a:pt x="335" y="397"/>
                  </a:cubicBezTo>
                  <a:cubicBezTo>
                    <a:pt x="329" y="388"/>
                    <a:pt x="313" y="411"/>
                    <a:pt x="304" y="399"/>
                  </a:cubicBezTo>
                  <a:cubicBezTo>
                    <a:pt x="311" y="388"/>
                    <a:pt x="324" y="388"/>
                    <a:pt x="332" y="390"/>
                  </a:cubicBezTo>
                  <a:cubicBezTo>
                    <a:pt x="339" y="377"/>
                    <a:pt x="351" y="379"/>
                    <a:pt x="363" y="379"/>
                  </a:cubicBezTo>
                  <a:cubicBezTo>
                    <a:pt x="359" y="385"/>
                    <a:pt x="357" y="389"/>
                    <a:pt x="355" y="396"/>
                  </a:cubicBezTo>
                  <a:cubicBezTo>
                    <a:pt x="358" y="392"/>
                    <a:pt x="360" y="395"/>
                    <a:pt x="363" y="391"/>
                  </a:cubicBezTo>
                  <a:cubicBezTo>
                    <a:pt x="369" y="403"/>
                    <a:pt x="374" y="387"/>
                    <a:pt x="380" y="397"/>
                  </a:cubicBezTo>
                  <a:cubicBezTo>
                    <a:pt x="389" y="393"/>
                    <a:pt x="386" y="394"/>
                    <a:pt x="394" y="392"/>
                  </a:cubicBezTo>
                  <a:cubicBezTo>
                    <a:pt x="392" y="390"/>
                    <a:pt x="395" y="388"/>
                    <a:pt x="394" y="387"/>
                  </a:cubicBezTo>
                  <a:cubicBezTo>
                    <a:pt x="396" y="385"/>
                    <a:pt x="399" y="387"/>
                    <a:pt x="401" y="384"/>
                  </a:cubicBezTo>
                  <a:cubicBezTo>
                    <a:pt x="405" y="388"/>
                    <a:pt x="400" y="390"/>
                    <a:pt x="397" y="389"/>
                  </a:cubicBezTo>
                  <a:cubicBezTo>
                    <a:pt x="397" y="394"/>
                    <a:pt x="408" y="389"/>
                    <a:pt x="408" y="385"/>
                  </a:cubicBezTo>
                  <a:cubicBezTo>
                    <a:pt x="412" y="385"/>
                    <a:pt x="416" y="382"/>
                    <a:pt x="418" y="388"/>
                  </a:cubicBezTo>
                  <a:cubicBezTo>
                    <a:pt x="423" y="389"/>
                    <a:pt x="430" y="380"/>
                    <a:pt x="434" y="383"/>
                  </a:cubicBezTo>
                  <a:cubicBezTo>
                    <a:pt x="437" y="390"/>
                    <a:pt x="431" y="394"/>
                    <a:pt x="427" y="400"/>
                  </a:cubicBezTo>
                  <a:cubicBezTo>
                    <a:pt x="434" y="400"/>
                    <a:pt x="437" y="392"/>
                    <a:pt x="446" y="394"/>
                  </a:cubicBezTo>
                  <a:cubicBezTo>
                    <a:pt x="449" y="399"/>
                    <a:pt x="447" y="399"/>
                    <a:pt x="451" y="399"/>
                  </a:cubicBezTo>
                  <a:cubicBezTo>
                    <a:pt x="454" y="396"/>
                    <a:pt x="445" y="397"/>
                    <a:pt x="449" y="394"/>
                  </a:cubicBezTo>
                  <a:cubicBezTo>
                    <a:pt x="446" y="393"/>
                    <a:pt x="444" y="392"/>
                    <a:pt x="441" y="394"/>
                  </a:cubicBezTo>
                  <a:cubicBezTo>
                    <a:pt x="440" y="388"/>
                    <a:pt x="441" y="389"/>
                    <a:pt x="436" y="389"/>
                  </a:cubicBezTo>
                  <a:cubicBezTo>
                    <a:pt x="435" y="387"/>
                    <a:pt x="437" y="386"/>
                    <a:pt x="438" y="385"/>
                  </a:cubicBezTo>
                  <a:cubicBezTo>
                    <a:pt x="441" y="384"/>
                    <a:pt x="442" y="391"/>
                    <a:pt x="445" y="390"/>
                  </a:cubicBezTo>
                  <a:cubicBezTo>
                    <a:pt x="445" y="388"/>
                    <a:pt x="447" y="387"/>
                    <a:pt x="446" y="385"/>
                  </a:cubicBezTo>
                  <a:cubicBezTo>
                    <a:pt x="449" y="384"/>
                    <a:pt x="452" y="386"/>
                    <a:pt x="455" y="387"/>
                  </a:cubicBezTo>
                  <a:cubicBezTo>
                    <a:pt x="456" y="389"/>
                    <a:pt x="455" y="390"/>
                    <a:pt x="453" y="390"/>
                  </a:cubicBezTo>
                  <a:cubicBezTo>
                    <a:pt x="451" y="391"/>
                    <a:pt x="452" y="389"/>
                    <a:pt x="451" y="387"/>
                  </a:cubicBezTo>
                  <a:cubicBezTo>
                    <a:pt x="450" y="390"/>
                    <a:pt x="448" y="393"/>
                    <a:pt x="450" y="396"/>
                  </a:cubicBezTo>
                  <a:cubicBezTo>
                    <a:pt x="464" y="382"/>
                    <a:pt x="476" y="383"/>
                    <a:pt x="489" y="377"/>
                  </a:cubicBezTo>
                  <a:cubicBezTo>
                    <a:pt x="490" y="379"/>
                    <a:pt x="491" y="380"/>
                    <a:pt x="490" y="382"/>
                  </a:cubicBezTo>
                  <a:cubicBezTo>
                    <a:pt x="491" y="379"/>
                    <a:pt x="501" y="374"/>
                    <a:pt x="507" y="374"/>
                  </a:cubicBezTo>
                  <a:cubicBezTo>
                    <a:pt x="507" y="379"/>
                    <a:pt x="497" y="381"/>
                    <a:pt x="498" y="384"/>
                  </a:cubicBezTo>
                  <a:cubicBezTo>
                    <a:pt x="496" y="379"/>
                    <a:pt x="493" y="381"/>
                    <a:pt x="497" y="385"/>
                  </a:cubicBezTo>
                  <a:cubicBezTo>
                    <a:pt x="507" y="381"/>
                    <a:pt x="516" y="380"/>
                    <a:pt x="524" y="381"/>
                  </a:cubicBezTo>
                  <a:cubicBezTo>
                    <a:pt x="526" y="388"/>
                    <a:pt x="514" y="384"/>
                    <a:pt x="514" y="391"/>
                  </a:cubicBezTo>
                  <a:cubicBezTo>
                    <a:pt x="517" y="392"/>
                    <a:pt x="518" y="394"/>
                    <a:pt x="520" y="389"/>
                  </a:cubicBezTo>
                  <a:cubicBezTo>
                    <a:pt x="531" y="396"/>
                    <a:pt x="554" y="383"/>
                    <a:pt x="567" y="382"/>
                  </a:cubicBezTo>
                  <a:cubicBezTo>
                    <a:pt x="569" y="385"/>
                    <a:pt x="559" y="386"/>
                    <a:pt x="564" y="390"/>
                  </a:cubicBezTo>
                  <a:cubicBezTo>
                    <a:pt x="566" y="384"/>
                    <a:pt x="571" y="383"/>
                    <a:pt x="575" y="382"/>
                  </a:cubicBezTo>
                  <a:cubicBezTo>
                    <a:pt x="573" y="381"/>
                    <a:pt x="570" y="379"/>
                    <a:pt x="567" y="380"/>
                  </a:cubicBezTo>
                  <a:cubicBezTo>
                    <a:pt x="567" y="379"/>
                    <a:pt x="567" y="378"/>
                    <a:pt x="567" y="377"/>
                  </a:cubicBezTo>
                  <a:cubicBezTo>
                    <a:pt x="573" y="374"/>
                    <a:pt x="577" y="382"/>
                    <a:pt x="583" y="375"/>
                  </a:cubicBezTo>
                  <a:cubicBezTo>
                    <a:pt x="585" y="377"/>
                    <a:pt x="584" y="379"/>
                    <a:pt x="585" y="381"/>
                  </a:cubicBezTo>
                  <a:cubicBezTo>
                    <a:pt x="590" y="377"/>
                    <a:pt x="594" y="380"/>
                    <a:pt x="599" y="379"/>
                  </a:cubicBezTo>
                  <a:cubicBezTo>
                    <a:pt x="600" y="381"/>
                    <a:pt x="600" y="382"/>
                    <a:pt x="599" y="384"/>
                  </a:cubicBezTo>
                  <a:cubicBezTo>
                    <a:pt x="601" y="386"/>
                    <a:pt x="603" y="381"/>
                    <a:pt x="605" y="386"/>
                  </a:cubicBezTo>
                  <a:cubicBezTo>
                    <a:pt x="607" y="385"/>
                    <a:pt x="606" y="383"/>
                    <a:pt x="605" y="382"/>
                  </a:cubicBezTo>
                  <a:cubicBezTo>
                    <a:pt x="622" y="385"/>
                    <a:pt x="634" y="384"/>
                    <a:pt x="651" y="383"/>
                  </a:cubicBezTo>
                  <a:cubicBezTo>
                    <a:pt x="652" y="385"/>
                    <a:pt x="651" y="387"/>
                    <a:pt x="648" y="389"/>
                  </a:cubicBezTo>
                  <a:cubicBezTo>
                    <a:pt x="651" y="390"/>
                    <a:pt x="654" y="388"/>
                    <a:pt x="656" y="389"/>
                  </a:cubicBezTo>
                  <a:cubicBezTo>
                    <a:pt x="661" y="387"/>
                    <a:pt x="655" y="383"/>
                    <a:pt x="659" y="381"/>
                  </a:cubicBezTo>
                  <a:cubicBezTo>
                    <a:pt x="663" y="386"/>
                    <a:pt x="667" y="385"/>
                    <a:pt x="672" y="381"/>
                  </a:cubicBezTo>
                  <a:cubicBezTo>
                    <a:pt x="675" y="383"/>
                    <a:pt x="672" y="385"/>
                    <a:pt x="675" y="388"/>
                  </a:cubicBezTo>
                  <a:cubicBezTo>
                    <a:pt x="677" y="385"/>
                    <a:pt x="675" y="383"/>
                    <a:pt x="677" y="381"/>
                  </a:cubicBezTo>
                  <a:cubicBezTo>
                    <a:pt x="681" y="387"/>
                    <a:pt x="681" y="381"/>
                    <a:pt x="688" y="380"/>
                  </a:cubicBezTo>
                  <a:cubicBezTo>
                    <a:pt x="691" y="382"/>
                    <a:pt x="688" y="384"/>
                    <a:pt x="691" y="387"/>
                  </a:cubicBezTo>
                  <a:cubicBezTo>
                    <a:pt x="692" y="385"/>
                    <a:pt x="692" y="383"/>
                    <a:pt x="691" y="381"/>
                  </a:cubicBezTo>
                  <a:cubicBezTo>
                    <a:pt x="697" y="379"/>
                    <a:pt x="709" y="387"/>
                    <a:pt x="708" y="394"/>
                  </a:cubicBezTo>
                  <a:cubicBezTo>
                    <a:pt x="717" y="391"/>
                    <a:pt x="702" y="387"/>
                    <a:pt x="708" y="382"/>
                  </a:cubicBezTo>
                  <a:cubicBezTo>
                    <a:pt x="711" y="382"/>
                    <a:pt x="710" y="385"/>
                    <a:pt x="714" y="387"/>
                  </a:cubicBezTo>
                  <a:cubicBezTo>
                    <a:pt x="718" y="384"/>
                    <a:pt x="723" y="388"/>
                    <a:pt x="726" y="381"/>
                  </a:cubicBezTo>
                  <a:cubicBezTo>
                    <a:pt x="730" y="381"/>
                    <a:pt x="734" y="381"/>
                    <a:pt x="735" y="387"/>
                  </a:cubicBezTo>
                  <a:cubicBezTo>
                    <a:pt x="737" y="386"/>
                    <a:pt x="739" y="384"/>
                    <a:pt x="740" y="383"/>
                  </a:cubicBezTo>
                  <a:cubicBezTo>
                    <a:pt x="738" y="377"/>
                    <a:pt x="739" y="387"/>
                    <a:pt x="736" y="381"/>
                  </a:cubicBezTo>
                  <a:cubicBezTo>
                    <a:pt x="737" y="377"/>
                    <a:pt x="742" y="377"/>
                    <a:pt x="746" y="377"/>
                  </a:cubicBezTo>
                  <a:cubicBezTo>
                    <a:pt x="751" y="378"/>
                    <a:pt x="757" y="378"/>
                    <a:pt x="761" y="376"/>
                  </a:cubicBezTo>
                  <a:cubicBezTo>
                    <a:pt x="759" y="380"/>
                    <a:pt x="760" y="383"/>
                    <a:pt x="755" y="384"/>
                  </a:cubicBezTo>
                  <a:cubicBezTo>
                    <a:pt x="761" y="390"/>
                    <a:pt x="764" y="377"/>
                    <a:pt x="770" y="377"/>
                  </a:cubicBezTo>
                  <a:cubicBezTo>
                    <a:pt x="774" y="384"/>
                    <a:pt x="779" y="378"/>
                    <a:pt x="784" y="376"/>
                  </a:cubicBezTo>
                  <a:cubicBezTo>
                    <a:pt x="788" y="382"/>
                    <a:pt x="794" y="380"/>
                    <a:pt x="799" y="379"/>
                  </a:cubicBezTo>
                  <a:cubicBezTo>
                    <a:pt x="800" y="383"/>
                    <a:pt x="794" y="380"/>
                    <a:pt x="792" y="383"/>
                  </a:cubicBezTo>
                  <a:cubicBezTo>
                    <a:pt x="794" y="386"/>
                    <a:pt x="789" y="389"/>
                    <a:pt x="791" y="392"/>
                  </a:cubicBezTo>
                  <a:cubicBezTo>
                    <a:pt x="796" y="387"/>
                    <a:pt x="804" y="386"/>
                    <a:pt x="809" y="380"/>
                  </a:cubicBezTo>
                  <a:cubicBezTo>
                    <a:pt x="810" y="382"/>
                    <a:pt x="813" y="380"/>
                    <a:pt x="816" y="382"/>
                  </a:cubicBezTo>
                  <a:cubicBezTo>
                    <a:pt x="818" y="389"/>
                    <a:pt x="805" y="383"/>
                    <a:pt x="812" y="390"/>
                  </a:cubicBezTo>
                  <a:cubicBezTo>
                    <a:pt x="809" y="394"/>
                    <a:pt x="806" y="389"/>
                    <a:pt x="803" y="392"/>
                  </a:cubicBezTo>
                  <a:cubicBezTo>
                    <a:pt x="805" y="397"/>
                    <a:pt x="814" y="390"/>
                    <a:pt x="813" y="396"/>
                  </a:cubicBezTo>
                  <a:cubicBezTo>
                    <a:pt x="817" y="393"/>
                    <a:pt x="820" y="395"/>
                    <a:pt x="825" y="391"/>
                  </a:cubicBezTo>
                  <a:cubicBezTo>
                    <a:pt x="825" y="400"/>
                    <a:pt x="831" y="392"/>
                    <a:pt x="835" y="397"/>
                  </a:cubicBezTo>
                  <a:cubicBezTo>
                    <a:pt x="842" y="392"/>
                    <a:pt x="847" y="394"/>
                    <a:pt x="853" y="391"/>
                  </a:cubicBezTo>
                  <a:cubicBezTo>
                    <a:pt x="854" y="387"/>
                    <a:pt x="849" y="383"/>
                    <a:pt x="846" y="386"/>
                  </a:cubicBezTo>
                  <a:cubicBezTo>
                    <a:pt x="846" y="383"/>
                    <a:pt x="849" y="382"/>
                    <a:pt x="851" y="382"/>
                  </a:cubicBezTo>
                  <a:cubicBezTo>
                    <a:pt x="854" y="383"/>
                    <a:pt x="857" y="384"/>
                    <a:pt x="858" y="384"/>
                  </a:cubicBezTo>
                  <a:cubicBezTo>
                    <a:pt x="859" y="387"/>
                    <a:pt x="856" y="390"/>
                    <a:pt x="855" y="391"/>
                  </a:cubicBezTo>
                  <a:cubicBezTo>
                    <a:pt x="856" y="394"/>
                    <a:pt x="858" y="394"/>
                    <a:pt x="858" y="399"/>
                  </a:cubicBezTo>
                  <a:cubicBezTo>
                    <a:pt x="859" y="390"/>
                    <a:pt x="863" y="397"/>
                    <a:pt x="869" y="391"/>
                  </a:cubicBezTo>
                  <a:cubicBezTo>
                    <a:pt x="867" y="385"/>
                    <a:pt x="864" y="391"/>
                    <a:pt x="862" y="387"/>
                  </a:cubicBezTo>
                  <a:cubicBezTo>
                    <a:pt x="865" y="387"/>
                    <a:pt x="869" y="383"/>
                    <a:pt x="871" y="388"/>
                  </a:cubicBezTo>
                  <a:cubicBezTo>
                    <a:pt x="872" y="390"/>
                    <a:pt x="870" y="389"/>
                    <a:pt x="869" y="391"/>
                  </a:cubicBezTo>
                  <a:cubicBezTo>
                    <a:pt x="870" y="393"/>
                    <a:pt x="872" y="392"/>
                    <a:pt x="871" y="394"/>
                  </a:cubicBezTo>
                  <a:cubicBezTo>
                    <a:pt x="874" y="397"/>
                    <a:pt x="873" y="388"/>
                    <a:pt x="876" y="393"/>
                  </a:cubicBezTo>
                  <a:cubicBezTo>
                    <a:pt x="875" y="390"/>
                    <a:pt x="873" y="386"/>
                    <a:pt x="876" y="383"/>
                  </a:cubicBezTo>
                  <a:cubicBezTo>
                    <a:pt x="881" y="383"/>
                    <a:pt x="876" y="387"/>
                    <a:pt x="879" y="390"/>
                  </a:cubicBezTo>
                  <a:cubicBezTo>
                    <a:pt x="882" y="387"/>
                    <a:pt x="881" y="385"/>
                    <a:pt x="881" y="383"/>
                  </a:cubicBezTo>
                  <a:cubicBezTo>
                    <a:pt x="882" y="382"/>
                    <a:pt x="884" y="384"/>
                    <a:pt x="885" y="382"/>
                  </a:cubicBezTo>
                  <a:cubicBezTo>
                    <a:pt x="890" y="387"/>
                    <a:pt x="882" y="390"/>
                    <a:pt x="885" y="395"/>
                  </a:cubicBezTo>
                  <a:cubicBezTo>
                    <a:pt x="886" y="392"/>
                    <a:pt x="888" y="390"/>
                    <a:pt x="888" y="387"/>
                  </a:cubicBezTo>
                  <a:cubicBezTo>
                    <a:pt x="891" y="383"/>
                    <a:pt x="893" y="392"/>
                    <a:pt x="897" y="386"/>
                  </a:cubicBezTo>
                  <a:cubicBezTo>
                    <a:pt x="900" y="388"/>
                    <a:pt x="899" y="391"/>
                    <a:pt x="901" y="393"/>
                  </a:cubicBezTo>
                  <a:cubicBezTo>
                    <a:pt x="905" y="389"/>
                    <a:pt x="909" y="392"/>
                    <a:pt x="912" y="393"/>
                  </a:cubicBezTo>
                  <a:cubicBezTo>
                    <a:pt x="915" y="386"/>
                    <a:pt x="922" y="388"/>
                    <a:pt x="926" y="389"/>
                  </a:cubicBezTo>
                  <a:cubicBezTo>
                    <a:pt x="929" y="391"/>
                    <a:pt x="921" y="392"/>
                    <a:pt x="926" y="395"/>
                  </a:cubicBezTo>
                  <a:cubicBezTo>
                    <a:pt x="930" y="389"/>
                    <a:pt x="934" y="392"/>
                    <a:pt x="940" y="392"/>
                  </a:cubicBezTo>
                  <a:cubicBezTo>
                    <a:pt x="944" y="390"/>
                    <a:pt x="939" y="387"/>
                    <a:pt x="942" y="385"/>
                  </a:cubicBezTo>
                  <a:cubicBezTo>
                    <a:pt x="947" y="384"/>
                    <a:pt x="942" y="391"/>
                    <a:pt x="947" y="393"/>
                  </a:cubicBezTo>
                  <a:cubicBezTo>
                    <a:pt x="949" y="393"/>
                    <a:pt x="950" y="392"/>
                    <a:pt x="950" y="389"/>
                  </a:cubicBezTo>
                  <a:cubicBezTo>
                    <a:pt x="959" y="401"/>
                    <a:pt x="969" y="384"/>
                    <a:pt x="977" y="391"/>
                  </a:cubicBezTo>
                  <a:cubicBezTo>
                    <a:pt x="981" y="385"/>
                    <a:pt x="983" y="386"/>
                    <a:pt x="989" y="382"/>
                  </a:cubicBezTo>
                  <a:cubicBezTo>
                    <a:pt x="990" y="382"/>
                    <a:pt x="991" y="386"/>
                    <a:pt x="995" y="385"/>
                  </a:cubicBezTo>
                  <a:cubicBezTo>
                    <a:pt x="995" y="391"/>
                    <a:pt x="989" y="388"/>
                    <a:pt x="987" y="391"/>
                  </a:cubicBezTo>
                  <a:cubicBezTo>
                    <a:pt x="993" y="394"/>
                    <a:pt x="997" y="390"/>
                    <a:pt x="1001" y="387"/>
                  </a:cubicBezTo>
                  <a:cubicBezTo>
                    <a:pt x="1005" y="389"/>
                    <a:pt x="1003" y="391"/>
                    <a:pt x="1006" y="395"/>
                  </a:cubicBezTo>
                  <a:cubicBezTo>
                    <a:pt x="1009" y="394"/>
                    <a:pt x="1011" y="397"/>
                    <a:pt x="1013" y="392"/>
                  </a:cubicBezTo>
                  <a:cubicBezTo>
                    <a:pt x="1014" y="393"/>
                    <a:pt x="1015" y="395"/>
                    <a:pt x="1017" y="396"/>
                  </a:cubicBezTo>
                  <a:cubicBezTo>
                    <a:pt x="1015" y="391"/>
                    <a:pt x="1025" y="389"/>
                    <a:pt x="1028" y="396"/>
                  </a:cubicBezTo>
                  <a:cubicBezTo>
                    <a:pt x="1031" y="389"/>
                    <a:pt x="1034" y="392"/>
                    <a:pt x="1038" y="394"/>
                  </a:cubicBezTo>
                  <a:cubicBezTo>
                    <a:pt x="1042" y="390"/>
                    <a:pt x="1038" y="392"/>
                    <a:pt x="1037" y="389"/>
                  </a:cubicBezTo>
                  <a:cubicBezTo>
                    <a:pt x="1039" y="387"/>
                    <a:pt x="1041" y="389"/>
                    <a:pt x="1043" y="389"/>
                  </a:cubicBezTo>
                  <a:cubicBezTo>
                    <a:pt x="1046" y="394"/>
                    <a:pt x="1044" y="394"/>
                    <a:pt x="1043" y="397"/>
                  </a:cubicBezTo>
                  <a:cubicBezTo>
                    <a:pt x="1046" y="397"/>
                    <a:pt x="1050" y="399"/>
                    <a:pt x="1054" y="405"/>
                  </a:cubicBezTo>
                  <a:cubicBezTo>
                    <a:pt x="1053" y="406"/>
                    <a:pt x="1052" y="406"/>
                    <a:pt x="1051" y="406"/>
                  </a:cubicBezTo>
                  <a:cubicBezTo>
                    <a:pt x="1051" y="410"/>
                    <a:pt x="1060" y="408"/>
                    <a:pt x="1063" y="409"/>
                  </a:cubicBezTo>
                  <a:cubicBezTo>
                    <a:pt x="1054" y="405"/>
                    <a:pt x="1056" y="399"/>
                    <a:pt x="1047" y="396"/>
                  </a:cubicBezTo>
                  <a:cubicBezTo>
                    <a:pt x="1056" y="388"/>
                    <a:pt x="1056" y="403"/>
                    <a:pt x="1063" y="401"/>
                  </a:cubicBezTo>
                  <a:cubicBezTo>
                    <a:pt x="1063" y="397"/>
                    <a:pt x="1056" y="392"/>
                    <a:pt x="1057" y="388"/>
                  </a:cubicBezTo>
                  <a:cubicBezTo>
                    <a:pt x="1060" y="392"/>
                    <a:pt x="1066" y="391"/>
                    <a:pt x="1068" y="397"/>
                  </a:cubicBezTo>
                  <a:cubicBezTo>
                    <a:pt x="1070" y="392"/>
                    <a:pt x="1071" y="388"/>
                    <a:pt x="1073" y="384"/>
                  </a:cubicBezTo>
                  <a:cubicBezTo>
                    <a:pt x="1072" y="391"/>
                    <a:pt x="1076" y="391"/>
                    <a:pt x="1080" y="394"/>
                  </a:cubicBezTo>
                  <a:cubicBezTo>
                    <a:pt x="1081" y="397"/>
                    <a:pt x="1075" y="400"/>
                    <a:pt x="1079" y="403"/>
                  </a:cubicBezTo>
                  <a:cubicBezTo>
                    <a:pt x="1081" y="399"/>
                    <a:pt x="1082" y="399"/>
                    <a:pt x="1081" y="395"/>
                  </a:cubicBezTo>
                  <a:cubicBezTo>
                    <a:pt x="1084" y="394"/>
                    <a:pt x="1087" y="398"/>
                    <a:pt x="1085" y="393"/>
                  </a:cubicBezTo>
                  <a:cubicBezTo>
                    <a:pt x="1088" y="393"/>
                    <a:pt x="1090" y="396"/>
                    <a:pt x="1093" y="398"/>
                  </a:cubicBezTo>
                  <a:cubicBezTo>
                    <a:pt x="1093" y="402"/>
                    <a:pt x="1085" y="398"/>
                    <a:pt x="1086" y="405"/>
                  </a:cubicBezTo>
                  <a:cubicBezTo>
                    <a:pt x="1091" y="402"/>
                    <a:pt x="1113" y="394"/>
                    <a:pt x="1108" y="406"/>
                  </a:cubicBezTo>
                  <a:cubicBezTo>
                    <a:pt x="1111" y="406"/>
                    <a:pt x="1114" y="401"/>
                    <a:pt x="1117" y="405"/>
                  </a:cubicBezTo>
                  <a:cubicBezTo>
                    <a:pt x="1121" y="396"/>
                    <a:pt x="1130" y="404"/>
                    <a:pt x="1137" y="394"/>
                  </a:cubicBezTo>
                  <a:cubicBezTo>
                    <a:pt x="1138" y="401"/>
                    <a:pt x="1144" y="397"/>
                    <a:pt x="1142" y="403"/>
                  </a:cubicBezTo>
                  <a:cubicBezTo>
                    <a:pt x="1145" y="405"/>
                    <a:pt x="1144" y="398"/>
                    <a:pt x="1149" y="396"/>
                  </a:cubicBezTo>
                  <a:cubicBezTo>
                    <a:pt x="1155" y="397"/>
                    <a:pt x="1162" y="400"/>
                    <a:pt x="1169" y="395"/>
                  </a:cubicBezTo>
                  <a:cubicBezTo>
                    <a:pt x="1170" y="400"/>
                    <a:pt x="1176" y="399"/>
                    <a:pt x="1177" y="395"/>
                  </a:cubicBezTo>
                  <a:cubicBezTo>
                    <a:pt x="1179" y="401"/>
                    <a:pt x="1182" y="397"/>
                    <a:pt x="1184" y="401"/>
                  </a:cubicBezTo>
                  <a:cubicBezTo>
                    <a:pt x="1184" y="397"/>
                    <a:pt x="1182" y="397"/>
                    <a:pt x="1181" y="392"/>
                  </a:cubicBezTo>
                  <a:cubicBezTo>
                    <a:pt x="1185" y="392"/>
                    <a:pt x="1189" y="396"/>
                    <a:pt x="1190" y="399"/>
                  </a:cubicBezTo>
                  <a:cubicBezTo>
                    <a:pt x="1194" y="400"/>
                    <a:pt x="1193" y="393"/>
                    <a:pt x="1199" y="400"/>
                  </a:cubicBezTo>
                  <a:cubicBezTo>
                    <a:pt x="1199" y="398"/>
                    <a:pt x="1198" y="396"/>
                    <a:pt x="1200" y="395"/>
                  </a:cubicBezTo>
                  <a:cubicBezTo>
                    <a:pt x="1196" y="396"/>
                    <a:pt x="1192" y="394"/>
                    <a:pt x="1189" y="391"/>
                  </a:cubicBezTo>
                  <a:cubicBezTo>
                    <a:pt x="1195" y="391"/>
                    <a:pt x="1202" y="392"/>
                    <a:pt x="1208" y="392"/>
                  </a:cubicBezTo>
                  <a:cubicBezTo>
                    <a:pt x="1209" y="393"/>
                    <a:pt x="1208" y="394"/>
                    <a:pt x="1209" y="395"/>
                  </a:cubicBezTo>
                  <a:cubicBezTo>
                    <a:pt x="1206" y="397"/>
                    <a:pt x="1200" y="393"/>
                    <a:pt x="1200" y="399"/>
                  </a:cubicBezTo>
                  <a:cubicBezTo>
                    <a:pt x="1204" y="402"/>
                    <a:pt x="1209" y="394"/>
                    <a:pt x="1215" y="401"/>
                  </a:cubicBezTo>
                  <a:cubicBezTo>
                    <a:pt x="1216" y="399"/>
                    <a:pt x="1217" y="398"/>
                    <a:pt x="1219" y="399"/>
                  </a:cubicBezTo>
                  <a:cubicBezTo>
                    <a:pt x="1219" y="397"/>
                    <a:pt x="1219" y="396"/>
                    <a:pt x="1218" y="394"/>
                  </a:cubicBezTo>
                  <a:cubicBezTo>
                    <a:pt x="1222" y="391"/>
                    <a:pt x="1226" y="395"/>
                    <a:pt x="1230" y="392"/>
                  </a:cubicBezTo>
                  <a:cubicBezTo>
                    <a:pt x="1233" y="394"/>
                    <a:pt x="1231" y="396"/>
                    <a:pt x="1233" y="398"/>
                  </a:cubicBezTo>
                  <a:cubicBezTo>
                    <a:pt x="1237" y="396"/>
                    <a:pt x="1231" y="393"/>
                    <a:pt x="1236" y="393"/>
                  </a:cubicBezTo>
                  <a:cubicBezTo>
                    <a:pt x="1239" y="396"/>
                    <a:pt x="1234" y="398"/>
                    <a:pt x="1238" y="398"/>
                  </a:cubicBezTo>
                  <a:cubicBezTo>
                    <a:pt x="1241" y="397"/>
                    <a:pt x="1238" y="395"/>
                    <a:pt x="1240" y="393"/>
                  </a:cubicBezTo>
                  <a:cubicBezTo>
                    <a:pt x="1253" y="406"/>
                    <a:pt x="1270" y="395"/>
                    <a:pt x="1281" y="401"/>
                  </a:cubicBezTo>
                  <a:cubicBezTo>
                    <a:pt x="1283" y="404"/>
                    <a:pt x="1279" y="405"/>
                    <a:pt x="1279" y="407"/>
                  </a:cubicBezTo>
                  <a:cubicBezTo>
                    <a:pt x="1284" y="410"/>
                    <a:pt x="1290" y="401"/>
                    <a:pt x="1294" y="409"/>
                  </a:cubicBezTo>
                  <a:cubicBezTo>
                    <a:pt x="1295" y="408"/>
                    <a:pt x="1295" y="406"/>
                    <a:pt x="1294" y="404"/>
                  </a:cubicBezTo>
                  <a:cubicBezTo>
                    <a:pt x="1296" y="401"/>
                    <a:pt x="1297" y="403"/>
                    <a:pt x="1299" y="401"/>
                  </a:cubicBezTo>
                  <a:cubicBezTo>
                    <a:pt x="1302" y="402"/>
                    <a:pt x="1300" y="404"/>
                    <a:pt x="1298" y="406"/>
                  </a:cubicBezTo>
                  <a:cubicBezTo>
                    <a:pt x="1301" y="408"/>
                    <a:pt x="1304" y="405"/>
                    <a:pt x="1306" y="407"/>
                  </a:cubicBezTo>
                  <a:cubicBezTo>
                    <a:pt x="1307" y="406"/>
                    <a:pt x="1305" y="404"/>
                    <a:pt x="1305" y="403"/>
                  </a:cubicBezTo>
                  <a:cubicBezTo>
                    <a:pt x="1307" y="400"/>
                    <a:pt x="1308" y="403"/>
                    <a:pt x="1310" y="401"/>
                  </a:cubicBezTo>
                  <a:cubicBezTo>
                    <a:pt x="1310" y="403"/>
                    <a:pt x="1309" y="405"/>
                    <a:pt x="1311" y="407"/>
                  </a:cubicBezTo>
                  <a:cubicBezTo>
                    <a:pt x="1312" y="405"/>
                    <a:pt x="1313" y="404"/>
                    <a:pt x="1315" y="403"/>
                  </a:cubicBezTo>
                  <a:cubicBezTo>
                    <a:pt x="1317" y="405"/>
                    <a:pt x="1315" y="407"/>
                    <a:pt x="1318" y="409"/>
                  </a:cubicBezTo>
                  <a:cubicBezTo>
                    <a:pt x="1327" y="408"/>
                    <a:pt x="1335" y="407"/>
                    <a:pt x="1344" y="408"/>
                  </a:cubicBezTo>
                  <a:cubicBezTo>
                    <a:pt x="1341" y="405"/>
                    <a:pt x="1341" y="405"/>
                    <a:pt x="1341" y="405"/>
                  </a:cubicBezTo>
                  <a:cubicBezTo>
                    <a:pt x="1344" y="405"/>
                    <a:pt x="1346" y="400"/>
                    <a:pt x="1349" y="403"/>
                  </a:cubicBezTo>
                  <a:cubicBezTo>
                    <a:pt x="1351" y="405"/>
                    <a:pt x="1349" y="406"/>
                    <a:pt x="1347" y="408"/>
                  </a:cubicBezTo>
                  <a:cubicBezTo>
                    <a:pt x="1353" y="411"/>
                    <a:pt x="1362" y="406"/>
                    <a:pt x="1365" y="404"/>
                  </a:cubicBezTo>
                  <a:cubicBezTo>
                    <a:pt x="1366" y="408"/>
                    <a:pt x="1368" y="410"/>
                    <a:pt x="1372" y="407"/>
                  </a:cubicBezTo>
                  <a:cubicBezTo>
                    <a:pt x="1367" y="403"/>
                    <a:pt x="1371" y="403"/>
                    <a:pt x="1374" y="401"/>
                  </a:cubicBezTo>
                  <a:cubicBezTo>
                    <a:pt x="1366" y="402"/>
                    <a:pt x="1362" y="396"/>
                    <a:pt x="1353" y="398"/>
                  </a:cubicBezTo>
                  <a:cubicBezTo>
                    <a:pt x="1352" y="400"/>
                    <a:pt x="1354" y="399"/>
                    <a:pt x="1355" y="400"/>
                  </a:cubicBezTo>
                  <a:cubicBezTo>
                    <a:pt x="1353" y="405"/>
                    <a:pt x="1352" y="398"/>
                    <a:pt x="1350" y="402"/>
                  </a:cubicBezTo>
                  <a:cubicBezTo>
                    <a:pt x="1347" y="397"/>
                    <a:pt x="1347" y="398"/>
                    <a:pt x="1343" y="393"/>
                  </a:cubicBezTo>
                  <a:cubicBezTo>
                    <a:pt x="1353" y="398"/>
                    <a:pt x="1368" y="391"/>
                    <a:pt x="1375" y="398"/>
                  </a:cubicBezTo>
                  <a:cubicBezTo>
                    <a:pt x="1376" y="397"/>
                    <a:pt x="1375" y="396"/>
                    <a:pt x="1376" y="395"/>
                  </a:cubicBezTo>
                  <a:cubicBezTo>
                    <a:pt x="1380" y="393"/>
                    <a:pt x="1375" y="399"/>
                    <a:pt x="1378" y="400"/>
                  </a:cubicBezTo>
                  <a:cubicBezTo>
                    <a:pt x="1384" y="392"/>
                    <a:pt x="1389" y="397"/>
                    <a:pt x="1395" y="399"/>
                  </a:cubicBezTo>
                  <a:cubicBezTo>
                    <a:pt x="1397" y="394"/>
                    <a:pt x="1400" y="394"/>
                    <a:pt x="1404" y="396"/>
                  </a:cubicBezTo>
                  <a:cubicBezTo>
                    <a:pt x="1402" y="400"/>
                    <a:pt x="1399" y="404"/>
                    <a:pt x="1401" y="408"/>
                  </a:cubicBezTo>
                  <a:cubicBezTo>
                    <a:pt x="1399" y="409"/>
                    <a:pt x="1394" y="407"/>
                    <a:pt x="1394" y="411"/>
                  </a:cubicBezTo>
                  <a:cubicBezTo>
                    <a:pt x="1397" y="411"/>
                    <a:pt x="1398" y="412"/>
                    <a:pt x="1399" y="416"/>
                  </a:cubicBezTo>
                  <a:cubicBezTo>
                    <a:pt x="1401" y="411"/>
                    <a:pt x="1403" y="412"/>
                    <a:pt x="1404" y="409"/>
                  </a:cubicBezTo>
                  <a:cubicBezTo>
                    <a:pt x="1407" y="408"/>
                    <a:pt x="1410" y="412"/>
                    <a:pt x="1413" y="408"/>
                  </a:cubicBezTo>
                  <a:cubicBezTo>
                    <a:pt x="1416" y="415"/>
                    <a:pt x="1425" y="412"/>
                    <a:pt x="1431" y="409"/>
                  </a:cubicBezTo>
                  <a:cubicBezTo>
                    <a:pt x="1431" y="415"/>
                    <a:pt x="1434" y="415"/>
                    <a:pt x="1439" y="410"/>
                  </a:cubicBezTo>
                  <a:cubicBezTo>
                    <a:pt x="1440" y="412"/>
                    <a:pt x="1440" y="414"/>
                    <a:pt x="1438" y="415"/>
                  </a:cubicBezTo>
                  <a:cubicBezTo>
                    <a:pt x="1444" y="419"/>
                    <a:pt x="1450" y="412"/>
                    <a:pt x="1456" y="415"/>
                  </a:cubicBezTo>
                  <a:cubicBezTo>
                    <a:pt x="1458" y="413"/>
                    <a:pt x="1454" y="410"/>
                    <a:pt x="1456" y="409"/>
                  </a:cubicBezTo>
                  <a:cubicBezTo>
                    <a:pt x="1458" y="406"/>
                    <a:pt x="1459" y="414"/>
                    <a:pt x="1462" y="409"/>
                  </a:cubicBezTo>
                  <a:cubicBezTo>
                    <a:pt x="1463" y="411"/>
                    <a:pt x="1463" y="412"/>
                    <a:pt x="1462" y="414"/>
                  </a:cubicBezTo>
                  <a:cubicBezTo>
                    <a:pt x="1465" y="415"/>
                    <a:pt x="1462" y="408"/>
                    <a:pt x="1467" y="411"/>
                  </a:cubicBezTo>
                  <a:cubicBezTo>
                    <a:pt x="1469" y="414"/>
                    <a:pt x="1470" y="416"/>
                    <a:pt x="1468" y="418"/>
                  </a:cubicBezTo>
                  <a:cubicBezTo>
                    <a:pt x="1473" y="415"/>
                    <a:pt x="1481" y="421"/>
                    <a:pt x="1483" y="415"/>
                  </a:cubicBezTo>
                  <a:cubicBezTo>
                    <a:pt x="1485" y="417"/>
                    <a:pt x="1483" y="419"/>
                    <a:pt x="1486" y="421"/>
                  </a:cubicBezTo>
                  <a:cubicBezTo>
                    <a:pt x="1486" y="415"/>
                    <a:pt x="1491" y="420"/>
                    <a:pt x="1491" y="420"/>
                  </a:cubicBezTo>
                  <a:cubicBezTo>
                    <a:pt x="1497" y="420"/>
                    <a:pt x="1499" y="412"/>
                    <a:pt x="1506" y="418"/>
                  </a:cubicBezTo>
                  <a:cubicBezTo>
                    <a:pt x="1507" y="412"/>
                    <a:pt x="1515" y="416"/>
                    <a:pt x="1519" y="415"/>
                  </a:cubicBezTo>
                  <a:cubicBezTo>
                    <a:pt x="1519" y="417"/>
                    <a:pt x="1517" y="418"/>
                    <a:pt x="1519" y="420"/>
                  </a:cubicBezTo>
                  <a:cubicBezTo>
                    <a:pt x="1522" y="414"/>
                    <a:pt x="1527" y="420"/>
                    <a:pt x="1531" y="414"/>
                  </a:cubicBezTo>
                  <a:cubicBezTo>
                    <a:pt x="1533" y="410"/>
                    <a:pt x="1527" y="408"/>
                    <a:pt x="1525" y="410"/>
                  </a:cubicBezTo>
                  <a:cubicBezTo>
                    <a:pt x="1524" y="409"/>
                    <a:pt x="1530" y="406"/>
                    <a:pt x="1531" y="407"/>
                  </a:cubicBezTo>
                  <a:cubicBezTo>
                    <a:pt x="1533" y="402"/>
                    <a:pt x="1527" y="405"/>
                    <a:pt x="1526" y="404"/>
                  </a:cubicBezTo>
                  <a:cubicBezTo>
                    <a:pt x="1525" y="402"/>
                    <a:pt x="1527" y="401"/>
                    <a:pt x="1529" y="399"/>
                  </a:cubicBezTo>
                  <a:cubicBezTo>
                    <a:pt x="1530" y="399"/>
                    <a:pt x="1533" y="406"/>
                    <a:pt x="1538" y="400"/>
                  </a:cubicBezTo>
                  <a:cubicBezTo>
                    <a:pt x="1540" y="403"/>
                    <a:pt x="1542" y="405"/>
                    <a:pt x="1540" y="407"/>
                  </a:cubicBezTo>
                  <a:cubicBezTo>
                    <a:pt x="1543" y="411"/>
                    <a:pt x="1547" y="406"/>
                    <a:pt x="1550" y="411"/>
                  </a:cubicBezTo>
                  <a:cubicBezTo>
                    <a:pt x="1550" y="408"/>
                    <a:pt x="1550" y="405"/>
                    <a:pt x="1553" y="405"/>
                  </a:cubicBezTo>
                  <a:cubicBezTo>
                    <a:pt x="1551" y="413"/>
                    <a:pt x="1544" y="418"/>
                    <a:pt x="1537" y="421"/>
                  </a:cubicBezTo>
                  <a:cubicBezTo>
                    <a:pt x="1540" y="422"/>
                    <a:pt x="1543" y="425"/>
                    <a:pt x="1546" y="426"/>
                  </a:cubicBezTo>
                  <a:cubicBezTo>
                    <a:pt x="1547" y="424"/>
                    <a:pt x="1548" y="420"/>
                    <a:pt x="1551" y="423"/>
                  </a:cubicBezTo>
                  <a:cubicBezTo>
                    <a:pt x="1552" y="422"/>
                    <a:pt x="1551" y="420"/>
                    <a:pt x="1552" y="418"/>
                  </a:cubicBezTo>
                  <a:cubicBezTo>
                    <a:pt x="1556" y="416"/>
                    <a:pt x="1554" y="421"/>
                    <a:pt x="1558" y="424"/>
                  </a:cubicBezTo>
                  <a:cubicBezTo>
                    <a:pt x="1557" y="415"/>
                    <a:pt x="1573" y="415"/>
                    <a:pt x="1575" y="424"/>
                  </a:cubicBezTo>
                  <a:cubicBezTo>
                    <a:pt x="1575" y="419"/>
                    <a:pt x="1579" y="424"/>
                    <a:pt x="1581" y="419"/>
                  </a:cubicBezTo>
                  <a:cubicBezTo>
                    <a:pt x="1579" y="416"/>
                    <a:pt x="1575" y="421"/>
                    <a:pt x="1573" y="417"/>
                  </a:cubicBezTo>
                  <a:cubicBezTo>
                    <a:pt x="1573" y="413"/>
                    <a:pt x="1580" y="417"/>
                    <a:pt x="1583" y="417"/>
                  </a:cubicBezTo>
                  <a:cubicBezTo>
                    <a:pt x="1584" y="415"/>
                    <a:pt x="1585" y="413"/>
                    <a:pt x="1587" y="412"/>
                  </a:cubicBezTo>
                  <a:cubicBezTo>
                    <a:pt x="1590" y="409"/>
                    <a:pt x="1589" y="415"/>
                    <a:pt x="1587" y="416"/>
                  </a:cubicBezTo>
                  <a:cubicBezTo>
                    <a:pt x="1590" y="417"/>
                    <a:pt x="1591" y="411"/>
                    <a:pt x="1588" y="409"/>
                  </a:cubicBezTo>
                  <a:cubicBezTo>
                    <a:pt x="1586" y="410"/>
                    <a:pt x="1584" y="407"/>
                    <a:pt x="1582" y="411"/>
                  </a:cubicBezTo>
                  <a:cubicBezTo>
                    <a:pt x="1581" y="409"/>
                    <a:pt x="1581" y="407"/>
                    <a:pt x="1580" y="405"/>
                  </a:cubicBezTo>
                  <a:cubicBezTo>
                    <a:pt x="1585" y="402"/>
                    <a:pt x="1589" y="409"/>
                    <a:pt x="1593" y="406"/>
                  </a:cubicBezTo>
                  <a:cubicBezTo>
                    <a:pt x="1594" y="410"/>
                    <a:pt x="1586" y="417"/>
                    <a:pt x="1592" y="418"/>
                  </a:cubicBezTo>
                  <a:cubicBezTo>
                    <a:pt x="1591" y="413"/>
                    <a:pt x="1594" y="415"/>
                    <a:pt x="1597" y="413"/>
                  </a:cubicBezTo>
                  <a:cubicBezTo>
                    <a:pt x="1597" y="419"/>
                    <a:pt x="1594" y="416"/>
                    <a:pt x="1600" y="420"/>
                  </a:cubicBezTo>
                  <a:cubicBezTo>
                    <a:pt x="1601" y="416"/>
                    <a:pt x="1601" y="414"/>
                    <a:pt x="1605" y="413"/>
                  </a:cubicBezTo>
                  <a:cubicBezTo>
                    <a:pt x="1606" y="421"/>
                    <a:pt x="1612" y="411"/>
                    <a:pt x="1616" y="418"/>
                  </a:cubicBezTo>
                  <a:cubicBezTo>
                    <a:pt x="1605" y="418"/>
                    <a:pt x="1596" y="424"/>
                    <a:pt x="1584" y="419"/>
                  </a:cubicBezTo>
                  <a:cubicBezTo>
                    <a:pt x="1588" y="426"/>
                    <a:pt x="1576" y="421"/>
                    <a:pt x="1577" y="429"/>
                  </a:cubicBezTo>
                  <a:cubicBezTo>
                    <a:pt x="1579" y="431"/>
                    <a:pt x="1580" y="430"/>
                    <a:pt x="1582" y="433"/>
                  </a:cubicBezTo>
                  <a:cubicBezTo>
                    <a:pt x="1584" y="426"/>
                    <a:pt x="1591" y="431"/>
                    <a:pt x="1592" y="435"/>
                  </a:cubicBezTo>
                  <a:cubicBezTo>
                    <a:pt x="1590" y="429"/>
                    <a:pt x="1597" y="430"/>
                    <a:pt x="1594" y="424"/>
                  </a:cubicBezTo>
                  <a:cubicBezTo>
                    <a:pt x="1596" y="425"/>
                    <a:pt x="1599" y="422"/>
                    <a:pt x="1601" y="425"/>
                  </a:cubicBezTo>
                  <a:cubicBezTo>
                    <a:pt x="1603" y="428"/>
                    <a:pt x="1594" y="424"/>
                    <a:pt x="1600" y="430"/>
                  </a:cubicBezTo>
                  <a:cubicBezTo>
                    <a:pt x="1598" y="434"/>
                    <a:pt x="1596" y="427"/>
                    <a:pt x="1594" y="431"/>
                  </a:cubicBezTo>
                  <a:cubicBezTo>
                    <a:pt x="1596" y="433"/>
                    <a:pt x="1595" y="435"/>
                    <a:pt x="1597" y="437"/>
                  </a:cubicBezTo>
                  <a:cubicBezTo>
                    <a:pt x="1602" y="430"/>
                    <a:pt x="1603" y="436"/>
                    <a:pt x="1605" y="440"/>
                  </a:cubicBezTo>
                  <a:cubicBezTo>
                    <a:pt x="1605" y="432"/>
                    <a:pt x="1616" y="438"/>
                    <a:pt x="1622" y="436"/>
                  </a:cubicBezTo>
                  <a:cubicBezTo>
                    <a:pt x="1624" y="433"/>
                    <a:pt x="1622" y="434"/>
                    <a:pt x="1619" y="431"/>
                  </a:cubicBezTo>
                  <a:cubicBezTo>
                    <a:pt x="1626" y="425"/>
                    <a:pt x="1635" y="432"/>
                    <a:pt x="1639" y="425"/>
                  </a:cubicBezTo>
                  <a:cubicBezTo>
                    <a:pt x="1642" y="428"/>
                    <a:pt x="1638" y="430"/>
                    <a:pt x="1639" y="433"/>
                  </a:cubicBezTo>
                  <a:cubicBezTo>
                    <a:pt x="1634" y="433"/>
                    <a:pt x="1629" y="434"/>
                    <a:pt x="1625" y="432"/>
                  </a:cubicBezTo>
                  <a:cubicBezTo>
                    <a:pt x="1623" y="434"/>
                    <a:pt x="1623" y="437"/>
                    <a:pt x="1624" y="440"/>
                  </a:cubicBezTo>
                  <a:cubicBezTo>
                    <a:pt x="1626" y="438"/>
                    <a:pt x="1627" y="439"/>
                    <a:pt x="1628" y="440"/>
                  </a:cubicBezTo>
                  <a:cubicBezTo>
                    <a:pt x="1628" y="439"/>
                    <a:pt x="1629" y="437"/>
                    <a:pt x="1628" y="436"/>
                  </a:cubicBezTo>
                  <a:cubicBezTo>
                    <a:pt x="1633" y="442"/>
                    <a:pt x="1647" y="437"/>
                    <a:pt x="1650" y="431"/>
                  </a:cubicBezTo>
                  <a:cubicBezTo>
                    <a:pt x="1647" y="441"/>
                    <a:pt x="1656" y="437"/>
                    <a:pt x="1658" y="444"/>
                  </a:cubicBezTo>
                  <a:cubicBezTo>
                    <a:pt x="1660" y="442"/>
                    <a:pt x="1661" y="442"/>
                    <a:pt x="1663" y="443"/>
                  </a:cubicBezTo>
                  <a:cubicBezTo>
                    <a:pt x="1665" y="438"/>
                    <a:pt x="1659" y="442"/>
                    <a:pt x="1658" y="439"/>
                  </a:cubicBezTo>
                  <a:cubicBezTo>
                    <a:pt x="1656" y="435"/>
                    <a:pt x="1662" y="432"/>
                    <a:pt x="1666" y="426"/>
                  </a:cubicBezTo>
                  <a:cubicBezTo>
                    <a:pt x="1670" y="432"/>
                    <a:pt x="1662" y="432"/>
                    <a:pt x="1662" y="436"/>
                  </a:cubicBezTo>
                  <a:cubicBezTo>
                    <a:pt x="1667" y="440"/>
                    <a:pt x="1666" y="436"/>
                    <a:pt x="1671" y="434"/>
                  </a:cubicBezTo>
                  <a:cubicBezTo>
                    <a:pt x="1669" y="431"/>
                    <a:pt x="1670" y="429"/>
                    <a:pt x="1670" y="427"/>
                  </a:cubicBezTo>
                  <a:cubicBezTo>
                    <a:pt x="1672" y="425"/>
                    <a:pt x="1674" y="430"/>
                    <a:pt x="1676" y="426"/>
                  </a:cubicBezTo>
                  <a:cubicBezTo>
                    <a:pt x="1673" y="422"/>
                    <a:pt x="1668" y="430"/>
                    <a:pt x="1665" y="422"/>
                  </a:cubicBezTo>
                  <a:cubicBezTo>
                    <a:pt x="1660" y="426"/>
                    <a:pt x="1655" y="429"/>
                    <a:pt x="1651" y="428"/>
                  </a:cubicBezTo>
                  <a:cubicBezTo>
                    <a:pt x="1650" y="426"/>
                    <a:pt x="1655" y="427"/>
                    <a:pt x="1657" y="427"/>
                  </a:cubicBezTo>
                  <a:cubicBezTo>
                    <a:pt x="1658" y="423"/>
                    <a:pt x="1652" y="423"/>
                    <a:pt x="1653" y="426"/>
                  </a:cubicBezTo>
                  <a:cubicBezTo>
                    <a:pt x="1653" y="406"/>
                    <a:pt x="1679" y="425"/>
                    <a:pt x="1693" y="419"/>
                  </a:cubicBezTo>
                  <a:cubicBezTo>
                    <a:pt x="1692" y="418"/>
                    <a:pt x="1690" y="416"/>
                    <a:pt x="1691" y="415"/>
                  </a:cubicBezTo>
                  <a:cubicBezTo>
                    <a:pt x="1689" y="412"/>
                    <a:pt x="1687" y="418"/>
                    <a:pt x="1685" y="413"/>
                  </a:cubicBezTo>
                  <a:cubicBezTo>
                    <a:pt x="1685" y="410"/>
                    <a:pt x="1692" y="407"/>
                    <a:pt x="1694" y="412"/>
                  </a:cubicBezTo>
                  <a:cubicBezTo>
                    <a:pt x="1693" y="407"/>
                    <a:pt x="1700" y="401"/>
                    <a:pt x="1703" y="407"/>
                  </a:cubicBezTo>
                  <a:cubicBezTo>
                    <a:pt x="1705" y="408"/>
                    <a:pt x="1698" y="411"/>
                    <a:pt x="1696" y="408"/>
                  </a:cubicBezTo>
                  <a:cubicBezTo>
                    <a:pt x="1697" y="414"/>
                    <a:pt x="1694" y="414"/>
                    <a:pt x="1693" y="419"/>
                  </a:cubicBezTo>
                  <a:cubicBezTo>
                    <a:pt x="1697" y="422"/>
                    <a:pt x="1695" y="423"/>
                    <a:pt x="1700" y="426"/>
                  </a:cubicBezTo>
                  <a:cubicBezTo>
                    <a:pt x="1693" y="427"/>
                    <a:pt x="1690" y="423"/>
                    <a:pt x="1681" y="430"/>
                  </a:cubicBezTo>
                  <a:cubicBezTo>
                    <a:pt x="1685" y="435"/>
                    <a:pt x="1681" y="435"/>
                    <a:pt x="1686" y="439"/>
                  </a:cubicBezTo>
                  <a:cubicBezTo>
                    <a:pt x="1686" y="436"/>
                    <a:pt x="1683" y="432"/>
                    <a:pt x="1689" y="429"/>
                  </a:cubicBezTo>
                  <a:cubicBezTo>
                    <a:pt x="1695" y="429"/>
                    <a:pt x="1701" y="432"/>
                    <a:pt x="1707" y="430"/>
                  </a:cubicBezTo>
                  <a:cubicBezTo>
                    <a:pt x="1705" y="428"/>
                    <a:pt x="1704" y="426"/>
                    <a:pt x="1705" y="424"/>
                  </a:cubicBezTo>
                  <a:cubicBezTo>
                    <a:pt x="1703" y="423"/>
                    <a:pt x="1700" y="423"/>
                    <a:pt x="1697" y="422"/>
                  </a:cubicBezTo>
                  <a:cubicBezTo>
                    <a:pt x="1698" y="420"/>
                    <a:pt x="1701" y="418"/>
                    <a:pt x="1703" y="417"/>
                  </a:cubicBezTo>
                  <a:cubicBezTo>
                    <a:pt x="1705" y="418"/>
                    <a:pt x="1704" y="419"/>
                    <a:pt x="1703" y="421"/>
                  </a:cubicBezTo>
                  <a:cubicBezTo>
                    <a:pt x="1708" y="424"/>
                    <a:pt x="1704" y="415"/>
                    <a:pt x="1710" y="417"/>
                  </a:cubicBezTo>
                  <a:cubicBezTo>
                    <a:pt x="1710" y="420"/>
                    <a:pt x="1708" y="423"/>
                    <a:pt x="1709" y="426"/>
                  </a:cubicBezTo>
                  <a:cubicBezTo>
                    <a:pt x="1715" y="419"/>
                    <a:pt x="1727" y="427"/>
                    <a:pt x="1734" y="420"/>
                  </a:cubicBezTo>
                  <a:cubicBezTo>
                    <a:pt x="1735" y="422"/>
                    <a:pt x="1733" y="425"/>
                    <a:pt x="1737" y="427"/>
                  </a:cubicBezTo>
                  <a:cubicBezTo>
                    <a:pt x="1740" y="425"/>
                    <a:pt x="1743" y="428"/>
                    <a:pt x="1747" y="423"/>
                  </a:cubicBezTo>
                  <a:cubicBezTo>
                    <a:pt x="1744" y="421"/>
                    <a:pt x="1744" y="419"/>
                    <a:pt x="1743" y="416"/>
                  </a:cubicBezTo>
                  <a:cubicBezTo>
                    <a:pt x="1748" y="414"/>
                    <a:pt x="1752" y="416"/>
                    <a:pt x="1756" y="413"/>
                  </a:cubicBezTo>
                  <a:cubicBezTo>
                    <a:pt x="1758" y="417"/>
                    <a:pt x="1753" y="425"/>
                    <a:pt x="1749" y="419"/>
                  </a:cubicBezTo>
                  <a:cubicBezTo>
                    <a:pt x="1751" y="422"/>
                    <a:pt x="1747" y="425"/>
                    <a:pt x="1749" y="428"/>
                  </a:cubicBezTo>
                  <a:cubicBezTo>
                    <a:pt x="1753" y="421"/>
                    <a:pt x="1757" y="424"/>
                    <a:pt x="1765" y="420"/>
                  </a:cubicBezTo>
                  <a:cubicBezTo>
                    <a:pt x="1763" y="416"/>
                    <a:pt x="1760" y="422"/>
                    <a:pt x="1759" y="419"/>
                  </a:cubicBezTo>
                  <a:cubicBezTo>
                    <a:pt x="1759" y="414"/>
                    <a:pt x="1764" y="418"/>
                    <a:pt x="1767" y="414"/>
                  </a:cubicBezTo>
                  <a:cubicBezTo>
                    <a:pt x="1769" y="416"/>
                    <a:pt x="1768" y="417"/>
                    <a:pt x="1769" y="419"/>
                  </a:cubicBezTo>
                  <a:cubicBezTo>
                    <a:pt x="1772" y="408"/>
                    <a:pt x="1780" y="420"/>
                    <a:pt x="1785" y="415"/>
                  </a:cubicBezTo>
                  <a:cubicBezTo>
                    <a:pt x="1787" y="423"/>
                    <a:pt x="1778" y="420"/>
                    <a:pt x="1777" y="425"/>
                  </a:cubicBezTo>
                  <a:cubicBezTo>
                    <a:pt x="1778" y="426"/>
                    <a:pt x="1779" y="425"/>
                    <a:pt x="1780" y="424"/>
                  </a:cubicBezTo>
                  <a:cubicBezTo>
                    <a:pt x="1784" y="426"/>
                    <a:pt x="1777" y="428"/>
                    <a:pt x="1781" y="430"/>
                  </a:cubicBezTo>
                  <a:cubicBezTo>
                    <a:pt x="1785" y="427"/>
                    <a:pt x="1789" y="431"/>
                    <a:pt x="1788" y="426"/>
                  </a:cubicBezTo>
                  <a:cubicBezTo>
                    <a:pt x="1791" y="421"/>
                    <a:pt x="1794" y="428"/>
                    <a:pt x="1797" y="426"/>
                  </a:cubicBezTo>
                  <a:cubicBezTo>
                    <a:pt x="1797" y="429"/>
                    <a:pt x="1796" y="433"/>
                    <a:pt x="1793" y="430"/>
                  </a:cubicBezTo>
                  <a:cubicBezTo>
                    <a:pt x="1793" y="437"/>
                    <a:pt x="1805" y="425"/>
                    <a:pt x="1805" y="435"/>
                  </a:cubicBezTo>
                  <a:cubicBezTo>
                    <a:pt x="1811" y="429"/>
                    <a:pt x="1811" y="429"/>
                    <a:pt x="1811" y="429"/>
                  </a:cubicBezTo>
                  <a:cubicBezTo>
                    <a:pt x="1809" y="427"/>
                    <a:pt x="1809" y="426"/>
                    <a:pt x="1809" y="424"/>
                  </a:cubicBezTo>
                  <a:cubicBezTo>
                    <a:pt x="1812" y="422"/>
                    <a:pt x="1812" y="426"/>
                    <a:pt x="1814" y="429"/>
                  </a:cubicBezTo>
                  <a:cubicBezTo>
                    <a:pt x="1820" y="421"/>
                    <a:pt x="1825" y="429"/>
                    <a:pt x="1834" y="433"/>
                  </a:cubicBezTo>
                  <a:cubicBezTo>
                    <a:pt x="1840" y="428"/>
                    <a:pt x="1851" y="437"/>
                    <a:pt x="1859" y="433"/>
                  </a:cubicBezTo>
                  <a:cubicBezTo>
                    <a:pt x="1860" y="428"/>
                    <a:pt x="1856" y="431"/>
                    <a:pt x="1853" y="429"/>
                  </a:cubicBezTo>
                  <a:cubicBezTo>
                    <a:pt x="1855" y="424"/>
                    <a:pt x="1864" y="426"/>
                    <a:pt x="1868" y="426"/>
                  </a:cubicBezTo>
                  <a:cubicBezTo>
                    <a:pt x="1869" y="431"/>
                    <a:pt x="1862" y="426"/>
                    <a:pt x="1863" y="431"/>
                  </a:cubicBezTo>
                  <a:cubicBezTo>
                    <a:pt x="1866" y="433"/>
                    <a:pt x="1868" y="435"/>
                    <a:pt x="1868" y="437"/>
                  </a:cubicBezTo>
                  <a:cubicBezTo>
                    <a:pt x="1870" y="435"/>
                    <a:pt x="1875" y="430"/>
                    <a:pt x="1878" y="426"/>
                  </a:cubicBezTo>
                  <a:cubicBezTo>
                    <a:pt x="1882" y="425"/>
                    <a:pt x="1881" y="431"/>
                    <a:pt x="1884" y="433"/>
                  </a:cubicBezTo>
                  <a:cubicBezTo>
                    <a:pt x="1886" y="434"/>
                    <a:pt x="1893" y="428"/>
                    <a:pt x="1892" y="435"/>
                  </a:cubicBezTo>
                  <a:cubicBezTo>
                    <a:pt x="1899" y="430"/>
                    <a:pt x="1906" y="432"/>
                    <a:pt x="1912" y="433"/>
                  </a:cubicBezTo>
                  <a:cubicBezTo>
                    <a:pt x="1916" y="436"/>
                    <a:pt x="1909" y="439"/>
                    <a:pt x="1913" y="442"/>
                  </a:cubicBezTo>
                  <a:cubicBezTo>
                    <a:pt x="1918" y="440"/>
                    <a:pt x="1912" y="436"/>
                    <a:pt x="1916" y="433"/>
                  </a:cubicBezTo>
                  <a:cubicBezTo>
                    <a:pt x="1920" y="431"/>
                    <a:pt x="1920" y="439"/>
                    <a:pt x="1923" y="442"/>
                  </a:cubicBezTo>
                  <a:cubicBezTo>
                    <a:pt x="1925" y="440"/>
                    <a:pt x="1927" y="443"/>
                    <a:pt x="1930" y="442"/>
                  </a:cubicBezTo>
                  <a:cubicBezTo>
                    <a:pt x="1929" y="445"/>
                    <a:pt x="1930" y="448"/>
                    <a:pt x="1933" y="451"/>
                  </a:cubicBezTo>
                  <a:cubicBezTo>
                    <a:pt x="1933" y="449"/>
                    <a:pt x="1934" y="446"/>
                    <a:pt x="1936" y="448"/>
                  </a:cubicBezTo>
                  <a:cubicBezTo>
                    <a:pt x="1938" y="445"/>
                    <a:pt x="1933" y="447"/>
                    <a:pt x="1933" y="443"/>
                  </a:cubicBezTo>
                  <a:cubicBezTo>
                    <a:pt x="1935" y="440"/>
                    <a:pt x="1937" y="443"/>
                    <a:pt x="1940" y="444"/>
                  </a:cubicBezTo>
                  <a:cubicBezTo>
                    <a:pt x="1942" y="441"/>
                    <a:pt x="1936" y="440"/>
                    <a:pt x="1935" y="441"/>
                  </a:cubicBezTo>
                  <a:cubicBezTo>
                    <a:pt x="1935" y="438"/>
                    <a:pt x="1936" y="436"/>
                    <a:pt x="1937" y="434"/>
                  </a:cubicBezTo>
                  <a:cubicBezTo>
                    <a:pt x="1940" y="433"/>
                    <a:pt x="1940" y="437"/>
                    <a:pt x="1942" y="432"/>
                  </a:cubicBezTo>
                  <a:cubicBezTo>
                    <a:pt x="1946" y="437"/>
                    <a:pt x="1941" y="435"/>
                    <a:pt x="1941" y="439"/>
                  </a:cubicBezTo>
                  <a:cubicBezTo>
                    <a:pt x="1944" y="442"/>
                    <a:pt x="1944" y="437"/>
                    <a:pt x="1946" y="434"/>
                  </a:cubicBezTo>
                  <a:cubicBezTo>
                    <a:pt x="1950" y="433"/>
                    <a:pt x="1954" y="435"/>
                    <a:pt x="1958" y="435"/>
                  </a:cubicBezTo>
                  <a:cubicBezTo>
                    <a:pt x="1958" y="438"/>
                    <a:pt x="1955" y="441"/>
                    <a:pt x="1955" y="444"/>
                  </a:cubicBezTo>
                  <a:cubicBezTo>
                    <a:pt x="1959" y="446"/>
                    <a:pt x="1962" y="454"/>
                    <a:pt x="1967" y="451"/>
                  </a:cubicBezTo>
                  <a:cubicBezTo>
                    <a:pt x="1970" y="457"/>
                    <a:pt x="1971" y="460"/>
                    <a:pt x="1979" y="462"/>
                  </a:cubicBezTo>
                  <a:cubicBezTo>
                    <a:pt x="1977" y="459"/>
                    <a:pt x="1974" y="459"/>
                    <a:pt x="1974" y="455"/>
                  </a:cubicBezTo>
                  <a:cubicBezTo>
                    <a:pt x="1977" y="452"/>
                    <a:pt x="1980" y="454"/>
                    <a:pt x="1982" y="455"/>
                  </a:cubicBezTo>
                  <a:cubicBezTo>
                    <a:pt x="1984" y="453"/>
                    <a:pt x="1981" y="450"/>
                    <a:pt x="1984" y="449"/>
                  </a:cubicBezTo>
                  <a:cubicBezTo>
                    <a:pt x="1981" y="449"/>
                    <a:pt x="1975" y="443"/>
                    <a:pt x="1974" y="448"/>
                  </a:cubicBezTo>
                  <a:cubicBezTo>
                    <a:pt x="1973" y="446"/>
                    <a:pt x="1972" y="443"/>
                    <a:pt x="1975" y="441"/>
                  </a:cubicBezTo>
                  <a:cubicBezTo>
                    <a:pt x="1978" y="441"/>
                    <a:pt x="1977" y="447"/>
                    <a:pt x="1981" y="440"/>
                  </a:cubicBezTo>
                  <a:cubicBezTo>
                    <a:pt x="1985" y="443"/>
                    <a:pt x="1979" y="444"/>
                    <a:pt x="1983" y="446"/>
                  </a:cubicBezTo>
                  <a:cubicBezTo>
                    <a:pt x="1982" y="440"/>
                    <a:pt x="1987" y="441"/>
                    <a:pt x="1991" y="444"/>
                  </a:cubicBezTo>
                  <a:cubicBezTo>
                    <a:pt x="1993" y="440"/>
                    <a:pt x="1990" y="439"/>
                    <a:pt x="1987" y="440"/>
                  </a:cubicBezTo>
                  <a:cubicBezTo>
                    <a:pt x="1989" y="438"/>
                    <a:pt x="1991" y="439"/>
                    <a:pt x="1992" y="437"/>
                  </a:cubicBezTo>
                  <a:cubicBezTo>
                    <a:pt x="1993" y="439"/>
                    <a:pt x="1998" y="442"/>
                    <a:pt x="1996" y="444"/>
                  </a:cubicBezTo>
                  <a:cubicBezTo>
                    <a:pt x="1998" y="445"/>
                    <a:pt x="2004" y="439"/>
                    <a:pt x="2002" y="446"/>
                  </a:cubicBezTo>
                  <a:cubicBezTo>
                    <a:pt x="2005" y="448"/>
                    <a:pt x="2007" y="437"/>
                    <a:pt x="2012" y="440"/>
                  </a:cubicBezTo>
                  <a:cubicBezTo>
                    <a:pt x="2013" y="442"/>
                    <a:pt x="2010" y="443"/>
                    <a:pt x="2009" y="445"/>
                  </a:cubicBezTo>
                  <a:cubicBezTo>
                    <a:pt x="2013" y="446"/>
                    <a:pt x="2021" y="452"/>
                    <a:pt x="2023" y="446"/>
                  </a:cubicBezTo>
                  <a:cubicBezTo>
                    <a:pt x="2024" y="445"/>
                    <a:pt x="2031" y="447"/>
                    <a:pt x="2026" y="450"/>
                  </a:cubicBezTo>
                  <a:cubicBezTo>
                    <a:pt x="2034" y="450"/>
                    <a:pt x="2045" y="444"/>
                    <a:pt x="2048" y="432"/>
                  </a:cubicBezTo>
                  <a:cubicBezTo>
                    <a:pt x="2050" y="432"/>
                    <a:pt x="2052" y="433"/>
                    <a:pt x="2054" y="431"/>
                  </a:cubicBezTo>
                  <a:cubicBezTo>
                    <a:pt x="2058" y="435"/>
                    <a:pt x="2051" y="438"/>
                    <a:pt x="2056" y="442"/>
                  </a:cubicBezTo>
                  <a:cubicBezTo>
                    <a:pt x="2051" y="445"/>
                    <a:pt x="2051" y="443"/>
                    <a:pt x="2048" y="441"/>
                  </a:cubicBezTo>
                  <a:cubicBezTo>
                    <a:pt x="2044" y="444"/>
                    <a:pt x="2043" y="448"/>
                    <a:pt x="2046" y="451"/>
                  </a:cubicBezTo>
                  <a:cubicBezTo>
                    <a:pt x="2047" y="450"/>
                    <a:pt x="2046" y="449"/>
                    <a:pt x="2045" y="448"/>
                  </a:cubicBezTo>
                  <a:cubicBezTo>
                    <a:pt x="2048" y="446"/>
                    <a:pt x="2051" y="444"/>
                    <a:pt x="2054" y="448"/>
                  </a:cubicBezTo>
                  <a:cubicBezTo>
                    <a:pt x="2055" y="451"/>
                    <a:pt x="2051" y="448"/>
                    <a:pt x="2050" y="452"/>
                  </a:cubicBezTo>
                  <a:cubicBezTo>
                    <a:pt x="2052" y="456"/>
                    <a:pt x="2055" y="449"/>
                    <a:pt x="2057" y="454"/>
                  </a:cubicBezTo>
                  <a:cubicBezTo>
                    <a:pt x="2059" y="444"/>
                    <a:pt x="2068" y="452"/>
                    <a:pt x="2075" y="457"/>
                  </a:cubicBezTo>
                  <a:cubicBezTo>
                    <a:pt x="2078" y="454"/>
                    <a:pt x="2080" y="447"/>
                    <a:pt x="2074" y="446"/>
                  </a:cubicBezTo>
                  <a:cubicBezTo>
                    <a:pt x="2076" y="451"/>
                    <a:pt x="2072" y="449"/>
                    <a:pt x="2069" y="448"/>
                  </a:cubicBezTo>
                  <a:cubicBezTo>
                    <a:pt x="2068" y="446"/>
                    <a:pt x="2070" y="446"/>
                    <a:pt x="2072" y="447"/>
                  </a:cubicBezTo>
                  <a:cubicBezTo>
                    <a:pt x="2070" y="442"/>
                    <a:pt x="2061" y="445"/>
                    <a:pt x="2056" y="443"/>
                  </a:cubicBezTo>
                  <a:cubicBezTo>
                    <a:pt x="2071" y="437"/>
                    <a:pt x="2093" y="443"/>
                    <a:pt x="2111" y="440"/>
                  </a:cubicBezTo>
                  <a:cubicBezTo>
                    <a:pt x="2111" y="441"/>
                    <a:pt x="2110" y="443"/>
                    <a:pt x="2109" y="444"/>
                  </a:cubicBezTo>
                  <a:cubicBezTo>
                    <a:pt x="2111" y="445"/>
                    <a:pt x="2113" y="446"/>
                    <a:pt x="2116" y="442"/>
                  </a:cubicBezTo>
                  <a:cubicBezTo>
                    <a:pt x="2117" y="449"/>
                    <a:pt x="2119" y="443"/>
                    <a:pt x="2123" y="447"/>
                  </a:cubicBezTo>
                  <a:cubicBezTo>
                    <a:pt x="2125" y="449"/>
                    <a:pt x="2117" y="451"/>
                    <a:pt x="2122" y="454"/>
                  </a:cubicBezTo>
                  <a:cubicBezTo>
                    <a:pt x="2125" y="447"/>
                    <a:pt x="2127" y="451"/>
                    <a:pt x="2133" y="454"/>
                  </a:cubicBezTo>
                  <a:cubicBezTo>
                    <a:pt x="2136" y="449"/>
                    <a:pt x="2140" y="445"/>
                    <a:pt x="2144" y="452"/>
                  </a:cubicBezTo>
                  <a:cubicBezTo>
                    <a:pt x="2147" y="448"/>
                    <a:pt x="2150" y="451"/>
                    <a:pt x="2153" y="447"/>
                  </a:cubicBezTo>
                  <a:cubicBezTo>
                    <a:pt x="2162" y="461"/>
                    <a:pt x="2180" y="452"/>
                    <a:pt x="2196" y="459"/>
                  </a:cubicBezTo>
                  <a:cubicBezTo>
                    <a:pt x="2196" y="455"/>
                    <a:pt x="2200" y="451"/>
                    <a:pt x="2201" y="458"/>
                  </a:cubicBezTo>
                  <a:cubicBezTo>
                    <a:pt x="2205" y="455"/>
                    <a:pt x="2204" y="453"/>
                    <a:pt x="2204" y="451"/>
                  </a:cubicBezTo>
                  <a:cubicBezTo>
                    <a:pt x="2206" y="450"/>
                    <a:pt x="2207" y="450"/>
                    <a:pt x="2208" y="451"/>
                  </a:cubicBezTo>
                  <a:cubicBezTo>
                    <a:pt x="2207" y="454"/>
                    <a:pt x="2208" y="457"/>
                    <a:pt x="2205" y="460"/>
                  </a:cubicBezTo>
                  <a:cubicBezTo>
                    <a:pt x="2210" y="464"/>
                    <a:pt x="2206" y="451"/>
                    <a:pt x="2212" y="458"/>
                  </a:cubicBezTo>
                  <a:cubicBezTo>
                    <a:pt x="2214" y="451"/>
                    <a:pt x="2215" y="454"/>
                    <a:pt x="2220" y="454"/>
                  </a:cubicBezTo>
                  <a:cubicBezTo>
                    <a:pt x="2222" y="456"/>
                    <a:pt x="2220" y="458"/>
                    <a:pt x="2217" y="461"/>
                  </a:cubicBezTo>
                  <a:cubicBezTo>
                    <a:pt x="2226" y="456"/>
                    <a:pt x="2239" y="461"/>
                    <a:pt x="2246" y="449"/>
                  </a:cubicBezTo>
                  <a:cubicBezTo>
                    <a:pt x="2250" y="447"/>
                    <a:pt x="2250" y="450"/>
                    <a:pt x="2253" y="452"/>
                  </a:cubicBezTo>
                  <a:cubicBezTo>
                    <a:pt x="2255" y="455"/>
                    <a:pt x="2250" y="457"/>
                    <a:pt x="2253" y="461"/>
                  </a:cubicBezTo>
                  <a:cubicBezTo>
                    <a:pt x="2257" y="458"/>
                    <a:pt x="2256" y="455"/>
                    <a:pt x="2255" y="453"/>
                  </a:cubicBezTo>
                  <a:cubicBezTo>
                    <a:pt x="2260" y="454"/>
                    <a:pt x="2259" y="451"/>
                    <a:pt x="2263" y="449"/>
                  </a:cubicBezTo>
                  <a:cubicBezTo>
                    <a:pt x="2265" y="455"/>
                    <a:pt x="2259" y="461"/>
                    <a:pt x="2255" y="461"/>
                  </a:cubicBezTo>
                  <a:cubicBezTo>
                    <a:pt x="2257" y="462"/>
                    <a:pt x="2256" y="464"/>
                    <a:pt x="2255" y="463"/>
                  </a:cubicBezTo>
                  <a:cubicBezTo>
                    <a:pt x="2261" y="469"/>
                    <a:pt x="2269" y="476"/>
                    <a:pt x="2279" y="465"/>
                  </a:cubicBezTo>
                  <a:cubicBezTo>
                    <a:pt x="2282" y="468"/>
                    <a:pt x="2275" y="470"/>
                    <a:pt x="2279" y="473"/>
                  </a:cubicBezTo>
                  <a:cubicBezTo>
                    <a:pt x="2282" y="468"/>
                    <a:pt x="2291" y="475"/>
                    <a:pt x="2297" y="475"/>
                  </a:cubicBezTo>
                  <a:cubicBezTo>
                    <a:pt x="2298" y="473"/>
                    <a:pt x="2298" y="471"/>
                    <a:pt x="2300" y="470"/>
                  </a:cubicBezTo>
                  <a:cubicBezTo>
                    <a:pt x="2300" y="471"/>
                    <a:pt x="2298" y="473"/>
                    <a:pt x="2300" y="475"/>
                  </a:cubicBezTo>
                  <a:cubicBezTo>
                    <a:pt x="2303" y="475"/>
                    <a:pt x="2301" y="473"/>
                    <a:pt x="2304" y="471"/>
                  </a:cubicBezTo>
                  <a:cubicBezTo>
                    <a:pt x="2305" y="472"/>
                    <a:pt x="2303" y="474"/>
                    <a:pt x="2304" y="475"/>
                  </a:cubicBezTo>
                  <a:cubicBezTo>
                    <a:pt x="2307" y="479"/>
                    <a:pt x="2311" y="476"/>
                    <a:pt x="2311" y="471"/>
                  </a:cubicBezTo>
                  <a:cubicBezTo>
                    <a:pt x="2312" y="473"/>
                    <a:pt x="2313" y="473"/>
                    <a:pt x="2314" y="472"/>
                  </a:cubicBezTo>
                  <a:cubicBezTo>
                    <a:pt x="2315" y="474"/>
                    <a:pt x="2313" y="475"/>
                    <a:pt x="2312" y="476"/>
                  </a:cubicBezTo>
                  <a:cubicBezTo>
                    <a:pt x="2320" y="477"/>
                    <a:pt x="2333" y="485"/>
                    <a:pt x="2339" y="478"/>
                  </a:cubicBezTo>
                  <a:cubicBezTo>
                    <a:pt x="2347" y="484"/>
                    <a:pt x="2345" y="477"/>
                    <a:pt x="2349" y="481"/>
                  </a:cubicBezTo>
                  <a:cubicBezTo>
                    <a:pt x="2354" y="473"/>
                    <a:pt x="2357" y="474"/>
                    <a:pt x="2363" y="470"/>
                  </a:cubicBezTo>
                  <a:cubicBezTo>
                    <a:pt x="2361" y="468"/>
                    <a:pt x="2359" y="469"/>
                    <a:pt x="2357" y="467"/>
                  </a:cubicBezTo>
                  <a:cubicBezTo>
                    <a:pt x="2360" y="464"/>
                    <a:pt x="2362" y="469"/>
                    <a:pt x="2365" y="466"/>
                  </a:cubicBezTo>
                  <a:cubicBezTo>
                    <a:pt x="2366" y="468"/>
                    <a:pt x="2364" y="469"/>
                    <a:pt x="2363" y="470"/>
                  </a:cubicBezTo>
                  <a:cubicBezTo>
                    <a:pt x="2369" y="471"/>
                    <a:pt x="2374" y="476"/>
                    <a:pt x="2380" y="476"/>
                  </a:cubicBezTo>
                  <a:cubicBezTo>
                    <a:pt x="2381" y="478"/>
                    <a:pt x="2379" y="479"/>
                    <a:pt x="2378" y="480"/>
                  </a:cubicBezTo>
                  <a:cubicBezTo>
                    <a:pt x="2381" y="481"/>
                    <a:pt x="2383" y="483"/>
                    <a:pt x="2386" y="480"/>
                  </a:cubicBezTo>
                  <a:cubicBezTo>
                    <a:pt x="2389" y="469"/>
                    <a:pt x="2407" y="485"/>
                    <a:pt x="2416" y="479"/>
                  </a:cubicBezTo>
                  <a:cubicBezTo>
                    <a:pt x="2406" y="476"/>
                    <a:pt x="2395" y="475"/>
                    <a:pt x="2385" y="472"/>
                  </a:cubicBezTo>
                  <a:cubicBezTo>
                    <a:pt x="2388" y="469"/>
                    <a:pt x="2392" y="472"/>
                    <a:pt x="2396" y="472"/>
                  </a:cubicBezTo>
                  <a:cubicBezTo>
                    <a:pt x="2397" y="468"/>
                    <a:pt x="2391" y="471"/>
                    <a:pt x="2389" y="469"/>
                  </a:cubicBezTo>
                  <a:cubicBezTo>
                    <a:pt x="2391" y="467"/>
                    <a:pt x="2393" y="465"/>
                    <a:pt x="2395" y="463"/>
                  </a:cubicBezTo>
                  <a:cubicBezTo>
                    <a:pt x="2397" y="465"/>
                    <a:pt x="2396" y="467"/>
                    <a:pt x="2397" y="468"/>
                  </a:cubicBezTo>
                  <a:cubicBezTo>
                    <a:pt x="2405" y="466"/>
                    <a:pt x="2405" y="457"/>
                    <a:pt x="2414" y="461"/>
                  </a:cubicBezTo>
                  <a:cubicBezTo>
                    <a:pt x="2415" y="465"/>
                    <a:pt x="2408" y="465"/>
                    <a:pt x="2406" y="468"/>
                  </a:cubicBezTo>
                  <a:cubicBezTo>
                    <a:pt x="2406" y="470"/>
                    <a:pt x="2408" y="473"/>
                    <a:pt x="2406" y="475"/>
                  </a:cubicBezTo>
                  <a:cubicBezTo>
                    <a:pt x="2408" y="474"/>
                    <a:pt x="2413" y="461"/>
                    <a:pt x="2420" y="467"/>
                  </a:cubicBezTo>
                  <a:cubicBezTo>
                    <a:pt x="2421" y="469"/>
                    <a:pt x="2420" y="471"/>
                    <a:pt x="2418" y="473"/>
                  </a:cubicBezTo>
                  <a:cubicBezTo>
                    <a:pt x="2422" y="476"/>
                    <a:pt x="2425" y="464"/>
                    <a:pt x="2431" y="467"/>
                  </a:cubicBezTo>
                  <a:cubicBezTo>
                    <a:pt x="2434" y="470"/>
                    <a:pt x="2428" y="473"/>
                    <a:pt x="2432" y="476"/>
                  </a:cubicBezTo>
                  <a:cubicBezTo>
                    <a:pt x="2433" y="475"/>
                    <a:pt x="2433" y="474"/>
                    <a:pt x="2432" y="474"/>
                  </a:cubicBezTo>
                  <a:cubicBezTo>
                    <a:pt x="2432" y="471"/>
                    <a:pt x="2437" y="473"/>
                    <a:pt x="2436" y="468"/>
                  </a:cubicBezTo>
                  <a:cubicBezTo>
                    <a:pt x="2438" y="469"/>
                    <a:pt x="2444" y="470"/>
                    <a:pt x="2443" y="465"/>
                  </a:cubicBezTo>
                  <a:cubicBezTo>
                    <a:pt x="2445" y="466"/>
                    <a:pt x="2447" y="464"/>
                    <a:pt x="2449" y="466"/>
                  </a:cubicBezTo>
                  <a:cubicBezTo>
                    <a:pt x="2449" y="470"/>
                    <a:pt x="2442" y="473"/>
                    <a:pt x="2444" y="477"/>
                  </a:cubicBezTo>
                  <a:cubicBezTo>
                    <a:pt x="2446" y="476"/>
                    <a:pt x="2449" y="475"/>
                    <a:pt x="2452" y="473"/>
                  </a:cubicBezTo>
                  <a:cubicBezTo>
                    <a:pt x="2455" y="475"/>
                    <a:pt x="2452" y="477"/>
                    <a:pt x="2455" y="479"/>
                  </a:cubicBezTo>
                  <a:cubicBezTo>
                    <a:pt x="2461" y="478"/>
                    <a:pt x="2466" y="480"/>
                    <a:pt x="2472" y="480"/>
                  </a:cubicBezTo>
                  <a:cubicBezTo>
                    <a:pt x="2473" y="482"/>
                    <a:pt x="2468" y="481"/>
                    <a:pt x="2467" y="485"/>
                  </a:cubicBezTo>
                  <a:cubicBezTo>
                    <a:pt x="2474" y="488"/>
                    <a:pt x="2476" y="474"/>
                    <a:pt x="2482" y="483"/>
                  </a:cubicBezTo>
                  <a:cubicBezTo>
                    <a:pt x="2484" y="482"/>
                    <a:pt x="2486" y="476"/>
                    <a:pt x="2488" y="479"/>
                  </a:cubicBezTo>
                  <a:cubicBezTo>
                    <a:pt x="2490" y="476"/>
                    <a:pt x="2485" y="478"/>
                    <a:pt x="2484" y="475"/>
                  </a:cubicBezTo>
                  <a:cubicBezTo>
                    <a:pt x="2485" y="474"/>
                    <a:pt x="2486" y="473"/>
                    <a:pt x="2487" y="472"/>
                  </a:cubicBezTo>
                  <a:cubicBezTo>
                    <a:pt x="2492" y="476"/>
                    <a:pt x="2498" y="472"/>
                    <a:pt x="2503" y="477"/>
                  </a:cubicBezTo>
                  <a:cubicBezTo>
                    <a:pt x="2503" y="482"/>
                    <a:pt x="2496" y="482"/>
                    <a:pt x="2493" y="477"/>
                  </a:cubicBezTo>
                  <a:cubicBezTo>
                    <a:pt x="2491" y="480"/>
                    <a:pt x="2488" y="481"/>
                    <a:pt x="2486" y="481"/>
                  </a:cubicBezTo>
                  <a:cubicBezTo>
                    <a:pt x="2489" y="481"/>
                    <a:pt x="2495" y="489"/>
                    <a:pt x="2500" y="482"/>
                  </a:cubicBezTo>
                  <a:cubicBezTo>
                    <a:pt x="2504" y="485"/>
                    <a:pt x="2499" y="488"/>
                    <a:pt x="2502" y="491"/>
                  </a:cubicBezTo>
                  <a:cubicBezTo>
                    <a:pt x="2506" y="484"/>
                    <a:pt x="2517" y="485"/>
                    <a:pt x="2525" y="485"/>
                  </a:cubicBezTo>
                  <a:cubicBezTo>
                    <a:pt x="2527" y="489"/>
                    <a:pt x="2522" y="486"/>
                    <a:pt x="2521" y="489"/>
                  </a:cubicBezTo>
                  <a:cubicBezTo>
                    <a:pt x="2525" y="489"/>
                    <a:pt x="2523" y="493"/>
                    <a:pt x="2527" y="495"/>
                  </a:cubicBezTo>
                  <a:cubicBezTo>
                    <a:pt x="2531" y="493"/>
                    <a:pt x="2536" y="496"/>
                    <a:pt x="2541" y="492"/>
                  </a:cubicBezTo>
                  <a:cubicBezTo>
                    <a:pt x="2547" y="499"/>
                    <a:pt x="2548" y="491"/>
                    <a:pt x="2558" y="485"/>
                  </a:cubicBezTo>
                  <a:cubicBezTo>
                    <a:pt x="2554" y="485"/>
                    <a:pt x="2550" y="488"/>
                    <a:pt x="2546" y="485"/>
                  </a:cubicBezTo>
                  <a:cubicBezTo>
                    <a:pt x="2544" y="487"/>
                    <a:pt x="2545" y="488"/>
                    <a:pt x="2546" y="489"/>
                  </a:cubicBezTo>
                  <a:cubicBezTo>
                    <a:pt x="2543" y="491"/>
                    <a:pt x="2541" y="491"/>
                    <a:pt x="2538" y="489"/>
                  </a:cubicBezTo>
                  <a:cubicBezTo>
                    <a:pt x="2536" y="487"/>
                    <a:pt x="2541" y="486"/>
                    <a:pt x="2542" y="487"/>
                  </a:cubicBezTo>
                  <a:cubicBezTo>
                    <a:pt x="2541" y="484"/>
                    <a:pt x="2533" y="474"/>
                    <a:pt x="2528" y="480"/>
                  </a:cubicBezTo>
                  <a:cubicBezTo>
                    <a:pt x="2525" y="474"/>
                    <a:pt x="2515" y="474"/>
                    <a:pt x="2509" y="476"/>
                  </a:cubicBezTo>
                  <a:cubicBezTo>
                    <a:pt x="2507" y="473"/>
                    <a:pt x="2509" y="471"/>
                    <a:pt x="2505" y="475"/>
                  </a:cubicBezTo>
                  <a:cubicBezTo>
                    <a:pt x="2496" y="468"/>
                    <a:pt x="2487" y="466"/>
                    <a:pt x="2477" y="468"/>
                  </a:cubicBezTo>
                  <a:cubicBezTo>
                    <a:pt x="2477" y="461"/>
                    <a:pt x="2468" y="466"/>
                    <a:pt x="2471" y="460"/>
                  </a:cubicBezTo>
                  <a:cubicBezTo>
                    <a:pt x="2469" y="462"/>
                    <a:pt x="2466" y="461"/>
                    <a:pt x="2462" y="462"/>
                  </a:cubicBezTo>
                  <a:cubicBezTo>
                    <a:pt x="2464" y="464"/>
                    <a:pt x="2465" y="463"/>
                    <a:pt x="2467" y="465"/>
                  </a:cubicBezTo>
                  <a:cubicBezTo>
                    <a:pt x="2465" y="466"/>
                    <a:pt x="2463" y="466"/>
                    <a:pt x="2461" y="467"/>
                  </a:cubicBezTo>
                  <a:cubicBezTo>
                    <a:pt x="2461" y="465"/>
                    <a:pt x="2461" y="464"/>
                    <a:pt x="2462" y="462"/>
                  </a:cubicBezTo>
                  <a:cubicBezTo>
                    <a:pt x="2460" y="459"/>
                    <a:pt x="2458" y="461"/>
                    <a:pt x="2456" y="458"/>
                  </a:cubicBezTo>
                  <a:cubicBezTo>
                    <a:pt x="2454" y="459"/>
                    <a:pt x="2455" y="460"/>
                    <a:pt x="2454" y="462"/>
                  </a:cubicBezTo>
                  <a:cubicBezTo>
                    <a:pt x="2452" y="458"/>
                    <a:pt x="2450" y="456"/>
                    <a:pt x="2447" y="460"/>
                  </a:cubicBezTo>
                  <a:cubicBezTo>
                    <a:pt x="2446" y="459"/>
                    <a:pt x="2445" y="456"/>
                    <a:pt x="2443" y="457"/>
                  </a:cubicBezTo>
                  <a:cubicBezTo>
                    <a:pt x="2441" y="455"/>
                    <a:pt x="2448" y="453"/>
                    <a:pt x="2443" y="451"/>
                  </a:cubicBezTo>
                  <a:cubicBezTo>
                    <a:pt x="2439" y="458"/>
                    <a:pt x="2424" y="454"/>
                    <a:pt x="2421" y="448"/>
                  </a:cubicBezTo>
                  <a:cubicBezTo>
                    <a:pt x="2418" y="446"/>
                    <a:pt x="2420" y="451"/>
                    <a:pt x="2417" y="452"/>
                  </a:cubicBezTo>
                  <a:cubicBezTo>
                    <a:pt x="2416" y="453"/>
                    <a:pt x="2415" y="452"/>
                    <a:pt x="2414" y="453"/>
                  </a:cubicBezTo>
                  <a:cubicBezTo>
                    <a:pt x="2411" y="451"/>
                    <a:pt x="2414" y="448"/>
                    <a:pt x="2410" y="446"/>
                  </a:cubicBezTo>
                  <a:cubicBezTo>
                    <a:pt x="2404" y="452"/>
                    <a:pt x="2393" y="446"/>
                    <a:pt x="2384" y="443"/>
                  </a:cubicBezTo>
                  <a:cubicBezTo>
                    <a:pt x="2382" y="447"/>
                    <a:pt x="2380" y="446"/>
                    <a:pt x="2378" y="448"/>
                  </a:cubicBezTo>
                  <a:cubicBezTo>
                    <a:pt x="2382" y="453"/>
                    <a:pt x="2382" y="444"/>
                    <a:pt x="2386" y="447"/>
                  </a:cubicBezTo>
                  <a:cubicBezTo>
                    <a:pt x="2384" y="450"/>
                    <a:pt x="2384" y="450"/>
                    <a:pt x="2386" y="454"/>
                  </a:cubicBezTo>
                  <a:cubicBezTo>
                    <a:pt x="2380" y="461"/>
                    <a:pt x="2375" y="457"/>
                    <a:pt x="2374" y="452"/>
                  </a:cubicBezTo>
                  <a:cubicBezTo>
                    <a:pt x="2377" y="448"/>
                    <a:pt x="2379" y="457"/>
                    <a:pt x="2381" y="452"/>
                  </a:cubicBezTo>
                  <a:cubicBezTo>
                    <a:pt x="2377" y="452"/>
                    <a:pt x="2376" y="446"/>
                    <a:pt x="2379" y="443"/>
                  </a:cubicBezTo>
                  <a:cubicBezTo>
                    <a:pt x="2373" y="442"/>
                    <a:pt x="2368" y="439"/>
                    <a:pt x="2362" y="439"/>
                  </a:cubicBezTo>
                  <a:cubicBezTo>
                    <a:pt x="2364" y="433"/>
                    <a:pt x="2363" y="435"/>
                    <a:pt x="2359" y="432"/>
                  </a:cubicBezTo>
                  <a:cubicBezTo>
                    <a:pt x="2362" y="431"/>
                    <a:pt x="2365" y="433"/>
                    <a:pt x="2368" y="437"/>
                  </a:cubicBezTo>
                  <a:cubicBezTo>
                    <a:pt x="2369" y="435"/>
                    <a:pt x="2365" y="433"/>
                    <a:pt x="2368" y="431"/>
                  </a:cubicBezTo>
                  <a:cubicBezTo>
                    <a:pt x="2364" y="432"/>
                    <a:pt x="2361" y="429"/>
                    <a:pt x="2358" y="429"/>
                  </a:cubicBezTo>
                  <a:cubicBezTo>
                    <a:pt x="2356" y="432"/>
                    <a:pt x="2359" y="435"/>
                    <a:pt x="2361" y="438"/>
                  </a:cubicBezTo>
                  <a:cubicBezTo>
                    <a:pt x="2356" y="439"/>
                    <a:pt x="2351" y="435"/>
                    <a:pt x="2346" y="440"/>
                  </a:cubicBezTo>
                  <a:cubicBezTo>
                    <a:pt x="2345" y="442"/>
                    <a:pt x="2347" y="445"/>
                    <a:pt x="2345" y="448"/>
                  </a:cubicBezTo>
                  <a:cubicBezTo>
                    <a:pt x="2340" y="449"/>
                    <a:pt x="2346" y="443"/>
                    <a:pt x="2341" y="441"/>
                  </a:cubicBezTo>
                  <a:cubicBezTo>
                    <a:pt x="2340" y="439"/>
                    <a:pt x="2343" y="440"/>
                    <a:pt x="2344" y="438"/>
                  </a:cubicBezTo>
                  <a:cubicBezTo>
                    <a:pt x="2339" y="430"/>
                    <a:pt x="2327" y="434"/>
                    <a:pt x="2321" y="426"/>
                  </a:cubicBezTo>
                  <a:cubicBezTo>
                    <a:pt x="2314" y="432"/>
                    <a:pt x="2307" y="427"/>
                    <a:pt x="2300" y="427"/>
                  </a:cubicBezTo>
                  <a:cubicBezTo>
                    <a:pt x="2298" y="421"/>
                    <a:pt x="2305" y="423"/>
                    <a:pt x="2306" y="417"/>
                  </a:cubicBezTo>
                  <a:cubicBezTo>
                    <a:pt x="2300" y="413"/>
                    <a:pt x="2299" y="423"/>
                    <a:pt x="2298" y="413"/>
                  </a:cubicBezTo>
                  <a:cubicBezTo>
                    <a:pt x="2296" y="417"/>
                    <a:pt x="2296" y="420"/>
                    <a:pt x="2297" y="424"/>
                  </a:cubicBezTo>
                  <a:cubicBezTo>
                    <a:pt x="2291" y="426"/>
                    <a:pt x="2285" y="424"/>
                    <a:pt x="2279" y="421"/>
                  </a:cubicBezTo>
                  <a:cubicBezTo>
                    <a:pt x="2276" y="429"/>
                    <a:pt x="2270" y="426"/>
                    <a:pt x="2266" y="425"/>
                  </a:cubicBezTo>
                  <a:cubicBezTo>
                    <a:pt x="2265" y="423"/>
                    <a:pt x="2267" y="422"/>
                    <a:pt x="2268" y="421"/>
                  </a:cubicBezTo>
                  <a:cubicBezTo>
                    <a:pt x="2269" y="420"/>
                    <a:pt x="2271" y="423"/>
                    <a:pt x="2272" y="424"/>
                  </a:cubicBezTo>
                  <a:cubicBezTo>
                    <a:pt x="2273" y="423"/>
                    <a:pt x="2274" y="422"/>
                    <a:pt x="2273" y="421"/>
                  </a:cubicBezTo>
                  <a:cubicBezTo>
                    <a:pt x="2275" y="419"/>
                    <a:pt x="2275" y="419"/>
                    <a:pt x="2275" y="419"/>
                  </a:cubicBezTo>
                  <a:cubicBezTo>
                    <a:pt x="2272" y="416"/>
                    <a:pt x="2268" y="422"/>
                    <a:pt x="2265" y="416"/>
                  </a:cubicBezTo>
                  <a:cubicBezTo>
                    <a:pt x="2268" y="413"/>
                    <a:pt x="2270" y="416"/>
                    <a:pt x="2272" y="415"/>
                  </a:cubicBezTo>
                  <a:cubicBezTo>
                    <a:pt x="2273" y="410"/>
                    <a:pt x="2266" y="412"/>
                    <a:pt x="2265" y="410"/>
                  </a:cubicBezTo>
                  <a:cubicBezTo>
                    <a:pt x="2271" y="402"/>
                    <a:pt x="2258" y="409"/>
                    <a:pt x="2253" y="405"/>
                  </a:cubicBezTo>
                  <a:cubicBezTo>
                    <a:pt x="2253" y="408"/>
                    <a:pt x="2252" y="414"/>
                    <a:pt x="2248" y="414"/>
                  </a:cubicBezTo>
                  <a:cubicBezTo>
                    <a:pt x="2251" y="409"/>
                    <a:pt x="2246" y="408"/>
                    <a:pt x="2246" y="402"/>
                  </a:cubicBezTo>
                  <a:cubicBezTo>
                    <a:pt x="2245" y="404"/>
                    <a:pt x="2244" y="404"/>
                    <a:pt x="2243" y="403"/>
                  </a:cubicBezTo>
                  <a:cubicBezTo>
                    <a:pt x="2245" y="409"/>
                    <a:pt x="2239" y="408"/>
                    <a:pt x="2238" y="413"/>
                  </a:cubicBezTo>
                  <a:cubicBezTo>
                    <a:pt x="2235" y="412"/>
                    <a:pt x="2228" y="406"/>
                    <a:pt x="2222" y="411"/>
                  </a:cubicBezTo>
                  <a:cubicBezTo>
                    <a:pt x="2219" y="408"/>
                    <a:pt x="2222" y="406"/>
                    <a:pt x="2223" y="403"/>
                  </a:cubicBezTo>
                  <a:cubicBezTo>
                    <a:pt x="2218" y="400"/>
                    <a:pt x="2213" y="399"/>
                    <a:pt x="2211" y="396"/>
                  </a:cubicBezTo>
                  <a:cubicBezTo>
                    <a:pt x="2209" y="397"/>
                    <a:pt x="2208" y="399"/>
                    <a:pt x="2207" y="400"/>
                  </a:cubicBezTo>
                  <a:cubicBezTo>
                    <a:pt x="2210" y="404"/>
                    <a:pt x="2210" y="404"/>
                    <a:pt x="2210" y="404"/>
                  </a:cubicBezTo>
                  <a:cubicBezTo>
                    <a:pt x="2214" y="399"/>
                    <a:pt x="2217" y="405"/>
                    <a:pt x="2220" y="406"/>
                  </a:cubicBezTo>
                  <a:cubicBezTo>
                    <a:pt x="2216" y="410"/>
                    <a:pt x="2212" y="403"/>
                    <a:pt x="2207" y="407"/>
                  </a:cubicBezTo>
                  <a:cubicBezTo>
                    <a:pt x="2208" y="395"/>
                    <a:pt x="2198" y="401"/>
                    <a:pt x="2191" y="395"/>
                  </a:cubicBezTo>
                  <a:cubicBezTo>
                    <a:pt x="2194" y="396"/>
                    <a:pt x="2196" y="394"/>
                    <a:pt x="2199" y="396"/>
                  </a:cubicBezTo>
                  <a:cubicBezTo>
                    <a:pt x="2199" y="391"/>
                    <a:pt x="2192" y="393"/>
                    <a:pt x="2189" y="393"/>
                  </a:cubicBezTo>
                  <a:cubicBezTo>
                    <a:pt x="2188" y="395"/>
                    <a:pt x="2189" y="398"/>
                    <a:pt x="2187" y="401"/>
                  </a:cubicBezTo>
                  <a:cubicBezTo>
                    <a:pt x="2182" y="402"/>
                    <a:pt x="2185" y="395"/>
                    <a:pt x="2183" y="393"/>
                  </a:cubicBezTo>
                  <a:cubicBezTo>
                    <a:pt x="2182" y="395"/>
                    <a:pt x="2180" y="394"/>
                    <a:pt x="2179" y="393"/>
                  </a:cubicBezTo>
                  <a:cubicBezTo>
                    <a:pt x="2179" y="399"/>
                    <a:pt x="2175" y="399"/>
                    <a:pt x="2170" y="393"/>
                  </a:cubicBezTo>
                  <a:cubicBezTo>
                    <a:pt x="2173" y="399"/>
                    <a:pt x="2169" y="395"/>
                    <a:pt x="2165" y="400"/>
                  </a:cubicBezTo>
                  <a:cubicBezTo>
                    <a:pt x="2160" y="394"/>
                    <a:pt x="2171" y="396"/>
                    <a:pt x="2165" y="390"/>
                  </a:cubicBezTo>
                  <a:cubicBezTo>
                    <a:pt x="2163" y="398"/>
                    <a:pt x="2160" y="395"/>
                    <a:pt x="2157" y="400"/>
                  </a:cubicBezTo>
                  <a:cubicBezTo>
                    <a:pt x="2153" y="395"/>
                    <a:pt x="2163" y="395"/>
                    <a:pt x="2161" y="392"/>
                  </a:cubicBezTo>
                  <a:cubicBezTo>
                    <a:pt x="2157" y="392"/>
                    <a:pt x="2156" y="392"/>
                    <a:pt x="2153" y="397"/>
                  </a:cubicBezTo>
                  <a:cubicBezTo>
                    <a:pt x="2149" y="392"/>
                    <a:pt x="2156" y="394"/>
                    <a:pt x="2155" y="391"/>
                  </a:cubicBezTo>
                  <a:cubicBezTo>
                    <a:pt x="2148" y="383"/>
                    <a:pt x="2145" y="391"/>
                    <a:pt x="2137" y="394"/>
                  </a:cubicBezTo>
                  <a:cubicBezTo>
                    <a:pt x="2135" y="391"/>
                    <a:pt x="2136" y="389"/>
                    <a:pt x="2133" y="386"/>
                  </a:cubicBezTo>
                  <a:cubicBezTo>
                    <a:pt x="2129" y="391"/>
                    <a:pt x="2125" y="386"/>
                    <a:pt x="2121" y="389"/>
                  </a:cubicBezTo>
                  <a:cubicBezTo>
                    <a:pt x="2120" y="386"/>
                    <a:pt x="2122" y="383"/>
                    <a:pt x="2122" y="381"/>
                  </a:cubicBezTo>
                  <a:cubicBezTo>
                    <a:pt x="2123" y="379"/>
                    <a:pt x="2124" y="380"/>
                    <a:pt x="2125" y="379"/>
                  </a:cubicBezTo>
                  <a:cubicBezTo>
                    <a:pt x="2128" y="381"/>
                    <a:pt x="2125" y="383"/>
                    <a:pt x="2125" y="385"/>
                  </a:cubicBezTo>
                  <a:cubicBezTo>
                    <a:pt x="2130" y="384"/>
                    <a:pt x="2132" y="381"/>
                    <a:pt x="2139" y="383"/>
                  </a:cubicBezTo>
                  <a:cubicBezTo>
                    <a:pt x="2135" y="381"/>
                    <a:pt x="2131" y="377"/>
                    <a:pt x="2127" y="379"/>
                  </a:cubicBezTo>
                  <a:cubicBezTo>
                    <a:pt x="2124" y="376"/>
                    <a:pt x="2132" y="379"/>
                    <a:pt x="2129" y="375"/>
                  </a:cubicBezTo>
                  <a:cubicBezTo>
                    <a:pt x="2133" y="377"/>
                    <a:pt x="2137" y="376"/>
                    <a:pt x="2142" y="378"/>
                  </a:cubicBezTo>
                  <a:cubicBezTo>
                    <a:pt x="2142" y="376"/>
                    <a:pt x="2140" y="375"/>
                    <a:pt x="2142" y="374"/>
                  </a:cubicBezTo>
                  <a:cubicBezTo>
                    <a:pt x="2145" y="372"/>
                    <a:pt x="2143" y="378"/>
                    <a:pt x="2146" y="379"/>
                  </a:cubicBezTo>
                  <a:cubicBezTo>
                    <a:pt x="2148" y="377"/>
                    <a:pt x="2149" y="377"/>
                    <a:pt x="2150" y="378"/>
                  </a:cubicBezTo>
                  <a:cubicBezTo>
                    <a:pt x="2151" y="366"/>
                    <a:pt x="2159" y="382"/>
                    <a:pt x="2164" y="374"/>
                  </a:cubicBezTo>
                  <a:cubicBezTo>
                    <a:pt x="2167" y="377"/>
                    <a:pt x="2163" y="380"/>
                    <a:pt x="2167" y="380"/>
                  </a:cubicBezTo>
                  <a:cubicBezTo>
                    <a:pt x="2170" y="376"/>
                    <a:pt x="2167" y="372"/>
                    <a:pt x="2170" y="368"/>
                  </a:cubicBezTo>
                  <a:cubicBezTo>
                    <a:pt x="2168" y="365"/>
                    <a:pt x="2165" y="369"/>
                    <a:pt x="2163" y="366"/>
                  </a:cubicBezTo>
                  <a:cubicBezTo>
                    <a:pt x="2162" y="367"/>
                    <a:pt x="2163" y="368"/>
                    <a:pt x="2164" y="370"/>
                  </a:cubicBezTo>
                  <a:cubicBezTo>
                    <a:pt x="2161" y="373"/>
                    <a:pt x="2158" y="370"/>
                    <a:pt x="2155" y="369"/>
                  </a:cubicBezTo>
                  <a:cubicBezTo>
                    <a:pt x="2155" y="366"/>
                    <a:pt x="2158" y="368"/>
                    <a:pt x="2159" y="363"/>
                  </a:cubicBezTo>
                  <a:cubicBezTo>
                    <a:pt x="2163" y="363"/>
                    <a:pt x="2166" y="365"/>
                    <a:pt x="2170" y="362"/>
                  </a:cubicBezTo>
                  <a:cubicBezTo>
                    <a:pt x="2173" y="365"/>
                    <a:pt x="2169" y="368"/>
                    <a:pt x="2173" y="368"/>
                  </a:cubicBezTo>
                  <a:cubicBezTo>
                    <a:pt x="2180" y="354"/>
                    <a:pt x="2199" y="366"/>
                    <a:pt x="2210" y="365"/>
                  </a:cubicBezTo>
                  <a:cubicBezTo>
                    <a:pt x="2211" y="368"/>
                    <a:pt x="2207" y="371"/>
                    <a:pt x="2208" y="373"/>
                  </a:cubicBezTo>
                  <a:cubicBezTo>
                    <a:pt x="2197" y="371"/>
                    <a:pt x="2187" y="367"/>
                    <a:pt x="2176" y="367"/>
                  </a:cubicBezTo>
                  <a:cubicBezTo>
                    <a:pt x="2174" y="371"/>
                    <a:pt x="2180" y="371"/>
                    <a:pt x="2181" y="368"/>
                  </a:cubicBezTo>
                  <a:cubicBezTo>
                    <a:pt x="2184" y="371"/>
                    <a:pt x="2188" y="371"/>
                    <a:pt x="2184" y="375"/>
                  </a:cubicBezTo>
                  <a:cubicBezTo>
                    <a:pt x="2187" y="374"/>
                    <a:pt x="2190" y="374"/>
                    <a:pt x="2193" y="374"/>
                  </a:cubicBezTo>
                  <a:cubicBezTo>
                    <a:pt x="2194" y="376"/>
                    <a:pt x="2190" y="379"/>
                    <a:pt x="2194" y="382"/>
                  </a:cubicBezTo>
                  <a:cubicBezTo>
                    <a:pt x="2197" y="376"/>
                    <a:pt x="2198" y="378"/>
                    <a:pt x="2202" y="379"/>
                  </a:cubicBezTo>
                  <a:cubicBezTo>
                    <a:pt x="2206" y="382"/>
                    <a:pt x="2202" y="384"/>
                    <a:pt x="2205" y="387"/>
                  </a:cubicBezTo>
                  <a:cubicBezTo>
                    <a:pt x="2211" y="389"/>
                    <a:pt x="2219" y="385"/>
                    <a:pt x="2223" y="381"/>
                  </a:cubicBezTo>
                  <a:cubicBezTo>
                    <a:pt x="2223" y="383"/>
                    <a:pt x="2225" y="385"/>
                    <a:pt x="2224" y="387"/>
                  </a:cubicBezTo>
                  <a:cubicBezTo>
                    <a:pt x="2221" y="389"/>
                    <a:pt x="2224" y="381"/>
                    <a:pt x="2220" y="386"/>
                  </a:cubicBezTo>
                  <a:cubicBezTo>
                    <a:pt x="2225" y="391"/>
                    <a:pt x="2231" y="387"/>
                    <a:pt x="2236" y="391"/>
                  </a:cubicBezTo>
                  <a:cubicBezTo>
                    <a:pt x="2243" y="385"/>
                    <a:pt x="2243" y="385"/>
                    <a:pt x="2243" y="385"/>
                  </a:cubicBezTo>
                  <a:cubicBezTo>
                    <a:pt x="2244" y="388"/>
                    <a:pt x="2244" y="390"/>
                    <a:pt x="2248" y="393"/>
                  </a:cubicBezTo>
                  <a:cubicBezTo>
                    <a:pt x="2252" y="386"/>
                    <a:pt x="2246" y="386"/>
                    <a:pt x="2244" y="383"/>
                  </a:cubicBezTo>
                  <a:cubicBezTo>
                    <a:pt x="2248" y="379"/>
                    <a:pt x="2251" y="390"/>
                    <a:pt x="2254" y="384"/>
                  </a:cubicBezTo>
                  <a:cubicBezTo>
                    <a:pt x="2258" y="389"/>
                    <a:pt x="2250" y="392"/>
                    <a:pt x="2255" y="397"/>
                  </a:cubicBezTo>
                  <a:cubicBezTo>
                    <a:pt x="2256" y="396"/>
                    <a:pt x="2255" y="395"/>
                    <a:pt x="2255" y="394"/>
                  </a:cubicBezTo>
                  <a:cubicBezTo>
                    <a:pt x="2262" y="390"/>
                    <a:pt x="2268" y="394"/>
                    <a:pt x="2275" y="396"/>
                  </a:cubicBezTo>
                  <a:cubicBezTo>
                    <a:pt x="2279" y="392"/>
                    <a:pt x="2274" y="387"/>
                    <a:pt x="2270" y="387"/>
                  </a:cubicBezTo>
                  <a:cubicBezTo>
                    <a:pt x="2274" y="386"/>
                    <a:pt x="2277" y="376"/>
                    <a:pt x="2280" y="381"/>
                  </a:cubicBezTo>
                  <a:cubicBezTo>
                    <a:pt x="2282" y="385"/>
                    <a:pt x="2277" y="382"/>
                    <a:pt x="2278" y="386"/>
                  </a:cubicBezTo>
                  <a:cubicBezTo>
                    <a:pt x="2279" y="390"/>
                    <a:pt x="2281" y="384"/>
                    <a:pt x="2283" y="388"/>
                  </a:cubicBezTo>
                  <a:cubicBezTo>
                    <a:pt x="2285" y="384"/>
                    <a:pt x="2283" y="383"/>
                    <a:pt x="2288" y="381"/>
                  </a:cubicBezTo>
                  <a:cubicBezTo>
                    <a:pt x="2290" y="383"/>
                    <a:pt x="2290" y="386"/>
                    <a:pt x="2287" y="387"/>
                  </a:cubicBezTo>
                  <a:cubicBezTo>
                    <a:pt x="2292" y="392"/>
                    <a:pt x="2292" y="380"/>
                    <a:pt x="2297" y="384"/>
                  </a:cubicBezTo>
                  <a:cubicBezTo>
                    <a:pt x="2298" y="387"/>
                    <a:pt x="2291" y="390"/>
                    <a:pt x="2295" y="393"/>
                  </a:cubicBezTo>
                  <a:cubicBezTo>
                    <a:pt x="2299" y="391"/>
                    <a:pt x="2298" y="388"/>
                    <a:pt x="2300" y="386"/>
                  </a:cubicBezTo>
                  <a:cubicBezTo>
                    <a:pt x="2301" y="386"/>
                    <a:pt x="2302" y="385"/>
                    <a:pt x="2304" y="386"/>
                  </a:cubicBezTo>
                  <a:cubicBezTo>
                    <a:pt x="2304" y="390"/>
                    <a:pt x="2299" y="389"/>
                    <a:pt x="2300" y="394"/>
                  </a:cubicBezTo>
                  <a:cubicBezTo>
                    <a:pt x="2304" y="394"/>
                    <a:pt x="2303" y="397"/>
                    <a:pt x="2307" y="402"/>
                  </a:cubicBezTo>
                  <a:cubicBezTo>
                    <a:pt x="2316" y="406"/>
                    <a:pt x="2325" y="401"/>
                    <a:pt x="2331" y="401"/>
                  </a:cubicBezTo>
                  <a:cubicBezTo>
                    <a:pt x="2325" y="408"/>
                    <a:pt x="2345" y="406"/>
                    <a:pt x="2351" y="410"/>
                  </a:cubicBezTo>
                  <a:cubicBezTo>
                    <a:pt x="2350" y="415"/>
                    <a:pt x="2343" y="408"/>
                    <a:pt x="2339" y="414"/>
                  </a:cubicBezTo>
                  <a:cubicBezTo>
                    <a:pt x="2346" y="419"/>
                    <a:pt x="2353" y="409"/>
                    <a:pt x="2358" y="416"/>
                  </a:cubicBezTo>
                  <a:cubicBezTo>
                    <a:pt x="2359" y="415"/>
                    <a:pt x="2357" y="413"/>
                    <a:pt x="2356" y="412"/>
                  </a:cubicBezTo>
                  <a:cubicBezTo>
                    <a:pt x="2359" y="407"/>
                    <a:pt x="2361" y="412"/>
                    <a:pt x="2364" y="408"/>
                  </a:cubicBezTo>
                  <a:cubicBezTo>
                    <a:pt x="2370" y="419"/>
                    <a:pt x="2379" y="410"/>
                    <a:pt x="2383" y="418"/>
                  </a:cubicBezTo>
                  <a:cubicBezTo>
                    <a:pt x="2391" y="413"/>
                    <a:pt x="2396" y="419"/>
                    <a:pt x="2403" y="413"/>
                  </a:cubicBezTo>
                  <a:cubicBezTo>
                    <a:pt x="2400" y="412"/>
                    <a:pt x="2402" y="411"/>
                    <a:pt x="2399" y="408"/>
                  </a:cubicBezTo>
                  <a:cubicBezTo>
                    <a:pt x="2410" y="402"/>
                    <a:pt x="2412" y="414"/>
                    <a:pt x="2412" y="422"/>
                  </a:cubicBezTo>
                  <a:cubicBezTo>
                    <a:pt x="2415" y="418"/>
                    <a:pt x="2413" y="414"/>
                    <a:pt x="2415" y="410"/>
                  </a:cubicBezTo>
                  <a:cubicBezTo>
                    <a:pt x="2418" y="412"/>
                    <a:pt x="2422" y="411"/>
                    <a:pt x="2426" y="414"/>
                  </a:cubicBezTo>
                  <a:cubicBezTo>
                    <a:pt x="2427" y="417"/>
                    <a:pt x="2421" y="416"/>
                    <a:pt x="2420" y="419"/>
                  </a:cubicBezTo>
                  <a:cubicBezTo>
                    <a:pt x="2419" y="416"/>
                    <a:pt x="2433" y="423"/>
                    <a:pt x="2436" y="422"/>
                  </a:cubicBezTo>
                  <a:cubicBezTo>
                    <a:pt x="2438" y="423"/>
                    <a:pt x="2437" y="428"/>
                    <a:pt x="2435" y="426"/>
                  </a:cubicBezTo>
                  <a:cubicBezTo>
                    <a:pt x="2435" y="431"/>
                    <a:pt x="2439" y="426"/>
                    <a:pt x="2441" y="426"/>
                  </a:cubicBezTo>
                  <a:cubicBezTo>
                    <a:pt x="2442" y="425"/>
                    <a:pt x="2440" y="423"/>
                    <a:pt x="2439" y="422"/>
                  </a:cubicBezTo>
                  <a:cubicBezTo>
                    <a:pt x="2447" y="422"/>
                    <a:pt x="2457" y="435"/>
                    <a:pt x="2468" y="430"/>
                  </a:cubicBezTo>
                  <a:cubicBezTo>
                    <a:pt x="2469" y="432"/>
                    <a:pt x="2470" y="433"/>
                    <a:pt x="2472" y="435"/>
                  </a:cubicBezTo>
                  <a:cubicBezTo>
                    <a:pt x="2474" y="433"/>
                    <a:pt x="2475" y="437"/>
                    <a:pt x="2477" y="433"/>
                  </a:cubicBezTo>
                  <a:cubicBezTo>
                    <a:pt x="2485" y="445"/>
                    <a:pt x="2493" y="434"/>
                    <a:pt x="2500" y="445"/>
                  </a:cubicBezTo>
                  <a:cubicBezTo>
                    <a:pt x="2508" y="440"/>
                    <a:pt x="2516" y="445"/>
                    <a:pt x="2524" y="452"/>
                  </a:cubicBezTo>
                  <a:cubicBezTo>
                    <a:pt x="2519" y="454"/>
                    <a:pt x="2519" y="457"/>
                    <a:pt x="2515" y="459"/>
                  </a:cubicBezTo>
                  <a:cubicBezTo>
                    <a:pt x="2524" y="459"/>
                    <a:pt x="2533" y="453"/>
                    <a:pt x="2537" y="459"/>
                  </a:cubicBezTo>
                  <a:cubicBezTo>
                    <a:pt x="2537" y="451"/>
                    <a:pt x="2544" y="447"/>
                    <a:pt x="2542" y="437"/>
                  </a:cubicBezTo>
                  <a:cubicBezTo>
                    <a:pt x="2546" y="439"/>
                    <a:pt x="2551" y="442"/>
                    <a:pt x="2555" y="443"/>
                  </a:cubicBezTo>
                  <a:cubicBezTo>
                    <a:pt x="2555" y="434"/>
                    <a:pt x="2539" y="439"/>
                    <a:pt x="2540" y="428"/>
                  </a:cubicBezTo>
                  <a:cubicBezTo>
                    <a:pt x="2541" y="426"/>
                    <a:pt x="2543" y="431"/>
                    <a:pt x="2545" y="432"/>
                  </a:cubicBezTo>
                  <a:cubicBezTo>
                    <a:pt x="2546" y="426"/>
                    <a:pt x="2552" y="432"/>
                    <a:pt x="2556" y="427"/>
                  </a:cubicBezTo>
                  <a:cubicBezTo>
                    <a:pt x="2555" y="430"/>
                    <a:pt x="2554" y="434"/>
                    <a:pt x="2559" y="437"/>
                  </a:cubicBezTo>
                  <a:cubicBezTo>
                    <a:pt x="2559" y="432"/>
                    <a:pt x="2562" y="431"/>
                    <a:pt x="2566" y="429"/>
                  </a:cubicBezTo>
                  <a:cubicBezTo>
                    <a:pt x="2568" y="433"/>
                    <a:pt x="2573" y="438"/>
                    <a:pt x="2573" y="432"/>
                  </a:cubicBezTo>
                  <a:cubicBezTo>
                    <a:pt x="2577" y="435"/>
                    <a:pt x="2575" y="438"/>
                    <a:pt x="2579" y="438"/>
                  </a:cubicBezTo>
                  <a:cubicBezTo>
                    <a:pt x="2580" y="442"/>
                    <a:pt x="2578" y="441"/>
                    <a:pt x="2576" y="443"/>
                  </a:cubicBezTo>
                  <a:cubicBezTo>
                    <a:pt x="2579" y="444"/>
                    <a:pt x="2583" y="446"/>
                    <a:pt x="2587" y="443"/>
                  </a:cubicBezTo>
                  <a:cubicBezTo>
                    <a:pt x="2590" y="447"/>
                    <a:pt x="2584" y="450"/>
                    <a:pt x="2587" y="453"/>
                  </a:cubicBezTo>
                  <a:cubicBezTo>
                    <a:pt x="2589" y="452"/>
                    <a:pt x="2590" y="444"/>
                    <a:pt x="2593" y="449"/>
                  </a:cubicBezTo>
                  <a:cubicBezTo>
                    <a:pt x="2594" y="446"/>
                    <a:pt x="2596" y="444"/>
                    <a:pt x="2593" y="441"/>
                  </a:cubicBezTo>
                  <a:cubicBezTo>
                    <a:pt x="2598" y="439"/>
                    <a:pt x="2597" y="440"/>
                    <a:pt x="2599" y="435"/>
                  </a:cubicBezTo>
                  <a:cubicBezTo>
                    <a:pt x="2601" y="431"/>
                    <a:pt x="2603" y="440"/>
                    <a:pt x="2605" y="437"/>
                  </a:cubicBezTo>
                  <a:cubicBezTo>
                    <a:pt x="2609" y="433"/>
                    <a:pt x="2603" y="433"/>
                    <a:pt x="2601" y="431"/>
                  </a:cubicBezTo>
                  <a:cubicBezTo>
                    <a:pt x="2604" y="430"/>
                    <a:pt x="2606" y="433"/>
                    <a:pt x="2609" y="431"/>
                  </a:cubicBezTo>
                  <a:cubicBezTo>
                    <a:pt x="2610" y="434"/>
                    <a:pt x="2605" y="436"/>
                    <a:pt x="2608" y="439"/>
                  </a:cubicBezTo>
                  <a:cubicBezTo>
                    <a:pt x="2609" y="435"/>
                    <a:pt x="2615" y="438"/>
                    <a:pt x="2613" y="441"/>
                  </a:cubicBezTo>
                  <a:cubicBezTo>
                    <a:pt x="2618" y="433"/>
                    <a:pt x="2627" y="437"/>
                    <a:pt x="2635" y="445"/>
                  </a:cubicBezTo>
                  <a:cubicBezTo>
                    <a:pt x="2635" y="443"/>
                    <a:pt x="2637" y="440"/>
                    <a:pt x="2638" y="438"/>
                  </a:cubicBezTo>
                  <a:cubicBezTo>
                    <a:pt x="2634" y="436"/>
                    <a:pt x="2636" y="436"/>
                    <a:pt x="2633" y="432"/>
                  </a:cubicBezTo>
                  <a:cubicBezTo>
                    <a:pt x="2630" y="433"/>
                    <a:pt x="2632" y="435"/>
                    <a:pt x="2633" y="437"/>
                  </a:cubicBezTo>
                  <a:cubicBezTo>
                    <a:pt x="2626" y="438"/>
                    <a:pt x="2619" y="431"/>
                    <a:pt x="2611" y="428"/>
                  </a:cubicBezTo>
                  <a:cubicBezTo>
                    <a:pt x="2618" y="425"/>
                    <a:pt x="2624" y="434"/>
                    <a:pt x="2630" y="430"/>
                  </a:cubicBezTo>
                  <a:cubicBezTo>
                    <a:pt x="2627" y="429"/>
                    <a:pt x="2624" y="428"/>
                    <a:pt x="2620" y="425"/>
                  </a:cubicBezTo>
                  <a:cubicBezTo>
                    <a:pt x="2624" y="423"/>
                    <a:pt x="2628" y="428"/>
                    <a:pt x="2631" y="421"/>
                  </a:cubicBezTo>
                  <a:cubicBezTo>
                    <a:pt x="2633" y="424"/>
                    <a:pt x="2630" y="427"/>
                    <a:pt x="2633" y="430"/>
                  </a:cubicBezTo>
                  <a:cubicBezTo>
                    <a:pt x="2634" y="428"/>
                    <a:pt x="2636" y="429"/>
                    <a:pt x="2637" y="427"/>
                  </a:cubicBezTo>
                  <a:cubicBezTo>
                    <a:pt x="2640" y="429"/>
                    <a:pt x="2638" y="430"/>
                    <a:pt x="2636" y="432"/>
                  </a:cubicBezTo>
                  <a:cubicBezTo>
                    <a:pt x="2638" y="434"/>
                    <a:pt x="2640" y="431"/>
                    <a:pt x="2642" y="434"/>
                  </a:cubicBezTo>
                  <a:cubicBezTo>
                    <a:pt x="2643" y="428"/>
                    <a:pt x="2648" y="432"/>
                    <a:pt x="2649" y="426"/>
                  </a:cubicBezTo>
                  <a:cubicBezTo>
                    <a:pt x="2654" y="430"/>
                    <a:pt x="2649" y="433"/>
                    <a:pt x="2652" y="437"/>
                  </a:cubicBezTo>
                  <a:cubicBezTo>
                    <a:pt x="2656" y="434"/>
                    <a:pt x="2664" y="438"/>
                    <a:pt x="2665" y="442"/>
                  </a:cubicBezTo>
                  <a:cubicBezTo>
                    <a:pt x="2670" y="438"/>
                    <a:pt x="2670" y="445"/>
                    <a:pt x="2675" y="442"/>
                  </a:cubicBezTo>
                  <a:cubicBezTo>
                    <a:pt x="2677" y="446"/>
                    <a:pt x="2673" y="443"/>
                    <a:pt x="2672" y="446"/>
                  </a:cubicBezTo>
                  <a:cubicBezTo>
                    <a:pt x="2677" y="451"/>
                    <a:pt x="2682" y="447"/>
                    <a:pt x="2687" y="450"/>
                  </a:cubicBezTo>
                  <a:cubicBezTo>
                    <a:pt x="2689" y="447"/>
                    <a:pt x="2689" y="446"/>
                    <a:pt x="2690" y="441"/>
                  </a:cubicBezTo>
                  <a:cubicBezTo>
                    <a:pt x="2693" y="442"/>
                    <a:pt x="2699" y="441"/>
                    <a:pt x="2699" y="436"/>
                  </a:cubicBezTo>
                  <a:cubicBezTo>
                    <a:pt x="2703" y="438"/>
                    <a:pt x="2697" y="439"/>
                    <a:pt x="2701" y="442"/>
                  </a:cubicBezTo>
                  <a:cubicBezTo>
                    <a:pt x="2703" y="443"/>
                    <a:pt x="2706" y="440"/>
                    <a:pt x="2709" y="443"/>
                  </a:cubicBezTo>
                  <a:cubicBezTo>
                    <a:pt x="2712" y="441"/>
                    <a:pt x="2710" y="438"/>
                    <a:pt x="2713" y="438"/>
                  </a:cubicBezTo>
                  <a:cubicBezTo>
                    <a:pt x="2716" y="442"/>
                    <a:pt x="2709" y="445"/>
                    <a:pt x="2709" y="448"/>
                  </a:cubicBezTo>
                  <a:cubicBezTo>
                    <a:pt x="2707" y="451"/>
                    <a:pt x="2705" y="441"/>
                    <a:pt x="2703" y="447"/>
                  </a:cubicBezTo>
                  <a:cubicBezTo>
                    <a:pt x="2704" y="452"/>
                    <a:pt x="2711" y="452"/>
                    <a:pt x="2715" y="449"/>
                  </a:cubicBezTo>
                  <a:cubicBezTo>
                    <a:pt x="2718" y="451"/>
                    <a:pt x="2715" y="453"/>
                    <a:pt x="2718" y="455"/>
                  </a:cubicBezTo>
                  <a:cubicBezTo>
                    <a:pt x="2723" y="452"/>
                    <a:pt x="2732" y="448"/>
                    <a:pt x="2733" y="453"/>
                  </a:cubicBezTo>
                  <a:cubicBezTo>
                    <a:pt x="2735" y="454"/>
                    <a:pt x="2735" y="451"/>
                    <a:pt x="2734" y="450"/>
                  </a:cubicBezTo>
                  <a:cubicBezTo>
                    <a:pt x="2738" y="449"/>
                    <a:pt x="2741" y="448"/>
                    <a:pt x="2744" y="454"/>
                  </a:cubicBezTo>
                  <a:cubicBezTo>
                    <a:pt x="2746" y="450"/>
                    <a:pt x="2748" y="453"/>
                    <a:pt x="2751" y="449"/>
                  </a:cubicBezTo>
                  <a:cubicBezTo>
                    <a:pt x="2747" y="452"/>
                    <a:pt x="2743" y="441"/>
                    <a:pt x="2739" y="447"/>
                  </a:cubicBezTo>
                  <a:cubicBezTo>
                    <a:pt x="2736" y="442"/>
                    <a:pt x="2740" y="440"/>
                    <a:pt x="2734" y="437"/>
                  </a:cubicBezTo>
                  <a:cubicBezTo>
                    <a:pt x="2739" y="430"/>
                    <a:pt x="2741" y="438"/>
                    <a:pt x="2742" y="438"/>
                  </a:cubicBezTo>
                  <a:cubicBezTo>
                    <a:pt x="2746" y="433"/>
                    <a:pt x="2739" y="434"/>
                    <a:pt x="2739" y="430"/>
                  </a:cubicBezTo>
                  <a:cubicBezTo>
                    <a:pt x="2737" y="433"/>
                    <a:pt x="2735" y="433"/>
                    <a:pt x="2733" y="429"/>
                  </a:cubicBezTo>
                  <a:cubicBezTo>
                    <a:pt x="2731" y="433"/>
                    <a:pt x="2729" y="430"/>
                    <a:pt x="2729" y="434"/>
                  </a:cubicBezTo>
                  <a:cubicBezTo>
                    <a:pt x="2732" y="437"/>
                    <a:pt x="2734" y="434"/>
                    <a:pt x="2733" y="440"/>
                  </a:cubicBezTo>
                  <a:cubicBezTo>
                    <a:pt x="2731" y="441"/>
                    <a:pt x="2729" y="435"/>
                    <a:pt x="2727" y="438"/>
                  </a:cubicBezTo>
                  <a:cubicBezTo>
                    <a:pt x="2725" y="434"/>
                    <a:pt x="2729" y="433"/>
                    <a:pt x="2724" y="431"/>
                  </a:cubicBezTo>
                  <a:cubicBezTo>
                    <a:pt x="2726" y="438"/>
                    <a:pt x="2720" y="431"/>
                    <a:pt x="2717" y="431"/>
                  </a:cubicBezTo>
                  <a:cubicBezTo>
                    <a:pt x="2717" y="429"/>
                    <a:pt x="2718" y="423"/>
                    <a:pt x="2720" y="426"/>
                  </a:cubicBezTo>
                  <a:cubicBezTo>
                    <a:pt x="2718" y="426"/>
                    <a:pt x="2712" y="419"/>
                    <a:pt x="2708" y="421"/>
                  </a:cubicBezTo>
                  <a:cubicBezTo>
                    <a:pt x="2705" y="412"/>
                    <a:pt x="2699" y="417"/>
                    <a:pt x="2697" y="409"/>
                  </a:cubicBezTo>
                  <a:cubicBezTo>
                    <a:pt x="2692" y="411"/>
                    <a:pt x="2692" y="415"/>
                    <a:pt x="2687" y="414"/>
                  </a:cubicBezTo>
                  <a:cubicBezTo>
                    <a:pt x="2687" y="413"/>
                    <a:pt x="2689" y="411"/>
                    <a:pt x="2690" y="410"/>
                  </a:cubicBezTo>
                  <a:cubicBezTo>
                    <a:pt x="2687" y="403"/>
                    <a:pt x="2683" y="407"/>
                    <a:pt x="2679" y="404"/>
                  </a:cubicBezTo>
                  <a:cubicBezTo>
                    <a:pt x="2677" y="406"/>
                    <a:pt x="2678" y="408"/>
                    <a:pt x="2681" y="408"/>
                  </a:cubicBezTo>
                  <a:cubicBezTo>
                    <a:pt x="2678" y="413"/>
                    <a:pt x="2674" y="408"/>
                    <a:pt x="2674" y="413"/>
                  </a:cubicBezTo>
                  <a:cubicBezTo>
                    <a:pt x="2674" y="412"/>
                    <a:pt x="2673" y="406"/>
                    <a:pt x="2671" y="408"/>
                  </a:cubicBezTo>
                  <a:cubicBezTo>
                    <a:pt x="2669" y="404"/>
                    <a:pt x="2671" y="406"/>
                    <a:pt x="2674" y="403"/>
                  </a:cubicBezTo>
                  <a:cubicBezTo>
                    <a:pt x="2669" y="400"/>
                    <a:pt x="2664" y="404"/>
                    <a:pt x="2659" y="397"/>
                  </a:cubicBezTo>
                  <a:cubicBezTo>
                    <a:pt x="2657" y="407"/>
                    <a:pt x="2653" y="391"/>
                    <a:pt x="2649" y="400"/>
                  </a:cubicBezTo>
                  <a:cubicBezTo>
                    <a:pt x="2650" y="394"/>
                    <a:pt x="2645" y="397"/>
                    <a:pt x="2644" y="393"/>
                  </a:cubicBezTo>
                  <a:cubicBezTo>
                    <a:pt x="2648" y="392"/>
                    <a:pt x="2651" y="391"/>
                    <a:pt x="2654" y="396"/>
                  </a:cubicBezTo>
                  <a:cubicBezTo>
                    <a:pt x="2657" y="388"/>
                    <a:pt x="2666" y="395"/>
                    <a:pt x="2671" y="400"/>
                  </a:cubicBezTo>
                  <a:cubicBezTo>
                    <a:pt x="2671" y="397"/>
                    <a:pt x="2672" y="394"/>
                    <a:pt x="2676" y="391"/>
                  </a:cubicBezTo>
                  <a:cubicBezTo>
                    <a:pt x="2667" y="401"/>
                    <a:pt x="2651" y="376"/>
                    <a:pt x="2642" y="393"/>
                  </a:cubicBezTo>
                  <a:cubicBezTo>
                    <a:pt x="2636" y="392"/>
                    <a:pt x="2630" y="393"/>
                    <a:pt x="2625" y="389"/>
                  </a:cubicBezTo>
                  <a:cubicBezTo>
                    <a:pt x="2623" y="392"/>
                    <a:pt x="2624" y="393"/>
                    <a:pt x="2626" y="394"/>
                  </a:cubicBezTo>
                  <a:cubicBezTo>
                    <a:pt x="2625" y="395"/>
                    <a:pt x="2623" y="397"/>
                    <a:pt x="2621" y="399"/>
                  </a:cubicBezTo>
                  <a:cubicBezTo>
                    <a:pt x="2619" y="400"/>
                    <a:pt x="2617" y="399"/>
                    <a:pt x="2615" y="397"/>
                  </a:cubicBezTo>
                  <a:cubicBezTo>
                    <a:pt x="2618" y="394"/>
                    <a:pt x="2621" y="398"/>
                    <a:pt x="2624" y="392"/>
                  </a:cubicBezTo>
                  <a:cubicBezTo>
                    <a:pt x="2621" y="389"/>
                    <a:pt x="2619" y="390"/>
                    <a:pt x="2616" y="387"/>
                  </a:cubicBezTo>
                  <a:cubicBezTo>
                    <a:pt x="2612" y="391"/>
                    <a:pt x="2612" y="391"/>
                    <a:pt x="2612" y="391"/>
                  </a:cubicBezTo>
                  <a:cubicBezTo>
                    <a:pt x="2611" y="391"/>
                    <a:pt x="2609" y="390"/>
                    <a:pt x="2608" y="389"/>
                  </a:cubicBezTo>
                  <a:cubicBezTo>
                    <a:pt x="2606" y="387"/>
                    <a:pt x="2608" y="385"/>
                    <a:pt x="2611" y="382"/>
                  </a:cubicBezTo>
                  <a:cubicBezTo>
                    <a:pt x="2604" y="380"/>
                    <a:pt x="2607" y="392"/>
                    <a:pt x="2600" y="388"/>
                  </a:cubicBezTo>
                  <a:cubicBezTo>
                    <a:pt x="2599" y="390"/>
                    <a:pt x="2599" y="391"/>
                    <a:pt x="2600" y="393"/>
                  </a:cubicBezTo>
                  <a:cubicBezTo>
                    <a:pt x="2599" y="395"/>
                    <a:pt x="2597" y="395"/>
                    <a:pt x="2595" y="395"/>
                  </a:cubicBezTo>
                  <a:cubicBezTo>
                    <a:pt x="2599" y="386"/>
                    <a:pt x="2585" y="383"/>
                    <a:pt x="2580" y="379"/>
                  </a:cubicBezTo>
                  <a:cubicBezTo>
                    <a:pt x="2586" y="376"/>
                    <a:pt x="2599" y="383"/>
                    <a:pt x="2598" y="376"/>
                  </a:cubicBezTo>
                  <a:cubicBezTo>
                    <a:pt x="2604" y="376"/>
                    <a:pt x="2609" y="380"/>
                    <a:pt x="2615" y="379"/>
                  </a:cubicBezTo>
                  <a:cubicBezTo>
                    <a:pt x="2615" y="373"/>
                    <a:pt x="2608" y="376"/>
                    <a:pt x="2606" y="374"/>
                  </a:cubicBezTo>
                  <a:cubicBezTo>
                    <a:pt x="2610" y="371"/>
                    <a:pt x="2610" y="374"/>
                    <a:pt x="2613" y="368"/>
                  </a:cubicBezTo>
                  <a:cubicBezTo>
                    <a:pt x="2615" y="377"/>
                    <a:pt x="2618" y="370"/>
                    <a:pt x="2620" y="379"/>
                  </a:cubicBezTo>
                  <a:cubicBezTo>
                    <a:pt x="2625" y="375"/>
                    <a:pt x="2623" y="372"/>
                    <a:pt x="2621" y="368"/>
                  </a:cubicBezTo>
                  <a:cubicBezTo>
                    <a:pt x="2625" y="366"/>
                    <a:pt x="2625" y="373"/>
                    <a:pt x="2626" y="374"/>
                  </a:cubicBezTo>
                  <a:cubicBezTo>
                    <a:pt x="2629" y="372"/>
                    <a:pt x="2631" y="373"/>
                    <a:pt x="2633" y="369"/>
                  </a:cubicBezTo>
                  <a:cubicBezTo>
                    <a:pt x="2636" y="372"/>
                    <a:pt x="2634" y="374"/>
                    <a:pt x="2636" y="376"/>
                  </a:cubicBezTo>
                  <a:cubicBezTo>
                    <a:pt x="2640" y="371"/>
                    <a:pt x="2639" y="376"/>
                    <a:pt x="2642" y="377"/>
                  </a:cubicBezTo>
                  <a:cubicBezTo>
                    <a:pt x="2647" y="374"/>
                    <a:pt x="2651" y="377"/>
                    <a:pt x="2655" y="374"/>
                  </a:cubicBezTo>
                  <a:cubicBezTo>
                    <a:pt x="2659" y="376"/>
                    <a:pt x="2654" y="379"/>
                    <a:pt x="2656" y="381"/>
                  </a:cubicBezTo>
                  <a:cubicBezTo>
                    <a:pt x="2651" y="382"/>
                    <a:pt x="2643" y="377"/>
                    <a:pt x="2644" y="385"/>
                  </a:cubicBezTo>
                  <a:cubicBezTo>
                    <a:pt x="2646" y="386"/>
                    <a:pt x="2649" y="382"/>
                    <a:pt x="2651" y="382"/>
                  </a:cubicBezTo>
                  <a:cubicBezTo>
                    <a:pt x="2651" y="383"/>
                    <a:pt x="2652" y="385"/>
                    <a:pt x="2653" y="386"/>
                  </a:cubicBezTo>
                  <a:cubicBezTo>
                    <a:pt x="2657" y="382"/>
                    <a:pt x="2658" y="381"/>
                    <a:pt x="2661" y="385"/>
                  </a:cubicBezTo>
                  <a:cubicBezTo>
                    <a:pt x="2666" y="382"/>
                    <a:pt x="2661" y="378"/>
                    <a:pt x="2666" y="375"/>
                  </a:cubicBezTo>
                  <a:cubicBezTo>
                    <a:pt x="2667" y="374"/>
                    <a:pt x="2668" y="375"/>
                    <a:pt x="2669" y="374"/>
                  </a:cubicBezTo>
                  <a:cubicBezTo>
                    <a:pt x="2672" y="377"/>
                    <a:pt x="2669" y="379"/>
                    <a:pt x="2668" y="382"/>
                  </a:cubicBezTo>
                  <a:cubicBezTo>
                    <a:pt x="2670" y="387"/>
                    <a:pt x="2673" y="382"/>
                    <a:pt x="2675" y="386"/>
                  </a:cubicBezTo>
                  <a:cubicBezTo>
                    <a:pt x="2677" y="385"/>
                    <a:pt x="2676" y="384"/>
                    <a:pt x="2675" y="382"/>
                  </a:cubicBezTo>
                  <a:cubicBezTo>
                    <a:pt x="2681" y="380"/>
                    <a:pt x="2686" y="390"/>
                    <a:pt x="2692" y="381"/>
                  </a:cubicBezTo>
                  <a:cubicBezTo>
                    <a:pt x="2701" y="385"/>
                    <a:pt x="2709" y="381"/>
                    <a:pt x="2716" y="389"/>
                  </a:cubicBezTo>
                  <a:cubicBezTo>
                    <a:pt x="2720" y="384"/>
                    <a:pt x="2722" y="388"/>
                    <a:pt x="2725" y="387"/>
                  </a:cubicBezTo>
                  <a:cubicBezTo>
                    <a:pt x="2727" y="382"/>
                    <a:pt x="2725" y="381"/>
                    <a:pt x="2729" y="378"/>
                  </a:cubicBezTo>
                  <a:cubicBezTo>
                    <a:pt x="2725" y="374"/>
                    <a:pt x="2724" y="375"/>
                    <a:pt x="2722" y="370"/>
                  </a:cubicBezTo>
                  <a:cubicBezTo>
                    <a:pt x="2720" y="375"/>
                    <a:pt x="2721" y="373"/>
                    <a:pt x="2718" y="378"/>
                  </a:cubicBezTo>
                  <a:cubicBezTo>
                    <a:pt x="2714" y="379"/>
                    <a:pt x="2710" y="375"/>
                    <a:pt x="2706" y="380"/>
                  </a:cubicBezTo>
                  <a:cubicBezTo>
                    <a:pt x="2704" y="376"/>
                    <a:pt x="2710" y="373"/>
                    <a:pt x="2711" y="369"/>
                  </a:cubicBezTo>
                  <a:cubicBezTo>
                    <a:pt x="2709" y="366"/>
                    <a:pt x="2702" y="369"/>
                    <a:pt x="2703" y="364"/>
                  </a:cubicBezTo>
                  <a:cubicBezTo>
                    <a:pt x="2697" y="362"/>
                    <a:pt x="2691" y="369"/>
                    <a:pt x="2685" y="360"/>
                  </a:cubicBezTo>
                  <a:cubicBezTo>
                    <a:pt x="2689" y="357"/>
                    <a:pt x="2693" y="360"/>
                    <a:pt x="2696" y="357"/>
                  </a:cubicBezTo>
                  <a:cubicBezTo>
                    <a:pt x="2694" y="356"/>
                    <a:pt x="2691" y="357"/>
                    <a:pt x="2689" y="352"/>
                  </a:cubicBezTo>
                  <a:cubicBezTo>
                    <a:pt x="2688" y="357"/>
                    <a:pt x="2687" y="357"/>
                    <a:pt x="2686" y="352"/>
                  </a:cubicBezTo>
                  <a:cubicBezTo>
                    <a:pt x="2679" y="359"/>
                    <a:pt x="2672" y="348"/>
                    <a:pt x="2665" y="350"/>
                  </a:cubicBezTo>
                  <a:cubicBezTo>
                    <a:pt x="2662" y="348"/>
                    <a:pt x="2666" y="346"/>
                    <a:pt x="2667" y="344"/>
                  </a:cubicBezTo>
                  <a:cubicBezTo>
                    <a:pt x="2665" y="340"/>
                    <a:pt x="2662" y="344"/>
                    <a:pt x="2660" y="342"/>
                  </a:cubicBezTo>
                  <a:cubicBezTo>
                    <a:pt x="2662" y="345"/>
                    <a:pt x="2661" y="349"/>
                    <a:pt x="2666" y="353"/>
                  </a:cubicBezTo>
                  <a:cubicBezTo>
                    <a:pt x="2666" y="355"/>
                    <a:pt x="2666" y="357"/>
                    <a:pt x="2665" y="358"/>
                  </a:cubicBezTo>
                  <a:cubicBezTo>
                    <a:pt x="2663" y="358"/>
                    <a:pt x="2661" y="357"/>
                    <a:pt x="2659" y="357"/>
                  </a:cubicBezTo>
                  <a:cubicBezTo>
                    <a:pt x="2658" y="355"/>
                    <a:pt x="2661" y="353"/>
                    <a:pt x="2657" y="351"/>
                  </a:cubicBezTo>
                  <a:cubicBezTo>
                    <a:pt x="2655" y="352"/>
                    <a:pt x="2655" y="354"/>
                    <a:pt x="2654" y="355"/>
                  </a:cubicBezTo>
                  <a:cubicBezTo>
                    <a:pt x="2653" y="356"/>
                    <a:pt x="2652" y="354"/>
                    <a:pt x="2651" y="355"/>
                  </a:cubicBezTo>
                  <a:cubicBezTo>
                    <a:pt x="2649" y="351"/>
                    <a:pt x="2653" y="353"/>
                    <a:pt x="2653" y="349"/>
                  </a:cubicBezTo>
                  <a:cubicBezTo>
                    <a:pt x="2655" y="347"/>
                    <a:pt x="2658" y="353"/>
                    <a:pt x="2661" y="349"/>
                  </a:cubicBezTo>
                  <a:cubicBezTo>
                    <a:pt x="2633" y="343"/>
                    <a:pt x="2605" y="341"/>
                    <a:pt x="2578" y="333"/>
                  </a:cubicBezTo>
                  <a:cubicBezTo>
                    <a:pt x="2576" y="341"/>
                    <a:pt x="2567" y="336"/>
                    <a:pt x="2566" y="330"/>
                  </a:cubicBezTo>
                  <a:cubicBezTo>
                    <a:pt x="2564" y="334"/>
                    <a:pt x="2566" y="339"/>
                    <a:pt x="2564" y="343"/>
                  </a:cubicBezTo>
                  <a:cubicBezTo>
                    <a:pt x="2559" y="345"/>
                    <a:pt x="2560" y="337"/>
                    <a:pt x="2554" y="339"/>
                  </a:cubicBezTo>
                  <a:cubicBezTo>
                    <a:pt x="2554" y="338"/>
                    <a:pt x="2555" y="337"/>
                    <a:pt x="2556" y="335"/>
                  </a:cubicBezTo>
                  <a:cubicBezTo>
                    <a:pt x="2552" y="334"/>
                    <a:pt x="2547" y="338"/>
                    <a:pt x="2543" y="336"/>
                  </a:cubicBezTo>
                  <a:cubicBezTo>
                    <a:pt x="2549" y="325"/>
                    <a:pt x="2533" y="329"/>
                    <a:pt x="2526" y="320"/>
                  </a:cubicBezTo>
                  <a:cubicBezTo>
                    <a:pt x="2522" y="322"/>
                    <a:pt x="2526" y="324"/>
                    <a:pt x="2527" y="326"/>
                  </a:cubicBezTo>
                  <a:cubicBezTo>
                    <a:pt x="2520" y="326"/>
                    <a:pt x="2523" y="325"/>
                    <a:pt x="2517" y="322"/>
                  </a:cubicBezTo>
                  <a:cubicBezTo>
                    <a:pt x="2515" y="323"/>
                    <a:pt x="2519" y="325"/>
                    <a:pt x="2517" y="327"/>
                  </a:cubicBezTo>
                  <a:cubicBezTo>
                    <a:pt x="2515" y="327"/>
                    <a:pt x="2514" y="326"/>
                    <a:pt x="2512" y="325"/>
                  </a:cubicBezTo>
                  <a:cubicBezTo>
                    <a:pt x="2512" y="327"/>
                    <a:pt x="2511" y="329"/>
                    <a:pt x="2508" y="330"/>
                  </a:cubicBezTo>
                  <a:cubicBezTo>
                    <a:pt x="2504" y="333"/>
                    <a:pt x="2506" y="325"/>
                    <a:pt x="2501" y="330"/>
                  </a:cubicBezTo>
                  <a:cubicBezTo>
                    <a:pt x="2500" y="328"/>
                    <a:pt x="2501" y="326"/>
                    <a:pt x="2503" y="324"/>
                  </a:cubicBezTo>
                  <a:cubicBezTo>
                    <a:pt x="2492" y="320"/>
                    <a:pt x="2494" y="317"/>
                    <a:pt x="2481" y="320"/>
                  </a:cubicBezTo>
                  <a:cubicBezTo>
                    <a:pt x="2480" y="318"/>
                    <a:pt x="2480" y="316"/>
                    <a:pt x="2482" y="315"/>
                  </a:cubicBezTo>
                  <a:cubicBezTo>
                    <a:pt x="2473" y="320"/>
                    <a:pt x="2465" y="314"/>
                    <a:pt x="2457" y="317"/>
                  </a:cubicBezTo>
                  <a:cubicBezTo>
                    <a:pt x="2456" y="316"/>
                    <a:pt x="2456" y="314"/>
                    <a:pt x="2457" y="313"/>
                  </a:cubicBezTo>
                  <a:cubicBezTo>
                    <a:pt x="2454" y="313"/>
                    <a:pt x="2450" y="316"/>
                    <a:pt x="2447" y="320"/>
                  </a:cubicBezTo>
                  <a:cubicBezTo>
                    <a:pt x="2444" y="317"/>
                    <a:pt x="2444" y="315"/>
                    <a:pt x="2447" y="314"/>
                  </a:cubicBezTo>
                  <a:cubicBezTo>
                    <a:pt x="2436" y="315"/>
                    <a:pt x="2426" y="303"/>
                    <a:pt x="2415" y="314"/>
                  </a:cubicBezTo>
                  <a:cubicBezTo>
                    <a:pt x="2411" y="311"/>
                    <a:pt x="2416" y="309"/>
                    <a:pt x="2412" y="306"/>
                  </a:cubicBezTo>
                  <a:cubicBezTo>
                    <a:pt x="2414" y="304"/>
                    <a:pt x="2416" y="308"/>
                    <a:pt x="2418" y="305"/>
                  </a:cubicBezTo>
                  <a:cubicBezTo>
                    <a:pt x="2409" y="306"/>
                    <a:pt x="2399" y="311"/>
                    <a:pt x="2388" y="306"/>
                  </a:cubicBezTo>
                  <a:cubicBezTo>
                    <a:pt x="2387" y="310"/>
                    <a:pt x="2395" y="309"/>
                    <a:pt x="2390" y="314"/>
                  </a:cubicBezTo>
                  <a:cubicBezTo>
                    <a:pt x="2385" y="310"/>
                    <a:pt x="2381" y="306"/>
                    <a:pt x="2377" y="307"/>
                  </a:cubicBezTo>
                  <a:cubicBezTo>
                    <a:pt x="2374" y="314"/>
                    <a:pt x="2381" y="308"/>
                    <a:pt x="2384" y="311"/>
                  </a:cubicBezTo>
                  <a:cubicBezTo>
                    <a:pt x="2380" y="315"/>
                    <a:pt x="2377" y="312"/>
                    <a:pt x="2374" y="313"/>
                  </a:cubicBezTo>
                  <a:cubicBezTo>
                    <a:pt x="2374" y="310"/>
                    <a:pt x="2375" y="306"/>
                    <a:pt x="2376" y="303"/>
                  </a:cubicBezTo>
                  <a:cubicBezTo>
                    <a:pt x="2367" y="304"/>
                    <a:pt x="2360" y="311"/>
                    <a:pt x="2350" y="307"/>
                  </a:cubicBezTo>
                  <a:cubicBezTo>
                    <a:pt x="2349" y="305"/>
                    <a:pt x="2351" y="304"/>
                    <a:pt x="2350" y="303"/>
                  </a:cubicBezTo>
                  <a:cubicBezTo>
                    <a:pt x="2348" y="301"/>
                    <a:pt x="2347" y="301"/>
                    <a:pt x="2345" y="299"/>
                  </a:cubicBezTo>
                  <a:cubicBezTo>
                    <a:pt x="2342" y="303"/>
                    <a:pt x="2344" y="303"/>
                    <a:pt x="2340" y="305"/>
                  </a:cubicBezTo>
                  <a:cubicBezTo>
                    <a:pt x="2340" y="303"/>
                    <a:pt x="2339" y="301"/>
                    <a:pt x="2337" y="299"/>
                  </a:cubicBezTo>
                  <a:cubicBezTo>
                    <a:pt x="2332" y="301"/>
                    <a:pt x="2328" y="299"/>
                    <a:pt x="2323" y="299"/>
                  </a:cubicBezTo>
                  <a:cubicBezTo>
                    <a:pt x="2321" y="296"/>
                    <a:pt x="2326" y="296"/>
                    <a:pt x="2327" y="297"/>
                  </a:cubicBezTo>
                  <a:cubicBezTo>
                    <a:pt x="2324" y="291"/>
                    <a:pt x="2316" y="298"/>
                    <a:pt x="2313" y="303"/>
                  </a:cubicBezTo>
                  <a:cubicBezTo>
                    <a:pt x="2308" y="300"/>
                    <a:pt x="2313" y="298"/>
                    <a:pt x="2315" y="295"/>
                  </a:cubicBezTo>
                  <a:cubicBezTo>
                    <a:pt x="2309" y="295"/>
                    <a:pt x="2302" y="303"/>
                    <a:pt x="2296" y="299"/>
                  </a:cubicBezTo>
                  <a:cubicBezTo>
                    <a:pt x="2294" y="298"/>
                    <a:pt x="2299" y="293"/>
                    <a:pt x="2300" y="298"/>
                  </a:cubicBezTo>
                  <a:cubicBezTo>
                    <a:pt x="2299" y="293"/>
                    <a:pt x="2296" y="291"/>
                    <a:pt x="2291" y="291"/>
                  </a:cubicBezTo>
                  <a:cubicBezTo>
                    <a:pt x="2293" y="291"/>
                    <a:pt x="2297" y="290"/>
                    <a:pt x="2293" y="287"/>
                  </a:cubicBezTo>
                  <a:cubicBezTo>
                    <a:pt x="2295" y="286"/>
                    <a:pt x="2297" y="289"/>
                    <a:pt x="2299" y="285"/>
                  </a:cubicBezTo>
                  <a:cubicBezTo>
                    <a:pt x="2296" y="281"/>
                    <a:pt x="2293" y="285"/>
                    <a:pt x="2290" y="283"/>
                  </a:cubicBezTo>
                  <a:cubicBezTo>
                    <a:pt x="2291" y="285"/>
                    <a:pt x="2288" y="290"/>
                    <a:pt x="2285" y="287"/>
                  </a:cubicBezTo>
                  <a:cubicBezTo>
                    <a:pt x="2284" y="289"/>
                    <a:pt x="2287" y="288"/>
                    <a:pt x="2288" y="291"/>
                  </a:cubicBezTo>
                  <a:cubicBezTo>
                    <a:pt x="2284" y="292"/>
                    <a:pt x="2280" y="293"/>
                    <a:pt x="2276" y="298"/>
                  </a:cubicBezTo>
                  <a:cubicBezTo>
                    <a:pt x="2272" y="295"/>
                    <a:pt x="2279" y="293"/>
                    <a:pt x="2275" y="290"/>
                  </a:cubicBezTo>
                  <a:cubicBezTo>
                    <a:pt x="2272" y="293"/>
                    <a:pt x="2268" y="293"/>
                    <a:pt x="2268" y="298"/>
                  </a:cubicBezTo>
                  <a:cubicBezTo>
                    <a:pt x="2260" y="296"/>
                    <a:pt x="2251" y="293"/>
                    <a:pt x="2246" y="294"/>
                  </a:cubicBezTo>
                  <a:cubicBezTo>
                    <a:pt x="2246" y="297"/>
                    <a:pt x="2247" y="299"/>
                    <a:pt x="2243" y="301"/>
                  </a:cubicBezTo>
                  <a:cubicBezTo>
                    <a:pt x="2240" y="295"/>
                    <a:pt x="2246" y="293"/>
                    <a:pt x="2238" y="291"/>
                  </a:cubicBezTo>
                  <a:cubicBezTo>
                    <a:pt x="2241" y="287"/>
                    <a:pt x="2243" y="290"/>
                    <a:pt x="2246" y="289"/>
                  </a:cubicBezTo>
                  <a:cubicBezTo>
                    <a:pt x="2245" y="284"/>
                    <a:pt x="2237" y="290"/>
                    <a:pt x="2234" y="287"/>
                  </a:cubicBezTo>
                  <a:cubicBezTo>
                    <a:pt x="2234" y="289"/>
                    <a:pt x="2235" y="291"/>
                    <a:pt x="2233" y="292"/>
                  </a:cubicBezTo>
                  <a:cubicBezTo>
                    <a:pt x="2230" y="290"/>
                    <a:pt x="2228" y="292"/>
                    <a:pt x="2226" y="286"/>
                  </a:cubicBezTo>
                  <a:cubicBezTo>
                    <a:pt x="2222" y="288"/>
                    <a:pt x="2225" y="291"/>
                    <a:pt x="2221" y="293"/>
                  </a:cubicBezTo>
                  <a:cubicBezTo>
                    <a:pt x="2218" y="293"/>
                    <a:pt x="2216" y="284"/>
                    <a:pt x="2211" y="291"/>
                  </a:cubicBezTo>
                  <a:cubicBezTo>
                    <a:pt x="2209" y="289"/>
                    <a:pt x="2211" y="287"/>
                    <a:pt x="2208" y="285"/>
                  </a:cubicBezTo>
                  <a:cubicBezTo>
                    <a:pt x="2210" y="282"/>
                    <a:pt x="2212" y="284"/>
                    <a:pt x="2214" y="284"/>
                  </a:cubicBezTo>
                  <a:cubicBezTo>
                    <a:pt x="2201" y="273"/>
                    <a:pt x="2180" y="282"/>
                    <a:pt x="2164" y="278"/>
                  </a:cubicBezTo>
                  <a:cubicBezTo>
                    <a:pt x="2164" y="275"/>
                    <a:pt x="2165" y="273"/>
                    <a:pt x="2168" y="270"/>
                  </a:cubicBezTo>
                  <a:cubicBezTo>
                    <a:pt x="2164" y="269"/>
                    <a:pt x="2161" y="272"/>
                    <a:pt x="2158" y="269"/>
                  </a:cubicBezTo>
                  <a:cubicBezTo>
                    <a:pt x="2155" y="271"/>
                    <a:pt x="2156" y="273"/>
                    <a:pt x="2157" y="276"/>
                  </a:cubicBezTo>
                  <a:cubicBezTo>
                    <a:pt x="2149" y="275"/>
                    <a:pt x="2134" y="265"/>
                    <a:pt x="2126" y="278"/>
                  </a:cubicBezTo>
                  <a:cubicBezTo>
                    <a:pt x="2123" y="273"/>
                    <a:pt x="2129" y="274"/>
                    <a:pt x="2129" y="271"/>
                  </a:cubicBezTo>
                  <a:cubicBezTo>
                    <a:pt x="2123" y="270"/>
                    <a:pt x="2122" y="271"/>
                    <a:pt x="2117" y="269"/>
                  </a:cubicBezTo>
                  <a:cubicBezTo>
                    <a:pt x="2116" y="271"/>
                    <a:pt x="2117" y="273"/>
                    <a:pt x="2116" y="274"/>
                  </a:cubicBezTo>
                  <a:cubicBezTo>
                    <a:pt x="2110" y="276"/>
                    <a:pt x="2101" y="264"/>
                    <a:pt x="2098" y="272"/>
                  </a:cubicBezTo>
                  <a:cubicBezTo>
                    <a:pt x="2095" y="270"/>
                    <a:pt x="2097" y="267"/>
                    <a:pt x="2093" y="265"/>
                  </a:cubicBezTo>
                  <a:cubicBezTo>
                    <a:pt x="2091" y="266"/>
                    <a:pt x="2088" y="270"/>
                    <a:pt x="2085" y="265"/>
                  </a:cubicBezTo>
                  <a:cubicBezTo>
                    <a:pt x="2081" y="276"/>
                    <a:pt x="2070" y="262"/>
                    <a:pt x="2063" y="269"/>
                  </a:cubicBezTo>
                  <a:cubicBezTo>
                    <a:pt x="2063" y="267"/>
                    <a:pt x="2060" y="265"/>
                    <a:pt x="2061" y="263"/>
                  </a:cubicBezTo>
                  <a:cubicBezTo>
                    <a:pt x="2057" y="265"/>
                    <a:pt x="2052" y="268"/>
                    <a:pt x="2048" y="261"/>
                  </a:cubicBezTo>
                  <a:cubicBezTo>
                    <a:pt x="2046" y="264"/>
                    <a:pt x="2044" y="265"/>
                    <a:pt x="2042" y="265"/>
                  </a:cubicBezTo>
                  <a:cubicBezTo>
                    <a:pt x="2042" y="263"/>
                    <a:pt x="2042" y="262"/>
                    <a:pt x="2041" y="261"/>
                  </a:cubicBezTo>
                  <a:cubicBezTo>
                    <a:pt x="2040" y="264"/>
                    <a:pt x="2035" y="263"/>
                    <a:pt x="2037" y="260"/>
                  </a:cubicBezTo>
                  <a:cubicBezTo>
                    <a:pt x="2034" y="263"/>
                    <a:pt x="2030" y="262"/>
                    <a:pt x="2025" y="260"/>
                  </a:cubicBezTo>
                  <a:cubicBezTo>
                    <a:pt x="2026" y="264"/>
                    <a:pt x="2023" y="264"/>
                    <a:pt x="2020" y="264"/>
                  </a:cubicBezTo>
                  <a:cubicBezTo>
                    <a:pt x="2019" y="263"/>
                    <a:pt x="2021" y="262"/>
                    <a:pt x="2022" y="260"/>
                  </a:cubicBezTo>
                  <a:cubicBezTo>
                    <a:pt x="2017" y="259"/>
                    <a:pt x="2013" y="260"/>
                    <a:pt x="2009" y="259"/>
                  </a:cubicBezTo>
                  <a:cubicBezTo>
                    <a:pt x="2012" y="254"/>
                    <a:pt x="2013" y="260"/>
                    <a:pt x="2015" y="254"/>
                  </a:cubicBezTo>
                  <a:cubicBezTo>
                    <a:pt x="2012" y="253"/>
                    <a:pt x="2010" y="251"/>
                    <a:pt x="2007" y="252"/>
                  </a:cubicBezTo>
                  <a:cubicBezTo>
                    <a:pt x="2006" y="251"/>
                    <a:pt x="2009" y="249"/>
                    <a:pt x="2010" y="248"/>
                  </a:cubicBezTo>
                  <a:cubicBezTo>
                    <a:pt x="2013" y="248"/>
                    <a:pt x="2016" y="255"/>
                    <a:pt x="2020" y="249"/>
                  </a:cubicBezTo>
                  <a:cubicBezTo>
                    <a:pt x="2016" y="250"/>
                    <a:pt x="2018" y="242"/>
                    <a:pt x="2014" y="244"/>
                  </a:cubicBezTo>
                  <a:cubicBezTo>
                    <a:pt x="2013" y="239"/>
                    <a:pt x="2016" y="239"/>
                    <a:pt x="2019" y="238"/>
                  </a:cubicBezTo>
                  <a:cubicBezTo>
                    <a:pt x="2021" y="240"/>
                    <a:pt x="2019" y="243"/>
                    <a:pt x="2018" y="245"/>
                  </a:cubicBezTo>
                  <a:cubicBezTo>
                    <a:pt x="2022" y="248"/>
                    <a:pt x="2023" y="243"/>
                    <a:pt x="2025" y="240"/>
                  </a:cubicBezTo>
                  <a:cubicBezTo>
                    <a:pt x="2028" y="240"/>
                    <a:pt x="2031" y="239"/>
                    <a:pt x="2034" y="243"/>
                  </a:cubicBezTo>
                  <a:cubicBezTo>
                    <a:pt x="2027" y="241"/>
                    <a:pt x="2028" y="249"/>
                    <a:pt x="2023" y="247"/>
                  </a:cubicBezTo>
                  <a:cubicBezTo>
                    <a:pt x="2022" y="251"/>
                    <a:pt x="2029" y="249"/>
                    <a:pt x="2023" y="253"/>
                  </a:cubicBezTo>
                  <a:cubicBezTo>
                    <a:pt x="2020" y="256"/>
                    <a:pt x="2024" y="247"/>
                    <a:pt x="2021" y="250"/>
                  </a:cubicBezTo>
                  <a:cubicBezTo>
                    <a:pt x="2016" y="254"/>
                    <a:pt x="2020" y="253"/>
                    <a:pt x="2022" y="256"/>
                  </a:cubicBezTo>
                  <a:cubicBezTo>
                    <a:pt x="2021" y="257"/>
                    <a:pt x="2020" y="257"/>
                    <a:pt x="2019" y="256"/>
                  </a:cubicBezTo>
                  <a:cubicBezTo>
                    <a:pt x="2022" y="260"/>
                    <a:pt x="2034" y="255"/>
                    <a:pt x="2041" y="259"/>
                  </a:cubicBezTo>
                  <a:cubicBezTo>
                    <a:pt x="2039" y="253"/>
                    <a:pt x="2044" y="258"/>
                    <a:pt x="2045" y="253"/>
                  </a:cubicBezTo>
                  <a:cubicBezTo>
                    <a:pt x="2041" y="253"/>
                    <a:pt x="2036" y="253"/>
                    <a:pt x="2032" y="256"/>
                  </a:cubicBezTo>
                  <a:cubicBezTo>
                    <a:pt x="2030" y="242"/>
                    <a:pt x="2045" y="247"/>
                    <a:pt x="2050" y="244"/>
                  </a:cubicBezTo>
                  <a:cubicBezTo>
                    <a:pt x="2056" y="249"/>
                    <a:pt x="2049" y="254"/>
                    <a:pt x="2053" y="259"/>
                  </a:cubicBezTo>
                  <a:cubicBezTo>
                    <a:pt x="2054" y="253"/>
                    <a:pt x="2059" y="261"/>
                    <a:pt x="2062" y="256"/>
                  </a:cubicBezTo>
                  <a:cubicBezTo>
                    <a:pt x="2060" y="257"/>
                    <a:pt x="2052" y="254"/>
                    <a:pt x="2055" y="248"/>
                  </a:cubicBezTo>
                  <a:cubicBezTo>
                    <a:pt x="2059" y="255"/>
                    <a:pt x="2060" y="245"/>
                    <a:pt x="2066" y="250"/>
                  </a:cubicBezTo>
                  <a:cubicBezTo>
                    <a:pt x="2070" y="253"/>
                    <a:pt x="2065" y="256"/>
                    <a:pt x="2069" y="259"/>
                  </a:cubicBezTo>
                  <a:cubicBezTo>
                    <a:pt x="2073" y="254"/>
                    <a:pt x="2073" y="254"/>
                    <a:pt x="2073" y="254"/>
                  </a:cubicBezTo>
                  <a:cubicBezTo>
                    <a:pt x="2072" y="253"/>
                    <a:pt x="2071" y="252"/>
                    <a:pt x="2072" y="250"/>
                  </a:cubicBezTo>
                  <a:cubicBezTo>
                    <a:pt x="2080" y="246"/>
                    <a:pt x="2089" y="248"/>
                    <a:pt x="2097" y="246"/>
                  </a:cubicBezTo>
                  <a:cubicBezTo>
                    <a:pt x="2095" y="241"/>
                    <a:pt x="2092" y="244"/>
                    <a:pt x="2089" y="242"/>
                  </a:cubicBezTo>
                  <a:cubicBezTo>
                    <a:pt x="2094" y="239"/>
                    <a:pt x="2103" y="237"/>
                    <a:pt x="2105" y="245"/>
                  </a:cubicBezTo>
                  <a:cubicBezTo>
                    <a:pt x="2103" y="244"/>
                    <a:pt x="2100" y="245"/>
                    <a:pt x="2098" y="249"/>
                  </a:cubicBezTo>
                  <a:cubicBezTo>
                    <a:pt x="2097" y="252"/>
                    <a:pt x="2102" y="250"/>
                    <a:pt x="2100" y="254"/>
                  </a:cubicBezTo>
                  <a:cubicBezTo>
                    <a:pt x="2106" y="253"/>
                    <a:pt x="2111" y="245"/>
                    <a:pt x="2115" y="255"/>
                  </a:cubicBezTo>
                  <a:cubicBezTo>
                    <a:pt x="2117" y="251"/>
                    <a:pt x="2119" y="253"/>
                    <a:pt x="2121" y="254"/>
                  </a:cubicBezTo>
                  <a:cubicBezTo>
                    <a:pt x="2121" y="252"/>
                    <a:pt x="2123" y="251"/>
                    <a:pt x="2122" y="249"/>
                  </a:cubicBezTo>
                  <a:cubicBezTo>
                    <a:pt x="2128" y="253"/>
                    <a:pt x="2140" y="246"/>
                    <a:pt x="2143" y="255"/>
                  </a:cubicBezTo>
                  <a:cubicBezTo>
                    <a:pt x="2147" y="254"/>
                    <a:pt x="2151" y="253"/>
                    <a:pt x="2155" y="252"/>
                  </a:cubicBezTo>
                  <a:cubicBezTo>
                    <a:pt x="2155" y="254"/>
                    <a:pt x="2155" y="256"/>
                    <a:pt x="2154" y="257"/>
                  </a:cubicBezTo>
                  <a:cubicBezTo>
                    <a:pt x="2157" y="259"/>
                    <a:pt x="2156" y="253"/>
                    <a:pt x="2159" y="252"/>
                  </a:cubicBezTo>
                  <a:cubicBezTo>
                    <a:pt x="2162" y="256"/>
                    <a:pt x="2160" y="259"/>
                    <a:pt x="2158" y="263"/>
                  </a:cubicBezTo>
                  <a:cubicBezTo>
                    <a:pt x="2162" y="265"/>
                    <a:pt x="2167" y="263"/>
                    <a:pt x="2168" y="269"/>
                  </a:cubicBezTo>
                  <a:cubicBezTo>
                    <a:pt x="2170" y="265"/>
                    <a:pt x="2167" y="261"/>
                    <a:pt x="2171" y="257"/>
                  </a:cubicBezTo>
                  <a:cubicBezTo>
                    <a:pt x="2165" y="254"/>
                    <a:pt x="2168" y="266"/>
                    <a:pt x="2162" y="261"/>
                  </a:cubicBezTo>
                  <a:cubicBezTo>
                    <a:pt x="2161" y="257"/>
                    <a:pt x="2162" y="254"/>
                    <a:pt x="2166" y="253"/>
                  </a:cubicBezTo>
                  <a:cubicBezTo>
                    <a:pt x="2173" y="251"/>
                    <a:pt x="2179" y="262"/>
                    <a:pt x="2186" y="259"/>
                  </a:cubicBezTo>
                  <a:cubicBezTo>
                    <a:pt x="2188" y="265"/>
                    <a:pt x="2183" y="262"/>
                    <a:pt x="2180" y="265"/>
                  </a:cubicBezTo>
                  <a:cubicBezTo>
                    <a:pt x="2183" y="268"/>
                    <a:pt x="2186" y="265"/>
                    <a:pt x="2189" y="263"/>
                  </a:cubicBezTo>
                  <a:cubicBezTo>
                    <a:pt x="2189" y="262"/>
                    <a:pt x="2189" y="261"/>
                    <a:pt x="2188" y="259"/>
                  </a:cubicBezTo>
                  <a:cubicBezTo>
                    <a:pt x="2190" y="258"/>
                    <a:pt x="2191" y="262"/>
                    <a:pt x="2191" y="257"/>
                  </a:cubicBezTo>
                  <a:cubicBezTo>
                    <a:pt x="2196" y="262"/>
                    <a:pt x="2202" y="251"/>
                    <a:pt x="2207" y="261"/>
                  </a:cubicBezTo>
                  <a:cubicBezTo>
                    <a:pt x="2207" y="257"/>
                    <a:pt x="2215" y="257"/>
                    <a:pt x="2215" y="262"/>
                  </a:cubicBezTo>
                  <a:cubicBezTo>
                    <a:pt x="2219" y="253"/>
                    <a:pt x="2227" y="254"/>
                    <a:pt x="2233" y="258"/>
                  </a:cubicBezTo>
                  <a:cubicBezTo>
                    <a:pt x="2234" y="257"/>
                    <a:pt x="2234" y="255"/>
                    <a:pt x="2235" y="254"/>
                  </a:cubicBezTo>
                  <a:cubicBezTo>
                    <a:pt x="2239" y="258"/>
                    <a:pt x="2245" y="255"/>
                    <a:pt x="2244" y="262"/>
                  </a:cubicBezTo>
                  <a:cubicBezTo>
                    <a:pt x="2246" y="259"/>
                    <a:pt x="2249" y="257"/>
                    <a:pt x="2251" y="255"/>
                  </a:cubicBezTo>
                  <a:cubicBezTo>
                    <a:pt x="2257" y="259"/>
                    <a:pt x="2249" y="262"/>
                    <a:pt x="2252" y="265"/>
                  </a:cubicBezTo>
                  <a:cubicBezTo>
                    <a:pt x="2256" y="261"/>
                    <a:pt x="2260" y="262"/>
                    <a:pt x="2264" y="265"/>
                  </a:cubicBezTo>
                  <a:cubicBezTo>
                    <a:pt x="2264" y="261"/>
                    <a:pt x="2268" y="258"/>
                    <a:pt x="2270" y="255"/>
                  </a:cubicBezTo>
                  <a:cubicBezTo>
                    <a:pt x="2272" y="259"/>
                    <a:pt x="2265" y="263"/>
                    <a:pt x="2269" y="267"/>
                  </a:cubicBezTo>
                  <a:cubicBezTo>
                    <a:pt x="2269" y="257"/>
                    <a:pt x="2281" y="258"/>
                    <a:pt x="2286" y="263"/>
                  </a:cubicBezTo>
                  <a:cubicBezTo>
                    <a:pt x="2291" y="261"/>
                    <a:pt x="2291" y="255"/>
                    <a:pt x="2295" y="258"/>
                  </a:cubicBezTo>
                  <a:cubicBezTo>
                    <a:pt x="2295" y="261"/>
                    <a:pt x="2292" y="265"/>
                    <a:pt x="2297" y="264"/>
                  </a:cubicBezTo>
                  <a:cubicBezTo>
                    <a:pt x="2298" y="267"/>
                    <a:pt x="2295" y="270"/>
                    <a:pt x="2292" y="273"/>
                  </a:cubicBezTo>
                  <a:cubicBezTo>
                    <a:pt x="2293" y="274"/>
                    <a:pt x="2293" y="273"/>
                    <a:pt x="2294" y="273"/>
                  </a:cubicBezTo>
                  <a:cubicBezTo>
                    <a:pt x="2294" y="273"/>
                    <a:pt x="2295" y="274"/>
                    <a:pt x="2296" y="275"/>
                  </a:cubicBezTo>
                  <a:cubicBezTo>
                    <a:pt x="2299" y="272"/>
                    <a:pt x="2297" y="270"/>
                    <a:pt x="2300" y="267"/>
                  </a:cubicBezTo>
                  <a:cubicBezTo>
                    <a:pt x="2304" y="264"/>
                    <a:pt x="2303" y="272"/>
                    <a:pt x="2308" y="276"/>
                  </a:cubicBezTo>
                  <a:cubicBezTo>
                    <a:pt x="2312" y="272"/>
                    <a:pt x="2315" y="278"/>
                    <a:pt x="2318" y="275"/>
                  </a:cubicBezTo>
                  <a:cubicBezTo>
                    <a:pt x="2315" y="269"/>
                    <a:pt x="2311" y="270"/>
                    <a:pt x="2307" y="273"/>
                  </a:cubicBezTo>
                  <a:cubicBezTo>
                    <a:pt x="2307" y="270"/>
                    <a:pt x="2305" y="268"/>
                    <a:pt x="2303" y="265"/>
                  </a:cubicBezTo>
                  <a:cubicBezTo>
                    <a:pt x="2307" y="266"/>
                    <a:pt x="2307" y="262"/>
                    <a:pt x="2311" y="267"/>
                  </a:cubicBezTo>
                  <a:cubicBezTo>
                    <a:pt x="2315" y="265"/>
                    <a:pt x="2309" y="262"/>
                    <a:pt x="2313" y="261"/>
                  </a:cubicBezTo>
                  <a:cubicBezTo>
                    <a:pt x="2317" y="266"/>
                    <a:pt x="2325" y="265"/>
                    <a:pt x="2332" y="267"/>
                  </a:cubicBezTo>
                  <a:cubicBezTo>
                    <a:pt x="2333" y="264"/>
                    <a:pt x="2327" y="263"/>
                    <a:pt x="2325" y="264"/>
                  </a:cubicBezTo>
                  <a:cubicBezTo>
                    <a:pt x="2324" y="256"/>
                    <a:pt x="2333" y="258"/>
                    <a:pt x="2337" y="260"/>
                  </a:cubicBezTo>
                  <a:cubicBezTo>
                    <a:pt x="2339" y="265"/>
                    <a:pt x="2330" y="260"/>
                    <a:pt x="2333" y="264"/>
                  </a:cubicBezTo>
                  <a:cubicBezTo>
                    <a:pt x="2337" y="269"/>
                    <a:pt x="2337" y="260"/>
                    <a:pt x="2341" y="263"/>
                  </a:cubicBezTo>
                  <a:cubicBezTo>
                    <a:pt x="2335" y="273"/>
                    <a:pt x="2355" y="263"/>
                    <a:pt x="2360" y="273"/>
                  </a:cubicBezTo>
                  <a:cubicBezTo>
                    <a:pt x="2362" y="269"/>
                    <a:pt x="2369" y="267"/>
                    <a:pt x="2374" y="262"/>
                  </a:cubicBezTo>
                  <a:cubicBezTo>
                    <a:pt x="2373" y="271"/>
                    <a:pt x="2388" y="264"/>
                    <a:pt x="2390" y="261"/>
                  </a:cubicBezTo>
                  <a:cubicBezTo>
                    <a:pt x="2392" y="263"/>
                    <a:pt x="2393" y="264"/>
                    <a:pt x="2392" y="265"/>
                  </a:cubicBezTo>
                  <a:cubicBezTo>
                    <a:pt x="2394" y="262"/>
                    <a:pt x="2397" y="266"/>
                    <a:pt x="2401" y="262"/>
                  </a:cubicBezTo>
                  <a:cubicBezTo>
                    <a:pt x="2404" y="269"/>
                    <a:pt x="2407" y="262"/>
                    <a:pt x="2414" y="261"/>
                  </a:cubicBezTo>
                  <a:cubicBezTo>
                    <a:pt x="2415" y="263"/>
                    <a:pt x="2413" y="265"/>
                    <a:pt x="2416" y="268"/>
                  </a:cubicBezTo>
                  <a:cubicBezTo>
                    <a:pt x="2427" y="263"/>
                    <a:pt x="2433" y="268"/>
                    <a:pt x="2445" y="266"/>
                  </a:cubicBezTo>
                  <a:cubicBezTo>
                    <a:pt x="2446" y="268"/>
                    <a:pt x="2444" y="271"/>
                    <a:pt x="2447" y="271"/>
                  </a:cubicBezTo>
                  <a:cubicBezTo>
                    <a:pt x="2448" y="263"/>
                    <a:pt x="2454" y="268"/>
                    <a:pt x="2456" y="273"/>
                  </a:cubicBezTo>
                  <a:cubicBezTo>
                    <a:pt x="2455" y="267"/>
                    <a:pt x="2461" y="263"/>
                    <a:pt x="2465" y="266"/>
                  </a:cubicBezTo>
                  <a:cubicBezTo>
                    <a:pt x="2467" y="271"/>
                    <a:pt x="2460" y="265"/>
                    <a:pt x="2461" y="271"/>
                  </a:cubicBezTo>
                  <a:cubicBezTo>
                    <a:pt x="2462" y="273"/>
                    <a:pt x="2464" y="272"/>
                    <a:pt x="2465" y="274"/>
                  </a:cubicBezTo>
                  <a:cubicBezTo>
                    <a:pt x="2467" y="271"/>
                    <a:pt x="2464" y="269"/>
                    <a:pt x="2468" y="269"/>
                  </a:cubicBezTo>
                  <a:cubicBezTo>
                    <a:pt x="2469" y="271"/>
                    <a:pt x="2465" y="272"/>
                    <a:pt x="2467" y="274"/>
                  </a:cubicBezTo>
                  <a:cubicBezTo>
                    <a:pt x="2472" y="277"/>
                    <a:pt x="2474" y="274"/>
                    <a:pt x="2474" y="270"/>
                  </a:cubicBezTo>
                  <a:cubicBezTo>
                    <a:pt x="2479" y="269"/>
                    <a:pt x="2474" y="277"/>
                    <a:pt x="2478" y="276"/>
                  </a:cubicBezTo>
                  <a:cubicBezTo>
                    <a:pt x="2478" y="271"/>
                    <a:pt x="2482" y="269"/>
                    <a:pt x="2486" y="268"/>
                  </a:cubicBezTo>
                  <a:cubicBezTo>
                    <a:pt x="2487" y="274"/>
                    <a:pt x="2489" y="268"/>
                    <a:pt x="2492" y="273"/>
                  </a:cubicBezTo>
                  <a:cubicBezTo>
                    <a:pt x="2492" y="269"/>
                    <a:pt x="2497" y="270"/>
                    <a:pt x="2499" y="272"/>
                  </a:cubicBezTo>
                  <a:cubicBezTo>
                    <a:pt x="2499" y="274"/>
                    <a:pt x="2497" y="273"/>
                    <a:pt x="2498" y="277"/>
                  </a:cubicBezTo>
                  <a:cubicBezTo>
                    <a:pt x="2500" y="271"/>
                    <a:pt x="2513" y="278"/>
                    <a:pt x="2512" y="269"/>
                  </a:cubicBezTo>
                  <a:cubicBezTo>
                    <a:pt x="2515" y="272"/>
                    <a:pt x="2519" y="263"/>
                    <a:pt x="2522" y="266"/>
                  </a:cubicBezTo>
                  <a:cubicBezTo>
                    <a:pt x="2524" y="271"/>
                    <a:pt x="2519" y="269"/>
                    <a:pt x="2516" y="274"/>
                  </a:cubicBezTo>
                  <a:cubicBezTo>
                    <a:pt x="2519" y="276"/>
                    <a:pt x="2523" y="274"/>
                    <a:pt x="2526" y="275"/>
                  </a:cubicBezTo>
                  <a:cubicBezTo>
                    <a:pt x="2528" y="263"/>
                    <a:pt x="2540" y="270"/>
                    <a:pt x="2543" y="267"/>
                  </a:cubicBezTo>
                  <a:cubicBezTo>
                    <a:pt x="2543" y="271"/>
                    <a:pt x="2539" y="272"/>
                    <a:pt x="2537" y="274"/>
                  </a:cubicBezTo>
                  <a:cubicBezTo>
                    <a:pt x="2535" y="273"/>
                    <a:pt x="2536" y="271"/>
                    <a:pt x="2537" y="270"/>
                  </a:cubicBezTo>
                  <a:cubicBezTo>
                    <a:pt x="2533" y="268"/>
                    <a:pt x="2534" y="273"/>
                    <a:pt x="2530" y="274"/>
                  </a:cubicBezTo>
                  <a:cubicBezTo>
                    <a:pt x="2536" y="275"/>
                    <a:pt x="2537" y="274"/>
                    <a:pt x="2542" y="283"/>
                  </a:cubicBezTo>
                  <a:cubicBezTo>
                    <a:pt x="2546" y="280"/>
                    <a:pt x="2542" y="278"/>
                    <a:pt x="2543" y="276"/>
                  </a:cubicBezTo>
                  <a:cubicBezTo>
                    <a:pt x="2548" y="283"/>
                    <a:pt x="2569" y="277"/>
                    <a:pt x="2577" y="280"/>
                  </a:cubicBezTo>
                  <a:cubicBezTo>
                    <a:pt x="2578" y="279"/>
                    <a:pt x="2584" y="276"/>
                    <a:pt x="2582" y="273"/>
                  </a:cubicBezTo>
                  <a:cubicBezTo>
                    <a:pt x="2587" y="269"/>
                    <a:pt x="2590" y="278"/>
                    <a:pt x="2591" y="269"/>
                  </a:cubicBezTo>
                  <a:cubicBezTo>
                    <a:pt x="2593" y="272"/>
                    <a:pt x="2590" y="275"/>
                    <a:pt x="2590" y="277"/>
                  </a:cubicBezTo>
                  <a:cubicBezTo>
                    <a:pt x="2589" y="278"/>
                    <a:pt x="2588" y="275"/>
                    <a:pt x="2586" y="274"/>
                  </a:cubicBezTo>
                  <a:cubicBezTo>
                    <a:pt x="2583" y="278"/>
                    <a:pt x="2588" y="281"/>
                    <a:pt x="2582" y="282"/>
                  </a:cubicBezTo>
                  <a:cubicBezTo>
                    <a:pt x="2587" y="282"/>
                    <a:pt x="2587" y="279"/>
                    <a:pt x="2593" y="276"/>
                  </a:cubicBezTo>
                  <a:cubicBezTo>
                    <a:pt x="2593" y="278"/>
                    <a:pt x="2594" y="279"/>
                    <a:pt x="2595" y="281"/>
                  </a:cubicBezTo>
                  <a:cubicBezTo>
                    <a:pt x="2598" y="277"/>
                    <a:pt x="2593" y="278"/>
                    <a:pt x="2594" y="273"/>
                  </a:cubicBezTo>
                  <a:cubicBezTo>
                    <a:pt x="2597" y="272"/>
                    <a:pt x="2600" y="276"/>
                    <a:pt x="2602" y="271"/>
                  </a:cubicBezTo>
                  <a:cubicBezTo>
                    <a:pt x="2589" y="265"/>
                    <a:pt x="2575" y="264"/>
                    <a:pt x="2562" y="262"/>
                  </a:cubicBezTo>
                  <a:cubicBezTo>
                    <a:pt x="2558" y="260"/>
                    <a:pt x="2564" y="258"/>
                    <a:pt x="2560" y="256"/>
                  </a:cubicBezTo>
                  <a:cubicBezTo>
                    <a:pt x="2557" y="256"/>
                    <a:pt x="2558" y="258"/>
                    <a:pt x="2555" y="261"/>
                  </a:cubicBezTo>
                  <a:cubicBezTo>
                    <a:pt x="2552" y="257"/>
                    <a:pt x="2558" y="253"/>
                    <a:pt x="2561" y="249"/>
                  </a:cubicBezTo>
                  <a:cubicBezTo>
                    <a:pt x="2569" y="250"/>
                    <a:pt x="2577" y="260"/>
                    <a:pt x="2587" y="254"/>
                  </a:cubicBezTo>
                  <a:cubicBezTo>
                    <a:pt x="2590" y="254"/>
                    <a:pt x="2592" y="258"/>
                    <a:pt x="2595" y="257"/>
                  </a:cubicBezTo>
                  <a:cubicBezTo>
                    <a:pt x="2593" y="253"/>
                    <a:pt x="2593" y="253"/>
                    <a:pt x="2599" y="255"/>
                  </a:cubicBezTo>
                  <a:cubicBezTo>
                    <a:pt x="2602" y="254"/>
                    <a:pt x="2599" y="251"/>
                    <a:pt x="2601" y="249"/>
                  </a:cubicBezTo>
                  <a:cubicBezTo>
                    <a:pt x="2607" y="258"/>
                    <a:pt x="2609" y="252"/>
                    <a:pt x="2615" y="252"/>
                  </a:cubicBezTo>
                  <a:cubicBezTo>
                    <a:pt x="2617" y="255"/>
                    <a:pt x="2615" y="256"/>
                    <a:pt x="2618" y="259"/>
                  </a:cubicBezTo>
                  <a:cubicBezTo>
                    <a:pt x="2618" y="254"/>
                    <a:pt x="2621" y="251"/>
                    <a:pt x="2625" y="254"/>
                  </a:cubicBezTo>
                  <a:cubicBezTo>
                    <a:pt x="2627" y="256"/>
                    <a:pt x="2620" y="258"/>
                    <a:pt x="2624" y="260"/>
                  </a:cubicBezTo>
                  <a:cubicBezTo>
                    <a:pt x="2626" y="258"/>
                    <a:pt x="2627" y="259"/>
                    <a:pt x="2628" y="260"/>
                  </a:cubicBezTo>
                  <a:cubicBezTo>
                    <a:pt x="2628" y="259"/>
                    <a:pt x="2629" y="257"/>
                    <a:pt x="2631" y="255"/>
                  </a:cubicBezTo>
                  <a:cubicBezTo>
                    <a:pt x="2639" y="258"/>
                    <a:pt x="2642" y="259"/>
                    <a:pt x="2648" y="265"/>
                  </a:cubicBezTo>
                  <a:cubicBezTo>
                    <a:pt x="2650" y="256"/>
                    <a:pt x="2654" y="267"/>
                    <a:pt x="2658" y="262"/>
                  </a:cubicBezTo>
                  <a:cubicBezTo>
                    <a:pt x="2660" y="266"/>
                    <a:pt x="2655" y="263"/>
                    <a:pt x="2654" y="267"/>
                  </a:cubicBezTo>
                  <a:cubicBezTo>
                    <a:pt x="2657" y="267"/>
                    <a:pt x="2660" y="266"/>
                    <a:pt x="2663" y="268"/>
                  </a:cubicBezTo>
                  <a:cubicBezTo>
                    <a:pt x="2665" y="268"/>
                    <a:pt x="2667" y="262"/>
                    <a:pt x="2669" y="265"/>
                  </a:cubicBezTo>
                  <a:cubicBezTo>
                    <a:pt x="2668" y="259"/>
                    <a:pt x="2669" y="260"/>
                    <a:pt x="2674" y="256"/>
                  </a:cubicBezTo>
                  <a:cubicBezTo>
                    <a:pt x="2667" y="257"/>
                    <a:pt x="2664" y="250"/>
                    <a:pt x="2659" y="254"/>
                  </a:cubicBezTo>
                  <a:cubicBezTo>
                    <a:pt x="2656" y="249"/>
                    <a:pt x="2661" y="250"/>
                    <a:pt x="2658" y="247"/>
                  </a:cubicBezTo>
                  <a:cubicBezTo>
                    <a:pt x="2654" y="250"/>
                    <a:pt x="2654" y="253"/>
                    <a:pt x="2655" y="256"/>
                  </a:cubicBezTo>
                  <a:cubicBezTo>
                    <a:pt x="2653" y="257"/>
                    <a:pt x="2651" y="256"/>
                    <a:pt x="2649" y="258"/>
                  </a:cubicBezTo>
                  <a:cubicBezTo>
                    <a:pt x="2649" y="252"/>
                    <a:pt x="2643" y="255"/>
                    <a:pt x="2640" y="256"/>
                  </a:cubicBezTo>
                  <a:cubicBezTo>
                    <a:pt x="2638" y="251"/>
                    <a:pt x="2644" y="252"/>
                    <a:pt x="2645" y="247"/>
                  </a:cubicBezTo>
                  <a:cubicBezTo>
                    <a:pt x="2641" y="246"/>
                    <a:pt x="2641" y="248"/>
                    <a:pt x="2639" y="251"/>
                  </a:cubicBezTo>
                  <a:cubicBezTo>
                    <a:pt x="2638" y="249"/>
                    <a:pt x="2636" y="245"/>
                    <a:pt x="2631" y="244"/>
                  </a:cubicBezTo>
                  <a:cubicBezTo>
                    <a:pt x="2630" y="247"/>
                    <a:pt x="2627" y="249"/>
                    <a:pt x="2625" y="252"/>
                  </a:cubicBezTo>
                  <a:cubicBezTo>
                    <a:pt x="2624" y="248"/>
                    <a:pt x="2625" y="245"/>
                    <a:pt x="2622" y="242"/>
                  </a:cubicBezTo>
                  <a:cubicBezTo>
                    <a:pt x="2619" y="244"/>
                    <a:pt x="2617" y="241"/>
                    <a:pt x="2615" y="241"/>
                  </a:cubicBezTo>
                  <a:cubicBezTo>
                    <a:pt x="2616" y="239"/>
                    <a:pt x="2614" y="236"/>
                    <a:pt x="2614" y="234"/>
                  </a:cubicBezTo>
                  <a:cubicBezTo>
                    <a:pt x="2604" y="235"/>
                    <a:pt x="2595" y="233"/>
                    <a:pt x="2585" y="230"/>
                  </a:cubicBezTo>
                  <a:cubicBezTo>
                    <a:pt x="2580" y="236"/>
                    <a:pt x="2575" y="227"/>
                    <a:pt x="2569" y="231"/>
                  </a:cubicBezTo>
                  <a:cubicBezTo>
                    <a:pt x="2560" y="220"/>
                    <a:pt x="2546" y="236"/>
                    <a:pt x="2540" y="222"/>
                  </a:cubicBezTo>
                  <a:cubicBezTo>
                    <a:pt x="2538" y="226"/>
                    <a:pt x="2536" y="223"/>
                    <a:pt x="2535" y="226"/>
                  </a:cubicBezTo>
                  <a:cubicBezTo>
                    <a:pt x="2532" y="222"/>
                    <a:pt x="2530" y="222"/>
                    <a:pt x="2528" y="220"/>
                  </a:cubicBezTo>
                  <a:cubicBezTo>
                    <a:pt x="2531" y="217"/>
                    <a:pt x="2534" y="222"/>
                    <a:pt x="2536" y="215"/>
                  </a:cubicBezTo>
                  <a:cubicBezTo>
                    <a:pt x="2534" y="220"/>
                    <a:pt x="2538" y="218"/>
                    <a:pt x="2541" y="219"/>
                  </a:cubicBezTo>
                  <a:cubicBezTo>
                    <a:pt x="2544" y="215"/>
                    <a:pt x="2540" y="216"/>
                    <a:pt x="2538" y="215"/>
                  </a:cubicBezTo>
                  <a:cubicBezTo>
                    <a:pt x="2542" y="210"/>
                    <a:pt x="2546" y="214"/>
                    <a:pt x="2550" y="214"/>
                  </a:cubicBezTo>
                  <a:cubicBezTo>
                    <a:pt x="2552" y="216"/>
                    <a:pt x="2546" y="217"/>
                    <a:pt x="2545" y="216"/>
                  </a:cubicBezTo>
                  <a:cubicBezTo>
                    <a:pt x="2546" y="221"/>
                    <a:pt x="2556" y="216"/>
                    <a:pt x="2560" y="217"/>
                  </a:cubicBezTo>
                  <a:cubicBezTo>
                    <a:pt x="2558" y="213"/>
                    <a:pt x="2556" y="218"/>
                    <a:pt x="2554" y="214"/>
                  </a:cubicBezTo>
                  <a:cubicBezTo>
                    <a:pt x="2562" y="216"/>
                    <a:pt x="2565" y="211"/>
                    <a:pt x="2573" y="210"/>
                  </a:cubicBezTo>
                  <a:cubicBezTo>
                    <a:pt x="2575" y="213"/>
                    <a:pt x="2567" y="214"/>
                    <a:pt x="2572" y="217"/>
                  </a:cubicBezTo>
                  <a:cubicBezTo>
                    <a:pt x="2573" y="216"/>
                    <a:pt x="2574" y="215"/>
                    <a:pt x="2575" y="213"/>
                  </a:cubicBezTo>
                  <a:cubicBezTo>
                    <a:pt x="2583" y="218"/>
                    <a:pt x="2592" y="215"/>
                    <a:pt x="2598" y="212"/>
                  </a:cubicBezTo>
                  <a:cubicBezTo>
                    <a:pt x="2593" y="217"/>
                    <a:pt x="2601" y="216"/>
                    <a:pt x="2606" y="217"/>
                  </a:cubicBezTo>
                  <a:cubicBezTo>
                    <a:pt x="2606" y="215"/>
                    <a:pt x="2609" y="212"/>
                    <a:pt x="2605" y="212"/>
                  </a:cubicBezTo>
                  <a:cubicBezTo>
                    <a:pt x="2612" y="205"/>
                    <a:pt x="2612" y="217"/>
                    <a:pt x="2618" y="211"/>
                  </a:cubicBezTo>
                  <a:cubicBezTo>
                    <a:pt x="2620" y="214"/>
                    <a:pt x="2619" y="217"/>
                    <a:pt x="2618" y="220"/>
                  </a:cubicBezTo>
                  <a:cubicBezTo>
                    <a:pt x="2621" y="222"/>
                    <a:pt x="2625" y="215"/>
                    <a:pt x="2625" y="213"/>
                  </a:cubicBezTo>
                  <a:cubicBezTo>
                    <a:pt x="2629" y="211"/>
                    <a:pt x="2635" y="220"/>
                    <a:pt x="2636" y="213"/>
                  </a:cubicBezTo>
                  <a:cubicBezTo>
                    <a:pt x="2638" y="213"/>
                    <a:pt x="2644" y="216"/>
                    <a:pt x="2642" y="218"/>
                  </a:cubicBezTo>
                  <a:cubicBezTo>
                    <a:pt x="2646" y="214"/>
                    <a:pt x="2656" y="213"/>
                    <a:pt x="2664" y="218"/>
                  </a:cubicBezTo>
                  <a:cubicBezTo>
                    <a:pt x="2659" y="220"/>
                    <a:pt x="2660" y="219"/>
                    <a:pt x="2656" y="224"/>
                  </a:cubicBezTo>
                  <a:cubicBezTo>
                    <a:pt x="2659" y="227"/>
                    <a:pt x="2661" y="228"/>
                    <a:pt x="2664" y="231"/>
                  </a:cubicBezTo>
                  <a:cubicBezTo>
                    <a:pt x="2667" y="230"/>
                    <a:pt x="2662" y="224"/>
                    <a:pt x="2665" y="226"/>
                  </a:cubicBezTo>
                  <a:cubicBezTo>
                    <a:pt x="2667" y="221"/>
                    <a:pt x="2661" y="226"/>
                    <a:pt x="2660" y="226"/>
                  </a:cubicBezTo>
                  <a:cubicBezTo>
                    <a:pt x="2660" y="219"/>
                    <a:pt x="2670" y="215"/>
                    <a:pt x="2675" y="222"/>
                  </a:cubicBezTo>
                  <a:cubicBezTo>
                    <a:pt x="2680" y="223"/>
                    <a:pt x="2687" y="210"/>
                    <a:pt x="2693" y="217"/>
                  </a:cubicBezTo>
                  <a:cubicBezTo>
                    <a:pt x="2694" y="216"/>
                    <a:pt x="2695" y="215"/>
                    <a:pt x="2696" y="213"/>
                  </a:cubicBezTo>
                  <a:cubicBezTo>
                    <a:pt x="2699" y="216"/>
                    <a:pt x="2696" y="218"/>
                    <a:pt x="2696" y="220"/>
                  </a:cubicBezTo>
                  <a:cubicBezTo>
                    <a:pt x="2700" y="221"/>
                    <a:pt x="2704" y="214"/>
                    <a:pt x="2707" y="218"/>
                  </a:cubicBezTo>
                  <a:cubicBezTo>
                    <a:pt x="2709" y="222"/>
                    <a:pt x="2703" y="221"/>
                    <a:pt x="2702" y="223"/>
                  </a:cubicBezTo>
                  <a:cubicBezTo>
                    <a:pt x="2712" y="221"/>
                    <a:pt x="2722" y="217"/>
                    <a:pt x="2728" y="226"/>
                  </a:cubicBezTo>
                  <a:cubicBezTo>
                    <a:pt x="2731" y="225"/>
                    <a:pt x="2734" y="226"/>
                    <a:pt x="2737" y="222"/>
                  </a:cubicBezTo>
                  <a:cubicBezTo>
                    <a:pt x="2735" y="220"/>
                    <a:pt x="2735" y="218"/>
                    <a:pt x="2737" y="217"/>
                  </a:cubicBezTo>
                  <a:cubicBezTo>
                    <a:pt x="2740" y="222"/>
                    <a:pt x="2750" y="216"/>
                    <a:pt x="2756" y="222"/>
                  </a:cubicBezTo>
                  <a:cubicBezTo>
                    <a:pt x="2754" y="225"/>
                    <a:pt x="2752" y="227"/>
                    <a:pt x="2750" y="225"/>
                  </a:cubicBezTo>
                  <a:cubicBezTo>
                    <a:pt x="2751" y="228"/>
                    <a:pt x="2761" y="229"/>
                    <a:pt x="2766" y="230"/>
                  </a:cubicBezTo>
                  <a:cubicBezTo>
                    <a:pt x="2770" y="225"/>
                    <a:pt x="2763" y="230"/>
                    <a:pt x="2761" y="225"/>
                  </a:cubicBezTo>
                  <a:cubicBezTo>
                    <a:pt x="2765" y="221"/>
                    <a:pt x="2767" y="225"/>
                    <a:pt x="2770" y="221"/>
                  </a:cubicBezTo>
                  <a:cubicBezTo>
                    <a:pt x="2770" y="219"/>
                    <a:pt x="2770" y="218"/>
                    <a:pt x="2772" y="216"/>
                  </a:cubicBezTo>
                  <a:cubicBezTo>
                    <a:pt x="2769" y="213"/>
                    <a:pt x="2768" y="215"/>
                    <a:pt x="2768" y="212"/>
                  </a:cubicBezTo>
                  <a:cubicBezTo>
                    <a:pt x="2769" y="211"/>
                    <a:pt x="2771" y="211"/>
                    <a:pt x="2772" y="210"/>
                  </a:cubicBezTo>
                  <a:cubicBezTo>
                    <a:pt x="2776" y="218"/>
                    <a:pt x="2778" y="216"/>
                    <a:pt x="2783" y="220"/>
                  </a:cubicBezTo>
                  <a:cubicBezTo>
                    <a:pt x="2780" y="225"/>
                    <a:pt x="2777" y="216"/>
                    <a:pt x="2774" y="221"/>
                  </a:cubicBezTo>
                  <a:cubicBezTo>
                    <a:pt x="2776" y="225"/>
                    <a:pt x="2778" y="223"/>
                    <a:pt x="2780" y="227"/>
                  </a:cubicBezTo>
                  <a:cubicBezTo>
                    <a:pt x="2778" y="222"/>
                    <a:pt x="2787" y="220"/>
                    <a:pt x="2790" y="220"/>
                  </a:cubicBezTo>
                  <a:cubicBezTo>
                    <a:pt x="2791" y="222"/>
                    <a:pt x="2789" y="223"/>
                    <a:pt x="2788" y="224"/>
                  </a:cubicBezTo>
                  <a:cubicBezTo>
                    <a:pt x="2790" y="229"/>
                    <a:pt x="2793" y="225"/>
                    <a:pt x="2795" y="229"/>
                  </a:cubicBezTo>
                  <a:cubicBezTo>
                    <a:pt x="2797" y="227"/>
                    <a:pt x="2793" y="224"/>
                    <a:pt x="2794" y="222"/>
                  </a:cubicBezTo>
                  <a:cubicBezTo>
                    <a:pt x="2800" y="219"/>
                    <a:pt x="2806" y="225"/>
                    <a:pt x="2813" y="222"/>
                  </a:cubicBezTo>
                  <a:cubicBezTo>
                    <a:pt x="2813" y="217"/>
                    <a:pt x="2808" y="223"/>
                    <a:pt x="2806" y="220"/>
                  </a:cubicBezTo>
                  <a:cubicBezTo>
                    <a:pt x="2805" y="219"/>
                    <a:pt x="2806" y="218"/>
                    <a:pt x="2805" y="217"/>
                  </a:cubicBezTo>
                  <a:cubicBezTo>
                    <a:pt x="2809" y="219"/>
                    <a:pt x="2811" y="215"/>
                    <a:pt x="2816" y="213"/>
                  </a:cubicBezTo>
                  <a:cubicBezTo>
                    <a:pt x="2816" y="208"/>
                    <a:pt x="2811" y="209"/>
                    <a:pt x="2809" y="214"/>
                  </a:cubicBezTo>
                  <a:cubicBezTo>
                    <a:pt x="2805" y="211"/>
                    <a:pt x="2814" y="208"/>
                    <a:pt x="2808" y="208"/>
                  </a:cubicBezTo>
                  <a:cubicBezTo>
                    <a:pt x="2811" y="205"/>
                    <a:pt x="2817" y="204"/>
                    <a:pt x="2813" y="199"/>
                  </a:cubicBezTo>
                  <a:close/>
                  <a:moveTo>
                    <a:pt x="2475" y="129"/>
                  </a:moveTo>
                  <a:cubicBezTo>
                    <a:pt x="2471" y="133"/>
                    <a:pt x="2468" y="128"/>
                    <a:pt x="2465" y="127"/>
                  </a:cubicBezTo>
                  <a:cubicBezTo>
                    <a:pt x="2468" y="124"/>
                    <a:pt x="2471" y="126"/>
                    <a:pt x="2475" y="129"/>
                  </a:cubicBezTo>
                  <a:close/>
                  <a:moveTo>
                    <a:pt x="2203" y="76"/>
                  </a:moveTo>
                  <a:cubicBezTo>
                    <a:pt x="2206" y="71"/>
                    <a:pt x="2212" y="76"/>
                    <a:pt x="2208" y="69"/>
                  </a:cubicBezTo>
                  <a:cubicBezTo>
                    <a:pt x="2213" y="66"/>
                    <a:pt x="2218" y="68"/>
                    <a:pt x="2223" y="71"/>
                  </a:cubicBezTo>
                  <a:cubicBezTo>
                    <a:pt x="2220" y="75"/>
                    <a:pt x="2220" y="72"/>
                    <a:pt x="2217" y="79"/>
                  </a:cubicBezTo>
                  <a:cubicBezTo>
                    <a:pt x="2216" y="77"/>
                    <a:pt x="2215" y="74"/>
                    <a:pt x="2213" y="75"/>
                  </a:cubicBezTo>
                  <a:cubicBezTo>
                    <a:pt x="2212" y="77"/>
                    <a:pt x="2214" y="78"/>
                    <a:pt x="2213" y="79"/>
                  </a:cubicBezTo>
                  <a:cubicBezTo>
                    <a:pt x="2210" y="77"/>
                    <a:pt x="2206" y="83"/>
                    <a:pt x="2203" y="76"/>
                  </a:cubicBezTo>
                  <a:close/>
                  <a:moveTo>
                    <a:pt x="167" y="262"/>
                  </a:moveTo>
                  <a:cubicBezTo>
                    <a:pt x="164" y="265"/>
                    <a:pt x="165" y="269"/>
                    <a:pt x="161" y="265"/>
                  </a:cubicBezTo>
                  <a:cubicBezTo>
                    <a:pt x="161" y="262"/>
                    <a:pt x="165" y="259"/>
                    <a:pt x="167" y="262"/>
                  </a:cubicBezTo>
                  <a:close/>
                  <a:moveTo>
                    <a:pt x="168" y="372"/>
                  </a:moveTo>
                  <a:cubicBezTo>
                    <a:pt x="163" y="374"/>
                    <a:pt x="162" y="375"/>
                    <a:pt x="158" y="382"/>
                  </a:cubicBezTo>
                  <a:cubicBezTo>
                    <a:pt x="156" y="377"/>
                    <a:pt x="154" y="379"/>
                    <a:pt x="152" y="382"/>
                  </a:cubicBezTo>
                  <a:cubicBezTo>
                    <a:pt x="150" y="378"/>
                    <a:pt x="149" y="377"/>
                    <a:pt x="148" y="372"/>
                  </a:cubicBezTo>
                  <a:cubicBezTo>
                    <a:pt x="143" y="375"/>
                    <a:pt x="146" y="380"/>
                    <a:pt x="147" y="384"/>
                  </a:cubicBezTo>
                  <a:cubicBezTo>
                    <a:pt x="141" y="381"/>
                    <a:pt x="141" y="372"/>
                    <a:pt x="145" y="366"/>
                  </a:cubicBezTo>
                  <a:cubicBezTo>
                    <a:pt x="151" y="374"/>
                    <a:pt x="157" y="361"/>
                    <a:pt x="163" y="365"/>
                  </a:cubicBezTo>
                  <a:cubicBezTo>
                    <a:pt x="165" y="369"/>
                    <a:pt x="159" y="367"/>
                    <a:pt x="161" y="371"/>
                  </a:cubicBezTo>
                  <a:cubicBezTo>
                    <a:pt x="163" y="368"/>
                    <a:pt x="168" y="368"/>
                    <a:pt x="168" y="372"/>
                  </a:cubicBezTo>
                  <a:close/>
                  <a:moveTo>
                    <a:pt x="713" y="382"/>
                  </a:moveTo>
                  <a:cubicBezTo>
                    <a:pt x="717" y="379"/>
                    <a:pt x="720" y="384"/>
                    <a:pt x="724" y="383"/>
                  </a:cubicBezTo>
                  <a:cubicBezTo>
                    <a:pt x="720" y="386"/>
                    <a:pt x="716" y="385"/>
                    <a:pt x="713" y="382"/>
                  </a:cubicBezTo>
                  <a:close/>
                  <a:moveTo>
                    <a:pt x="1003" y="383"/>
                  </a:moveTo>
                  <a:cubicBezTo>
                    <a:pt x="1004" y="387"/>
                    <a:pt x="1010" y="386"/>
                    <a:pt x="1009" y="390"/>
                  </a:cubicBezTo>
                  <a:cubicBezTo>
                    <a:pt x="1007" y="386"/>
                    <a:pt x="1000" y="389"/>
                    <a:pt x="1003" y="383"/>
                  </a:cubicBezTo>
                  <a:close/>
                  <a:moveTo>
                    <a:pt x="1216" y="396"/>
                  </a:moveTo>
                  <a:cubicBezTo>
                    <a:pt x="1214" y="395"/>
                    <a:pt x="1211" y="398"/>
                    <a:pt x="1209" y="393"/>
                  </a:cubicBezTo>
                  <a:cubicBezTo>
                    <a:pt x="1211" y="390"/>
                    <a:pt x="1217" y="392"/>
                    <a:pt x="1216" y="396"/>
                  </a:cubicBezTo>
                  <a:close/>
                  <a:moveTo>
                    <a:pt x="2466" y="474"/>
                  </a:moveTo>
                  <a:cubicBezTo>
                    <a:pt x="2470" y="474"/>
                    <a:pt x="2474" y="474"/>
                    <a:pt x="2478" y="477"/>
                  </a:cubicBezTo>
                  <a:cubicBezTo>
                    <a:pt x="2475" y="477"/>
                    <a:pt x="2467" y="479"/>
                    <a:pt x="2466" y="474"/>
                  </a:cubicBezTo>
                  <a:close/>
                  <a:moveTo>
                    <a:pt x="2393" y="403"/>
                  </a:moveTo>
                  <a:cubicBezTo>
                    <a:pt x="2394" y="398"/>
                    <a:pt x="2410" y="400"/>
                    <a:pt x="2407" y="407"/>
                  </a:cubicBezTo>
                  <a:cubicBezTo>
                    <a:pt x="2402" y="401"/>
                    <a:pt x="2398" y="409"/>
                    <a:pt x="2393" y="403"/>
                  </a:cubicBezTo>
                  <a:close/>
                  <a:moveTo>
                    <a:pt x="2708" y="436"/>
                  </a:moveTo>
                  <a:cubicBezTo>
                    <a:pt x="2707" y="438"/>
                    <a:pt x="2707" y="439"/>
                    <a:pt x="2705" y="441"/>
                  </a:cubicBezTo>
                  <a:cubicBezTo>
                    <a:pt x="2704" y="439"/>
                    <a:pt x="2702" y="440"/>
                    <a:pt x="2701" y="438"/>
                  </a:cubicBezTo>
                  <a:cubicBezTo>
                    <a:pt x="2703" y="435"/>
                    <a:pt x="2706" y="432"/>
                    <a:pt x="2708" y="436"/>
                  </a:cubicBezTo>
                  <a:close/>
                  <a:moveTo>
                    <a:pt x="2297" y="256"/>
                  </a:moveTo>
                  <a:cubicBezTo>
                    <a:pt x="2306" y="256"/>
                    <a:pt x="2309" y="256"/>
                    <a:pt x="2316" y="258"/>
                  </a:cubicBezTo>
                  <a:cubicBezTo>
                    <a:pt x="2310" y="261"/>
                    <a:pt x="2303" y="260"/>
                    <a:pt x="2297" y="256"/>
                  </a:cubicBezTo>
                  <a:close/>
                  <a:moveTo>
                    <a:pt x="2470" y="265"/>
                  </a:moveTo>
                  <a:cubicBezTo>
                    <a:pt x="2473" y="266"/>
                    <a:pt x="2480" y="265"/>
                    <a:pt x="2480" y="269"/>
                  </a:cubicBezTo>
                  <a:cubicBezTo>
                    <a:pt x="2477" y="269"/>
                    <a:pt x="2470" y="270"/>
                    <a:pt x="2470" y="265"/>
                  </a:cubicBezTo>
                  <a:close/>
                  <a:moveTo>
                    <a:pt x="2558" y="277"/>
                  </a:moveTo>
                  <a:cubicBezTo>
                    <a:pt x="2558" y="276"/>
                    <a:pt x="2562" y="269"/>
                    <a:pt x="2564" y="274"/>
                  </a:cubicBezTo>
                  <a:cubicBezTo>
                    <a:pt x="2565" y="276"/>
                    <a:pt x="2559" y="280"/>
                    <a:pt x="2558" y="277"/>
                  </a:cubicBezTo>
                  <a:close/>
                  <a:moveTo>
                    <a:pt x="2782" y="213"/>
                  </a:moveTo>
                  <a:cubicBezTo>
                    <a:pt x="2783" y="215"/>
                    <a:pt x="2783" y="212"/>
                    <a:pt x="2784" y="211"/>
                  </a:cubicBezTo>
                  <a:cubicBezTo>
                    <a:pt x="2787" y="217"/>
                    <a:pt x="2790" y="207"/>
                    <a:pt x="2792" y="214"/>
                  </a:cubicBezTo>
                  <a:cubicBezTo>
                    <a:pt x="2789" y="219"/>
                    <a:pt x="2781" y="217"/>
                    <a:pt x="2782" y="213"/>
                  </a:cubicBezTo>
                  <a:close/>
                  <a:moveTo>
                    <a:pt x="2657" y="181"/>
                  </a:moveTo>
                  <a:cubicBezTo>
                    <a:pt x="2659" y="180"/>
                    <a:pt x="2662" y="177"/>
                    <a:pt x="2664" y="181"/>
                  </a:cubicBezTo>
                  <a:cubicBezTo>
                    <a:pt x="2660" y="186"/>
                    <a:pt x="2657" y="181"/>
                    <a:pt x="2657" y="181"/>
                  </a:cubicBezTo>
                  <a:close/>
                  <a:moveTo>
                    <a:pt x="2535" y="141"/>
                  </a:moveTo>
                  <a:cubicBezTo>
                    <a:pt x="2535" y="137"/>
                    <a:pt x="2541" y="137"/>
                    <a:pt x="2544" y="141"/>
                  </a:cubicBezTo>
                  <a:cubicBezTo>
                    <a:pt x="2541" y="145"/>
                    <a:pt x="2538" y="143"/>
                    <a:pt x="2535" y="141"/>
                  </a:cubicBezTo>
                  <a:close/>
                  <a:moveTo>
                    <a:pt x="2509" y="138"/>
                  </a:moveTo>
                  <a:cubicBezTo>
                    <a:pt x="2512" y="136"/>
                    <a:pt x="2520" y="138"/>
                    <a:pt x="2520" y="143"/>
                  </a:cubicBezTo>
                  <a:cubicBezTo>
                    <a:pt x="2516" y="140"/>
                    <a:pt x="2512" y="144"/>
                    <a:pt x="2509" y="138"/>
                  </a:cubicBezTo>
                  <a:close/>
                  <a:moveTo>
                    <a:pt x="2685" y="359"/>
                  </a:moveTo>
                  <a:cubicBezTo>
                    <a:pt x="2679" y="358"/>
                    <a:pt x="2672" y="361"/>
                    <a:pt x="2667" y="358"/>
                  </a:cubicBezTo>
                  <a:cubicBezTo>
                    <a:pt x="2672" y="353"/>
                    <a:pt x="2682" y="355"/>
                    <a:pt x="2685" y="359"/>
                  </a:cubicBezTo>
                  <a:close/>
                  <a:moveTo>
                    <a:pt x="2434" y="64"/>
                  </a:moveTo>
                  <a:cubicBezTo>
                    <a:pt x="2434" y="60"/>
                    <a:pt x="2441" y="60"/>
                    <a:pt x="2444" y="64"/>
                  </a:cubicBezTo>
                  <a:cubicBezTo>
                    <a:pt x="2440" y="69"/>
                    <a:pt x="2437" y="67"/>
                    <a:pt x="2434" y="64"/>
                  </a:cubicBezTo>
                  <a:close/>
                  <a:moveTo>
                    <a:pt x="2548" y="209"/>
                  </a:moveTo>
                  <a:cubicBezTo>
                    <a:pt x="2551" y="209"/>
                    <a:pt x="2554" y="206"/>
                    <a:pt x="2557" y="209"/>
                  </a:cubicBezTo>
                  <a:cubicBezTo>
                    <a:pt x="2554" y="212"/>
                    <a:pt x="2547" y="214"/>
                    <a:pt x="2548" y="209"/>
                  </a:cubicBezTo>
                  <a:close/>
                  <a:moveTo>
                    <a:pt x="2684" y="378"/>
                  </a:moveTo>
                  <a:cubicBezTo>
                    <a:pt x="2685" y="381"/>
                    <a:pt x="2691" y="377"/>
                    <a:pt x="2689" y="382"/>
                  </a:cubicBezTo>
                  <a:cubicBezTo>
                    <a:pt x="2686" y="381"/>
                    <a:pt x="2681" y="383"/>
                    <a:pt x="2684" y="378"/>
                  </a:cubicBezTo>
                  <a:close/>
                  <a:moveTo>
                    <a:pt x="2677" y="380"/>
                  </a:moveTo>
                  <a:cubicBezTo>
                    <a:pt x="2676" y="374"/>
                    <a:pt x="2675" y="379"/>
                    <a:pt x="2671" y="377"/>
                  </a:cubicBezTo>
                  <a:cubicBezTo>
                    <a:pt x="2673" y="375"/>
                    <a:pt x="2669" y="373"/>
                    <a:pt x="2670" y="372"/>
                  </a:cubicBezTo>
                  <a:cubicBezTo>
                    <a:pt x="2675" y="373"/>
                    <a:pt x="2674" y="376"/>
                    <a:pt x="2678" y="372"/>
                  </a:cubicBezTo>
                  <a:cubicBezTo>
                    <a:pt x="2680" y="375"/>
                    <a:pt x="2680" y="375"/>
                    <a:pt x="2680" y="375"/>
                  </a:cubicBezTo>
                  <a:cubicBezTo>
                    <a:pt x="2679" y="377"/>
                    <a:pt x="2680" y="379"/>
                    <a:pt x="2677" y="380"/>
                  </a:cubicBezTo>
                  <a:close/>
                  <a:moveTo>
                    <a:pt x="2661" y="366"/>
                  </a:moveTo>
                  <a:cubicBezTo>
                    <a:pt x="2664" y="366"/>
                    <a:pt x="2667" y="362"/>
                    <a:pt x="2670" y="367"/>
                  </a:cubicBezTo>
                  <a:cubicBezTo>
                    <a:pt x="2667" y="371"/>
                    <a:pt x="2664" y="370"/>
                    <a:pt x="2661" y="366"/>
                  </a:cubicBezTo>
                  <a:close/>
                  <a:moveTo>
                    <a:pt x="2551" y="258"/>
                  </a:moveTo>
                  <a:cubicBezTo>
                    <a:pt x="2549" y="259"/>
                    <a:pt x="2547" y="260"/>
                    <a:pt x="2546" y="259"/>
                  </a:cubicBezTo>
                  <a:cubicBezTo>
                    <a:pt x="2550" y="256"/>
                    <a:pt x="2547" y="246"/>
                    <a:pt x="2553" y="250"/>
                  </a:cubicBezTo>
                  <a:cubicBezTo>
                    <a:pt x="2555" y="255"/>
                    <a:pt x="2548" y="254"/>
                    <a:pt x="2551" y="258"/>
                  </a:cubicBezTo>
                  <a:close/>
                  <a:moveTo>
                    <a:pt x="2633" y="367"/>
                  </a:moveTo>
                  <a:cubicBezTo>
                    <a:pt x="2634" y="366"/>
                    <a:pt x="2636" y="365"/>
                    <a:pt x="2637" y="364"/>
                  </a:cubicBezTo>
                  <a:cubicBezTo>
                    <a:pt x="2638" y="365"/>
                    <a:pt x="2638" y="366"/>
                    <a:pt x="2639" y="367"/>
                  </a:cubicBezTo>
                  <a:cubicBezTo>
                    <a:pt x="2637" y="371"/>
                    <a:pt x="2635" y="368"/>
                    <a:pt x="2633" y="367"/>
                  </a:cubicBezTo>
                  <a:close/>
                  <a:moveTo>
                    <a:pt x="2685" y="433"/>
                  </a:moveTo>
                  <a:cubicBezTo>
                    <a:pt x="2686" y="440"/>
                    <a:pt x="2688" y="432"/>
                    <a:pt x="2692" y="435"/>
                  </a:cubicBezTo>
                  <a:cubicBezTo>
                    <a:pt x="2692" y="442"/>
                    <a:pt x="2679" y="438"/>
                    <a:pt x="2685" y="433"/>
                  </a:cubicBezTo>
                  <a:close/>
                  <a:moveTo>
                    <a:pt x="2531" y="259"/>
                  </a:moveTo>
                  <a:cubicBezTo>
                    <a:pt x="2526" y="254"/>
                    <a:pt x="2518" y="263"/>
                    <a:pt x="2515" y="253"/>
                  </a:cubicBezTo>
                  <a:cubicBezTo>
                    <a:pt x="2515" y="260"/>
                    <a:pt x="2508" y="259"/>
                    <a:pt x="2505" y="256"/>
                  </a:cubicBezTo>
                  <a:cubicBezTo>
                    <a:pt x="2514" y="255"/>
                    <a:pt x="2513" y="248"/>
                    <a:pt x="2521" y="244"/>
                  </a:cubicBezTo>
                  <a:cubicBezTo>
                    <a:pt x="2524" y="252"/>
                    <a:pt x="2524" y="243"/>
                    <a:pt x="2526" y="250"/>
                  </a:cubicBezTo>
                  <a:cubicBezTo>
                    <a:pt x="2531" y="249"/>
                    <a:pt x="2540" y="245"/>
                    <a:pt x="2541" y="250"/>
                  </a:cubicBezTo>
                  <a:cubicBezTo>
                    <a:pt x="2541" y="249"/>
                    <a:pt x="2536" y="250"/>
                    <a:pt x="2538" y="252"/>
                  </a:cubicBezTo>
                  <a:cubicBezTo>
                    <a:pt x="2541" y="251"/>
                    <a:pt x="2544" y="252"/>
                    <a:pt x="2547" y="254"/>
                  </a:cubicBezTo>
                  <a:cubicBezTo>
                    <a:pt x="2544" y="258"/>
                    <a:pt x="2542" y="255"/>
                    <a:pt x="2540" y="252"/>
                  </a:cubicBezTo>
                  <a:cubicBezTo>
                    <a:pt x="2537" y="255"/>
                    <a:pt x="2532" y="253"/>
                    <a:pt x="2531" y="259"/>
                  </a:cubicBezTo>
                  <a:close/>
                  <a:moveTo>
                    <a:pt x="2439" y="131"/>
                  </a:moveTo>
                  <a:cubicBezTo>
                    <a:pt x="2439" y="126"/>
                    <a:pt x="2444" y="127"/>
                    <a:pt x="2447" y="128"/>
                  </a:cubicBezTo>
                  <a:cubicBezTo>
                    <a:pt x="2447" y="132"/>
                    <a:pt x="2441" y="133"/>
                    <a:pt x="2439" y="131"/>
                  </a:cubicBezTo>
                  <a:close/>
                  <a:moveTo>
                    <a:pt x="2550" y="274"/>
                  </a:moveTo>
                  <a:cubicBezTo>
                    <a:pt x="2549" y="272"/>
                    <a:pt x="2548" y="271"/>
                    <a:pt x="2547" y="270"/>
                  </a:cubicBezTo>
                  <a:cubicBezTo>
                    <a:pt x="2549" y="267"/>
                    <a:pt x="2551" y="266"/>
                    <a:pt x="2552" y="268"/>
                  </a:cubicBezTo>
                  <a:cubicBezTo>
                    <a:pt x="2548" y="270"/>
                    <a:pt x="2554" y="272"/>
                    <a:pt x="2550" y="274"/>
                  </a:cubicBezTo>
                  <a:close/>
                  <a:moveTo>
                    <a:pt x="2654" y="422"/>
                  </a:moveTo>
                  <a:cubicBezTo>
                    <a:pt x="2657" y="417"/>
                    <a:pt x="2659" y="427"/>
                    <a:pt x="2662" y="421"/>
                  </a:cubicBezTo>
                  <a:cubicBezTo>
                    <a:pt x="2665" y="424"/>
                    <a:pt x="2661" y="428"/>
                    <a:pt x="2666" y="428"/>
                  </a:cubicBezTo>
                  <a:cubicBezTo>
                    <a:pt x="2660" y="435"/>
                    <a:pt x="2659" y="423"/>
                    <a:pt x="2654" y="422"/>
                  </a:cubicBezTo>
                  <a:close/>
                  <a:moveTo>
                    <a:pt x="2604" y="361"/>
                  </a:moveTo>
                  <a:cubicBezTo>
                    <a:pt x="2606" y="358"/>
                    <a:pt x="2609" y="354"/>
                    <a:pt x="2612" y="358"/>
                  </a:cubicBezTo>
                  <a:cubicBezTo>
                    <a:pt x="2609" y="358"/>
                    <a:pt x="2606" y="365"/>
                    <a:pt x="2604" y="361"/>
                  </a:cubicBezTo>
                  <a:close/>
                  <a:moveTo>
                    <a:pt x="2638" y="401"/>
                  </a:moveTo>
                  <a:cubicBezTo>
                    <a:pt x="2641" y="407"/>
                    <a:pt x="2631" y="414"/>
                    <a:pt x="2627" y="410"/>
                  </a:cubicBezTo>
                  <a:cubicBezTo>
                    <a:pt x="2628" y="406"/>
                    <a:pt x="2630" y="403"/>
                    <a:pt x="2632" y="403"/>
                  </a:cubicBezTo>
                  <a:cubicBezTo>
                    <a:pt x="2632" y="408"/>
                    <a:pt x="2636" y="405"/>
                    <a:pt x="2638" y="401"/>
                  </a:cubicBezTo>
                  <a:close/>
                  <a:moveTo>
                    <a:pt x="2477" y="239"/>
                  </a:moveTo>
                  <a:cubicBezTo>
                    <a:pt x="2476" y="244"/>
                    <a:pt x="2480" y="241"/>
                    <a:pt x="2482" y="237"/>
                  </a:cubicBezTo>
                  <a:cubicBezTo>
                    <a:pt x="2484" y="238"/>
                    <a:pt x="2485" y="239"/>
                    <a:pt x="2485" y="241"/>
                  </a:cubicBezTo>
                  <a:cubicBezTo>
                    <a:pt x="2492" y="237"/>
                    <a:pt x="2498" y="245"/>
                    <a:pt x="2504" y="240"/>
                  </a:cubicBezTo>
                  <a:cubicBezTo>
                    <a:pt x="2507" y="242"/>
                    <a:pt x="2504" y="249"/>
                    <a:pt x="2509" y="243"/>
                  </a:cubicBezTo>
                  <a:cubicBezTo>
                    <a:pt x="2512" y="246"/>
                    <a:pt x="2511" y="254"/>
                    <a:pt x="2507" y="251"/>
                  </a:cubicBezTo>
                  <a:cubicBezTo>
                    <a:pt x="2508" y="250"/>
                    <a:pt x="2508" y="248"/>
                    <a:pt x="2507" y="247"/>
                  </a:cubicBezTo>
                  <a:cubicBezTo>
                    <a:pt x="2506" y="258"/>
                    <a:pt x="2495" y="254"/>
                    <a:pt x="2489" y="257"/>
                  </a:cubicBezTo>
                  <a:cubicBezTo>
                    <a:pt x="2488" y="255"/>
                    <a:pt x="2486" y="253"/>
                    <a:pt x="2485" y="252"/>
                  </a:cubicBezTo>
                  <a:cubicBezTo>
                    <a:pt x="2481" y="252"/>
                    <a:pt x="2478" y="258"/>
                    <a:pt x="2474" y="253"/>
                  </a:cubicBezTo>
                  <a:cubicBezTo>
                    <a:pt x="2476" y="247"/>
                    <a:pt x="2484" y="246"/>
                    <a:pt x="2489" y="248"/>
                  </a:cubicBezTo>
                  <a:cubicBezTo>
                    <a:pt x="2488" y="246"/>
                    <a:pt x="2489" y="246"/>
                    <a:pt x="2491" y="246"/>
                  </a:cubicBezTo>
                  <a:cubicBezTo>
                    <a:pt x="2488" y="245"/>
                    <a:pt x="2485" y="241"/>
                    <a:pt x="2482" y="241"/>
                  </a:cubicBezTo>
                  <a:cubicBezTo>
                    <a:pt x="2477" y="247"/>
                    <a:pt x="2472" y="251"/>
                    <a:pt x="2468" y="246"/>
                  </a:cubicBezTo>
                  <a:cubicBezTo>
                    <a:pt x="2475" y="246"/>
                    <a:pt x="2474" y="241"/>
                    <a:pt x="2477" y="239"/>
                  </a:cubicBezTo>
                  <a:close/>
                  <a:moveTo>
                    <a:pt x="2597" y="363"/>
                  </a:moveTo>
                  <a:cubicBezTo>
                    <a:pt x="2596" y="365"/>
                    <a:pt x="2599" y="367"/>
                    <a:pt x="2597" y="369"/>
                  </a:cubicBezTo>
                  <a:cubicBezTo>
                    <a:pt x="2595" y="365"/>
                    <a:pt x="2593" y="372"/>
                    <a:pt x="2592" y="367"/>
                  </a:cubicBezTo>
                  <a:cubicBezTo>
                    <a:pt x="2595" y="364"/>
                    <a:pt x="2594" y="360"/>
                    <a:pt x="2598" y="357"/>
                  </a:cubicBezTo>
                  <a:cubicBezTo>
                    <a:pt x="2598" y="358"/>
                    <a:pt x="2599" y="359"/>
                    <a:pt x="2600" y="360"/>
                  </a:cubicBezTo>
                  <a:cubicBezTo>
                    <a:pt x="2599" y="361"/>
                    <a:pt x="2598" y="362"/>
                    <a:pt x="2597" y="363"/>
                  </a:cubicBezTo>
                  <a:close/>
                  <a:moveTo>
                    <a:pt x="2344" y="52"/>
                  </a:moveTo>
                  <a:cubicBezTo>
                    <a:pt x="2343" y="49"/>
                    <a:pt x="2349" y="45"/>
                    <a:pt x="2350" y="49"/>
                  </a:cubicBezTo>
                  <a:cubicBezTo>
                    <a:pt x="2348" y="50"/>
                    <a:pt x="2346" y="56"/>
                    <a:pt x="2344" y="52"/>
                  </a:cubicBezTo>
                  <a:close/>
                  <a:moveTo>
                    <a:pt x="2384" y="121"/>
                  </a:moveTo>
                  <a:cubicBezTo>
                    <a:pt x="2386" y="115"/>
                    <a:pt x="2395" y="124"/>
                    <a:pt x="2392" y="123"/>
                  </a:cubicBezTo>
                  <a:cubicBezTo>
                    <a:pt x="2389" y="122"/>
                    <a:pt x="2386" y="125"/>
                    <a:pt x="2384" y="121"/>
                  </a:cubicBezTo>
                  <a:close/>
                  <a:moveTo>
                    <a:pt x="2605" y="401"/>
                  </a:moveTo>
                  <a:cubicBezTo>
                    <a:pt x="2607" y="400"/>
                    <a:pt x="2608" y="399"/>
                    <a:pt x="2609" y="398"/>
                  </a:cubicBezTo>
                  <a:cubicBezTo>
                    <a:pt x="2610" y="399"/>
                    <a:pt x="2612" y="400"/>
                    <a:pt x="2611" y="402"/>
                  </a:cubicBezTo>
                  <a:cubicBezTo>
                    <a:pt x="2609" y="400"/>
                    <a:pt x="2609" y="406"/>
                    <a:pt x="2605" y="401"/>
                  </a:cubicBezTo>
                  <a:close/>
                  <a:moveTo>
                    <a:pt x="2572" y="377"/>
                  </a:moveTo>
                  <a:cubicBezTo>
                    <a:pt x="2574" y="375"/>
                    <a:pt x="2574" y="374"/>
                    <a:pt x="2572" y="372"/>
                  </a:cubicBezTo>
                  <a:cubicBezTo>
                    <a:pt x="2576" y="367"/>
                    <a:pt x="2576" y="367"/>
                    <a:pt x="2576" y="367"/>
                  </a:cubicBezTo>
                  <a:cubicBezTo>
                    <a:pt x="2579" y="368"/>
                    <a:pt x="2582" y="371"/>
                    <a:pt x="2584" y="373"/>
                  </a:cubicBezTo>
                  <a:cubicBezTo>
                    <a:pt x="2580" y="373"/>
                    <a:pt x="2576" y="376"/>
                    <a:pt x="2572" y="377"/>
                  </a:cubicBezTo>
                  <a:close/>
                  <a:moveTo>
                    <a:pt x="2604" y="403"/>
                  </a:moveTo>
                  <a:cubicBezTo>
                    <a:pt x="2602" y="406"/>
                    <a:pt x="2602" y="409"/>
                    <a:pt x="2602" y="412"/>
                  </a:cubicBezTo>
                  <a:cubicBezTo>
                    <a:pt x="2600" y="410"/>
                    <a:pt x="2599" y="414"/>
                    <a:pt x="2597" y="410"/>
                  </a:cubicBezTo>
                  <a:cubicBezTo>
                    <a:pt x="2604" y="403"/>
                    <a:pt x="2591" y="406"/>
                    <a:pt x="2593" y="401"/>
                  </a:cubicBezTo>
                  <a:cubicBezTo>
                    <a:pt x="2596" y="404"/>
                    <a:pt x="2605" y="398"/>
                    <a:pt x="2605" y="405"/>
                  </a:cubicBezTo>
                  <a:cubicBezTo>
                    <a:pt x="2605" y="405"/>
                    <a:pt x="2604" y="404"/>
                    <a:pt x="2604" y="403"/>
                  </a:cubicBezTo>
                  <a:close/>
                  <a:moveTo>
                    <a:pt x="2557" y="362"/>
                  </a:moveTo>
                  <a:cubicBezTo>
                    <a:pt x="2558" y="369"/>
                    <a:pt x="2563" y="363"/>
                    <a:pt x="2567" y="366"/>
                  </a:cubicBezTo>
                  <a:cubicBezTo>
                    <a:pt x="2564" y="375"/>
                    <a:pt x="2554" y="370"/>
                    <a:pt x="2557" y="362"/>
                  </a:cubicBezTo>
                  <a:close/>
                  <a:moveTo>
                    <a:pt x="2550" y="359"/>
                  </a:moveTo>
                  <a:cubicBezTo>
                    <a:pt x="2547" y="358"/>
                    <a:pt x="2549" y="353"/>
                    <a:pt x="2546" y="355"/>
                  </a:cubicBezTo>
                  <a:cubicBezTo>
                    <a:pt x="2545" y="357"/>
                    <a:pt x="2547" y="360"/>
                    <a:pt x="2545" y="362"/>
                  </a:cubicBezTo>
                  <a:cubicBezTo>
                    <a:pt x="2544" y="361"/>
                    <a:pt x="2543" y="359"/>
                    <a:pt x="2542" y="358"/>
                  </a:cubicBezTo>
                  <a:cubicBezTo>
                    <a:pt x="2543" y="356"/>
                    <a:pt x="2545" y="355"/>
                    <a:pt x="2543" y="353"/>
                  </a:cubicBezTo>
                  <a:cubicBezTo>
                    <a:pt x="2545" y="350"/>
                    <a:pt x="2547" y="348"/>
                    <a:pt x="2549" y="350"/>
                  </a:cubicBezTo>
                  <a:cubicBezTo>
                    <a:pt x="2548" y="352"/>
                    <a:pt x="2547" y="353"/>
                    <a:pt x="2549" y="354"/>
                  </a:cubicBezTo>
                  <a:cubicBezTo>
                    <a:pt x="2553" y="352"/>
                    <a:pt x="2550" y="350"/>
                    <a:pt x="2553" y="348"/>
                  </a:cubicBezTo>
                  <a:cubicBezTo>
                    <a:pt x="2557" y="352"/>
                    <a:pt x="2551" y="356"/>
                    <a:pt x="2550" y="359"/>
                  </a:cubicBezTo>
                  <a:close/>
                  <a:moveTo>
                    <a:pt x="2526" y="331"/>
                  </a:moveTo>
                  <a:cubicBezTo>
                    <a:pt x="2530" y="328"/>
                    <a:pt x="2534" y="328"/>
                    <a:pt x="2538" y="333"/>
                  </a:cubicBezTo>
                  <a:cubicBezTo>
                    <a:pt x="2534" y="336"/>
                    <a:pt x="2530" y="335"/>
                    <a:pt x="2526" y="331"/>
                  </a:cubicBezTo>
                  <a:close/>
                  <a:moveTo>
                    <a:pt x="2590" y="404"/>
                  </a:moveTo>
                  <a:cubicBezTo>
                    <a:pt x="2585" y="406"/>
                    <a:pt x="2581" y="399"/>
                    <a:pt x="2577" y="402"/>
                  </a:cubicBezTo>
                  <a:cubicBezTo>
                    <a:pt x="2581" y="398"/>
                    <a:pt x="2583" y="399"/>
                    <a:pt x="2588" y="399"/>
                  </a:cubicBezTo>
                  <a:cubicBezTo>
                    <a:pt x="2587" y="401"/>
                    <a:pt x="2589" y="402"/>
                    <a:pt x="2590" y="404"/>
                  </a:cubicBezTo>
                  <a:close/>
                  <a:moveTo>
                    <a:pt x="2454" y="249"/>
                  </a:moveTo>
                  <a:cubicBezTo>
                    <a:pt x="2457" y="245"/>
                    <a:pt x="2457" y="245"/>
                    <a:pt x="2457" y="245"/>
                  </a:cubicBezTo>
                  <a:cubicBezTo>
                    <a:pt x="2460" y="249"/>
                    <a:pt x="2462" y="249"/>
                    <a:pt x="2465" y="245"/>
                  </a:cubicBezTo>
                  <a:cubicBezTo>
                    <a:pt x="2465" y="246"/>
                    <a:pt x="2466" y="247"/>
                    <a:pt x="2467" y="249"/>
                  </a:cubicBezTo>
                  <a:cubicBezTo>
                    <a:pt x="2463" y="252"/>
                    <a:pt x="2458" y="249"/>
                    <a:pt x="2454" y="249"/>
                  </a:cubicBezTo>
                  <a:close/>
                  <a:moveTo>
                    <a:pt x="2571" y="394"/>
                  </a:moveTo>
                  <a:cubicBezTo>
                    <a:pt x="2573" y="397"/>
                    <a:pt x="2576" y="395"/>
                    <a:pt x="2579" y="398"/>
                  </a:cubicBezTo>
                  <a:cubicBezTo>
                    <a:pt x="2576" y="401"/>
                    <a:pt x="2570" y="399"/>
                    <a:pt x="2571" y="394"/>
                  </a:cubicBezTo>
                  <a:close/>
                  <a:moveTo>
                    <a:pt x="2339" y="113"/>
                  </a:moveTo>
                  <a:cubicBezTo>
                    <a:pt x="2344" y="110"/>
                    <a:pt x="2349" y="115"/>
                    <a:pt x="2354" y="113"/>
                  </a:cubicBezTo>
                  <a:cubicBezTo>
                    <a:pt x="2352" y="120"/>
                    <a:pt x="2344" y="115"/>
                    <a:pt x="2339" y="113"/>
                  </a:cubicBezTo>
                  <a:close/>
                  <a:moveTo>
                    <a:pt x="2589" y="424"/>
                  </a:moveTo>
                  <a:cubicBezTo>
                    <a:pt x="2590" y="426"/>
                    <a:pt x="2587" y="429"/>
                    <a:pt x="2586" y="431"/>
                  </a:cubicBezTo>
                  <a:cubicBezTo>
                    <a:pt x="2584" y="432"/>
                    <a:pt x="2581" y="431"/>
                    <a:pt x="2579" y="430"/>
                  </a:cubicBezTo>
                  <a:cubicBezTo>
                    <a:pt x="2578" y="427"/>
                    <a:pt x="2580" y="424"/>
                    <a:pt x="2580" y="421"/>
                  </a:cubicBezTo>
                  <a:cubicBezTo>
                    <a:pt x="2576" y="428"/>
                    <a:pt x="2572" y="426"/>
                    <a:pt x="2567" y="427"/>
                  </a:cubicBezTo>
                  <a:cubicBezTo>
                    <a:pt x="2564" y="419"/>
                    <a:pt x="2560" y="420"/>
                    <a:pt x="2554" y="417"/>
                  </a:cubicBezTo>
                  <a:cubicBezTo>
                    <a:pt x="2557" y="412"/>
                    <a:pt x="2567" y="416"/>
                    <a:pt x="2572" y="418"/>
                  </a:cubicBezTo>
                  <a:cubicBezTo>
                    <a:pt x="2571" y="416"/>
                    <a:pt x="2571" y="414"/>
                    <a:pt x="2572" y="413"/>
                  </a:cubicBezTo>
                  <a:cubicBezTo>
                    <a:pt x="2577" y="413"/>
                    <a:pt x="2578" y="415"/>
                    <a:pt x="2576" y="418"/>
                  </a:cubicBezTo>
                  <a:cubicBezTo>
                    <a:pt x="2580" y="417"/>
                    <a:pt x="2593" y="414"/>
                    <a:pt x="2596" y="424"/>
                  </a:cubicBezTo>
                  <a:cubicBezTo>
                    <a:pt x="2592" y="421"/>
                    <a:pt x="2593" y="425"/>
                    <a:pt x="2589" y="424"/>
                  </a:cubicBezTo>
                  <a:close/>
                  <a:moveTo>
                    <a:pt x="2544" y="373"/>
                  </a:moveTo>
                  <a:cubicBezTo>
                    <a:pt x="2545" y="368"/>
                    <a:pt x="2547" y="365"/>
                    <a:pt x="2552" y="369"/>
                  </a:cubicBezTo>
                  <a:cubicBezTo>
                    <a:pt x="2546" y="368"/>
                    <a:pt x="2550" y="374"/>
                    <a:pt x="2544" y="373"/>
                  </a:cubicBezTo>
                  <a:close/>
                  <a:moveTo>
                    <a:pt x="2577" y="411"/>
                  </a:moveTo>
                  <a:cubicBezTo>
                    <a:pt x="2575" y="409"/>
                    <a:pt x="2573" y="410"/>
                    <a:pt x="2571" y="407"/>
                  </a:cubicBezTo>
                  <a:cubicBezTo>
                    <a:pt x="2574" y="404"/>
                    <a:pt x="2580" y="407"/>
                    <a:pt x="2577" y="411"/>
                  </a:cubicBezTo>
                  <a:close/>
                  <a:moveTo>
                    <a:pt x="2441" y="248"/>
                  </a:moveTo>
                  <a:cubicBezTo>
                    <a:pt x="2440" y="247"/>
                    <a:pt x="2438" y="247"/>
                    <a:pt x="2437" y="249"/>
                  </a:cubicBezTo>
                  <a:cubicBezTo>
                    <a:pt x="2435" y="247"/>
                    <a:pt x="2434" y="245"/>
                    <a:pt x="2432" y="243"/>
                  </a:cubicBezTo>
                  <a:cubicBezTo>
                    <a:pt x="2426" y="248"/>
                    <a:pt x="2425" y="244"/>
                    <a:pt x="2418" y="247"/>
                  </a:cubicBezTo>
                  <a:cubicBezTo>
                    <a:pt x="2420" y="245"/>
                    <a:pt x="2417" y="242"/>
                    <a:pt x="2420" y="241"/>
                  </a:cubicBezTo>
                  <a:cubicBezTo>
                    <a:pt x="2423" y="245"/>
                    <a:pt x="2427" y="243"/>
                    <a:pt x="2431" y="241"/>
                  </a:cubicBezTo>
                  <a:cubicBezTo>
                    <a:pt x="2429" y="238"/>
                    <a:pt x="2429" y="234"/>
                    <a:pt x="2433" y="231"/>
                  </a:cubicBezTo>
                  <a:cubicBezTo>
                    <a:pt x="2436" y="233"/>
                    <a:pt x="2438" y="233"/>
                    <a:pt x="2441" y="237"/>
                  </a:cubicBezTo>
                  <a:cubicBezTo>
                    <a:pt x="2438" y="240"/>
                    <a:pt x="2435" y="237"/>
                    <a:pt x="2433" y="241"/>
                  </a:cubicBezTo>
                  <a:cubicBezTo>
                    <a:pt x="2434" y="246"/>
                    <a:pt x="2441" y="244"/>
                    <a:pt x="2441" y="248"/>
                  </a:cubicBezTo>
                  <a:close/>
                  <a:moveTo>
                    <a:pt x="2439" y="243"/>
                  </a:moveTo>
                  <a:cubicBezTo>
                    <a:pt x="2442" y="240"/>
                    <a:pt x="2445" y="241"/>
                    <a:pt x="2448" y="245"/>
                  </a:cubicBezTo>
                  <a:cubicBezTo>
                    <a:pt x="2445" y="248"/>
                    <a:pt x="2442" y="244"/>
                    <a:pt x="2439" y="243"/>
                  </a:cubicBezTo>
                  <a:close/>
                  <a:moveTo>
                    <a:pt x="2554" y="401"/>
                  </a:moveTo>
                  <a:cubicBezTo>
                    <a:pt x="2550" y="399"/>
                    <a:pt x="2557" y="397"/>
                    <a:pt x="2553" y="395"/>
                  </a:cubicBezTo>
                  <a:cubicBezTo>
                    <a:pt x="2555" y="393"/>
                    <a:pt x="2558" y="393"/>
                    <a:pt x="2560" y="396"/>
                  </a:cubicBezTo>
                  <a:cubicBezTo>
                    <a:pt x="2560" y="398"/>
                    <a:pt x="2557" y="402"/>
                    <a:pt x="2554" y="401"/>
                  </a:cubicBezTo>
                  <a:close/>
                  <a:moveTo>
                    <a:pt x="2302" y="83"/>
                  </a:moveTo>
                  <a:cubicBezTo>
                    <a:pt x="2305" y="80"/>
                    <a:pt x="2307" y="78"/>
                    <a:pt x="2309" y="81"/>
                  </a:cubicBezTo>
                  <a:cubicBezTo>
                    <a:pt x="2307" y="85"/>
                    <a:pt x="2305" y="84"/>
                    <a:pt x="2302" y="83"/>
                  </a:cubicBezTo>
                  <a:close/>
                  <a:moveTo>
                    <a:pt x="2559" y="410"/>
                  </a:moveTo>
                  <a:cubicBezTo>
                    <a:pt x="2557" y="408"/>
                    <a:pt x="2558" y="406"/>
                    <a:pt x="2557" y="405"/>
                  </a:cubicBezTo>
                  <a:cubicBezTo>
                    <a:pt x="2559" y="402"/>
                    <a:pt x="2561" y="403"/>
                    <a:pt x="2563" y="406"/>
                  </a:cubicBezTo>
                  <a:cubicBezTo>
                    <a:pt x="2562" y="407"/>
                    <a:pt x="2560" y="409"/>
                    <a:pt x="2559" y="410"/>
                  </a:cubicBezTo>
                  <a:close/>
                  <a:moveTo>
                    <a:pt x="2483" y="329"/>
                  </a:moveTo>
                  <a:cubicBezTo>
                    <a:pt x="2482" y="327"/>
                    <a:pt x="2481" y="325"/>
                    <a:pt x="2481" y="324"/>
                  </a:cubicBezTo>
                  <a:cubicBezTo>
                    <a:pt x="2485" y="323"/>
                    <a:pt x="2489" y="320"/>
                    <a:pt x="2492" y="325"/>
                  </a:cubicBezTo>
                  <a:cubicBezTo>
                    <a:pt x="2489" y="330"/>
                    <a:pt x="2486" y="324"/>
                    <a:pt x="2483" y="329"/>
                  </a:cubicBezTo>
                  <a:close/>
                  <a:moveTo>
                    <a:pt x="2544" y="400"/>
                  </a:moveTo>
                  <a:cubicBezTo>
                    <a:pt x="2540" y="396"/>
                    <a:pt x="2535" y="401"/>
                    <a:pt x="2530" y="397"/>
                  </a:cubicBezTo>
                  <a:cubicBezTo>
                    <a:pt x="2535" y="398"/>
                    <a:pt x="2540" y="391"/>
                    <a:pt x="2545" y="396"/>
                  </a:cubicBezTo>
                  <a:cubicBezTo>
                    <a:pt x="2543" y="397"/>
                    <a:pt x="2545" y="398"/>
                    <a:pt x="2544" y="400"/>
                  </a:cubicBezTo>
                  <a:close/>
                  <a:moveTo>
                    <a:pt x="2524" y="376"/>
                  </a:moveTo>
                  <a:cubicBezTo>
                    <a:pt x="2520" y="380"/>
                    <a:pt x="2520" y="380"/>
                    <a:pt x="2520" y="380"/>
                  </a:cubicBezTo>
                  <a:cubicBezTo>
                    <a:pt x="2519" y="378"/>
                    <a:pt x="2517" y="375"/>
                    <a:pt x="2518" y="373"/>
                  </a:cubicBezTo>
                  <a:cubicBezTo>
                    <a:pt x="2520" y="377"/>
                    <a:pt x="2522" y="372"/>
                    <a:pt x="2524" y="376"/>
                  </a:cubicBezTo>
                  <a:close/>
                  <a:moveTo>
                    <a:pt x="2548" y="411"/>
                  </a:moveTo>
                  <a:cubicBezTo>
                    <a:pt x="2547" y="414"/>
                    <a:pt x="2554" y="417"/>
                    <a:pt x="2550" y="419"/>
                  </a:cubicBezTo>
                  <a:cubicBezTo>
                    <a:pt x="2545" y="419"/>
                    <a:pt x="2550" y="415"/>
                    <a:pt x="2546" y="412"/>
                  </a:cubicBezTo>
                  <a:cubicBezTo>
                    <a:pt x="2547" y="410"/>
                    <a:pt x="2549" y="409"/>
                    <a:pt x="2550" y="407"/>
                  </a:cubicBezTo>
                  <a:cubicBezTo>
                    <a:pt x="2551" y="410"/>
                    <a:pt x="2557" y="409"/>
                    <a:pt x="2555" y="413"/>
                  </a:cubicBezTo>
                  <a:cubicBezTo>
                    <a:pt x="2552" y="414"/>
                    <a:pt x="2550" y="411"/>
                    <a:pt x="2548" y="411"/>
                  </a:cubicBezTo>
                  <a:close/>
                  <a:moveTo>
                    <a:pt x="2408" y="241"/>
                  </a:moveTo>
                  <a:cubicBezTo>
                    <a:pt x="2412" y="243"/>
                    <a:pt x="2412" y="237"/>
                    <a:pt x="2416" y="240"/>
                  </a:cubicBezTo>
                  <a:cubicBezTo>
                    <a:pt x="2414" y="244"/>
                    <a:pt x="2407" y="246"/>
                    <a:pt x="2408" y="241"/>
                  </a:cubicBezTo>
                  <a:close/>
                  <a:moveTo>
                    <a:pt x="2500" y="372"/>
                  </a:moveTo>
                  <a:cubicBezTo>
                    <a:pt x="2503" y="371"/>
                    <a:pt x="2507" y="370"/>
                    <a:pt x="2510" y="371"/>
                  </a:cubicBezTo>
                  <a:cubicBezTo>
                    <a:pt x="2506" y="376"/>
                    <a:pt x="2503" y="373"/>
                    <a:pt x="2500" y="372"/>
                  </a:cubicBezTo>
                  <a:close/>
                  <a:moveTo>
                    <a:pt x="2264" y="75"/>
                  </a:moveTo>
                  <a:cubicBezTo>
                    <a:pt x="2266" y="74"/>
                    <a:pt x="2268" y="72"/>
                    <a:pt x="2270" y="75"/>
                  </a:cubicBezTo>
                  <a:cubicBezTo>
                    <a:pt x="2270" y="79"/>
                    <a:pt x="2266" y="80"/>
                    <a:pt x="2264" y="75"/>
                  </a:cubicBezTo>
                  <a:close/>
                  <a:moveTo>
                    <a:pt x="2474" y="350"/>
                  </a:moveTo>
                  <a:cubicBezTo>
                    <a:pt x="2477" y="351"/>
                    <a:pt x="2481" y="350"/>
                    <a:pt x="2484" y="353"/>
                  </a:cubicBezTo>
                  <a:cubicBezTo>
                    <a:pt x="2481" y="357"/>
                    <a:pt x="2474" y="353"/>
                    <a:pt x="2474" y="350"/>
                  </a:cubicBezTo>
                  <a:close/>
                  <a:moveTo>
                    <a:pt x="2389" y="240"/>
                  </a:moveTo>
                  <a:cubicBezTo>
                    <a:pt x="2384" y="240"/>
                    <a:pt x="2380" y="238"/>
                    <a:pt x="2376" y="237"/>
                  </a:cubicBezTo>
                  <a:cubicBezTo>
                    <a:pt x="2380" y="233"/>
                    <a:pt x="2391" y="232"/>
                    <a:pt x="2389" y="240"/>
                  </a:cubicBezTo>
                  <a:close/>
                  <a:moveTo>
                    <a:pt x="2512" y="435"/>
                  </a:moveTo>
                  <a:cubicBezTo>
                    <a:pt x="2516" y="431"/>
                    <a:pt x="2512" y="433"/>
                    <a:pt x="2511" y="430"/>
                  </a:cubicBezTo>
                  <a:cubicBezTo>
                    <a:pt x="2513" y="426"/>
                    <a:pt x="2515" y="433"/>
                    <a:pt x="2517" y="430"/>
                  </a:cubicBezTo>
                  <a:cubicBezTo>
                    <a:pt x="2514" y="424"/>
                    <a:pt x="2511" y="426"/>
                    <a:pt x="2508" y="423"/>
                  </a:cubicBezTo>
                  <a:cubicBezTo>
                    <a:pt x="2508" y="421"/>
                    <a:pt x="2505" y="414"/>
                    <a:pt x="2510" y="416"/>
                  </a:cubicBezTo>
                  <a:cubicBezTo>
                    <a:pt x="2508" y="420"/>
                    <a:pt x="2513" y="417"/>
                    <a:pt x="2514" y="421"/>
                  </a:cubicBezTo>
                  <a:cubicBezTo>
                    <a:pt x="2518" y="415"/>
                    <a:pt x="2521" y="423"/>
                    <a:pt x="2525" y="420"/>
                  </a:cubicBezTo>
                  <a:cubicBezTo>
                    <a:pt x="2527" y="425"/>
                    <a:pt x="2529" y="426"/>
                    <a:pt x="2533" y="427"/>
                  </a:cubicBezTo>
                  <a:cubicBezTo>
                    <a:pt x="2535" y="425"/>
                    <a:pt x="2531" y="423"/>
                    <a:pt x="2533" y="422"/>
                  </a:cubicBezTo>
                  <a:cubicBezTo>
                    <a:pt x="2540" y="428"/>
                    <a:pt x="2536" y="432"/>
                    <a:pt x="2532" y="440"/>
                  </a:cubicBezTo>
                  <a:cubicBezTo>
                    <a:pt x="2530" y="438"/>
                    <a:pt x="2531" y="436"/>
                    <a:pt x="2531" y="435"/>
                  </a:cubicBezTo>
                  <a:cubicBezTo>
                    <a:pt x="2530" y="436"/>
                    <a:pt x="2528" y="432"/>
                    <a:pt x="2527" y="433"/>
                  </a:cubicBezTo>
                  <a:cubicBezTo>
                    <a:pt x="2528" y="435"/>
                    <a:pt x="2529" y="437"/>
                    <a:pt x="2529" y="439"/>
                  </a:cubicBezTo>
                  <a:cubicBezTo>
                    <a:pt x="2526" y="442"/>
                    <a:pt x="2524" y="438"/>
                    <a:pt x="2524" y="443"/>
                  </a:cubicBezTo>
                  <a:cubicBezTo>
                    <a:pt x="2522" y="443"/>
                    <a:pt x="2520" y="444"/>
                    <a:pt x="2518" y="440"/>
                  </a:cubicBezTo>
                  <a:cubicBezTo>
                    <a:pt x="2520" y="438"/>
                    <a:pt x="2522" y="439"/>
                    <a:pt x="2521" y="437"/>
                  </a:cubicBezTo>
                  <a:cubicBezTo>
                    <a:pt x="2518" y="437"/>
                    <a:pt x="2515" y="436"/>
                    <a:pt x="2512" y="435"/>
                  </a:cubicBezTo>
                  <a:close/>
                  <a:moveTo>
                    <a:pt x="2487" y="398"/>
                  </a:moveTo>
                  <a:cubicBezTo>
                    <a:pt x="2487" y="402"/>
                    <a:pt x="2484" y="401"/>
                    <a:pt x="2481" y="402"/>
                  </a:cubicBezTo>
                  <a:cubicBezTo>
                    <a:pt x="2480" y="396"/>
                    <a:pt x="2475" y="400"/>
                    <a:pt x="2471" y="397"/>
                  </a:cubicBezTo>
                  <a:cubicBezTo>
                    <a:pt x="2475" y="392"/>
                    <a:pt x="2467" y="397"/>
                    <a:pt x="2466" y="391"/>
                  </a:cubicBezTo>
                  <a:cubicBezTo>
                    <a:pt x="2470" y="389"/>
                    <a:pt x="2473" y="394"/>
                    <a:pt x="2477" y="393"/>
                  </a:cubicBezTo>
                  <a:cubicBezTo>
                    <a:pt x="2485" y="387"/>
                    <a:pt x="2483" y="375"/>
                    <a:pt x="2491" y="379"/>
                  </a:cubicBezTo>
                  <a:cubicBezTo>
                    <a:pt x="2485" y="383"/>
                    <a:pt x="2479" y="394"/>
                    <a:pt x="2487" y="398"/>
                  </a:cubicBezTo>
                  <a:close/>
                  <a:moveTo>
                    <a:pt x="2233" y="80"/>
                  </a:moveTo>
                  <a:cubicBezTo>
                    <a:pt x="2233" y="77"/>
                    <a:pt x="2238" y="75"/>
                    <a:pt x="2235" y="73"/>
                  </a:cubicBezTo>
                  <a:cubicBezTo>
                    <a:pt x="2230" y="75"/>
                    <a:pt x="2232" y="79"/>
                    <a:pt x="2230" y="82"/>
                  </a:cubicBezTo>
                  <a:cubicBezTo>
                    <a:pt x="2228" y="79"/>
                    <a:pt x="2227" y="80"/>
                    <a:pt x="2225" y="78"/>
                  </a:cubicBezTo>
                  <a:cubicBezTo>
                    <a:pt x="2229" y="71"/>
                    <a:pt x="2232" y="69"/>
                    <a:pt x="2235" y="62"/>
                  </a:cubicBezTo>
                  <a:cubicBezTo>
                    <a:pt x="2241" y="71"/>
                    <a:pt x="2242" y="70"/>
                    <a:pt x="2249" y="74"/>
                  </a:cubicBezTo>
                  <a:cubicBezTo>
                    <a:pt x="2245" y="77"/>
                    <a:pt x="2240" y="81"/>
                    <a:pt x="2233" y="80"/>
                  </a:cubicBezTo>
                  <a:close/>
                  <a:moveTo>
                    <a:pt x="2367" y="238"/>
                  </a:moveTo>
                  <a:cubicBezTo>
                    <a:pt x="2369" y="234"/>
                    <a:pt x="2372" y="233"/>
                    <a:pt x="2375" y="236"/>
                  </a:cubicBezTo>
                  <a:cubicBezTo>
                    <a:pt x="2373" y="238"/>
                    <a:pt x="2370" y="238"/>
                    <a:pt x="2367" y="238"/>
                  </a:cubicBezTo>
                  <a:close/>
                  <a:moveTo>
                    <a:pt x="2532" y="447"/>
                  </a:moveTo>
                  <a:cubicBezTo>
                    <a:pt x="2534" y="445"/>
                    <a:pt x="2530" y="443"/>
                    <a:pt x="2533" y="441"/>
                  </a:cubicBezTo>
                  <a:cubicBezTo>
                    <a:pt x="2537" y="440"/>
                    <a:pt x="2537" y="449"/>
                    <a:pt x="2532" y="447"/>
                  </a:cubicBezTo>
                  <a:close/>
                  <a:moveTo>
                    <a:pt x="2471" y="384"/>
                  </a:moveTo>
                  <a:cubicBezTo>
                    <a:pt x="2473" y="382"/>
                    <a:pt x="2476" y="379"/>
                    <a:pt x="2478" y="376"/>
                  </a:cubicBezTo>
                  <a:cubicBezTo>
                    <a:pt x="2479" y="378"/>
                    <a:pt x="2481" y="377"/>
                    <a:pt x="2482" y="379"/>
                  </a:cubicBezTo>
                  <a:cubicBezTo>
                    <a:pt x="2482" y="383"/>
                    <a:pt x="2475" y="387"/>
                    <a:pt x="2471" y="384"/>
                  </a:cubicBezTo>
                  <a:close/>
                  <a:moveTo>
                    <a:pt x="2360" y="236"/>
                  </a:moveTo>
                  <a:cubicBezTo>
                    <a:pt x="2358" y="233"/>
                    <a:pt x="2356" y="234"/>
                    <a:pt x="2358" y="231"/>
                  </a:cubicBezTo>
                  <a:cubicBezTo>
                    <a:pt x="2359" y="233"/>
                    <a:pt x="2361" y="229"/>
                    <a:pt x="2363" y="233"/>
                  </a:cubicBezTo>
                  <a:cubicBezTo>
                    <a:pt x="2362" y="234"/>
                    <a:pt x="2361" y="235"/>
                    <a:pt x="2360" y="236"/>
                  </a:cubicBezTo>
                  <a:close/>
                  <a:moveTo>
                    <a:pt x="2418" y="322"/>
                  </a:moveTo>
                  <a:cubicBezTo>
                    <a:pt x="2413" y="317"/>
                    <a:pt x="2422" y="314"/>
                    <a:pt x="2424" y="317"/>
                  </a:cubicBezTo>
                  <a:cubicBezTo>
                    <a:pt x="2422" y="321"/>
                    <a:pt x="2420" y="318"/>
                    <a:pt x="2418" y="322"/>
                  </a:cubicBezTo>
                  <a:close/>
                  <a:moveTo>
                    <a:pt x="2505" y="426"/>
                  </a:moveTo>
                  <a:cubicBezTo>
                    <a:pt x="2504" y="426"/>
                    <a:pt x="2500" y="421"/>
                    <a:pt x="2503" y="419"/>
                  </a:cubicBezTo>
                  <a:cubicBezTo>
                    <a:pt x="2505" y="421"/>
                    <a:pt x="2507" y="424"/>
                    <a:pt x="2505" y="426"/>
                  </a:cubicBezTo>
                  <a:close/>
                  <a:moveTo>
                    <a:pt x="2355" y="242"/>
                  </a:moveTo>
                  <a:cubicBezTo>
                    <a:pt x="2355" y="241"/>
                    <a:pt x="2356" y="240"/>
                    <a:pt x="2355" y="240"/>
                  </a:cubicBezTo>
                  <a:cubicBezTo>
                    <a:pt x="2353" y="241"/>
                    <a:pt x="2352" y="241"/>
                    <a:pt x="2350" y="240"/>
                  </a:cubicBezTo>
                  <a:cubicBezTo>
                    <a:pt x="2353" y="237"/>
                    <a:pt x="2356" y="237"/>
                    <a:pt x="2359" y="239"/>
                  </a:cubicBezTo>
                  <a:cubicBezTo>
                    <a:pt x="2358" y="240"/>
                    <a:pt x="2356" y="243"/>
                    <a:pt x="2355" y="242"/>
                  </a:cubicBezTo>
                  <a:close/>
                  <a:moveTo>
                    <a:pt x="2356" y="261"/>
                  </a:moveTo>
                  <a:cubicBezTo>
                    <a:pt x="2359" y="265"/>
                    <a:pt x="2362" y="258"/>
                    <a:pt x="2365" y="262"/>
                  </a:cubicBezTo>
                  <a:cubicBezTo>
                    <a:pt x="2363" y="265"/>
                    <a:pt x="2356" y="266"/>
                    <a:pt x="2356" y="261"/>
                  </a:cubicBezTo>
                  <a:close/>
                  <a:moveTo>
                    <a:pt x="2532" y="490"/>
                  </a:moveTo>
                  <a:cubicBezTo>
                    <a:pt x="2534" y="485"/>
                    <a:pt x="2529" y="488"/>
                    <a:pt x="2529" y="491"/>
                  </a:cubicBezTo>
                  <a:cubicBezTo>
                    <a:pt x="2527" y="488"/>
                    <a:pt x="2528" y="486"/>
                    <a:pt x="2529" y="483"/>
                  </a:cubicBezTo>
                  <a:cubicBezTo>
                    <a:pt x="2533" y="485"/>
                    <a:pt x="2532" y="482"/>
                    <a:pt x="2538" y="484"/>
                  </a:cubicBezTo>
                  <a:cubicBezTo>
                    <a:pt x="2536" y="487"/>
                    <a:pt x="2535" y="489"/>
                    <a:pt x="2532" y="490"/>
                  </a:cubicBezTo>
                  <a:close/>
                  <a:moveTo>
                    <a:pt x="2173" y="70"/>
                  </a:moveTo>
                  <a:cubicBezTo>
                    <a:pt x="2176" y="66"/>
                    <a:pt x="2178" y="70"/>
                    <a:pt x="2180" y="70"/>
                  </a:cubicBezTo>
                  <a:cubicBezTo>
                    <a:pt x="2178" y="74"/>
                    <a:pt x="2175" y="74"/>
                    <a:pt x="2173" y="70"/>
                  </a:cubicBezTo>
                  <a:close/>
                  <a:moveTo>
                    <a:pt x="2363" y="317"/>
                  </a:moveTo>
                  <a:cubicBezTo>
                    <a:pt x="2365" y="314"/>
                    <a:pt x="2367" y="315"/>
                    <a:pt x="2369" y="318"/>
                  </a:cubicBezTo>
                  <a:cubicBezTo>
                    <a:pt x="2367" y="321"/>
                    <a:pt x="2365" y="320"/>
                    <a:pt x="2363" y="317"/>
                  </a:cubicBezTo>
                  <a:close/>
                  <a:moveTo>
                    <a:pt x="2287" y="223"/>
                  </a:moveTo>
                  <a:cubicBezTo>
                    <a:pt x="2283" y="220"/>
                    <a:pt x="2289" y="215"/>
                    <a:pt x="2291" y="220"/>
                  </a:cubicBezTo>
                  <a:cubicBezTo>
                    <a:pt x="2288" y="222"/>
                    <a:pt x="2291" y="223"/>
                    <a:pt x="2287" y="223"/>
                  </a:cubicBezTo>
                  <a:close/>
                  <a:moveTo>
                    <a:pt x="2348" y="311"/>
                  </a:moveTo>
                  <a:cubicBezTo>
                    <a:pt x="2344" y="315"/>
                    <a:pt x="2335" y="313"/>
                    <a:pt x="2334" y="307"/>
                  </a:cubicBezTo>
                  <a:cubicBezTo>
                    <a:pt x="2338" y="313"/>
                    <a:pt x="2342" y="306"/>
                    <a:pt x="2346" y="306"/>
                  </a:cubicBezTo>
                  <a:cubicBezTo>
                    <a:pt x="2344" y="309"/>
                    <a:pt x="2348" y="307"/>
                    <a:pt x="2348" y="311"/>
                  </a:cubicBezTo>
                  <a:close/>
                  <a:moveTo>
                    <a:pt x="2128" y="62"/>
                  </a:moveTo>
                  <a:cubicBezTo>
                    <a:pt x="2132" y="61"/>
                    <a:pt x="2136" y="60"/>
                    <a:pt x="2139" y="64"/>
                  </a:cubicBezTo>
                  <a:cubicBezTo>
                    <a:pt x="2136" y="66"/>
                    <a:pt x="2128" y="68"/>
                    <a:pt x="2128" y="62"/>
                  </a:cubicBezTo>
                  <a:close/>
                  <a:moveTo>
                    <a:pt x="2453" y="468"/>
                  </a:moveTo>
                  <a:cubicBezTo>
                    <a:pt x="2455" y="469"/>
                    <a:pt x="2461" y="470"/>
                    <a:pt x="2460" y="474"/>
                  </a:cubicBezTo>
                  <a:cubicBezTo>
                    <a:pt x="2458" y="476"/>
                    <a:pt x="2452" y="471"/>
                    <a:pt x="2453" y="468"/>
                  </a:cubicBezTo>
                  <a:close/>
                  <a:moveTo>
                    <a:pt x="2381" y="406"/>
                  </a:moveTo>
                  <a:cubicBezTo>
                    <a:pt x="2378" y="401"/>
                    <a:pt x="2375" y="403"/>
                    <a:pt x="2372" y="400"/>
                  </a:cubicBezTo>
                  <a:cubicBezTo>
                    <a:pt x="2376" y="396"/>
                    <a:pt x="2379" y="402"/>
                    <a:pt x="2382" y="395"/>
                  </a:cubicBezTo>
                  <a:cubicBezTo>
                    <a:pt x="2384" y="398"/>
                    <a:pt x="2386" y="396"/>
                    <a:pt x="2387" y="400"/>
                  </a:cubicBezTo>
                  <a:cubicBezTo>
                    <a:pt x="2383" y="403"/>
                    <a:pt x="2384" y="402"/>
                    <a:pt x="2381" y="406"/>
                  </a:cubicBezTo>
                  <a:close/>
                  <a:moveTo>
                    <a:pt x="2258" y="257"/>
                  </a:moveTo>
                  <a:cubicBezTo>
                    <a:pt x="2255" y="254"/>
                    <a:pt x="2253" y="251"/>
                    <a:pt x="2257" y="248"/>
                  </a:cubicBezTo>
                  <a:cubicBezTo>
                    <a:pt x="2260" y="249"/>
                    <a:pt x="2261" y="254"/>
                    <a:pt x="2265" y="254"/>
                  </a:cubicBezTo>
                  <a:cubicBezTo>
                    <a:pt x="2263" y="258"/>
                    <a:pt x="2260" y="254"/>
                    <a:pt x="2258" y="257"/>
                  </a:cubicBezTo>
                  <a:close/>
                  <a:moveTo>
                    <a:pt x="2389" y="456"/>
                  </a:moveTo>
                  <a:cubicBezTo>
                    <a:pt x="2393" y="452"/>
                    <a:pt x="2396" y="450"/>
                    <a:pt x="2399" y="451"/>
                  </a:cubicBezTo>
                  <a:cubicBezTo>
                    <a:pt x="2396" y="454"/>
                    <a:pt x="2392" y="460"/>
                    <a:pt x="2389" y="456"/>
                  </a:cubicBezTo>
                  <a:close/>
                  <a:moveTo>
                    <a:pt x="2317" y="358"/>
                  </a:moveTo>
                  <a:cubicBezTo>
                    <a:pt x="2319" y="355"/>
                    <a:pt x="2321" y="356"/>
                    <a:pt x="2323" y="359"/>
                  </a:cubicBezTo>
                  <a:cubicBezTo>
                    <a:pt x="2321" y="362"/>
                    <a:pt x="2319" y="361"/>
                    <a:pt x="2317" y="358"/>
                  </a:cubicBezTo>
                  <a:close/>
                  <a:moveTo>
                    <a:pt x="2342" y="398"/>
                  </a:moveTo>
                  <a:cubicBezTo>
                    <a:pt x="2345" y="395"/>
                    <a:pt x="2348" y="393"/>
                    <a:pt x="2352" y="397"/>
                  </a:cubicBezTo>
                  <a:cubicBezTo>
                    <a:pt x="2348" y="400"/>
                    <a:pt x="2345" y="398"/>
                    <a:pt x="2342" y="398"/>
                  </a:cubicBezTo>
                  <a:close/>
                  <a:moveTo>
                    <a:pt x="2319" y="378"/>
                  </a:moveTo>
                  <a:cubicBezTo>
                    <a:pt x="2315" y="374"/>
                    <a:pt x="2310" y="379"/>
                    <a:pt x="2305" y="377"/>
                  </a:cubicBezTo>
                  <a:cubicBezTo>
                    <a:pt x="2308" y="370"/>
                    <a:pt x="2314" y="373"/>
                    <a:pt x="2320" y="373"/>
                  </a:cubicBezTo>
                  <a:cubicBezTo>
                    <a:pt x="2321" y="372"/>
                    <a:pt x="2321" y="369"/>
                    <a:pt x="2323" y="372"/>
                  </a:cubicBezTo>
                  <a:cubicBezTo>
                    <a:pt x="2323" y="374"/>
                    <a:pt x="2322" y="376"/>
                    <a:pt x="2319" y="378"/>
                  </a:cubicBezTo>
                  <a:close/>
                  <a:moveTo>
                    <a:pt x="2246" y="300"/>
                  </a:moveTo>
                  <a:cubicBezTo>
                    <a:pt x="2251" y="296"/>
                    <a:pt x="2255" y="297"/>
                    <a:pt x="2259" y="298"/>
                  </a:cubicBezTo>
                  <a:cubicBezTo>
                    <a:pt x="2255" y="303"/>
                    <a:pt x="2250" y="301"/>
                    <a:pt x="2246" y="300"/>
                  </a:cubicBezTo>
                  <a:close/>
                  <a:moveTo>
                    <a:pt x="2368" y="464"/>
                  </a:moveTo>
                  <a:cubicBezTo>
                    <a:pt x="2371" y="461"/>
                    <a:pt x="2373" y="462"/>
                    <a:pt x="2375" y="462"/>
                  </a:cubicBezTo>
                  <a:cubicBezTo>
                    <a:pt x="2373" y="465"/>
                    <a:pt x="2375" y="469"/>
                    <a:pt x="2373" y="472"/>
                  </a:cubicBezTo>
                  <a:cubicBezTo>
                    <a:pt x="2369" y="469"/>
                    <a:pt x="2371" y="466"/>
                    <a:pt x="2368" y="464"/>
                  </a:cubicBezTo>
                  <a:close/>
                  <a:moveTo>
                    <a:pt x="2383" y="460"/>
                  </a:moveTo>
                  <a:cubicBezTo>
                    <a:pt x="2384" y="466"/>
                    <a:pt x="2386" y="463"/>
                    <a:pt x="2389" y="467"/>
                  </a:cubicBezTo>
                  <a:cubicBezTo>
                    <a:pt x="2383" y="468"/>
                    <a:pt x="2378" y="478"/>
                    <a:pt x="2375" y="470"/>
                  </a:cubicBezTo>
                  <a:cubicBezTo>
                    <a:pt x="2380" y="469"/>
                    <a:pt x="2380" y="464"/>
                    <a:pt x="2383" y="460"/>
                  </a:cubicBezTo>
                  <a:close/>
                  <a:moveTo>
                    <a:pt x="2368" y="454"/>
                  </a:moveTo>
                  <a:cubicBezTo>
                    <a:pt x="2369" y="459"/>
                    <a:pt x="2376" y="453"/>
                    <a:pt x="2375" y="459"/>
                  </a:cubicBezTo>
                  <a:cubicBezTo>
                    <a:pt x="2371" y="459"/>
                    <a:pt x="2368" y="460"/>
                    <a:pt x="2365" y="455"/>
                  </a:cubicBezTo>
                  <a:cubicBezTo>
                    <a:pt x="2367" y="454"/>
                    <a:pt x="2366" y="452"/>
                    <a:pt x="2364" y="450"/>
                  </a:cubicBezTo>
                  <a:cubicBezTo>
                    <a:pt x="2367" y="448"/>
                    <a:pt x="2370" y="447"/>
                    <a:pt x="2373" y="449"/>
                  </a:cubicBezTo>
                  <a:cubicBezTo>
                    <a:pt x="2372" y="451"/>
                    <a:pt x="2366" y="450"/>
                    <a:pt x="2368" y="454"/>
                  </a:cubicBezTo>
                  <a:close/>
                  <a:moveTo>
                    <a:pt x="2308" y="392"/>
                  </a:moveTo>
                  <a:cubicBezTo>
                    <a:pt x="2310" y="394"/>
                    <a:pt x="2313" y="390"/>
                    <a:pt x="2315" y="394"/>
                  </a:cubicBezTo>
                  <a:cubicBezTo>
                    <a:pt x="2313" y="397"/>
                    <a:pt x="2307" y="395"/>
                    <a:pt x="2308" y="392"/>
                  </a:cubicBezTo>
                  <a:close/>
                  <a:moveTo>
                    <a:pt x="2319" y="392"/>
                  </a:moveTo>
                  <a:cubicBezTo>
                    <a:pt x="2316" y="395"/>
                    <a:pt x="2321" y="397"/>
                    <a:pt x="2317" y="399"/>
                  </a:cubicBezTo>
                  <a:cubicBezTo>
                    <a:pt x="2313" y="397"/>
                    <a:pt x="2315" y="391"/>
                    <a:pt x="2319" y="392"/>
                  </a:cubicBezTo>
                  <a:close/>
                  <a:moveTo>
                    <a:pt x="2299" y="372"/>
                  </a:moveTo>
                  <a:cubicBezTo>
                    <a:pt x="2296" y="375"/>
                    <a:pt x="2294" y="374"/>
                    <a:pt x="2292" y="375"/>
                  </a:cubicBezTo>
                  <a:cubicBezTo>
                    <a:pt x="2289" y="371"/>
                    <a:pt x="2287" y="372"/>
                    <a:pt x="2285" y="371"/>
                  </a:cubicBezTo>
                  <a:cubicBezTo>
                    <a:pt x="2289" y="369"/>
                    <a:pt x="2287" y="369"/>
                    <a:pt x="2290" y="365"/>
                  </a:cubicBezTo>
                  <a:cubicBezTo>
                    <a:pt x="2292" y="369"/>
                    <a:pt x="2293" y="371"/>
                    <a:pt x="2296" y="367"/>
                  </a:cubicBezTo>
                  <a:cubicBezTo>
                    <a:pt x="2298" y="368"/>
                    <a:pt x="2299" y="370"/>
                    <a:pt x="2299" y="372"/>
                  </a:cubicBezTo>
                  <a:close/>
                  <a:moveTo>
                    <a:pt x="2163" y="215"/>
                  </a:moveTo>
                  <a:cubicBezTo>
                    <a:pt x="2166" y="211"/>
                    <a:pt x="2170" y="213"/>
                    <a:pt x="2170" y="208"/>
                  </a:cubicBezTo>
                  <a:cubicBezTo>
                    <a:pt x="2171" y="210"/>
                    <a:pt x="2171" y="210"/>
                    <a:pt x="2171" y="210"/>
                  </a:cubicBezTo>
                  <a:cubicBezTo>
                    <a:pt x="2172" y="210"/>
                    <a:pt x="2173" y="209"/>
                    <a:pt x="2173" y="210"/>
                  </a:cubicBezTo>
                  <a:cubicBezTo>
                    <a:pt x="2171" y="215"/>
                    <a:pt x="2167" y="218"/>
                    <a:pt x="2163" y="215"/>
                  </a:cubicBezTo>
                  <a:close/>
                  <a:moveTo>
                    <a:pt x="2054" y="64"/>
                  </a:moveTo>
                  <a:cubicBezTo>
                    <a:pt x="2052" y="62"/>
                    <a:pt x="2050" y="65"/>
                    <a:pt x="2050" y="60"/>
                  </a:cubicBezTo>
                  <a:cubicBezTo>
                    <a:pt x="2053" y="56"/>
                    <a:pt x="2057" y="61"/>
                    <a:pt x="2054" y="64"/>
                  </a:cubicBezTo>
                  <a:close/>
                  <a:moveTo>
                    <a:pt x="2359" y="459"/>
                  </a:moveTo>
                  <a:cubicBezTo>
                    <a:pt x="2362" y="459"/>
                    <a:pt x="2365" y="460"/>
                    <a:pt x="2367" y="462"/>
                  </a:cubicBezTo>
                  <a:cubicBezTo>
                    <a:pt x="2365" y="468"/>
                    <a:pt x="2358" y="461"/>
                    <a:pt x="2359" y="459"/>
                  </a:cubicBezTo>
                  <a:close/>
                  <a:moveTo>
                    <a:pt x="2181" y="251"/>
                  </a:moveTo>
                  <a:cubicBezTo>
                    <a:pt x="2185" y="248"/>
                    <a:pt x="2188" y="249"/>
                    <a:pt x="2192" y="251"/>
                  </a:cubicBezTo>
                  <a:cubicBezTo>
                    <a:pt x="2188" y="254"/>
                    <a:pt x="2185" y="253"/>
                    <a:pt x="2181" y="251"/>
                  </a:cubicBezTo>
                  <a:close/>
                  <a:moveTo>
                    <a:pt x="2325" y="450"/>
                  </a:moveTo>
                  <a:cubicBezTo>
                    <a:pt x="2327" y="451"/>
                    <a:pt x="2326" y="448"/>
                    <a:pt x="2328" y="447"/>
                  </a:cubicBezTo>
                  <a:cubicBezTo>
                    <a:pt x="2331" y="448"/>
                    <a:pt x="2331" y="454"/>
                    <a:pt x="2336" y="449"/>
                  </a:cubicBezTo>
                  <a:cubicBezTo>
                    <a:pt x="2337" y="446"/>
                    <a:pt x="2331" y="447"/>
                    <a:pt x="2334" y="442"/>
                  </a:cubicBezTo>
                  <a:cubicBezTo>
                    <a:pt x="2338" y="442"/>
                    <a:pt x="2340" y="444"/>
                    <a:pt x="2341" y="449"/>
                  </a:cubicBezTo>
                  <a:cubicBezTo>
                    <a:pt x="2336" y="454"/>
                    <a:pt x="2326" y="456"/>
                    <a:pt x="2325" y="450"/>
                  </a:cubicBezTo>
                  <a:close/>
                  <a:moveTo>
                    <a:pt x="2206" y="289"/>
                  </a:moveTo>
                  <a:cubicBezTo>
                    <a:pt x="2202" y="287"/>
                    <a:pt x="2198" y="293"/>
                    <a:pt x="2195" y="287"/>
                  </a:cubicBezTo>
                  <a:cubicBezTo>
                    <a:pt x="2198" y="283"/>
                    <a:pt x="2201" y="285"/>
                    <a:pt x="2205" y="283"/>
                  </a:cubicBezTo>
                  <a:cubicBezTo>
                    <a:pt x="2207" y="285"/>
                    <a:pt x="2208" y="287"/>
                    <a:pt x="2206" y="289"/>
                  </a:cubicBezTo>
                  <a:close/>
                  <a:moveTo>
                    <a:pt x="2272" y="383"/>
                  </a:moveTo>
                  <a:cubicBezTo>
                    <a:pt x="2271" y="383"/>
                    <a:pt x="2269" y="382"/>
                    <a:pt x="2267" y="379"/>
                  </a:cubicBezTo>
                  <a:cubicBezTo>
                    <a:pt x="2270" y="375"/>
                    <a:pt x="2275" y="380"/>
                    <a:pt x="2272" y="383"/>
                  </a:cubicBezTo>
                  <a:close/>
                  <a:moveTo>
                    <a:pt x="2311" y="448"/>
                  </a:moveTo>
                  <a:cubicBezTo>
                    <a:pt x="2313" y="447"/>
                    <a:pt x="2313" y="445"/>
                    <a:pt x="2313" y="444"/>
                  </a:cubicBezTo>
                  <a:cubicBezTo>
                    <a:pt x="2315" y="444"/>
                    <a:pt x="2317" y="446"/>
                    <a:pt x="2319" y="448"/>
                  </a:cubicBezTo>
                  <a:cubicBezTo>
                    <a:pt x="2316" y="451"/>
                    <a:pt x="2314" y="450"/>
                    <a:pt x="2311" y="448"/>
                  </a:cubicBezTo>
                  <a:close/>
                  <a:moveTo>
                    <a:pt x="2254" y="380"/>
                  </a:moveTo>
                  <a:cubicBezTo>
                    <a:pt x="2257" y="380"/>
                    <a:pt x="2260" y="374"/>
                    <a:pt x="2263" y="378"/>
                  </a:cubicBezTo>
                  <a:cubicBezTo>
                    <a:pt x="2260" y="381"/>
                    <a:pt x="2257" y="382"/>
                    <a:pt x="2254" y="380"/>
                  </a:cubicBezTo>
                  <a:close/>
                  <a:moveTo>
                    <a:pt x="2229" y="362"/>
                  </a:moveTo>
                  <a:cubicBezTo>
                    <a:pt x="2233" y="357"/>
                    <a:pt x="2234" y="363"/>
                    <a:pt x="2236" y="357"/>
                  </a:cubicBezTo>
                  <a:cubicBezTo>
                    <a:pt x="2237" y="359"/>
                    <a:pt x="2238" y="360"/>
                    <a:pt x="2238" y="362"/>
                  </a:cubicBezTo>
                  <a:cubicBezTo>
                    <a:pt x="2235" y="366"/>
                    <a:pt x="2232" y="366"/>
                    <a:pt x="2229" y="362"/>
                  </a:cubicBezTo>
                  <a:close/>
                  <a:moveTo>
                    <a:pt x="2249" y="365"/>
                  </a:moveTo>
                  <a:cubicBezTo>
                    <a:pt x="2246" y="360"/>
                    <a:pt x="2242" y="368"/>
                    <a:pt x="2238" y="362"/>
                  </a:cubicBezTo>
                  <a:cubicBezTo>
                    <a:pt x="2242" y="356"/>
                    <a:pt x="2249" y="360"/>
                    <a:pt x="2249" y="365"/>
                  </a:cubicBezTo>
                  <a:close/>
                  <a:moveTo>
                    <a:pt x="2299" y="435"/>
                  </a:moveTo>
                  <a:cubicBezTo>
                    <a:pt x="2302" y="430"/>
                    <a:pt x="2304" y="435"/>
                    <a:pt x="2306" y="437"/>
                  </a:cubicBezTo>
                  <a:cubicBezTo>
                    <a:pt x="2304" y="441"/>
                    <a:pt x="2302" y="436"/>
                    <a:pt x="2299" y="435"/>
                  </a:cubicBezTo>
                  <a:close/>
                  <a:moveTo>
                    <a:pt x="2242" y="376"/>
                  </a:moveTo>
                  <a:cubicBezTo>
                    <a:pt x="2245" y="372"/>
                    <a:pt x="2247" y="375"/>
                    <a:pt x="2249" y="374"/>
                  </a:cubicBezTo>
                  <a:cubicBezTo>
                    <a:pt x="2249" y="379"/>
                    <a:pt x="2245" y="379"/>
                    <a:pt x="2242" y="376"/>
                  </a:cubicBezTo>
                  <a:close/>
                  <a:moveTo>
                    <a:pt x="2231" y="383"/>
                  </a:moveTo>
                  <a:cubicBezTo>
                    <a:pt x="2236" y="379"/>
                    <a:pt x="2238" y="379"/>
                    <a:pt x="2239" y="373"/>
                  </a:cubicBezTo>
                  <a:cubicBezTo>
                    <a:pt x="2242" y="373"/>
                    <a:pt x="2241" y="377"/>
                    <a:pt x="2242" y="380"/>
                  </a:cubicBezTo>
                  <a:cubicBezTo>
                    <a:pt x="2239" y="383"/>
                    <a:pt x="2237" y="382"/>
                    <a:pt x="2235" y="383"/>
                  </a:cubicBezTo>
                  <a:cubicBezTo>
                    <a:pt x="2236" y="384"/>
                    <a:pt x="2238" y="384"/>
                    <a:pt x="2237" y="386"/>
                  </a:cubicBezTo>
                  <a:cubicBezTo>
                    <a:pt x="2232" y="388"/>
                    <a:pt x="2229" y="384"/>
                    <a:pt x="2226" y="381"/>
                  </a:cubicBezTo>
                  <a:cubicBezTo>
                    <a:pt x="2227" y="379"/>
                    <a:pt x="2226" y="377"/>
                    <a:pt x="2229" y="376"/>
                  </a:cubicBezTo>
                  <a:cubicBezTo>
                    <a:pt x="2232" y="378"/>
                    <a:pt x="2230" y="381"/>
                    <a:pt x="2231" y="383"/>
                  </a:cubicBezTo>
                  <a:close/>
                  <a:moveTo>
                    <a:pt x="2218" y="371"/>
                  </a:moveTo>
                  <a:cubicBezTo>
                    <a:pt x="2224" y="367"/>
                    <a:pt x="2230" y="368"/>
                    <a:pt x="2236" y="370"/>
                  </a:cubicBezTo>
                  <a:cubicBezTo>
                    <a:pt x="2235" y="380"/>
                    <a:pt x="2224" y="375"/>
                    <a:pt x="2218" y="371"/>
                  </a:cubicBezTo>
                  <a:close/>
                  <a:moveTo>
                    <a:pt x="2301" y="467"/>
                  </a:moveTo>
                  <a:cubicBezTo>
                    <a:pt x="2305" y="465"/>
                    <a:pt x="2309" y="468"/>
                    <a:pt x="2314" y="468"/>
                  </a:cubicBezTo>
                  <a:cubicBezTo>
                    <a:pt x="2309" y="470"/>
                    <a:pt x="2305" y="471"/>
                    <a:pt x="2301" y="467"/>
                  </a:cubicBezTo>
                  <a:close/>
                  <a:moveTo>
                    <a:pt x="2275" y="435"/>
                  </a:moveTo>
                  <a:cubicBezTo>
                    <a:pt x="2276" y="432"/>
                    <a:pt x="2276" y="427"/>
                    <a:pt x="2280" y="430"/>
                  </a:cubicBezTo>
                  <a:cubicBezTo>
                    <a:pt x="2280" y="431"/>
                    <a:pt x="2277" y="437"/>
                    <a:pt x="2275" y="435"/>
                  </a:cubicBezTo>
                  <a:close/>
                  <a:moveTo>
                    <a:pt x="2280" y="458"/>
                  </a:moveTo>
                  <a:cubicBezTo>
                    <a:pt x="2275" y="456"/>
                    <a:pt x="2284" y="454"/>
                    <a:pt x="2282" y="451"/>
                  </a:cubicBezTo>
                  <a:cubicBezTo>
                    <a:pt x="2279" y="449"/>
                    <a:pt x="2277" y="455"/>
                    <a:pt x="2274" y="451"/>
                  </a:cubicBezTo>
                  <a:cubicBezTo>
                    <a:pt x="2279" y="446"/>
                    <a:pt x="2284" y="449"/>
                    <a:pt x="2289" y="450"/>
                  </a:cubicBezTo>
                  <a:cubicBezTo>
                    <a:pt x="2287" y="454"/>
                    <a:pt x="2283" y="452"/>
                    <a:pt x="2280" y="458"/>
                  </a:cubicBezTo>
                  <a:close/>
                  <a:moveTo>
                    <a:pt x="2212" y="358"/>
                  </a:moveTo>
                  <a:cubicBezTo>
                    <a:pt x="2205" y="364"/>
                    <a:pt x="2200" y="355"/>
                    <a:pt x="2202" y="349"/>
                  </a:cubicBezTo>
                  <a:cubicBezTo>
                    <a:pt x="2205" y="353"/>
                    <a:pt x="2204" y="355"/>
                    <a:pt x="2212" y="358"/>
                  </a:cubicBezTo>
                  <a:close/>
                  <a:moveTo>
                    <a:pt x="2210" y="372"/>
                  </a:moveTo>
                  <a:cubicBezTo>
                    <a:pt x="2212" y="370"/>
                    <a:pt x="2213" y="368"/>
                    <a:pt x="2215" y="367"/>
                  </a:cubicBezTo>
                  <a:cubicBezTo>
                    <a:pt x="2216" y="368"/>
                    <a:pt x="2217" y="370"/>
                    <a:pt x="2216" y="371"/>
                  </a:cubicBezTo>
                  <a:cubicBezTo>
                    <a:pt x="2214" y="368"/>
                    <a:pt x="2212" y="377"/>
                    <a:pt x="2210" y="372"/>
                  </a:cubicBezTo>
                  <a:close/>
                  <a:moveTo>
                    <a:pt x="2243" y="422"/>
                  </a:moveTo>
                  <a:cubicBezTo>
                    <a:pt x="2241" y="420"/>
                    <a:pt x="2243" y="418"/>
                    <a:pt x="2245" y="415"/>
                  </a:cubicBezTo>
                  <a:cubicBezTo>
                    <a:pt x="2246" y="417"/>
                    <a:pt x="2247" y="416"/>
                    <a:pt x="2248" y="418"/>
                  </a:cubicBezTo>
                  <a:cubicBezTo>
                    <a:pt x="2247" y="419"/>
                    <a:pt x="2245" y="421"/>
                    <a:pt x="2243" y="422"/>
                  </a:cubicBezTo>
                  <a:close/>
                  <a:moveTo>
                    <a:pt x="2257" y="447"/>
                  </a:moveTo>
                  <a:cubicBezTo>
                    <a:pt x="2256" y="443"/>
                    <a:pt x="2256" y="439"/>
                    <a:pt x="2259" y="436"/>
                  </a:cubicBezTo>
                  <a:cubicBezTo>
                    <a:pt x="2263" y="439"/>
                    <a:pt x="2261" y="446"/>
                    <a:pt x="2257" y="447"/>
                  </a:cubicBezTo>
                  <a:close/>
                  <a:moveTo>
                    <a:pt x="2214" y="383"/>
                  </a:moveTo>
                  <a:cubicBezTo>
                    <a:pt x="2211" y="388"/>
                    <a:pt x="2207" y="382"/>
                    <a:pt x="2207" y="379"/>
                  </a:cubicBezTo>
                  <a:cubicBezTo>
                    <a:pt x="2212" y="374"/>
                    <a:pt x="2210" y="380"/>
                    <a:pt x="2214" y="383"/>
                  </a:cubicBezTo>
                  <a:close/>
                  <a:moveTo>
                    <a:pt x="2242" y="447"/>
                  </a:moveTo>
                  <a:cubicBezTo>
                    <a:pt x="2241" y="445"/>
                    <a:pt x="2239" y="444"/>
                    <a:pt x="2238" y="444"/>
                  </a:cubicBezTo>
                  <a:cubicBezTo>
                    <a:pt x="2242" y="441"/>
                    <a:pt x="2243" y="445"/>
                    <a:pt x="2246" y="439"/>
                  </a:cubicBezTo>
                  <a:cubicBezTo>
                    <a:pt x="2247" y="445"/>
                    <a:pt x="2251" y="440"/>
                    <a:pt x="2254" y="444"/>
                  </a:cubicBezTo>
                  <a:cubicBezTo>
                    <a:pt x="2250" y="448"/>
                    <a:pt x="2246" y="443"/>
                    <a:pt x="2242" y="447"/>
                  </a:cubicBezTo>
                  <a:close/>
                  <a:moveTo>
                    <a:pt x="2218" y="435"/>
                  </a:moveTo>
                  <a:cubicBezTo>
                    <a:pt x="2223" y="443"/>
                    <a:pt x="2234" y="434"/>
                    <a:pt x="2236" y="441"/>
                  </a:cubicBezTo>
                  <a:cubicBezTo>
                    <a:pt x="2231" y="441"/>
                    <a:pt x="2216" y="446"/>
                    <a:pt x="2218" y="435"/>
                  </a:cubicBezTo>
                  <a:close/>
                  <a:moveTo>
                    <a:pt x="2223" y="435"/>
                  </a:moveTo>
                  <a:cubicBezTo>
                    <a:pt x="2225" y="434"/>
                    <a:pt x="2222" y="431"/>
                    <a:pt x="2225" y="429"/>
                  </a:cubicBezTo>
                  <a:cubicBezTo>
                    <a:pt x="2227" y="431"/>
                    <a:pt x="2228" y="430"/>
                    <a:pt x="2229" y="433"/>
                  </a:cubicBezTo>
                  <a:cubicBezTo>
                    <a:pt x="2225" y="434"/>
                    <a:pt x="2227" y="438"/>
                    <a:pt x="2223" y="435"/>
                  </a:cubicBezTo>
                  <a:close/>
                  <a:moveTo>
                    <a:pt x="2192" y="437"/>
                  </a:moveTo>
                  <a:cubicBezTo>
                    <a:pt x="2190" y="433"/>
                    <a:pt x="2187" y="437"/>
                    <a:pt x="2185" y="433"/>
                  </a:cubicBezTo>
                  <a:cubicBezTo>
                    <a:pt x="2188" y="431"/>
                    <a:pt x="2190" y="430"/>
                    <a:pt x="2193" y="432"/>
                  </a:cubicBezTo>
                  <a:cubicBezTo>
                    <a:pt x="2192" y="433"/>
                    <a:pt x="2192" y="435"/>
                    <a:pt x="2192" y="437"/>
                  </a:cubicBezTo>
                  <a:close/>
                  <a:moveTo>
                    <a:pt x="2114" y="365"/>
                  </a:moveTo>
                  <a:cubicBezTo>
                    <a:pt x="2117" y="364"/>
                    <a:pt x="2127" y="360"/>
                    <a:pt x="2124" y="368"/>
                  </a:cubicBezTo>
                  <a:cubicBezTo>
                    <a:pt x="2122" y="364"/>
                    <a:pt x="2114" y="369"/>
                    <a:pt x="2114" y="365"/>
                  </a:cubicBezTo>
                  <a:close/>
                  <a:moveTo>
                    <a:pt x="2029" y="254"/>
                  </a:moveTo>
                  <a:cubicBezTo>
                    <a:pt x="2024" y="251"/>
                    <a:pt x="2030" y="245"/>
                    <a:pt x="2032" y="248"/>
                  </a:cubicBezTo>
                  <a:cubicBezTo>
                    <a:pt x="2030" y="250"/>
                    <a:pt x="2032" y="252"/>
                    <a:pt x="2029" y="254"/>
                  </a:cubicBezTo>
                  <a:close/>
                  <a:moveTo>
                    <a:pt x="2117" y="370"/>
                  </a:moveTo>
                  <a:cubicBezTo>
                    <a:pt x="2119" y="367"/>
                    <a:pt x="2121" y="370"/>
                    <a:pt x="2123" y="371"/>
                  </a:cubicBezTo>
                  <a:cubicBezTo>
                    <a:pt x="2121" y="373"/>
                    <a:pt x="2120" y="380"/>
                    <a:pt x="2118" y="378"/>
                  </a:cubicBezTo>
                  <a:cubicBezTo>
                    <a:pt x="2119" y="376"/>
                    <a:pt x="2117" y="373"/>
                    <a:pt x="2117" y="370"/>
                  </a:cubicBezTo>
                  <a:close/>
                  <a:moveTo>
                    <a:pt x="2114" y="379"/>
                  </a:moveTo>
                  <a:cubicBezTo>
                    <a:pt x="2109" y="376"/>
                    <a:pt x="2114" y="369"/>
                    <a:pt x="2117" y="372"/>
                  </a:cubicBezTo>
                  <a:cubicBezTo>
                    <a:pt x="2116" y="374"/>
                    <a:pt x="2117" y="377"/>
                    <a:pt x="2114" y="379"/>
                  </a:cubicBezTo>
                  <a:close/>
                  <a:moveTo>
                    <a:pt x="2148" y="429"/>
                  </a:moveTo>
                  <a:cubicBezTo>
                    <a:pt x="2146" y="423"/>
                    <a:pt x="2142" y="430"/>
                    <a:pt x="2140" y="425"/>
                  </a:cubicBezTo>
                  <a:cubicBezTo>
                    <a:pt x="2145" y="422"/>
                    <a:pt x="2149" y="423"/>
                    <a:pt x="2154" y="423"/>
                  </a:cubicBezTo>
                  <a:lnTo>
                    <a:pt x="2148" y="429"/>
                  </a:lnTo>
                  <a:close/>
                  <a:moveTo>
                    <a:pt x="2113" y="387"/>
                  </a:moveTo>
                  <a:cubicBezTo>
                    <a:pt x="2117" y="383"/>
                    <a:pt x="2117" y="383"/>
                    <a:pt x="2117" y="383"/>
                  </a:cubicBezTo>
                  <a:cubicBezTo>
                    <a:pt x="2120" y="386"/>
                    <a:pt x="2120" y="386"/>
                    <a:pt x="2120" y="386"/>
                  </a:cubicBezTo>
                  <a:cubicBezTo>
                    <a:pt x="2117" y="391"/>
                    <a:pt x="2115" y="388"/>
                    <a:pt x="2113" y="387"/>
                  </a:cubicBezTo>
                  <a:close/>
                  <a:moveTo>
                    <a:pt x="2098" y="366"/>
                  </a:moveTo>
                  <a:cubicBezTo>
                    <a:pt x="2093" y="371"/>
                    <a:pt x="2094" y="362"/>
                    <a:pt x="2089" y="361"/>
                  </a:cubicBezTo>
                  <a:cubicBezTo>
                    <a:pt x="2092" y="360"/>
                    <a:pt x="2098" y="362"/>
                    <a:pt x="2098" y="366"/>
                  </a:cubicBezTo>
                  <a:close/>
                  <a:moveTo>
                    <a:pt x="2087" y="360"/>
                  </a:moveTo>
                  <a:cubicBezTo>
                    <a:pt x="2083" y="356"/>
                    <a:pt x="2083" y="356"/>
                    <a:pt x="2083" y="356"/>
                  </a:cubicBezTo>
                  <a:cubicBezTo>
                    <a:pt x="2085" y="352"/>
                    <a:pt x="2092" y="351"/>
                    <a:pt x="2091" y="356"/>
                  </a:cubicBezTo>
                  <a:cubicBezTo>
                    <a:pt x="2088" y="354"/>
                    <a:pt x="2087" y="359"/>
                    <a:pt x="2087" y="360"/>
                  </a:cubicBezTo>
                  <a:close/>
                  <a:moveTo>
                    <a:pt x="2000" y="254"/>
                  </a:moveTo>
                  <a:cubicBezTo>
                    <a:pt x="2002" y="253"/>
                    <a:pt x="2004" y="256"/>
                    <a:pt x="2006" y="257"/>
                  </a:cubicBezTo>
                  <a:cubicBezTo>
                    <a:pt x="1993" y="258"/>
                    <a:pt x="1981" y="258"/>
                    <a:pt x="1968" y="253"/>
                  </a:cubicBezTo>
                  <a:cubicBezTo>
                    <a:pt x="1972" y="246"/>
                    <a:pt x="1975" y="257"/>
                    <a:pt x="1979" y="252"/>
                  </a:cubicBezTo>
                  <a:cubicBezTo>
                    <a:pt x="1977" y="249"/>
                    <a:pt x="1975" y="250"/>
                    <a:pt x="1977" y="247"/>
                  </a:cubicBezTo>
                  <a:cubicBezTo>
                    <a:pt x="1981" y="247"/>
                    <a:pt x="1979" y="251"/>
                    <a:pt x="1983" y="254"/>
                  </a:cubicBezTo>
                  <a:cubicBezTo>
                    <a:pt x="1987" y="249"/>
                    <a:pt x="1990" y="257"/>
                    <a:pt x="1995" y="252"/>
                  </a:cubicBezTo>
                  <a:cubicBezTo>
                    <a:pt x="1992" y="251"/>
                    <a:pt x="1990" y="252"/>
                    <a:pt x="1988" y="247"/>
                  </a:cubicBezTo>
                  <a:cubicBezTo>
                    <a:pt x="1990" y="244"/>
                    <a:pt x="1991" y="247"/>
                    <a:pt x="1993" y="243"/>
                  </a:cubicBezTo>
                  <a:cubicBezTo>
                    <a:pt x="1996" y="245"/>
                    <a:pt x="1992" y="251"/>
                    <a:pt x="1996" y="250"/>
                  </a:cubicBezTo>
                  <a:cubicBezTo>
                    <a:pt x="1999" y="248"/>
                    <a:pt x="1994" y="245"/>
                    <a:pt x="1998" y="243"/>
                  </a:cubicBezTo>
                  <a:cubicBezTo>
                    <a:pt x="2000" y="242"/>
                    <a:pt x="2001" y="243"/>
                    <a:pt x="2003" y="245"/>
                  </a:cubicBezTo>
                  <a:cubicBezTo>
                    <a:pt x="2003" y="248"/>
                    <a:pt x="1999" y="251"/>
                    <a:pt x="2000" y="254"/>
                  </a:cubicBezTo>
                  <a:close/>
                  <a:moveTo>
                    <a:pt x="2097" y="380"/>
                  </a:moveTo>
                  <a:cubicBezTo>
                    <a:pt x="2094" y="374"/>
                    <a:pt x="2089" y="379"/>
                    <a:pt x="2085" y="375"/>
                  </a:cubicBezTo>
                  <a:cubicBezTo>
                    <a:pt x="2088" y="371"/>
                    <a:pt x="2085" y="368"/>
                    <a:pt x="2090" y="366"/>
                  </a:cubicBezTo>
                  <a:cubicBezTo>
                    <a:pt x="2094" y="369"/>
                    <a:pt x="2091" y="372"/>
                    <a:pt x="2091" y="375"/>
                  </a:cubicBezTo>
                  <a:cubicBezTo>
                    <a:pt x="2094" y="374"/>
                    <a:pt x="2097" y="375"/>
                    <a:pt x="2100" y="372"/>
                  </a:cubicBezTo>
                  <a:cubicBezTo>
                    <a:pt x="2103" y="375"/>
                    <a:pt x="2100" y="378"/>
                    <a:pt x="2097" y="380"/>
                  </a:cubicBezTo>
                  <a:close/>
                  <a:moveTo>
                    <a:pt x="2127" y="425"/>
                  </a:moveTo>
                  <a:cubicBezTo>
                    <a:pt x="2131" y="422"/>
                    <a:pt x="2134" y="417"/>
                    <a:pt x="2137" y="421"/>
                  </a:cubicBezTo>
                  <a:cubicBezTo>
                    <a:pt x="2134" y="423"/>
                    <a:pt x="2130" y="428"/>
                    <a:pt x="2127" y="425"/>
                  </a:cubicBezTo>
                  <a:close/>
                  <a:moveTo>
                    <a:pt x="2065" y="338"/>
                  </a:moveTo>
                  <a:cubicBezTo>
                    <a:pt x="2068" y="335"/>
                    <a:pt x="2068" y="335"/>
                    <a:pt x="2068" y="335"/>
                  </a:cubicBezTo>
                  <a:cubicBezTo>
                    <a:pt x="2069" y="336"/>
                    <a:pt x="2070" y="337"/>
                    <a:pt x="2071" y="338"/>
                  </a:cubicBezTo>
                  <a:cubicBezTo>
                    <a:pt x="2069" y="341"/>
                    <a:pt x="2066" y="341"/>
                    <a:pt x="2065" y="338"/>
                  </a:cubicBezTo>
                  <a:close/>
                  <a:moveTo>
                    <a:pt x="2036" y="361"/>
                  </a:moveTo>
                  <a:cubicBezTo>
                    <a:pt x="2035" y="362"/>
                    <a:pt x="2033" y="362"/>
                    <a:pt x="2032" y="360"/>
                  </a:cubicBezTo>
                  <a:cubicBezTo>
                    <a:pt x="2039" y="355"/>
                    <a:pt x="2042" y="368"/>
                    <a:pt x="2045" y="370"/>
                  </a:cubicBezTo>
                  <a:cubicBezTo>
                    <a:pt x="2047" y="368"/>
                    <a:pt x="2048" y="367"/>
                    <a:pt x="2050" y="365"/>
                  </a:cubicBezTo>
                  <a:cubicBezTo>
                    <a:pt x="2056" y="371"/>
                    <a:pt x="2063" y="371"/>
                    <a:pt x="2070" y="369"/>
                  </a:cubicBezTo>
                  <a:cubicBezTo>
                    <a:pt x="2071" y="364"/>
                    <a:pt x="2074" y="361"/>
                    <a:pt x="2076" y="359"/>
                  </a:cubicBezTo>
                  <a:cubicBezTo>
                    <a:pt x="2076" y="367"/>
                    <a:pt x="2079" y="357"/>
                    <a:pt x="2083" y="362"/>
                  </a:cubicBezTo>
                  <a:cubicBezTo>
                    <a:pt x="2077" y="367"/>
                    <a:pt x="2072" y="370"/>
                    <a:pt x="2069" y="376"/>
                  </a:cubicBezTo>
                  <a:cubicBezTo>
                    <a:pt x="2064" y="367"/>
                    <a:pt x="2053" y="376"/>
                    <a:pt x="2046" y="377"/>
                  </a:cubicBezTo>
                  <a:cubicBezTo>
                    <a:pt x="2046" y="375"/>
                    <a:pt x="2051" y="373"/>
                    <a:pt x="2049" y="371"/>
                  </a:cubicBezTo>
                  <a:cubicBezTo>
                    <a:pt x="2046" y="374"/>
                    <a:pt x="2043" y="372"/>
                    <a:pt x="2039" y="376"/>
                  </a:cubicBezTo>
                  <a:cubicBezTo>
                    <a:pt x="2040" y="377"/>
                    <a:pt x="2043" y="376"/>
                    <a:pt x="2042" y="379"/>
                  </a:cubicBezTo>
                  <a:cubicBezTo>
                    <a:pt x="2039" y="375"/>
                    <a:pt x="2030" y="381"/>
                    <a:pt x="2030" y="375"/>
                  </a:cubicBezTo>
                  <a:cubicBezTo>
                    <a:pt x="2035" y="378"/>
                    <a:pt x="2042" y="371"/>
                    <a:pt x="2038" y="365"/>
                  </a:cubicBezTo>
                  <a:cubicBezTo>
                    <a:pt x="2037" y="373"/>
                    <a:pt x="2026" y="368"/>
                    <a:pt x="2026" y="365"/>
                  </a:cubicBezTo>
                  <a:cubicBezTo>
                    <a:pt x="2029" y="365"/>
                    <a:pt x="2038" y="369"/>
                    <a:pt x="2036" y="361"/>
                  </a:cubicBezTo>
                  <a:close/>
                  <a:moveTo>
                    <a:pt x="2032" y="371"/>
                  </a:moveTo>
                  <a:cubicBezTo>
                    <a:pt x="2032" y="373"/>
                    <a:pt x="2028" y="376"/>
                    <a:pt x="2026" y="376"/>
                  </a:cubicBezTo>
                  <a:cubicBezTo>
                    <a:pt x="2028" y="373"/>
                    <a:pt x="2022" y="375"/>
                    <a:pt x="2021" y="371"/>
                  </a:cubicBezTo>
                  <a:cubicBezTo>
                    <a:pt x="2025" y="368"/>
                    <a:pt x="2028" y="370"/>
                    <a:pt x="2032" y="371"/>
                  </a:cubicBezTo>
                  <a:close/>
                  <a:moveTo>
                    <a:pt x="2128" y="423"/>
                  </a:moveTo>
                  <a:cubicBezTo>
                    <a:pt x="2123" y="424"/>
                    <a:pt x="2119" y="423"/>
                    <a:pt x="2114" y="421"/>
                  </a:cubicBezTo>
                  <a:cubicBezTo>
                    <a:pt x="2119" y="419"/>
                    <a:pt x="2127" y="417"/>
                    <a:pt x="2128" y="423"/>
                  </a:cubicBezTo>
                  <a:close/>
                  <a:moveTo>
                    <a:pt x="2093" y="385"/>
                  </a:moveTo>
                  <a:cubicBezTo>
                    <a:pt x="2094" y="386"/>
                    <a:pt x="2096" y="383"/>
                    <a:pt x="2098" y="387"/>
                  </a:cubicBezTo>
                  <a:cubicBezTo>
                    <a:pt x="2096" y="392"/>
                    <a:pt x="2091" y="387"/>
                    <a:pt x="2093" y="385"/>
                  </a:cubicBezTo>
                  <a:close/>
                  <a:moveTo>
                    <a:pt x="2076" y="381"/>
                  </a:moveTo>
                  <a:cubicBezTo>
                    <a:pt x="2078" y="378"/>
                    <a:pt x="2085" y="377"/>
                    <a:pt x="2084" y="382"/>
                  </a:cubicBezTo>
                  <a:cubicBezTo>
                    <a:pt x="2081" y="380"/>
                    <a:pt x="2078" y="383"/>
                    <a:pt x="2076" y="381"/>
                  </a:cubicBezTo>
                  <a:close/>
                  <a:moveTo>
                    <a:pt x="2106" y="421"/>
                  </a:moveTo>
                  <a:cubicBezTo>
                    <a:pt x="2106" y="418"/>
                    <a:pt x="2111" y="416"/>
                    <a:pt x="2113" y="420"/>
                  </a:cubicBezTo>
                  <a:cubicBezTo>
                    <a:pt x="2111" y="423"/>
                    <a:pt x="2108" y="422"/>
                    <a:pt x="2106" y="421"/>
                  </a:cubicBezTo>
                  <a:close/>
                  <a:moveTo>
                    <a:pt x="1959" y="250"/>
                  </a:moveTo>
                  <a:cubicBezTo>
                    <a:pt x="1960" y="245"/>
                    <a:pt x="1964" y="249"/>
                    <a:pt x="1964" y="243"/>
                  </a:cubicBezTo>
                  <a:cubicBezTo>
                    <a:pt x="1968" y="246"/>
                    <a:pt x="1961" y="253"/>
                    <a:pt x="1959" y="250"/>
                  </a:cubicBezTo>
                  <a:close/>
                  <a:moveTo>
                    <a:pt x="1949" y="250"/>
                  </a:moveTo>
                  <a:cubicBezTo>
                    <a:pt x="1949" y="245"/>
                    <a:pt x="1954" y="247"/>
                    <a:pt x="1956" y="242"/>
                  </a:cubicBezTo>
                  <a:cubicBezTo>
                    <a:pt x="1957" y="243"/>
                    <a:pt x="1958" y="244"/>
                    <a:pt x="1959" y="245"/>
                  </a:cubicBezTo>
                  <a:cubicBezTo>
                    <a:pt x="1956" y="249"/>
                    <a:pt x="1952" y="253"/>
                    <a:pt x="1949" y="250"/>
                  </a:cubicBezTo>
                  <a:close/>
                  <a:moveTo>
                    <a:pt x="2052" y="378"/>
                  </a:moveTo>
                  <a:cubicBezTo>
                    <a:pt x="2054" y="378"/>
                    <a:pt x="2061" y="374"/>
                    <a:pt x="2060" y="380"/>
                  </a:cubicBezTo>
                  <a:cubicBezTo>
                    <a:pt x="2057" y="379"/>
                    <a:pt x="2054" y="381"/>
                    <a:pt x="2052" y="378"/>
                  </a:cubicBezTo>
                  <a:close/>
                  <a:moveTo>
                    <a:pt x="2067" y="411"/>
                  </a:moveTo>
                  <a:cubicBezTo>
                    <a:pt x="2069" y="408"/>
                    <a:pt x="2071" y="407"/>
                    <a:pt x="2073" y="410"/>
                  </a:cubicBezTo>
                  <a:cubicBezTo>
                    <a:pt x="2071" y="413"/>
                    <a:pt x="2069" y="414"/>
                    <a:pt x="2067" y="411"/>
                  </a:cubicBezTo>
                  <a:close/>
                  <a:moveTo>
                    <a:pt x="2016" y="365"/>
                  </a:moveTo>
                  <a:cubicBezTo>
                    <a:pt x="2013" y="364"/>
                    <a:pt x="2011" y="365"/>
                    <a:pt x="2008" y="365"/>
                  </a:cubicBezTo>
                  <a:cubicBezTo>
                    <a:pt x="2012" y="361"/>
                    <a:pt x="2012" y="357"/>
                    <a:pt x="2016" y="359"/>
                  </a:cubicBezTo>
                  <a:cubicBezTo>
                    <a:pt x="2014" y="361"/>
                    <a:pt x="2018" y="363"/>
                    <a:pt x="2016" y="365"/>
                  </a:cubicBezTo>
                  <a:close/>
                  <a:moveTo>
                    <a:pt x="1997" y="355"/>
                  </a:moveTo>
                  <a:cubicBezTo>
                    <a:pt x="1996" y="353"/>
                    <a:pt x="1994" y="352"/>
                    <a:pt x="1993" y="351"/>
                  </a:cubicBezTo>
                  <a:cubicBezTo>
                    <a:pt x="1994" y="351"/>
                    <a:pt x="1994" y="350"/>
                    <a:pt x="1995" y="349"/>
                  </a:cubicBezTo>
                  <a:cubicBezTo>
                    <a:pt x="1994" y="349"/>
                    <a:pt x="1994" y="348"/>
                    <a:pt x="1995" y="347"/>
                  </a:cubicBezTo>
                  <a:cubicBezTo>
                    <a:pt x="2000" y="352"/>
                    <a:pt x="1996" y="343"/>
                    <a:pt x="1999" y="342"/>
                  </a:cubicBezTo>
                  <a:cubicBezTo>
                    <a:pt x="2001" y="343"/>
                    <a:pt x="2003" y="341"/>
                    <a:pt x="2005" y="345"/>
                  </a:cubicBezTo>
                  <a:cubicBezTo>
                    <a:pt x="2001" y="348"/>
                    <a:pt x="2000" y="351"/>
                    <a:pt x="1997" y="355"/>
                  </a:cubicBezTo>
                  <a:close/>
                  <a:moveTo>
                    <a:pt x="2007" y="374"/>
                  </a:moveTo>
                  <a:cubicBezTo>
                    <a:pt x="2006" y="372"/>
                    <a:pt x="2004" y="370"/>
                    <a:pt x="2005" y="368"/>
                  </a:cubicBezTo>
                  <a:cubicBezTo>
                    <a:pt x="2009" y="371"/>
                    <a:pt x="2013" y="365"/>
                    <a:pt x="2017" y="371"/>
                  </a:cubicBezTo>
                  <a:cubicBezTo>
                    <a:pt x="2012" y="374"/>
                    <a:pt x="2010" y="369"/>
                    <a:pt x="2007" y="374"/>
                  </a:cubicBezTo>
                  <a:close/>
                  <a:moveTo>
                    <a:pt x="1756" y="53"/>
                  </a:moveTo>
                  <a:cubicBezTo>
                    <a:pt x="1753" y="50"/>
                    <a:pt x="1755" y="47"/>
                    <a:pt x="1758" y="45"/>
                  </a:cubicBezTo>
                  <a:cubicBezTo>
                    <a:pt x="1759" y="46"/>
                    <a:pt x="1761" y="47"/>
                    <a:pt x="1762" y="47"/>
                  </a:cubicBezTo>
                  <a:cubicBezTo>
                    <a:pt x="1762" y="50"/>
                    <a:pt x="1758" y="53"/>
                    <a:pt x="1756" y="53"/>
                  </a:cubicBezTo>
                  <a:close/>
                  <a:moveTo>
                    <a:pt x="1909" y="251"/>
                  </a:moveTo>
                  <a:cubicBezTo>
                    <a:pt x="1905" y="253"/>
                    <a:pt x="1903" y="251"/>
                    <a:pt x="1900" y="248"/>
                  </a:cubicBezTo>
                  <a:cubicBezTo>
                    <a:pt x="1903" y="244"/>
                    <a:pt x="1903" y="237"/>
                    <a:pt x="1908" y="241"/>
                  </a:cubicBezTo>
                  <a:cubicBezTo>
                    <a:pt x="1905" y="245"/>
                    <a:pt x="1903" y="249"/>
                    <a:pt x="1909" y="251"/>
                  </a:cubicBezTo>
                  <a:close/>
                  <a:moveTo>
                    <a:pt x="1977" y="350"/>
                  </a:moveTo>
                  <a:cubicBezTo>
                    <a:pt x="1980" y="351"/>
                    <a:pt x="1981" y="354"/>
                    <a:pt x="1980" y="357"/>
                  </a:cubicBezTo>
                  <a:cubicBezTo>
                    <a:pt x="1987" y="352"/>
                    <a:pt x="1998" y="355"/>
                    <a:pt x="2000" y="363"/>
                  </a:cubicBezTo>
                  <a:cubicBezTo>
                    <a:pt x="1993" y="358"/>
                    <a:pt x="1984" y="360"/>
                    <a:pt x="1979" y="364"/>
                  </a:cubicBezTo>
                  <a:cubicBezTo>
                    <a:pt x="1980" y="361"/>
                    <a:pt x="1979" y="358"/>
                    <a:pt x="1977" y="356"/>
                  </a:cubicBezTo>
                  <a:cubicBezTo>
                    <a:pt x="1977" y="360"/>
                    <a:pt x="1977" y="360"/>
                    <a:pt x="1973" y="360"/>
                  </a:cubicBezTo>
                  <a:cubicBezTo>
                    <a:pt x="1971" y="359"/>
                    <a:pt x="1972" y="357"/>
                    <a:pt x="1972" y="355"/>
                  </a:cubicBezTo>
                  <a:cubicBezTo>
                    <a:pt x="1970" y="361"/>
                    <a:pt x="1970" y="357"/>
                    <a:pt x="1967" y="357"/>
                  </a:cubicBezTo>
                  <a:cubicBezTo>
                    <a:pt x="1969" y="361"/>
                    <a:pt x="1963" y="362"/>
                    <a:pt x="1961" y="359"/>
                  </a:cubicBezTo>
                  <a:cubicBezTo>
                    <a:pt x="1961" y="355"/>
                    <a:pt x="1965" y="356"/>
                    <a:pt x="1968" y="352"/>
                  </a:cubicBezTo>
                  <a:cubicBezTo>
                    <a:pt x="1974" y="353"/>
                    <a:pt x="1974" y="356"/>
                    <a:pt x="1977" y="350"/>
                  </a:cubicBezTo>
                  <a:close/>
                  <a:moveTo>
                    <a:pt x="2040" y="442"/>
                  </a:moveTo>
                  <a:cubicBezTo>
                    <a:pt x="2036" y="437"/>
                    <a:pt x="2032" y="447"/>
                    <a:pt x="2029" y="447"/>
                  </a:cubicBezTo>
                  <a:cubicBezTo>
                    <a:pt x="2026" y="442"/>
                    <a:pt x="2031" y="443"/>
                    <a:pt x="2033" y="437"/>
                  </a:cubicBezTo>
                  <a:cubicBezTo>
                    <a:pt x="2035" y="442"/>
                    <a:pt x="2037" y="437"/>
                    <a:pt x="2039" y="436"/>
                  </a:cubicBezTo>
                  <a:cubicBezTo>
                    <a:pt x="2041" y="438"/>
                    <a:pt x="2042" y="440"/>
                    <a:pt x="2040" y="442"/>
                  </a:cubicBezTo>
                  <a:close/>
                  <a:moveTo>
                    <a:pt x="1978" y="369"/>
                  </a:moveTo>
                  <a:cubicBezTo>
                    <a:pt x="1974" y="367"/>
                    <a:pt x="1970" y="366"/>
                    <a:pt x="1966" y="365"/>
                  </a:cubicBezTo>
                  <a:cubicBezTo>
                    <a:pt x="1969" y="363"/>
                    <a:pt x="1972" y="362"/>
                    <a:pt x="1974" y="362"/>
                  </a:cubicBezTo>
                  <a:cubicBezTo>
                    <a:pt x="1973" y="364"/>
                    <a:pt x="1982" y="364"/>
                    <a:pt x="1978" y="369"/>
                  </a:cubicBezTo>
                  <a:close/>
                  <a:moveTo>
                    <a:pt x="2009" y="424"/>
                  </a:moveTo>
                  <a:cubicBezTo>
                    <a:pt x="2009" y="421"/>
                    <a:pt x="2013" y="416"/>
                    <a:pt x="2016" y="419"/>
                  </a:cubicBezTo>
                  <a:cubicBezTo>
                    <a:pt x="2013" y="420"/>
                    <a:pt x="2011" y="426"/>
                    <a:pt x="2009" y="424"/>
                  </a:cubicBezTo>
                  <a:close/>
                  <a:moveTo>
                    <a:pt x="2013" y="444"/>
                  </a:moveTo>
                  <a:cubicBezTo>
                    <a:pt x="2016" y="441"/>
                    <a:pt x="2018" y="443"/>
                    <a:pt x="2020" y="440"/>
                  </a:cubicBezTo>
                  <a:cubicBezTo>
                    <a:pt x="2018" y="437"/>
                    <a:pt x="2015" y="438"/>
                    <a:pt x="2017" y="434"/>
                  </a:cubicBezTo>
                  <a:cubicBezTo>
                    <a:pt x="2020" y="436"/>
                    <a:pt x="2028" y="434"/>
                    <a:pt x="2027" y="440"/>
                  </a:cubicBezTo>
                  <a:cubicBezTo>
                    <a:pt x="2023" y="443"/>
                    <a:pt x="2019" y="448"/>
                    <a:pt x="2013" y="444"/>
                  </a:cubicBezTo>
                  <a:close/>
                  <a:moveTo>
                    <a:pt x="1957" y="357"/>
                  </a:moveTo>
                  <a:cubicBezTo>
                    <a:pt x="1955" y="352"/>
                    <a:pt x="1949" y="360"/>
                    <a:pt x="1951" y="354"/>
                  </a:cubicBezTo>
                  <a:cubicBezTo>
                    <a:pt x="1953" y="353"/>
                    <a:pt x="1960" y="351"/>
                    <a:pt x="1957" y="357"/>
                  </a:cubicBezTo>
                  <a:close/>
                  <a:moveTo>
                    <a:pt x="1974" y="396"/>
                  </a:moveTo>
                  <a:cubicBezTo>
                    <a:pt x="1977" y="395"/>
                    <a:pt x="1981" y="396"/>
                    <a:pt x="1984" y="395"/>
                  </a:cubicBezTo>
                  <a:cubicBezTo>
                    <a:pt x="1984" y="397"/>
                    <a:pt x="1974" y="401"/>
                    <a:pt x="1974" y="396"/>
                  </a:cubicBezTo>
                  <a:close/>
                  <a:moveTo>
                    <a:pt x="2005" y="436"/>
                  </a:moveTo>
                  <a:cubicBezTo>
                    <a:pt x="2006" y="434"/>
                    <a:pt x="2006" y="433"/>
                    <a:pt x="2007" y="432"/>
                  </a:cubicBezTo>
                  <a:cubicBezTo>
                    <a:pt x="2009" y="434"/>
                    <a:pt x="2016" y="433"/>
                    <a:pt x="2015" y="437"/>
                  </a:cubicBezTo>
                  <a:cubicBezTo>
                    <a:pt x="2011" y="434"/>
                    <a:pt x="2008" y="440"/>
                    <a:pt x="2005" y="436"/>
                  </a:cubicBezTo>
                  <a:close/>
                  <a:moveTo>
                    <a:pt x="1919" y="357"/>
                  </a:moveTo>
                  <a:cubicBezTo>
                    <a:pt x="1925" y="354"/>
                    <a:pt x="1934" y="355"/>
                    <a:pt x="1941" y="354"/>
                  </a:cubicBezTo>
                  <a:cubicBezTo>
                    <a:pt x="1940" y="352"/>
                    <a:pt x="1937" y="349"/>
                    <a:pt x="1940" y="347"/>
                  </a:cubicBezTo>
                  <a:cubicBezTo>
                    <a:pt x="1941" y="356"/>
                    <a:pt x="1944" y="349"/>
                    <a:pt x="1949" y="354"/>
                  </a:cubicBezTo>
                  <a:cubicBezTo>
                    <a:pt x="1945" y="358"/>
                    <a:pt x="1943" y="358"/>
                    <a:pt x="1944" y="365"/>
                  </a:cubicBezTo>
                  <a:cubicBezTo>
                    <a:pt x="1938" y="353"/>
                    <a:pt x="1927" y="362"/>
                    <a:pt x="1919" y="357"/>
                  </a:cubicBezTo>
                  <a:close/>
                  <a:moveTo>
                    <a:pt x="1698" y="50"/>
                  </a:moveTo>
                  <a:cubicBezTo>
                    <a:pt x="1701" y="51"/>
                    <a:pt x="1704" y="45"/>
                    <a:pt x="1707" y="50"/>
                  </a:cubicBezTo>
                  <a:cubicBezTo>
                    <a:pt x="1704" y="52"/>
                    <a:pt x="1697" y="54"/>
                    <a:pt x="1698" y="50"/>
                  </a:cubicBezTo>
                  <a:close/>
                  <a:moveTo>
                    <a:pt x="1845" y="247"/>
                  </a:moveTo>
                  <a:cubicBezTo>
                    <a:pt x="1843" y="244"/>
                    <a:pt x="1842" y="244"/>
                    <a:pt x="1840" y="247"/>
                  </a:cubicBezTo>
                  <a:cubicBezTo>
                    <a:pt x="1836" y="241"/>
                    <a:pt x="1846" y="234"/>
                    <a:pt x="1851" y="238"/>
                  </a:cubicBezTo>
                  <a:cubicBezTo>
                    <a:pt x="1845" y="241"/>
                    <a:pt x="1846" y="242"/>
                    <a:pt x="1845" y="247"/>
                  </a:cubicBezTo>
                  <a:close/>
                  <a:moveTo>
                    <a:pt x="1987" y="433"/>
                  </a:moveTo>
                  <a:cubicBezTo>
                    <a:pt x="1992" y="430"/>
                    <a:pt x="1998" y="433"/>
                    <a:pt x="2003" y="433"/>
                  </a:cubicBezTo>
                  <a:cubicBezTo>
                    <a:pt x="2002" y="434"/>
                    <a:pt x="2001" y="435"/>
                    <a:pt x="2000" y="436"/>
                  </a:cubicBezTo>
                  <a:cubicBezTo>
                    <a:pt x="1996" y="433"/>
                    <a:pt x="1991" y="435"/>
                    <a:pt x="1987" y="433"/>
                  </a:cubicBezTo>
                  <a:close/>
                  <a:moveTo>
                    <a:pt x="1906" y="323"/>
                  </a:moveTo>
                  <a:cubicBezTo>
                    <a:pt x="1909" y="323"/>
                    <a:pt x="1918" y="322"/>
                    <a:pt x="1918" y="328"/>
                  </a:cubicBezTo>
                  <a:cubicBezTo>
                    <a:pt x="1914" y="325"/>
                    <a:pt x="1906" y="330"/>
                    <a:pt x="1906" y="323"/>
                  </a:cubicBezTo>
                  <a:close/>
                  <a:moveTo>
                    <a:pt x="1913" y="344"/>
                  </a:moveTo>
                  <a:cubicBezTo>
                    <a:pt x="1909" y="339"/>
                    <a:pt x="1904" y="342"/>
                    <a:pt x="1899" y="339"/>
                  </a:cubicBezTo>
                  <a:cubicBezTo>
                    <a:pt x="1905" y="334"/>
                    <a:pt x="1914" y="337"/>
                    <a:pt x="1916" y="341"/>
                  </a:cubicBezTo>
                  <a:cubicBezTo>
                    <a:pt x="1915" y="339"/>
                    <a:pt x="1914" y="342"/>
                    <a:pt x="1913" y="344"/>
                  </a:cubicBezTo>
                  <a:close/>
                  <a:moveTo>
                    <a:pt x="1980" y="434"/>
                  </a:moveTo>
                  <a:cubicBezTo>
                    <a:pt x="1981" y="433"/>
                    <a:pt x="1978" y="431"/>
                    <a:pt x="1979" y="429"/>
                  </a:cubicBezTo>
                  <a:cubicBezTo>
                    <a:pt x="1981" y="431"/>
                    <a:pt x="1984" y="428"/>
                    <a:pt x="1986" y="431"/>
                  </a:cubicBezTo>
                  <a:cubicBezTo>
                    <a:pt x="1984" y="434"/>
                    <a:pt x="1982" y="436"/>
                    <a:pt x="1980" y="434"/>
                  </a:cubicBezTo>
                  <a:close/>
                  <a:moveTo>
                    <a:pt x="1963" y="430"/>
                  </a:moveTo>
                  <a:cubicBezTo>
                    <a:pt x="1966" y="426"/>
                    <a:pt x="1969" y="427"/>
                    <a:pt x="1972" y="429"/>
                  </a:cubicBezTo>
                  <a:cubicBezTo>
                    <a:pt x="1969" y="429"/>
                    <a:pt x="1966" y="433"/>
                    <a:pt x="1963" y="430"/>
                  </a:cubicBezTo>
                  <a:close/>
                  <a:moveTo>
                    <a:pt x="1912" y="357"/>
                  </a:moveTo>
                  <a:cubicBezTo>
                    <a:pt x="1907" y="361"/>
                    <a:pt x="1906" y="356"/>
                    <a:pt x="1902" y="351"/>
                  </a:cubicBezTo>
                  <a:cubicBezTo>
                    <a:pt x="1904" y="349"/>
                    <a:pt x="1905" y="348"/>
                    <a:pt x="1905" y="346"/>
                  </a:cubicBezTo>
                  <a:cubicBezTo>
                    <a:pt x="1906" y="347"/>
                    <a:pt x="1906" y="348"/>
                    <a:pt x="1907" y="348"/>
                  </a:cubicBezTo>
                  <a:cubicBezTo>
                    <a:pt x="1905" y="353"/>
                    <a:pt x="1907" y="355"/>
                    <a:pt x="1912" y="357"/>
                  </a:cubicBezTo>
                  <a:close/>
                  <a:moveTo>
                    <a:pt x="1971" y="445"/>
                  </a:moveTo>
                  <a:cubicBezTo>
                    <a:pt x="1966" y="443"/>
                    <a:pt x="1961" y="448"/>
                    <a:pt x="1957" y="442"/>
                  </a:cubicBezTo>
                  <a:cubicBezTo>
                    <a:pt x="1962" y="441"/>
                    <a:pt x="1960" y="434"/>
                    <a:pt x="1964" y="434"/>
                  </a:cubicBezTo>
                  <a:cubicBezTo>
                    <a:pt x="1969" y="437"/>
                    <a:pt x="1964" y="444"/>
                    <a:pt x="1968" y="443"/>
                  </a:cubicBezTo>
                  <a:cubicBezTo>
                    <a:pt x="1969" y="440"/>
                    <a:pt x="1967" y="438"/>
                    <a:pt x="1971" y="436"/>
                  </a:cubicBezTo>
                  <a:cubicBezTo>
                    <a:pt x="1973" y="439"/>
                    <a:pt x="1972" y="442"/>
                    <a:pt x="1971" y="445"/>
                  </a:cubicBezTo>
                  <a:close/>
                  <a:moveTo>
                    <a:pt x="1950" y="429"/>
                  </a:moveTo>
                  <a:cubicBezTo>
                    <a:pt x="1951" y="427"/>
                    <a:pt x="1952" y="425"/>
                    <a:pt x="1954" y="423"/>
                  </a:cubicBezTo>
                  <a:cubicBezTo>
                    <a:pt x="1956" y="428"/>
                    <a:pt x="1959" y="424"/>
                    <a:pt x="1961" y="428"/>
                  </a:cubicBezTo>
                  <a:cubicBezTo>
                    <a:pt x="1961" y="429"/>
                    <a:pt x="1960" y="429"/>
                    <a:pt x="1959" y="430"/>
                  </a:cubicBezTo>
                  <a:cubicBezTo>
                    <a:pt x="1957" y="426"/>
                    <a:pt x="1955" y="431"/>
                    <a:pt x="1950" y="429"/>
                  </a:cubicBezTo>
                  <a:close/>
                  <a:moveTo>
                    <a:pt x="1882" y="353"/>
                  </a:moveTo>
                  <a:cubicBezTo>
                    <a:pt x="1886" y="353"/>
                    <a:pt x="1898" y="344"/>
                    <a:pt x="1896" y="354"/>
                  </a:cubicBezTo>
                  <a:cubicBezTo>
                    <a:pt x="1891" y="349"/>
                    <a:pt x="1886" y="358"/>
                    <a:pt x="1882" y="353"/>
                  </a:cubicBezTo>
                  <a:close/>
                  <a:moveTo>
                    <a:pt x="1856" y="335"/>
                  </a:moveTo>
                  <a:cubicBezTo>
                    <a:pt x="1858" y="333"/>
                    <a:pt x="1861" y="332"/>
                    <a:pt x="1863" y="333"/>
                  </a:cubicBezTo>
                  <a:cubicBezTo>
                    <a:pt x="1863" y="336"/>
                    <a:pt x="1858" y="338"/>
                    <a:pt x="1856" y="335"/>
                  </a:cubicBezTo>
                  <a:close/>
                  <a:moveTo>
                    <a:pt x="1854" y="346"/>
                  </a:moveTo>
                  <a:cubicBezTo>
                    <a:pt x="1860" y="348"/>
                    <a:pt x="1874" y="342"/>
                    <a:pt x="1873" y="352"/>
                  </a:cubicBezTo>
                  <a:cubicBezTo>
                    <a:pt x="1867" y="347"/>
                    <a:pt x="1857" y="352"/>
                    <a:pt x="1854" y="346"/>
                  </a:cubicBezTo>
                  <a:close/>
                  <a:moveTo>
                    <a:pt x="1824" y="318"/>
                  </a:moveTo>
                  <a:cubicBezTo>
                    <a:pt x="1827" y="315"/>
                    <a:pt x="1829" y="316"/>
                    <a:pt x="1831" y="317"/>
                  </a:cubicBezTo>
                  <a:cubicBezTo>
                    <a:pt x="1831" y="320"/>
                    <a:pt x="1827" y="321"/>
                    <a:pt x="1824" y="318"/>
                  </a:cubicBezTo>
                  <a:close/>
                  <a:moveTo>
                    <a:pt x="1830" y="334"/>
                  </a:moveTo>
                  <a:cubicBezTo>
                    <a:pt x="1825" y="325"/>
                    <a:pt x="1820" y="332"/>
                    <a:pt x="1815" y="328"/>
                  </a:cubicBezTo>
                  <a:cubicBezTo>
                    <a:pt x="1818" y="322"/>
                    <a:pt x="1828" y="327"/>
                    <a:pt x="1834" y="328"/>
                  </a:cubicBezTo>
                  <a:cubicBezTo>
                    <a:pt x="1831" y="330"/>
                    <a:pt x="1833" y="332"/>
                    <a:pt x="1830" y="334"/>
                  </a:cubicBezTo>
                  <a:close/>
                  <a:moveTo>
                    <a:pt x="1828" y="338"/>
                  </a:moveTo>
                  <a:cubicBezTo>
                    <a:pt x="1823" y="332"/>
                    <a:pt x="1821" y="345"/>
                    <a:pt x="1816" y="340"/>
                  </a:cubicBezTo>
                  <a:cubicBezTo>
                    <a:pt x="1821" y="337"/>
                    <a:pt x="1818" y="338"/>
                    <a:pt x="1821" y="333"/>
                  </a:cubicBezTo>
                  <a:cubicBezTo>
                    <a:pt x="1823" y="333"/>
                    <a:pt x="1831" y="332"/>
                    <a:pt x="1828" y="338"/>
                  </a:cubicBezTo>
                  <a:close/>
                  <a:moveTo>
                    <a:pt x="1797" y="334"/>
                  </a:moveTo>
                  <a:cubicBezTo>
                    <a:pt x="1800" y="330"/>
                    <a:pt x="1803" y="330"/>
                    <a:pt x="1806" y="331"/>
                  </a:cubicBezTo>
                  <a:cubicBezTo>
                    <a:pt x="1805" y="335"/>
                    <a:pt x="1800" y="339"/>
                    <a:pt x="1797" y="334"/>
                  </a:cubicBezTo>
                  <a:close/>
                  <a:moveTo>
                    <a:pt x="1853" y="414"/>
                  </a:moveTo>
                  <a:cubicBezTo>
                    <a:pt x="1856" y="409"/>
                    <a:pt x="1859" y="412"/>
                    <a:pt x="1862" y="413"/>
                  </a:cubicBezTo>
                  <a:cubicBezTo>
                    <a:pt x="1859" y="413"/>
                    <a:pt x="1856" y="417"/>
                    <a:pt x="1853" y="414"/>
                  </a:cubicBezTo>
                  <a:close/>
                  <a:moveTo>
                    <a:pt x="1855" y="418"/>
                  </a:moveTo>
                  <a:cubicBezTo>
                    <a:pt x="1857" y="415"/>
                    <a:pt x="1863" y="417"/>
                    <a:pt x="1862" y="421"/>
                  </a:cubicBezTo>
                  <a:cubicBezTo>
                    <a:pt x="1860" y="418"/>
                    <a:pt x="1857" y="424"/>
                    <a:pt x="1855" y="418"/>
                  </a:cubicBezTo>
                  <a:close/>
                  <a:moveTo>
                    <a:pt x="1842" y="406"/>
                  </a:moveTo>
                  <a:cubicBezTo>
                    <a:pt x="1844" y="404"/>
                    <a:pt x="1840" y="402"/>
                    <a:pt x="1840" y="400"/>
                  </a:cubicBezTo>
                  <a:cubicBezTo>
                    <a:pt x="1843" y="397"/>
                    <a:pt x="1845" y="396"/>
                    <a:pt x="1847" y="399"/>
                  </a:cubicBezTo>
                  <a:cubicBezTo>
                    <a:pt x="1844" y="401"/>
                    <a:pt x="1847" y="408"/>
                    <a:pt x="1842" y="406"/>
                  </a:cubicBezTo>
                  <a:close/>
                  <a:moveTo>
                    <a:pt x="1842" y="427"/>
                  </a:moveTo>
                  <a:cubicBezTo>
                    <a:pt x="1842" y="426"/>
                    <a:pt x="1846" y="423"/>
                    <a:pt x="1845" y="418"/>
                  </a:cubicBezTo>
                  <a:cubicBezTo>
                    <a:pt x="1843" y="420"/>
                    <a:pt x="1841" y="418"/>
                    <a:pt x="1839" y="415"/>
                  </a:cubicBezTo>
                  <a:cubicBezTo>
                    <a:pt x="1843" y="413"/>
                    <a:pt x="1848" y="407"/>
                    <a:pt x="1852" y="411"/>
                  </a:cubicBezTo>
                  <a:cubicBezTo>
                    <a:pt x="1845" y="415"/>
                    <a:pt x="1850" y="433"/>
                    <a:pt x="1842" y="427"/>
                  </a:cubicBezTo>
                  <a:close/>
                  <a:moveTo>
                    <a:pt x="1765" y="314"/>
                  </a:moveTo>
                  <a:cubicBezTo>
                    <a:pt x="1767" y="310"/>
                    <a:pt x="1773" y="312"/>
                    <a:pt x="1771" y="316"/>
                  </a:cubicBezTo>
                  <a:cubicBezTo>
                    <a:pt x="1769" y="314"/>
                    <a:pt x="1767" y="318"/>
                    <a:pt x="1765" y="314"/>
                  </a:cubicBezTo>
                  <a:close/>
                  <a:moveTo>
                    <a:pt x="1829" y="411"/>
                  </a:moveTo>
                  <a:cubicBezTo>
                    <a:pt x="1831" y="408"/>
                    <a:pt x="1833" y="408"/>
                    <a:pt x="1835" y="411"/>
                  </a:cubicBezTo>
                  <a:cubicBezTo>
                    <a:pt x="1833" y="413"/>
                    <a:pt x="1831" y="414"/>
                    <a:pt x="1829" y="411"/>
                  </a:cubicBezTo>
                  <a:close/>
                  <a:moveTo>
                    <a:pt x="1775" y="337"/>
                  </a:moveTo>
                  <a:cubicBezTo>
                    <a:pt x="1770" y="338"/>
                    <a:pt x="1762" y="339"/>
                    <a:pt x="1761" y="333"/>
                  </a:cubicBezTo>
                  <a:cubicBezTo>
                    <a:pt x="1758" y="336"/>
                    <a:pt x="1752" y="330"/>
                    <a:pt x="1751" y="338"/>
                  </a:cubicBezTo>
                  <a:cubicBezTo>
                    <a:pt x="1750" y="336"/>
                    <a:pt x="1749" y="335"/>
                    <a:pt x="1748" y="333"/>
                  </a:cubicBezTo>
                  <a:cubicBezTo>
                    <a:pt x="1750" y="330"/>
                    <a:pt x="1752" y="332"/>
                    <a:pt x="1753" y="328"/>
                  </a:cubicBezTo>
                  <a:cubicBezTo>
                    <a:pt x="1758" y="331"/>
                    <a:pt x="1760" y="332"/>
                    <a:pt x="1762" y="325"/>
                  </a:cubicBezTo>
                  <a:cubicBezTo>
                    <a:pt x="1766" y="327"/>
                    <a:pt x="1762" y="329"/>
                    <a:pt x="1763" y="331"/>
                  </a:cubicBezTo>
                  <a:cubicBezTo>
                    <a:pt x="1768" y="326"/>
                    <a:pt x="1768" y="326"/>
                    <a:pt x="1768" y="326"/>
                  </a:cubicBezTo>
                  <a:cubicBezTo>
                    <a:pt x="1772" y="333"/>
                    <a:pt x="1768" y="335"/>
                    <a:pt x="1775" y="337"/>
                  </a:cubicBezTo>
                  <a:close/>
                  <a:moveTo>
                    <a:pt x="1743" y="329"/>
                  </a:moveTo>
                  <a:cubicBezTo>
                    <a:pt x="1738" y="322"/>
                    <a:pt x="1749" y="319"/>
                    <a:pt x="1752" y="323"/>
                  </a:cubicBezTo>
                  <a:cubicBezTo>
                    <a:pt x="1751" y="325"/>
                    <a:pt x="1752" y="327"/>
                    <a:pt x="1751" y="328"/>
                  </a:cubicBezTo>
                  <a:cubicBezTo>
                    <a:pt x="1745" y="329"/>
                    <a:pt x="1747" y="321"/>
                    <a:pt x="1743" y="329"/>
                  </a:cubicBezTo>
                  <a:close/>
                  <a:moveTo>
                    <a:pt x="1733" y="335"/>
                  </a:moveTo>
                  <a:cubicBezTo>
                    <a:pt x="1728" y="331"/>
                    <a:pt x="1733" y="328"/>
                    <a:pt x="1736" y="324"/>
                  </a:cubicBezTo>
                  <a:cubicBezTo>
                    <a:pt x="1737" y="326"/>
                    <a:pt x="1739" y="323"/>
                    <a:pt x="1740" y="326"/>
                  </a:cubicBezTo>
                  <a:cubicBezTo>
                    <a:pt x="1737" y="332"/>
                    <a:pt x="1735" y="328"/>
                    <a:pt x="1733" y="335"/>
                  </a:cubicBezTo>
                  <a:close/>
                  <a:moveTo>
                    <a:pt x="1711" y="310"/>
                  </a:moveTo>
                  <a:cubicBezTo>
                    <a:pt x="1714" y="309"/>
                    <a:pt x="1717" y="306"/>
                    <a:pt x="1720" y="310"/>
                  </a:cubicBezTo>
                  <a:cubicBezTo>
                    <a:pt x="1717" y="313"/>
                    <a:pt x="1714" y="313"/>
                    <a:pt x="1711" y="310"/>
                  </a:cubicBezTo>
                  <a:close/>
                  <a:moveTo>
                    <a:pt x="1467" y="52"/>
                  </a:moveTo>
                  <a:cubicBezTo>
                    <a:pt x="1465" y="54"/>
                    <a:pt x="1458" y="55"/>
                    <a:pt x="1459" y="50"/>
                  </a:cubicBezTo>
                  <a:cubicBezTo>
                    <a:pt x="1461" y="53"/>
                    <a:pt x="1465" y="49"/>
                    <a:pt x="1465" y="46"/>
                  </a:cubicBezTo>
                  <a:cubicBezTo>
                    <a:pt x="1466" y="48"/>
                    <a:pt x="1467" y="50"/>
                    <a:pt x="1467" y="52"/>
                  </a:cubicBezTo>
                  <a:close/>
                  <a:moveTo>
                    <a:pt x="1662" y="323"/>
                  </a:moveTo>
                  <a:cubicBezTo>
                    <a:pt x="1657" y="317"/>
                    <a:pt x="1672" y="310"/>
                    <a:pt x="1671" y="319"/>
                  </a:cubicBezTo>
                  <a:cubicBezTo>
                    <a:pt x="1667" y="316"/>
                    <a:pt x="1667" y="323"/>
                    <a:pt x="1662" y="323"/>
                  </a:cubicBezTo>
                  <a:close/>
                  <a:moveTo>
                    <a:pt x="1453" y="53"/>
                  </a:moveTo>
                  <a:cubicBezTo>
                    <a:pt x="1448" y="54"/>
                    <a:pt x="1438" y="57"/>
                    <a:pt x="1437" y="50"/>
                  </a:cubicBezTo>
                  <a:cubicBezTo>
                    <a:pt x="1443" y="53"/>
                    <a:pt x="1440" y="45"/>
                    <a:pt x="1443" y="42"/>
                  </a:cubicBezTo>
                  <a:cubicBezTo>
                    <a:pt x="1446" y="46"/>
                    <a:pt x="1444" y="49"/>
                    <a:pt x="1445" y="53"/>
                  </a:cubicBezTo>
                  <a:cubicBezTo>
                    <a:pt x="1448" y="48"/>
                    <a:pt x="1453" y="47"/>
                    <a:pt x="1453" y="53"/>
                  </a:cubicBezTo>
                  <a:close/>
                  <a:moveTo>
                    <a:pt x="1425" y="52"/>
                  </a:moveTo>
                  <a:cubicBezTo>
                    <a:pt x="1427" y="53"/>
                    <a:pt x="1430" y="50"/>
                    <a:pt x="1432" y="52"/>
                  </a:cubicBezTo>
                  <a:cubicBezTo>
                    <a:pt x="1432" y="59"/>
                    <a:pt x="1422" y="57"/>
                    <a:pt x="1425" y="52"/>
                  </a:cubicBezTo>
                  <a:close/>
                  <a:moveTo>
                    <a:pt x="1660" y="406"/>
                  </a:moveTo>
                  <a:cubicBezTo>
                    <a:pt x="1664" y="403"/>
                    <a:pt x="1667" y="403"/>
                    <a:pt x="1669" y="406"/>
                  </a:cubicBezTo>
                  <a:cubicBezTo>
                    <a:pt x="1666" y="411"/>
                    <a:pt x="1663" y="408"/>
                    <a:pt x="1660" y="406"/>
                  </a:cubicBezTo>
                  <a:close/>
                  <a:moveTo>
                    <a:pt x="1644" y="411"/>
                  </a:moveTo>
                  <a:cubicBezTo>
                    <a:pt x="1641" y="418"/>
                    <a:pt x="1640" y="410"/>
                    <a:pt x="1637" y="410"/>
                  </a:cubicBezTo>
                  <a:cubicBezTo>
                    <a:pt x="1639" y="416"/>
                    <a:pt x="1634" y="419"/>
                    <a:pt x="1633" y="422"/>
                  </a:cubicBezTo>
                  <a:cubicBezTo>
                    <a:pt x="1628" y="417"/>
                    <a:pt x="1638" y="413"/>
                    <a:pt x="1634" y="409"/>
                  </a:cubicBezTo>
                  <a:cubicBezTo>
                    <a:pt x="1633" y="410"/>
                    <a:pt x="1634" y="412"/>
                    <a:pt x="1631" y="414"/>
                  </a:cubicBezTo>
                  <a:cubicBezTo>
                    <a:pt x="1630" y="414"/>
                    <a:pt x="1624" y="410"/>
                    <a:pt x="1626" y="407"/>
                  </a:cubicBezTo>
                  <a:cubicBezTo>
                    <a:pt x="1631" y="411"/>
                    <a:pt x="1651" y="393"/>
                    <a:pt x="1646" y="409"/>
                  </a:cubicBezTo>
                  <a:cubicBezTo>
                    <a:pt x="1649" y="409"/>
                    <a:pt x="1658" y="405"/>
                    <a:pt x="1658" y="411"/>
                  </a:cubicBezTo>
                  <a:cubicBezTo>
                    <a:pt x="1656" y="415"/>
                    <a:pt x="1646" y="416"/>
                    <a:pt x="1644" y="411"/>
                  </a:cubicBezTo>
                  <a:close/>
                  <a:moveTo>
                    <a:pt x="1638" y="420"/>
                  </a:moveTo>
                  <a:cubicBezTo>
                    <a:pt x="1643" y="417"/>
                    <a:pt x="1647" y="418"/>
                    <a:pt x="1652" y="418"/>
                  </a:cubicBezTo>
                  <a:cubicBezTo>
                    <a:pt x="1647" y="421"/>
                    <a:pt x="1642" y="424"/>
                    <a:pt x="1638" y="420"/>
                  </a:cubicBezTo>
                  <a:close/>
                  <a:moveTo>
                    <a:pt x="1365" y="64"/>
                  </a:moveTo>
                  <a:cubicBezTo>
                    <a:pt x="1362" y="61"/>
                    <a:pt x="1352" y="70"/>
                    <a:pt x="1352" y="62"/>
                  </a:cubicBezTo>
                  <a:cubicBezTo>
                    <a:pt x="1356" y="63"/>
                    <a:pt x="1364" y="56"/>
                    <a:pt x="1365" y="64"/>
                  </a:cubicBezTo>
                  <a:close/>
                  <a:moveTo>
                    <a:pt x="1622" y="423"/>
                  </a:moveTo>
                  <a:cubicBezTo>
                    <a:pt x="1621" y="421"/>
                    <a:pt x="1618" y="420"/>
                    <a:pt x="1619" y="418"/>
                  </a:cubicBezTo>
                  <a:cubicBezTo>
                    <a:pt x="1624" y="421"/>
                    <a:pt x="1626" y="420"/>
                    <a:pt x="1627" y="415"/>
                  </a:cubicBezTo>
                  <a:cubicBezTo>
                    <a:pt x="1630" y="421"/>
                    <a:pt x="1625" y="422"/>
                    <a:pt x="1622" y="423"/>
                  </a:cubicBezTo>
                  <a:close/>
                  <a:moveTo>
                    <a:pt x="1605" y="411"/>
                  </a:moveTo>
                  <a:cubicBezTo>
                    <a:pt x="1603" y="407"/>
                    <a:pt x="1601" y="413"/>
                    <a:pt x="1599" y="407"/>
                  </a:cubicBezTo>
                  <a:cubicBezTo>
                    <a:pt x="1602" y="405"/>
                    <a:pt x="1608" y="407"/>
                    <a:pt x="1605" y="411"/>
                  </a:cubicBezTo>
                  <a:close/>
                  <a:moveTo>
                    <a:pt x="1611" y="434"/>
                  </a:moveTo>
                  <a:cubicBezTo>
                    <a:pt x="1609" y="431"/>
                    <a:pt x="1608" y="429"/>
                    <a:pt x="1610" y="427"/>
                  </a:cubicBezTo>
                  <a:cubicBezTo>
                    <a:pt x="1611" y="429"/>
                    <a:pt x="1612" y="431"/>
                    <a:pt x="1613" y="430"/>
                  </a:cubicBezTo>
                  <a:cubicBezTo>
                    <a:pt x="1614" y="429"/>
                    <a:pt x="1615" y="428"/>
                    <a:pt x="1616" y="429"/>
                  </a:cubicBezTo>
                  <a:cubicBezTo>
                    <a:pt x="1614" y="431"/>
                    <a:pt x="1613" y="432"/>
                    <a:pt x="1611" y="434"/>
                  </a:cubicBezTo>
                  <a:close/>
                  <a:moveTo>
                    <a:pt x="1321" y="63"/>
                  </a:moveTo>
                  <a:cubicBezTo>
                    <a:pt x="1322" y="61"/>
                    <a:pt x="1321" y="59"/>
                    <a:pt x="1324" y="58"/>
                  </a:cubicBezTo>
                  <a:cubicBezTo>
                    <a:pt x="1325" y="62"/>
                    <a:pt x="1328" y="60"/>
                    <a:pt x="1330" y="61"/>
                  </a:cubicBezTo>
                  <a:cubicBezTo>
                    <a:pt x="1326" y="64"/>
                    <a:pt x="1323" y="66"/>
                    <a:pt x="1321" y="63"/>
                  </a:cubicBezTo>
                  <a:close/>
                  <a:moveTo>
                    <a:pt x="1573" y="411"/>
                  </a:moveTo>
                  <a:cubicBezTo>
                    <a:pt x="1574" y="409"/>
                    <a:pt x="1569" y="408"/>
                    <a:pt x="1569" y="407"/>
                  </a:cubicBezTo>
                  <a:cubicBezTo>
                    <a:pt x="1567" y="409"/>
                    <a:pt x="1568" y="411"/>
                    <a:pt x="1567" y="412"/>
                  </a:cubicBezTo>
                  <a:cubicBezTo>
                    <a:pt x="1563" y="413"/>
                    <a:pt x="1561" y="407"/>
                    <a:pt x="1565" y="403"/>
                  </a:cubicBezTo>
                  <a:cubicBezTo>
                    <a:pt x="1570" y="404"/>
                    <a:pt x="1575" y="403"/>
                    <a:pt x="1579" y="406"/>
                  </a:cubicBezTo>
                  <a:cubicBezTo>
                    <a:pt x="1576" y="408"/>
                    <a:pt x="1575" y="411"/>
                    <a:pt x="1573" y="411"/>
                  </a:cubicBezTo>
                  <a:close/>
                  <a:moveTo>
                    <a:pt x="1305" y="54"/>
                  </a:moveTo>
                  <a:cubicBezTo>
                    <a:pt x="1308" y="58"/>
                    <a:pt x="1308" y="58"/>
                    <a:pt x="1308" y="58"/>
                  </a:cubicBezTo>
                  <a:cubicBezTo>
                    <a:pt x="1305" y="62"/>
                    <a:pt x="1301" y="56"/>
                    <a:pt x="1305" y="54"/>
                  </a:cubicBezTo>
                  <a:close/>
                  <a:moveTo>
                    <a:pt x="1550" y="405"/>
                  </a:moveTo>
                  <a:cubicBezTo>
                    <a:pt x="1547" y="406"/>
                    <a:pt x="1544" y="407"/>
                    <a:pt x="1542" y="403"/>
                  </a:cubicBezTo>
                  <a:cubicBezTo>
                    <a:pt x="1545" y="400"/>
                    <a:pt x="1547" y="401"/>
                    <a:pt x="1550" y="403"/>
                  </a:cubicBezTo>
                  <a:cubicBezTo>
                    <a:pt x="1549" y="404"/>
                    <a:pt x="1549" y="404"/>
                    <a:pt x="1550" y="405"/>
                  </a:cubicBezTo>
                  <a:close/>
                  <a:moveTo>
                    <a:pt x="1265" y="67"/>
                  </a:moveTo>
                  <a:cubicBezTo>
                    <a:pt x="1263" y="65"/>
                    <a:pt x="1261" y="66"/>
                    <a:pt x="1259" y="64"/>
                  </a:cubicBezTo>
                  <a:cubicBezTo>
                    <a:pt x="1260" y="62"/>
                    <a:pt x="1258" y="56"/>
                    <a:pt x="1262" y="59"/>
                  </a:cubicBezTo>
                  <a:cubicBezTo>
                    <a:pt x="1260" y="61"/>
                    <a:pt x="1262" y="64"/>
                    <a:pt x="1264" y="62"/>
                  </a:cubicBezTo>
                  <a:cubicBezTo>
                    <a:pt x="1264" y="60"/>
                    <a:pt x="1264" y="58"/>
                    <a:pt x="1265" y="56"/>
                  </a:cubicBezTo>
                  <a:cubicBezTo>
                    <a:pt x="1266" y="58"/>
                    <a:pt x="1268" y="55"/>
                    <a:pt x="1270" y="58"/>
                  </a:cubicBezTo>
                  <a:cubicBezTo>
                    <a:pt x="1265" y="61"/>
                    <a:pt x="1269" y="64"/>
                    <a:pt x="1265" y="67"/>
                  </a:cubicBezTo>
                  <a:close/>
                  <a:moveTo>
                    <a:pt x="1522" y="413"/>
                  </a:moveTo>
                  <a:cubicBezTo>
                    <a:pt x="1519" y="411"/>
                    <a:pt x="1510" y="414"/>
                    <a:pt x="1509" y="409"/>
                  </a:cubicBezTo>
                  <a:cubicBezTo>
                    <a:pt x="1512" y="411"/>
                    <a:pt x="1515" y="409"/>
                    <a:pt x="1517" y="409"/>
                  </a:cubicBezTo>
                  <a:cubicBezTo>
                    <a:pt x="1516" y="407"/>
                    <a:pt x="1514" y="407"/>
                    <a:pt x="1513" y="405"/>
                  </a:cubicBezTo>
                  <a:cubicBezTo>
                    <a:pt x="1516" y="404"/>
                    <a:pt x="1520" y="403"/>
                    <a:pt x="1520" y="399"/>
                  </a:cubicBezTo>
                  <a:cubicBezTo>
                    <a:pt x="1521" y="404"/>
                    <a:pt x="1522" y="408"/>
                    <a:pt x="1522" y="413"/>
                  </a:cubicBezTo>
                  <a:close/>
                  <a:moveTo>
                    <a:pt x="1247" y="66"/>
                  </a:moveTo>
                  <a:cubicBezTo>
                    <a:pt x="1248" y="63"/>
                    <a:pt x="1248" y="61"/>
                    <a:pt x="1250" y="59"/>
                  </a:cubicBezTo>
                  <a:cubicBezTo>
                    <a:pt x="1252" y="62"/>
                    <a:pt x="1251" y="69"/>
                    <a:pt x="1247" y="66"/>
                  </a:cubicBezTo>
                  <a:close/>
                  <a:moveTo>
                    <a:pt x="1504" y="407"/>
                  </a:moveTo>
                  <a:cubicBezTo>
                    <a:pt x="1500" y="402"/>
                    <a:pt x="1500" y="398"/>
                    <a:pt x="1502" y="393"/>
                  </a:cubicBezTo>
                  <a:cubicBezTo>
                    <a:pt x="1503" y="395"/>
                    <a:pt x="1504" y="395"/>
                    <a:pt x="1505" y="396"/>
                  </a:cubicBezTo>
                  <a:cubicBezTo>
                    <a:pt x="1503" y="399"/>
                    <a:pt x="1509" y="403"/>
                    <a:pt x="1504" y="407"/>
                  </a:cubicBezTo>
                  <a:close/>
                  <a:moveTo>
                    <a:pt x="1239" y="60"/>
                  </a:moveTo>
                  <a:cubicBezTo>
                    <a:pt x="1242" y="57"/>
                    <a:pt x="1244" y="56"/>
                    <a:pt x="1246" y="60"/>
                  </a:cubicBezTo>
                  <a:cubicBezTo>
                    <a:pt x="1243" y="62"/>
                    <a:pt x="1241" y="63"/>
                    <a:pt x="1239" y="60"/>
                  </a:cubicBezTo>
                  <a:close/>
                  <a:moveTo>
                    <a:pt x="1492" y="409"/>
                  </a:moveTo>
                  <a:cubicBezTo>
                    <a:pt x="1497" y="408"/>
                    <a:pt x="1502" y="407"/>
                    <a:pt x="1506" y="410"/>
                  </a:cubicBezTo>
                  <a:cubicBezTo>
                    <a:pt x="1501" y="411"/>
                    <a:pt x="1500" y="413"/>
                    <a:pt x="1496" y="412"/>
                  </a:cubicBezTo>
                  <a:cubicBezTo>
                    <a:pt x="1497" y="411"/>
                    <a:pt x="1497" y="410"/>
                    <a:pt x="1496" y="409"/>
                  </a:cubicBezTo>
                  <a:cubicBezTo>
                    <a:pt x="1494" y="410"/>
                    <a:pt x="1493" y="411"/>
                    <a:pt x="1492" y="409"/>
                  </a:cubicBezTo>
                  <a:close/>
                  <a:moveTo>
                    <a:pt x="1485" y="404"/>
                  </a:moveTo>
                  <a:cubicBezTo>
                    <a:pt x="1486" y="403"/>
                    <a:pt x="1484" y="401"/>
                    <a:pt x="1485" y="399"/>
                  </a:cubicBezTo>
                  <a:cubicBezTo>
                    <a:pt x="1490" y="395"/>
                    <a:pt x="1495" y="397"/>
                    <a:pt x="1500" y="399"/>
                  </a:cubicBezTo>
                  <a:cubicBezTo>
                    <a:pt x="1497" y="402"/>
                    <a:pt x="1499" y="405"/>
                    <a:pt x="1496" y="407"/>
                  </a:cubicBezTo>
                  <a:cubicBezTo>
                    <a:pt x="1492" y="405"/>
                    <a:pt x="1489" y="407"/>
                    <a:pt x="1485" y="404"/>
                  </a:cubicBezTo>
                  <a:close/>
                  <a:moveTo>
                    <a:pt x="1217" y="66"/>
                  </a:moveTo>
                  <a:cubicBezTo>
                    <a:pt x="1220" y="63"/>
                    <a:pt x="1223" y="60"/>
                    <a:pt x="1222" y="57"/>
                  </a:cubicBezTo>
                  <a:cubicBezTo>
                    <a:pt x="1224" y="60"/>
                    <a:pt x="1227" y="57"/>
                    <a:pt x="1230" y="58"/>
                  </a:cubicBezTo>
                  <a:cubicBezTo>
                    <a:pt x="1224" y="65"/>
                    <a:pt x="1232" y="63"/>
                    <a:pt x="1229" y="67"/>
                  </a:cubicBezTo>
                  <a:cubicBezTo>
                    <a:pt x="1225" y="62"/>
                    <a:pt x="1221" y="68"/>
                    <a:pt x="1217" y="66"/>
                  </a:cubicBezTo>
                  <a:close/>
                  <a:moveTo>
                    <a:pt x="1478" y="415"/>
                  </a:moveTo>
                  <a:cubicBezTo>
                    <a:pt x="1477" y="413"/>
                    <a:pt x="1478" y="412"/>
                    <a:pt x="1476" y="410"/>
                  </a:cubicBezTo>
                  <a:cubicBezTo>
                    <a:pt x="1475" y="411"/>
                    <a:pt x="1475" y="412"/>
                    <a:pt x="1475" y="413"/>
                  </a:cubicBezTo>
                  <a:cubicBezTo>
                    <a:pt x="1471" y="410"/>
                    <a:pt x="1473" y="408"/>
                    <a:pt x="1476" y="406"/>
                  </a:cubicBezTo>
                  <a:cubicBezTo>
                    <a:pt x="1477" y="407"/>
                    <a:pt x="1478" y="409"/>
                    <a:pt x="1480" y="408"/>
                  </a:cubicBezTo>
                  <a:cubicBezTo>
                    <a:pt x="1479" y="407"/>
                    <a:pt x="1480" y="405"/>
                    <a:pt x="1482" y="404"/>
                  </a:cubicBezTo>
                  <a:cubicBezTo>
                    <a:pt x="1482" y="405"/>
                    <a:pt x="1483" y="406"/>
                    <a:pt x="1484" y="407"/>
                  </a:cubicBezTo>
                  <a:cubicBezTo>
                    <a:pt x="1479" y="412"/>
                    <a:pt x="1480" y="410"/>
                    <a:pt x="1478" y="415"/>
                  </a:cubicBezTo>
                  <a:close/>
                  <a:moveTo>
                    <a:pt x="1467" y="400"/>
                  </a:moveTo>
                  <a:cubicBezTo>
                    <a:pt x="1463" y="402"/>
                    <a:pt x="1461" y="400"/>
                    <a:pt x="1458" y="399"/>
                  </a:cubicBezTo>
                  <a:cubicBezTo>
                    <a:pt x="1461" y="395"/>
                    <a:pt x="1467" y="394"/>
                    <a:pt x="1467" y="400"/>
                  </a:cubicBezTo>
                  <a:close/>
                  <a:moveTo>
                    <a:pt x="1446" y="407"/>
                  </a:moveTo>
                  <a:cubicBezTo>
                    <a:pt x="1444" y="407"/>
                    <a:pt x="1441" y="410"/>
                    <a:pt x="1438" y="407"/>
                  </a:cubicBezTo>
                  <a:cubicBezTo>
                    <a:pt x="1441" y="403"/>
                    <a:pt x="1443" y="407"/>
                    <a:pt x="1446" y="406"/>
                  </a:cubicBezTo>
                  <a:cubicBezTo>
                    <a:pt x="1445" y="405"/>
                    <a:pt x="1444" y="404"/>
                    <a:pt x="1445" y="403"/>
                  </a:cubicBezTo>
                  <a:cubicBezTo>
                    <a:pt x="1446" y="404"/>
                    <a:pt x="1446" y="405"/>
                    <a:pt x="1446" y="407"/>
                  </a:cubicBezTo>
                  <a:close/>
                  <a:moveTo>
                    <a:pt x="1426" y="398"/>
                  </a:moveTo>
                  <a:cubicBezTo>
                    <a:pt x="1429" y="401"/>
                    <a:pt x="1432" y="397"/>
                    <a:pt x="1435" y="401"/>
                  </a:cubicBezTo>
                  <a:cubicBezTo>
                    <a:pt x="1432" y="404"/>
                    <a:pt x="1425" y="403"/>
                    <a:pt x="1426" y="398"/>
                  </a:cubicBezTo>
                  <a:close/>
                  <a:moveTo>
                    <a:pt x="1428" y="396"/>
                  </a:moveTo>
                  <a:cubicBezTo>
                    <a:pt x="1427" y="396"/>
                    <a:pt x="1426" y="396"/>
                    <a:pt x="1425" y="397"/>
                  </a:cubicBezTo>
                  <a:cubicBezTo>
                    <a:pt x="1423" y="395"/>
                    <a:pt x="1422" y="393"/>
                    <a:pt x="1424" y="391"/>
                  </a:cubicBezTo>
                  <a:cubicBezTo>
                    <a:pt x="1425" y="392"/>
                    <a:pt x="1427" y="391"/>
                    <a:pt x="1428" y="392"/>
                  </a:cubicBezTo>
                  <a:cubicBezTo>
                    <a:pt x="1427" y="394"/>
                    <a:pt x="1429" y="395"/>
                    <a:pt x="1428" y="396"/>
                  </a:cubicBezTo>
                  <a:close/>
                  <a:moveTo>
                    <a:pt x="1408" y="394"/>
                  </a:moveTo>
                  <a:cubicBezTo>
                    <a:pt x="1413" y="389"/>
                    <a:pt x="1417" y="390"/>
                    <a:pt x="1422" y="393"/>
                  </a:cubicBezTo>
                  <a:cubicBezTo>
                    <a:pt x="1417" y="397"/>
                    <a:pt x="1413" y="392"/>
                    <a:pt x="1408" y="394"/>
                  </a:cubicBezTo>
                  <a:close/>
                  <a:moveTo>
                    <a:pt x="1404" y="405"/>
                  </a:moveTo>
                  <a:cubicBezTo>
                    <a:pt x="1406" y="398"/>
                    <a:pt x="1412" y="399"/>
                    <a:pt x="1416" y="401"/>
                  </a:cubicBezTo>
                  <a:cubicBezTo>
                    <a:pt x="1412" y="405"/>
                    <a:pt x="1408" y="408"/>
                    <a:pt x="1404" y="405"/>
                  </a:cubicBezTo>
                  <a:close/>
                  <a:moveTo>
                    <a:pt x="1383" y="390"/>
                  </a:moveTo>
                  <a:cubicBezTo>
                    <a:pt x="1382" y="388"/>
                    <a:pt x="1382" y="387"/>
                    <a:pt x="1380" y="385"/>
                  </a:cubicBezTo>
                  <a:cubicBezTo>
                    <a:pt x="1384" y="381"/>
                    <a:pt x="1388" y="380"/>
                    <a:pt x="1392" y="385"/>
                  </a:cubicBezTo>
                  <a:cubicBezTo>
                    <a:pt x="1387" y="385"/>
                    <a:pt x="1383" y="387"/>
                    <a:pt x="1383" y="390"/>
                  </a:cubicBezTo>
                  <a:close/>
                  <a:moveTo>
                    <a:pt x="1329" y="402"/>
                  </a:moveTo>
                  <a:cubicBezTo>
                    <a:pt x="1331" y="399"/>
                    <a:pt x="1326" y="401"/>
                    <a:pt x="1326" y="397"/>
                  </a:cubicBezTo>
                  <a:cubicBezTo>
                    <a:pt x="1327" y="394"/>
                    <a:pt x="1333" y="398"/>
                    <a:pt x="1332" y="401"/>
                  </a:cubicBezTo>
                  <a:cubicBezTo>
                    <a:pt x="1330" y="399"/>
                    <a:pt x="1331" y="403"/>
                    <a:pt x="1329" y="402"/>
                  </a:cubicBezTo>
                  <a:close/>
                  <a:moveTo>
                    <a:pt x="959" y="390"/>
                  </a:moveTo>
                  <a:cubicBezTo>
                    <a:pt x="957" y="388"/>
                    <a:pt x="955" y="389"/>
                    <a:pt x="952" y="386"/>
                  </a:cubicBezTo>
                  <a:cubicBezTo>
                    <a:pt x="956" y="381"/>
                    <a:pt x="960" y="381"/>
                    <a:pt x="964" y="380"/>
                  </a:cubicBezTo>
                  <a:cubicBezTo>
                    <a:pt x="964" y="381"/>
                    <a:pt x="965" y="382"/>
                    <a:pt x="966" y="383"/>
                  </a:cubicBezTo>
                  <a:cubicBezTo>
                    <a:pt x="961" y="385"/>
                    <a:pt x="962" y="384"/>
                    <a:pt x="959" y="390"/>
                  </a:cubicBezTo>
                  <a:close/>
                  <a:moveTo>
                    <a:pt x="930" y="383"/>
                  </a:moveTo>
                  <a:cubicBezTo>
                    <a:pt x="934" y="388"/>
                    <a:pt x="939" y="380"/>
                    <a:pt x="938" y="389"/>
                  </a:cubicBezTo>
                  <a:cubicBezTo>
                    <a:pt x="936" y="386"/>
                    <a:pt x="929" y="388"/>
                    <a:pt x="930" y="383"/>
                  </a:cubicBezTo>
                  <a:close/>
                  <a:moveTo>
                    <a:pt x="609" y="53"/>
                  </a:moveTo>
                  <a:cubicBezTo>
                    <a:pt x="618" y="47"/>
                    <a:pt x="601" y="50"/>
                    <a:pt x="611" y="41"/>
                  </a:cubicBezTo>
                  <a:cubicBezTo>
                    <a:pt x="613" y="46"/>
                    <a:pt x="612" y="46"/>
                    <a:pt x="616" y="47"/>
                  </a:cubicBezTo>
                  <a:cubicBezTo>
                    <a:pt x="615" y="50"/>
                    <a:pt x="613" y="57"/>
                    <a:pt x="609" y="53"/>
                  </a:cubicBezTo>
                  <a:close/>
                  <a:moveTo>
                    <a:pt x="619" y="43"/>
                  </a:moveTo>
                  <a:cubicBezTo>
                    <a:pt x="620" y="44"/>
                    <a:pt x="621" y="46"/>
                    <a:pt x="623" y="45"/>
                  </a:cubicBezTo>
                  <a:cubicBezTo>
                    <a:pt x="624" y="43"/>
                    <a:pt x="623" y="36"/>
                    <a:pt x="627" y="38"/>
                  </a:cubicBezTo>
                  <a:cubicBezTo>
                    <a:pt x="628" y="40"/>
                    <a:pt x="625" y="42"/>
                    <a:pt x="627" y="45"/>
                  </a:cubicBezTo>
                  <a:cubicBezTo>
                    <a:pt x="622" y="45"/>
                    <a:pt x="622" y="54"/>
                    <a:pt x="617" y="54"/>
                  </a:cubicBezTo>
                  <a:cubicBezTo>
                    <a:pt x="617" y="50"/>
                    <a:pt x="615" y="46"/>
                    <a:pt x="619" y="43"/>
                  </a:cubicBezTo>
                  <a:close/>
                  <a:moveTo>
                    <a:pt x="841" y="387"/>
                  </a:moveTo>
                  <a:cubicBezTo>
                    <a:pt x="838" y="389"/>
                    <a:pt x="835" y="388"/>
                    <a:pt x="832" y="387"/>
                  </a:cubicBezTo>
                  <a:cubicBezTo>
                    <a:pt x="833" y="383"/>
                    <a:pt x="837" y="385"/>
                    <a:pt x="840" y="380"/>
                  </a:cubicBezTo>
                  <a:cubicBezTo>
                    <a:pt x="843" y="383"/>
                    <a:pt x="839" y="384"/>
                    <a:pt x="841" y="387"/>
                  </a:cubicBezTo>
                  <a:close/>
                  <a:moveTo>
                    <a:pt x="596" y="52"/>
                  </a:moveTo>
                  <a:cubicBezTo>
                    <a:pt x="594" y="49"/>
                    <a:pt x="596" y="46"/>
                    <a:pt x="595" y="42"/>
                  </a:cubicBezTo>
                  <a:cubicBezTo>
                    <a:pt x="597" y="44"/>
                    <a:pt x="601" y="39"/>
                    <a:pt x="602" y="43"/>
                  </a:cubicBezTo>
                  <a:cubicBezTo>
                    <a:pt x="599" y="48"/>
                    <a:pt x="599" y="47"/>
                    <a:pt x="596" y="52"/>
                  </a:cubicBezTo>
                  <a:close/>
                  <a:moveTo>
                    <a:pt x="821" y="382"/>
                  </a:moveTo>
                  <a:cubicBezTo>
                    <a:pt x="826" y="384"/>
                    <a:pt x="825" y="377"/>
                    <a:pt x="829" y="381"/>
                  </a:cubicBezTo>
                  <a:cubicBezTo>
                    <a:pt x="830" y="383"/>
                    <a:pt x="820" y="389"/>
                    <a:pt x="821" y="382"/>
                  </a:cubicBezTo>
                  <a:close/>
                  <a:moveTo>
                    <a:pt x="593" y="51"/>
                  </a:moveTo>
                  <a:cubicBezTo>
                    <a:pt x="591" y="53"/>
                    <a:pt x="589" y="53"/>
                    <a:pt x="588" y="50"/>
                  </a:cubicBezTo>
                  <a:cubicBezTo>
                    <a:pt x="589" y="48"/>
                    <a:pt x="590" y="46"/>
                    <a:pt x="592" y="47"/>
                  </a:cubicBezTo>
                  <a:cubicBezTo>
                    <a:pt x="591" y="48"/>
                    <a:pt x="592" y="49"/>
                    <a:pt x="593" y="51"/>
                  </a:cubicBezTo>
                  <a:close/>
                  <a:moveTo>
                    <a:pt x="548" y="378"/>
                  </a:moveTo>
                  <a:cubicBezTo>
                    <a:pt x="551" y="382"/>
                    <a:pt x="555" y="376"/>
                    <a:pt x="558" y="379"/>
                  </a:cubicBezTo>
                  <a:cubicBezTo>
                    <a:pt x="555" y="384"/>
                    <a:pt x="547" y="383"/>
                    <a:pt x="548" y="378"/>
                  </a:cubicBezTo>
                  <a:close/>
                  <a:moveTo>
                    <a:pt x="534" y="378"/>
                  </a:moveTo>
                  <a:cubicBezTo>
                    <a:pt x="538" y="379"/>
                    <a:pt x="543" y="377"/>
                    <a:pt x="547" y="381"/>
                  </a:cubicBezTo>
                  <a:cubicBezTo>
                    <a:pt x="542" y="385"/>
                    <a:pt x="537" y="384"/>
                    <a:pt x="534" y="378"/>
                  </a:cubicBezTo>
                  <a:close/>
                  <a:moveTo>
                    <a:pt x="527" y="382"/>
                  </a:moveTo>
                  <a:cubicBezTo>
                    <a:pt x="531" y="379"/>
                    <a:pt x="531" y="379"/>
                    <a:pt x="531" y="379"/>
                  </a:cubicBezTo>
                  <a:cubicBezTo>
                    <a:pt x="532" y="380"/>
                    <a:pt x="532" y="381"/>
                    <a:pt x="533" y="382"/>
                  </a:cubicBezTo>
                  <a:cubicBezTo>
                    <a:pt x="530" y="386"/>
                    <a:pt x="529" y="383"/>
                    <a:pt x="527" y="382"/>
                  </a:cubicBezTo>
                  <a:close/>
                  <a:moveTo>
                    <a:pt x="261" y="187"/>
                  </a:moveTo>
                  <a:cubicBezTo>
                    <a:pt x="259" y="183"/>
                    <a:pt x="261" y="180"/>
                    <a:pt x="264" y="177"/>
                  </a:cubicBezTo>
                  <a:cubicBezTo>
                    <a:pt x="269" y="175"/>
                    <a:pt x="275" y="176"/>
                    <a:pt x="282" y="172"/>
                  </a:cubicBezTo>
                  <a:cubicBezTo>
                    <a:pt x="283" y="173"/>
                    <a:pt x="284" y="175"/>
                    <a:pt x="283" y="176"/>
                  </a:cubicBezTo>
                  <a:cubicBezTo>
                    <a:pt x="278" y="181"/>
                    <a:pt x="269" y="184"/>
                    <a:pt x="261" y="187"/>
                  </a:cubicBezTo>
                  <a:close/>
                  <a:moveTo>
                    <a:pt x="237" y="185"/>
                  </a:moveTo>
                  <a:cubicBezTo>
                    <a:pt x="236" y="183"/>
                    <a:pt x="235" y="181"/>
                    <a:pt x="236" y="179"/>
                  </a:cubicBezTo>
                  <a:cubicBezTo>
                    <a:pt x="242" y="179"/>
                    <a:pt x="248" y="176"/>
                    <a:pt x="254" y="177"/>
                  </a:cubicBezTo>
                  <a:cubicBezTo>
                    <a:pt x="249" y="180"/>
                    <a:pt x="243" y="182"/>
                    <a:pt x="237" y="185"/>
                  </a:cubicBezTo>
                  <a:close/>
                  <a:moveTo>
                    <a:pt x="365" y="380"/>
                  </a:moveTo>
                  <a:cubicBezTo>
                    <a:pt x="366" y="376"/>
                    <a:pt x="373" y="373"/>
                    <a:pt x="376" y="376"/>
                  </a:cubicBezTo>
                  <a:cubicBezTo>
                    <a:pt x="372" y="381"/>
                    <a:pt x="369" y="380"/>
                    <a:pt x="365" y="380"/>
                  </a:cubicBezTo>
                  <a:close/>
                  <a:moveTo>
                    <a:pt x="210" y="193"/>
                  </a:moveTo>
                  <a:cubicBezTo>
                    <a:pt x="218" y="188"/>
                    <a:pt x="225" y="187"/>
                    <a:pt x="229" y="179"/>
                  </a:cubicBezTo>
                  <a:cubicBezTo>
                    <a:pt x="232" y="183"/>
                    <a:pt x="232" y="183"/>
                    <a:pt x="232" y="183"/>
                  </a:cubicBezTo>
                  <a:cubicBezTo>
                    <a:pt x="227" y="185"/>
                    <a:pt x="220" y="198"/>
                    <a:pt x="210" y="193"/>
                  </a:cubicBezTo>
                  <a:close/>
                  <a:moveTo>
                    <a:pt x="302" y="405"/>
                  </a:moveTo>
                  <a:cubicBezTo>
                    <a:pt x="300" y="406"/>
                    <a:pt x="299" y="407"/>
                    <a:pt x="297" y="407"/>
                  </a:cubicBezTo>
                  <a:cubicBezTo>
                    <a:pt x="293" y="402"/>
                    <a:pt x="301" y="398"/>
                    <a:pt x="295" y="392"/>
                  </a:cubicBezTo>
                  <a:cubicBezTo>
                    <a:pt x="299" y="392"/>
                    <a:pt x="302" y="388"/>
                    <a:pt x="305" y="393"/>
                  </a:cubicBezTo>
                  <a:cubicBezTo>
                    <a:pt x="299" y="392"/>
                    <a:pt x="297" y="399"/>
                    <a:pt x="302" y="405"/>
                  </a:cubicBezTo>
                  <a:close/>
                  <a:moveTo>
                    <a:pt x="144" y="186"/>
                  </a:moveTo>
                  <a:cubicBezTo>
                    <a:pt x="141" y="183"/>
                    <a:pt x="144" y="181"/>
                    <a:pt x="144" y="178"/>
                  </a:cubicBezTo>
                  <a:cubicBezTo>
                    <a:pt x="146" y="180"/>
                    <a:pt x="148" y="177"/>
                    <a:pt x="150" y="181"/>
                  </a:cubicBezTo>
                  <a:cubicBezTo>
                    <a:pt x="148" y="184"/>
                    <a:pt x="146" y="182"/>
                    <a:pt x="144" y="186"/>
                  </a:cubicBezTo>
                  <a:close/>
                  <a:moveTo>
                    <a:pt x="175" y="271"/>
                  </a:moveTo>
                  <a:cubicBezTo>
                    <a:pt x="173" y="269"/>
                    <a:pt x="171" y="277"/>
                    <a:pt x="170" y="279"/>
                  </a:cubicBezTo>
                  <a:cubicBezTo>
                    <a:pt x="166" y="276"/>
                    <a:pt x="169" y="274"/>
                    <a:pt x="168" y="272"/>
                  </a:cubicBezTo>
                  <a:cubicBezTo>
                    <a:pt x="168" y="273"/>
                    <a:pt x="167" y="273"/>
                    <a:pt x="166" y="271"/>
                  </a:cubicBezTo>
                  <a:cubicBezTo>
                    <a:pt x="170" y="270"/>
                    <a:pt x="174" y="271"/>
                    <a:pt x="172" y="264"/>
                  </a:cubicBezTo>
                  <a:cubicBezTo>
                    <a:pt x="174" y="265"/>
                    <a:pt x="176" y="268"/>
                    <a:pt x="175" y="271"/>
                  </a:cubicBezTo>
                  <a:close/>
                  <a:moveTo>
                    <a:pt x="203" y="370"/>
                  </a:moveTo>
                  <a:cubicBezTo>
                    <a:pt x="205" y="373"/>
                    <a:pt x="208" y="367"/>
                    <a:pt x="209" y="372"/>
                  </a:cubicBezTo>
                  <a:cubicBezTo>
                    <a:pt x="207" y="376"/>
                    <a:pt x="202" y="374"/>
                    <a:pt x="203" y="370"/>
                  </a:cubicBezTo>
                  <a:close/>
                  <a:moveTo>
                    <a:pt x="181" y="368"/>
                  </a:moveTo>
                  <a:cubicBezTo>
                    <a:pt x="185" y="365"/>
                    <a:pt x="189" y="362"/>
                    <a:pt x="193" y="366"/>
                  </a:cubicBezTo>
                  <a:cubicBezTo>
                    <a:pt x="189" y="366"/>
                    <a:pt x="184" y="372"/>
                    <a:pt x="181" y="368"/>
                  </a:cubicBezTo>
                  <a:close/>
                  <a:moveTo>
                    <a:pt x="164" y="365"/>
                  </a:moveTo>
                  <a:cubicBezTo>
                    <a:pt x="167" y="363"/>
                    <a:pt x="169" y="361"/>
                    <a:pt x="171" y="365"/>
                  </a:cubicBezTo>
                  <a:cubicBezTo>
                    <a:pt x="169" y="368"/>
                    <a:pt x="166" y="367"/>
                    <a:pt x="164" y="365"/>
                  </a:cubicBezTo>
                  <a:close/>
                  <a:moveTo>
                    <a:pt x="165" y="385"/>
                  </a:moveTo>
                  <a:cubicBezTo>
                    <a:pt x="163" y="382"/>
                    <a:pt x="162" y="382"/>
                    <a:pt x="162" y="385"/>
                  </a:cubicBezTo>
                  <a:cubicBezTo>
                    <a:pt x="158" y="381"/>
                    <a:pt x="166" y="378"/>
                    <a:pt x="167" y="381"/>
                  </a:cubicBezTo>
                  <a:cubicBezTo>
                    <a:pt x="165" y="383"/>
                    <a:pt x="165" y="384"/>
                    <a:pt x="165" y="385"/>
                  </a:cubicBezTo>
                  <a:close/>
                  <a:moveTo>
                    <a:pt x="21" y="347"/>
                  </a:moveTo>
                  <a:cubicBezTo>
                    <a:pt x="21" y="345"/>
                    <a:pt x="22" y="343"/>
                    <a:pt x="23" y="342"/>
                  </a:cubicBezTo>
                  <a:cubicBezTo>
                    <a:pt x="24" y="341"/>
                    <a:pt x="26" y="340"/>
                    <a:pt x="27" y="340"/>
                  </a:cubicBezTo>
                  <a:cubicBezTo>
                    <a:pt x="27" y="343"/>
                    <a:pt x="23" y="350"/>
                    <a:pt x="21" y="34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4546"/>
            <p:cNvSpPr>
              <a:spLocks/>
            </p:cNvSpPr>
            <p:nvPr/>
          </p:nvSpPr>
          <p:spPr bwMode="auto">
            <a:xfrm>
              <a:off x="8426450" y="7610475"/>
              <a:ext cx="115888" cy="34925"/>
            </a:xfrm>
            <a:custGeom>
              <a:avLst/>
              <a:gdLst>
                <a:gd name="T0" fmla="*/ 30 w 31"/>
                <a:gd name="T1" fmla="*/ 3 h 9"/>
                <a:gd name="T2" fmla="*/ 29 w 31"/>
                <a:gd name="T3" fmla="*/ 0 h 9"/>
                <a:gd name="T4" fmla="*/ 0 w 31"/>
                <a:gd name="T5" fmla="*/ 5 h 9"/>
                <a:gd name="T6" fmla="*/ 24 w 31"/>
                <a:gd name="T7" fmla="*/ 9 h 9"/>
                <a:gd name="T8" fmla="*/ 23 w 31"/>
                <a:gd name="T9" fmla="*/ 5 h 9"/>
                <a:gd name="T10" fmla="*/ 30 w 31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9">
                  <a:moveTo>
                    <a:pt x="30" y="3"/>
                  </a:moveTo>
                  <a:cubicBezTo>
                    <a:pt x="31" y="1"/>
                    <a:pt x="28" y="2"/>
                    <a:pt x="29" y="0"/>
                  </a:cubicBezTo>
                  <a:cubicBezTo>
                    <a:pt x="19" y="9"/>
                    <a:pt x="10" y="1"/>
                    <a:pt x="0" y="5"/>
                  </a:cubicBezTo>
                  <a:cubicBezTo>
                    <a:pt x="8" y="9"/>
                    <a:pt x="16" y="9"/>
                    <a:pt x="24" y="9"/>
                  </a:cubicBezTo>
                  <a:cubicBezTo>
                    <a:pt x="25" y="7"/>
                    <a:pt x="24" y="6"/>
                    <a:pt x="23" y="5"/>
                  </a:cubicBezTo>
                  <a:cubicBezTo>
                    <a:pt x="25" y="4"/>
                    <a:pt x="28" y="2"/>
                    <a:pt x="3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4547"/>
            <p:cNvSpPr>
              <a:spLocks/>
            </p:cNvSpPr>
            <p:nvPr/>
          </p:nvSpPr>
          <p:spPr bwMode="auto">
            <a:xfrm>
              <a:off x="10833100" y="6364287"/>
              <a:ext cx="33338" cy="26988"/>
            </a:xfrm>
            <a:custGeom>
              <a:avLst/>
              <a:gdLst>
                <a:gd name="T0" fmla="*/ 9 w 9"/>
                <a:gd name="T1" fmla="*/ 3 h 7"/>
                <a:gd name="T2" fmla="*/ 0 w 9"/>
                <a:gd name="T3" fmla="*/ 4 h 7"/>
                <a:gd name="T4" fmla="*/ 9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3"/>
                  </a:moveTo>
                  <a:cubicBezTo>
                    <a:pt x="6" y="0"/>
                    <a:pt x="2" y="4"/>
                    <a:pt x="0" y="4"/>
                  </a:cubicBezTo>
                  <a:cubicBezTo>
                    <a:pt x="2" y="5"/>
                    <a:pt x="5" y="7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Freeform 4548"/>
            <p:cNvSpPr>
              <a:spLocks/>
            </p:cNvSpPr>
            <p:nvPr/>
          </p:nvSpPr>
          <p:spPr bwMode="auto">
            <a:xfrm>
              <a:off x="10236200" y="6405562"/>
              <a:ext cx="33338" cy="23813"/>
            </a:xfrm>
            <a:custGeom>
              <a:avLst/>
              <a:gdLst>
                <a:gd name="T0" fmla="*/ 6 w 9"/>
                <a:gd name="T1" fmla="*/ 6 h 6"/>
                <a:gd name="T2" fmla="*/ 9 w 9"/>
                <a:gd name="T3" fmla="*/ 1 h 6"/>
                <a:gd name="T4" fmla="*/ 4 w 9"/>
                <a:gd name="T5" fmla="*/ 4 h 6"/>
                <a:gd name="T6" fmla="*/ 2 w 9"/>
                <a:gd name="T7" fmla="*/ 0 h 6"/>
                <a:gd name="T8" fmla="*/ 6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6" y="6"/>
                  </a:moveTo>
                  <a:cubicBezTo>
                    <a:pt x="8" y="5"/>
                    <a:pt x="8" y="3"/>
                    <a:pt x="9" y="1"/>
                  </a:cubicBezTo>
                  <a:cubicBezTo>
                    <a:pt x="7" y="0"/>
                    <a:pt x="6" y="3"/>
                    <a:pt x="4" y="4"/>
                  </a:cubicBezTo>
                  <a:cubicBezTo>
                    <a:pt x="4" y="3"/>
                    <a:pt x="4" y="1"/>
                    <a:pt x="2" y="0"/>
                  </a:cubicBezTo>
                  <a:cubicBezTo>
                    <a:pt x="0" y="4"/>
                    <a:pt x="3" y="4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4549"/>
            <p:cNvSpPr>
              <a:spLocks/>
            </p:cNvSpPr>
            <p:nvPr/>
          </p:nvSpPr>
          <p:spPr bwMode="auto">
            <a:xfrm>
              <a:off x="10712450" y="6996112"/>
              <a:ext cx="41275" cy="41275"/>
            </a:xfrm>
            <a:custGeom>
              <a:avLst/>
              <a:gdLst>
                <a:gd name="T0" fmla="*/ 7 w 11"/>
                <a:gd name="T1" fmla="*/ 7 h 11"/>
                <a:gd name="T2" fmla="*/ 2 w 11"/>
                <a:gd name="T3" fmla="*/ 0 h 11"/>
                <a:gd name="T4" fmla="*/ 1 w 11"/>
                <a:gd name="T5" fmla="*/ 7 h 11"/>
                <a:gd name="T6" fmla="*/ 7 w 11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7" y="7"/>
                  </a:moveTo>
                  <a:cubicBezTo>
                    <a:pt x="11" y="6"/>
                    <a:pt x="1" y="6"/>
                    <a:pt x="2" y="0"/>
                  </a:cubicBezTo>
                  <a:cubicBezTo>
                    <a:pt x="0" y="3"/>
                    <a:pt x="1" y="5"/>
                    <a:pt x="1" y="7"/>
                  </a:cubicBezTo>
                  <a:cubicBezTo>
                    <a:pt x="4" y="11"/>
                    <a:pt x="3" y="3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4550"/>
            <p:cNvSpPr>
              <a:spLocks/>
            </p:cNvSpPr>
            <p:nvPr/>
          </p:nvSpPr>
          <p:spPr bwMode="auto">
            <a:xfrm>
              <a:off x="10502900" y="6754812"/>
              <a:ext cx="33338" cy="23813"/>
            </a:xfrm>
            <a:custGeom>
              <a:avLst/>
              <a:gdLst>
                <a:gd name="T0" fmla="*/ 7 w 9"/>
                <a:gd name="T1" fmla="*/ 6 h 6"/>
                <a:gd name="T2" fmla="*/ 7 w 9"/>
                <a:gd name="T3" fmla="*/ 0 h 6"/>
                <a:gd name="T4" fmla="*/ 2 w 9"/>
                <a:gd name="T5" fmla="*/ 3 h 6"/>
                <a:gd name="T6" fmla="*/ 7 w 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9" y="4"/>
                    <a:pt x="9" y="2"/>
                    <a:pt x="7" y="0"/>
                  </a:cubicBezTo>
                  <a:cubicBezTo>
                    <a:pt x="7" y="3"/>
                    <a:pt x="5" y="4"/>
                    <a:pt x="2" y="3"/>
                  </a:cubicBezTo>
                  <a:cubicBezTo>
                    <a:pt x="0" y="6"/>
                    <a:pt x="6" y="5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4551"/>
            <p:cNvSpPr>
              <a:spLocks/>
            </p:cNvSpPr>
            <p:nvPr/>
          </p:nvSpPr>
          <p:spPr bwMode="auto">
            <a:xfrm>
              <a:off x="10555288" y="6864350"/>
              <a:ext cx="25400" cy="25400"/>
            </a:xfrm>
            <a:custGeom>
              <a:avLst/>
              <a:gdLst>
                <a:gd name="T0" fmla="*/ 2 w 7"/>
                <a:gd name="T1" fmla="*/ 2 h 7"/>
                <a:gd name="T2" fmla="*/ 3 w 7"/>
                <a:gd name="T3" fmla="*/ 7 h 7"/>
                <a:gd name="T4" fmla="*/ 7 w 7"/>
                <a:gd name="T5" fmla="*/ 1 h 7"/>
                <a:gd name="T6" fmla="*/ 1 w 7"/>
                <a:gd name="T7" fmla="*/ 1 h 7"/>
                <a:gd name="T8" fmla="*/ 2 w 7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2"/>
                  </a:moveTo>
                  <a:cubicBezTo>
                    <a:pt x="2" y="4"/>
                    <a:pt x="1" y="6"/>
                    <a:pt x="3" y="7"/>
                  </a:cubicBezTo>
                  <a:cubicBezTo>
                    <a:pt x="5" y="5"/>
                    <a:pt x="6" y="4"/>
                    <a:pt x="7" y="1"/>
                  </a:cubicBezTo>
                  <a:cubicBezTo>
                    <a:pt x="5" y="0"/>
                    <a:pt x="3" y="4"/>
                    <a:pt x="1" y="1"/>
                  </a:cubicBezTo>
                  <a:cubicBezTo>
                    <a:pt x="0" y="2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4552"/>
            <p:cNvSpPr>
              <a:spLocks/>
            </p:cNvSpPr>
            <p:nvPr/>
          </p:nvSpPr>
          <p:spPr bwMode="auto">
            <a:xfrm>
              <a:off x="10013950" y="6286500"/>
              <a:ext cx="87313" cy="44450"/>
            </a:xfrm>
            <a:custGeom>
              <a:avLst/>
              <a:gdLst>
                <a:gd name="T0" fmla="*/ 23 w 23"/>
                <a:gd name="T1" fmla="*/ 5 h 12"/>
                <a:gd name="T2" fmla="*/ 20 w 23"/>
                <a:gd name="T3" fmla="*/ 9 h 12"/>
                <a:gd name="T4" fmla="*/ 16 w 23"/>
                <a:gd name="T5" fmla="*/ 5 h 12"/>
                <a:gd name="T6" fmla="*/ 2 w 23"/>
                <a:gd name="T7" fmla="*/ 6 h 12"/>
                <a:gd name="T8" fmla="*/ 0 w 23"/>
                <a:gd name="T9" fmla="*/ 12 h 12"/>
                <a:gd name="T10" fmla="*/ 18 w 23"/>
                <a:gd name="T11" fmla="*/ 12 h 12"/>
                <a:gd name="T12" fmla="*/ 23 w 23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3" y="5"/>
                  </a:moveTo>
                  <a:cubicBezTo>
                    <a:pt x="20" y="0"/>
                    <a:pt x="21" y="8"/>
                    <a:pt x="20" y="9"/>
                  </a:cubicBezTo>
                  <a:cubicBezTo>
                    <a:pt x="17" y="11"/>
                    <a:pt x="19" y="6"/>
                    <a:pt x="16" y="5"/>
                  </a:cubicBezTo>
                  <a:cubicBezTo>
                    <a:pt x="11" y="11"/>
                    <a:pt x="6" y="9"/>
                    <a:pt x="2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4" y="9"/>
                    <a:pt x="12" y="8"/>
                    <a:pt x="18" y="12"/>
                  </a:cubicBezTo>
                  <a:cubicBezTo>
                    <a:pt x="21" y="8"/>
                    <a:pt x="23" y="9"/>
                    <a:pt x="2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4553"/>
            <p:cNvSpPr>
              <a:spLocks/>
            </p:cNvSpPr>
            <p:nvPr/>
          </p:nvSpPr>
          <p:spPr bwMode="auto">
            <a:xfrm>
              <a:off x="10483850" y="6961187"/>
              <a:ext cx="107950" cy="60325"/>
            </a:xfrm>
            <a:custGeom>
              <a:avLst/>
              <a:gdLst>
                <a:gd name="T0" fmla="*/ 29 w 29"/>
                <a:gd name="T1" fmla="*/ 1 h 16"/>
                <a:gd name="T2" fmla="*/ 0 w 29"/>
                <a:gd name="T3" fmla="*/ 6 h 16"/>
                <a:gd name="T4" fmla="*/ 3 w 29"/>
                <a:gd name="T5" fmla="*/ 9 h 16"/>
                <a:gd name="T6" fmla="*/ 9 w 29"/>
                <a:gd name="T7" fmla="*/ 6 h 16"/>
                <a:gd name="T8" fmla="*/ 19 w 29"/>
                <a:gd name="T9" fmla="*/ 12 h 16"/>
                <a:gd name="T10" fmla="*/ 29 w 29"/>
                <a:gd name="T1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6">
                  <a:moveTo>
                    <a:pt x="29" y="1"/>
                  </a:moveTo>
                  <a:cubicBezTo>
                    <a:pt x="18" y="2"/>
                    <a:pt x="11" y="0"/>
                    <a:pt x="0" y="6"/>
                  </a:cubicBezTo>
                  <a:cubicBezTo>
                    <a:pt x="1" y="8"/>
                    <a:pt x="4" y="7"/>
                    <a:pt x="3" y="9"/>
                  </a:cubicBezTo>
                  <a:cubicBezTo>
                    <a:pt x="7" y="11"/>
                    <a:pt x="5" y="7"/>
                    <a:pt x="9" y="6"/>
                  </a:cubicBezTo>
                  <a:cubicBezTo>
                    <a:pt x="8" y="11"/>
                    <a:pt x="23" y="8"/>
                    <a:pt x="19" y="12"/>
                  </a:cubicBezTo>
                  <a:cubicBezTo>
                    <a:pt x="21" y="16"/>
                    <a:pt x="27" y="6"/>
                    <a:pt x="2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4554"/>
            <p:cNvSpPr>
              <a:spLocks/>
            </p:cNvSpPr>
            <p:nvPr/>
          </p:nvSpPr>
          <p:spPr bwMode="auto">
            <a:xfrm>
              <a:off x="9859963" y="6154737"/>
              <a:ext cx="71438" cy="14288"/>
            </a:xfrm>
            <a:custGeom>
              <a:avLst/>
              <a:gdLst>
                <a:gd name="T0" fmla="*/ 19 w 19"/>
                <a:gd name="T1" fmla="*/ 4 h 4"/>
                <a:gd name="T2" fmla="*/ 0 w 19"/>
                <a:gd name="T3" fmla="*/ 2 h 4"/>
                <a:gd name="T4" fmla="*/ 19 w 19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">
                  <a:moveTo>
                    <a:pt x="19" y="4"/>
                  </a:moveTo>
                  <a:cubicBezTo>
                    <a:pt x="16" y="0"/>
                    <a:pt x="6" y="0"/>
                    <a:pt x="0" y="2"/>
                  </a:cubicBezTo>
                  <a:cubicBezTo>
                    <a:pt x="6" y="2"/>
                    <a:pt x="12" y="3"/>
                    <a:pt x="1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4555"/>
            <p:cNvSpPr>
              <a:spLocks/>
            </p:cNvSpPr>
            <p:nvPr/>
          </p:nvSpPr>
          <p:spPr bwMode="auto">
            <a:xfrm>
              <a:off x="11004550" y="7599362"/>
              <a:ext cx="34925" cy="30163"/>
            </a:xfrm>
            <a:custGeom>
              <a:avLst/>
              <a:gdLst>
                <a:gd name="T0" fmla="*/ 3 w 9"/>
                <a:gd name="T1" fmla="*/ 8 h 8"/>
                <a:gd name="T2" fmla="*/ 9 w 9"/>
                <a:gd name="T3" fmla="*/ 2 h 8"/>
                <a:gd name="T4" fmla="*/ 1 w 9"/>
                <a:gd name="T5" fmla="*/ 5 h 8"/>
                <a:gd name="T6" fmla="*/ 3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4"/>
                    <a:pt x="6" y="6"/>
                    <a:pt x="9" y="2"/>
                  </a:cubicBezTo>
                  <a:cubicBezTo>
                    <a:pt x="3" y="0"/>
                    <a:pt x="3" y="3"/>
                    <a:pt x="1" y="5"/>
                  </a:cubicBezTo>
                  <a:cubicBezTo>
                    <a:pt x="0" y="7"/>
                    <a:pt x="2" y="6"/>
                    <a:pt x="3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4556"/>
            <p:cNvSpPr>
              <a:spLocks/>
            </p:cNvSpPr>
            <p:nvPr/>
          </p:nvSpPr>
          <p:spPr bwMode="auto">
            <a:xfrm>
              <a:off x="10467975" y="6954837"/>
              <a:ext cx="38100" cy="33338"/>
            </a:xfrm>
            <a:custGeom>
              <a:avLst/>
              <a:gdLst>
                <a:gd name="T0" fmla="*/ 10 w 10"/>
                <a:gd name="T1" fmla="*/ 2 h 9"/>
                <a:gd name="T2" fmla="*/ 0 w 10"/>
                <a:gd name="T3" fmla="*/ 4 h 9"/>
                <a:gd name="T4" fmla="*/ 10 w 10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2"/>
                  </a:moveTo>
                  <a:cubicBezTo>
                    <a:pt x="6" y="3"/>
                    <a:pt x="3" y="0"/>
                    <a:pt x="0" y="4"/>
                  </a:cubicBezTo>
                  <a:cubicBezTo>
                    <a:pt x="3" y="9"/>
                    <a:pt x="6" y="3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4557"/>
            <p:cNvSpPr>
              <a:spLocks/>
            </p:cNvSpPr>
            <p:nvPr/>
          </p:nvSpPr>
          <p:spPr bwMode="auto">
            <a:xfrm>
              <a:off x="9939338" y="6346825"/>
              <a:ext cx="33338" cy="25400"/>
            </a:xfrm>
            <a:custGeom>
              <a:avLst/>
              <a:gdLst>
                <a:gd name="T0" fmla="*/ 7 w 9"/>
                <a:gd name="T1" fmla="*/ 7 h 7"/>
                <a:gd name="T2" fmla="*/ 8 w 9"/>
                <a:gd name="T3" fmla="*/ 2 h 7"/>
                <a:gd name="T4" fmla="*/ 1 w 9"/>
                <a:gd name="T5" fmla="*/ 3 h 7"/>
                <a:gd name="T6" fmla="*/ 7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9" y="6"/>
                    <a:pt x="6" y="4"/>
                    <a:pt x="8" y="2"/>
                  </a:cubicBezTo>
                  <a:cubicBezTo>
                    <a:pt x="6" y="0"/>
                    <a:pt x="4" y="3"/>
                    <a:pt x="1" y="3"/>
                  </a:cubicBezTo>
                  <a:cubicBezTo>
                    <a:pt x="0" y="6"/>
                    <a:pt x="6" y="2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4558"/>
            <p:cNvSpPr>
              <a:spLocks/>
            </p:cNvSpPr>
            <p:nvPr/>
          </p:nvSpPr>
          <p:spPr bwMode="auto">
            <a:xfrm>
              <a:off x="10663238" y="7408862"/>
              <a:ext cx="38100" cy="36513"/>
            </a:xfrm>
            <a:custGeom>
              <a:avLst/>
              <a:gdLst>
                <a:gd name="T0" fmla="*/ 4 w 10"/>
                <a:gd name="T1" fmla="*/ 0 h 10"/>
                <a:gd name="T2" fmla="*/ 5 w 10"/>
                <a:gd name="T3" fmla="*/ 3 h 10"/>
                <a:gd name="T4" fmla="*/ 0 w 10"/>
                <a:gd name="T5" fmla="*/ 6 h 10"/>
                <a:gd name="T6" fmla="*/ 10 w 10"/>
                <a:gd name="T7" fmla="*/ 5 h 10"/>
                <a:gd name="T8" fmla="*/ 4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4" y="0"/>
                  </a:moveTo>
                  <a:cubicBezTo>
                    <a:pt x="4" y="1"/>
                    <a:pt x="5" y="2"/>
                    <a:pt x="5" y="3"/>
                  </a:cubicBezTo>
                  <a:cubicBezTo>
                    <a:pt x="3" y="5"/>
                    <a:pt x="2" y="3"/>
                    <a:pt x="0" y="6"/>
                  </a:cubicBezTo>
                  <a:cubicBezTo>
                    <a:pt x="3" y="8"/>
                    <a:pt x="7" y="10"/>
                    <a:pt x="10" y="5"/>
                  </a:cubicBezTo>
                  <a:cubicBezTo>
                    <a:pt x="7" y="3"/>
                    <a:pt x="6" y="5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4559"/>
            <p:cNvSpPr>
              <a:spLocks/>
            </p:cNvSpPr>
            <p:nvPr/>
          </p:nvSpPr>
          <p:spPr bwMode="auto">
            <a:xfrm>
              <a:off x="10266363" y="7153275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4 w 13"/>
                <a:gd name="T3" fmla="*/ 0 h 8"/>
                <a:gd name="T4" fmla="*/ 0 w 13"/>
                <a:gd name="T5" fmla="*/ 8 h 8"/>
                <a:gd name="T6" fmla="*/ 13 w 13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8" y="5"/>
                    <a:pt x="9" y="0"/>
                    <a:pt x="4" y="0"/>
                  </a:cubicBezTo>
                  <a:cubicBezTo>
                    <a:pt x="2" y="5"/>
                    <a:pt x="2" y="5"/>
                    <a:pt x="0" y="8"/>
                  </a:cubicBezTo>
                  <a:cubicBezTo>
                    <a:pt x="4" y="6"/>
                    <a:pt x="12" y="6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Freeform 4560"/>
            <p:cNvSpPr>
              <a:spLocks/>
            </p:cNvSpPr>
            <p:nvPr/>
          </p:nvSpPr>
          <p:spPr bwMode="auto">
            <a:xfrm>
              <a:off x="9564688" y="6275387"/>
              <a:ext cx="47625" cy="52388"/>
            </a:xfrm>
            <a:custGeom>
              <a:avLst/>
              <a:gdLst>
                <a:gd name="T0" fmla="*/ 6 w 13"/>
                <a:gd name="T1" fmla="*/ 5 h 14"/>
                <a:gd name="T2" fmla="*/ 3 w 13"/>
                <a:gd name="T3" fmla="*/ 11 h 14"/>
                <a:gd name="T4" fmla="*/ 9 w 13"/>
                <a:gd name="T5" fmla="*/ 12 h 14"/>
                <a:gd name="T6" fmla="*/ 9 w 13"/>
                <a:gd name="T7" fmla="*/ 0 h 14"/>
                <a:gd name="T8" fmla="*/ 2 w 13"/>
                <a:gd name="T9" fmla="*/ 2 h 14"/>
                <a:gd name="T10" fmla="*/ 6 w 13"/>
                <a:gd name="T11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6" y="5"/>
                  </a:moveTo>
                  <a:cubicBezTo>
                    <a:pt x="8" y="9"/>
                    <a:pt x="2" y="7"/>
                    <a:pt x="3" y="11"/>
                  </a:cubicBezTo>
                  <a:cubicBezTo>
                    <a:pt x="5" y="14"/>
                    <a:pt x="7" y="8"/>
                    <a:pt x="9" y="12"/>
                  </a:cubicBezTo>
                  <a:cubicBezTo>
                    <a:pt x="8" y="8"/>
                    <a:pt x="13" y="6"/>
                    <a:pt x="9" y="0"/>
                  </a:cubicBezTo>
                  <a:cubicBezTo>
                    <a:pt x="7" y="2"/>
                    <a:pt x="4" y="3"/>
                    <a:pt x="2" y="2"/>
                  </a:cubicBezTo>
                  <a:cubicBezTo>
                    <a:pt x="0" y="4"/>
                    <a:pt x="5" y="4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Freeform 4561"/>
            <p:cNvSpPr>
              <a:spLocks/>
            </p:cNvSpPr>
            <p:nvPr/>
          </p:nvSpPr>
          <p:spPr bwMode="auto">
            <a:xfrm>
              <a:off x="9469438" y="6264275"/>
              <a:ext cx="60325" cy="25400"/>
            </a:xfrm>
            <a:custGeom>
              <a:avLst/>
              <a:gdLst>
                <a:gd name="T0" fmla="*/ 16 w 16"/>
                <a:gd name="T1" fmla="*/ 3 h 7"/>
                <a:gd name="T2" fmla="*/ 3 w 16"/>
                <a:gd name="T3" fmla="*/ 0 h 7"/>
                <a:gd name="T4" fmla="*/ 4 w 16"/>
                <a:gd name="T5" fmla="*/ 5 h 7"/>
                <a:gd name="T6" fmla="*/ 16 w 1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7">
                  <a:moveTo>
                    <a:pt x="16" y="3"/>
                  </a:moveTo>
                  <a:cubicBezTo>
                    <a:pt x="12" y="0"/>
                    <a:pt x="7" y="7"/>
                    <a:pt x="3" y="0"/>
                  </a:cubicBezTo>
                  <a:cubicBezTo>
                    <a:pt x="0" y="4"/>
                    <a:pt x="6" y="3"/>
                    <a:pt x="4" y="5"/>
                  </a:cubicBezTo>
                  <a:cubicBezTo>
                    <a:pt x="8" y="5"/>
                    <a:pt x="12" y="5"/>
                    <a:pt x="1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4562"/>
            <p:cNvSpPr>
              <a:spLocks/>
            </p:cNvSpPr>
            <p:nvPr/>
          </p:nvSpPr>
          <p:spPr bwMode="auto">
            <a:xfrm>
              <a:off x="9402763" y="6270625"/>
              <a:ext cx="120650" cy="46038"/>
            </a:xfrm>
            <a:custGeom>
              <a:avLst/>
              <a:gdLst>
                <a:gd name="T0" fmla="*/ 15 w 32"/>
                <a:gd name="T1" fmla="*/ 5 h 12"/>
                <a:gd name="T2" fmla="*/ 17 w 32"/>
                <a:gd name="T3" fmla="*/ 10 h 12"/>
                <a:gd name="T4" fmla="*/ 32 w 32"/>
                <a:gd name="T5" fmla="*/ 12 h 12"/>
                <a:gd name="T6" fmla="*/ 19 w 32"/>
                <a:gd name="T7" fmla="*/ 2 h 12"/>
                <a:gd name="T8" fmla="*/ 10 w 32"/>
                <a:gd name="T9" fmla="*/ 0 h 12"/>
                <a:gd name="T10" fmla="*/ 0 w 32"/>
                <a:gd name="T11" fmla="*/ 6 h 12"/>
                <a:gd name="T12" fmla="*/ 5 w 32"/>
                <a:gd name="T13" fmla="*/ 9 h 12"/>
                <a:gd name="T14" fmla="*/ 7 w 32"/>
                <a:gd name="T15" fmla="*/ 4 h 12"/>
                <a:gd name="T16" fmla="*/ 9 w 32"/>
                <a:gd name="T17" fmla="*/ 3 h 12"/>
                <a:gd name="T18" fmla="*/ 11 w 32"/>
                <a:gd name="T19" fmla="*/ 9 h 12"/>
                <a:gd name="T20" fmla="*/ 15 w 32"/>
                <a:gd name="T2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2">
                  <a:moveTo>
                    <a:pt x="15" y="5"/>
                  </a:moveTo>
                  <a:cubicBezTo>
                    <a:pt x="16" y="7"/>
                    <a:pt x="15" y="8"/>
                    <a:pt x="17" y="10"/>
                  </a:cubicBezTo>
                  <a:cubicBezTo>
                    <a:pt x="22" y="8"/>
                    <a:pt x="27" y="9"/>
                    <a:pt x="32" y="12"/>
                  </a:cubicBezTo>
                  <a:cubicBezTo>
                    <a:pt x="32" y="4"/>
                    <a:pt x="23" y="10"/>
                    <a:pt x="19" y="2"/>
                  </a:cubicBezTo>
                  <a:cubicBezTo>
                    <a:pt x="16" y="7"/>
                    <a:pt x="13" y="4"/>
                    <a:pt x="10" y="0"/>
                  </a:cubicBezTo>
                  <a:cubicBezTo>
                    <a:pt x="5" y="1"/>
                    <a:pt x="5" y="3"/>
                    <a:pt x="0" y="6"/>
                  </a:cubicBezTo>
                  <a:cubicBezTo>
                    <a:pt x="2" y="7"/>
                    <a:pt x="4" y="7"/>
                    <a:pt x="5" y="9"/>
                  </a:cubicBezTo>
                  <a:cubicBezTo>
                    <a:pt x="8" y="7"/>
                    <a:pt x="5" y="5"/>
                    <a:pt x="7" y="4"/>
                  </a:cubicBezTo>
                  <a:cubicBezTo>
                    <a:pt x="8" y="3"/>
                    <a:pt x="8" y="4"/>
                    <a:pt x="9" y="3"/>
                  </a:cubicBezTo>
                  <a:cubicBezTo>
                    <a:pt x="10" y="5"/>
                    <a:pt x="7" y="7"/>
                    <a:pt x="11" y="9"/>
                  </a:cubicBezTo>
                  <a:cubicBezTo>
                    <a:pt x="13" y="9"/>
                    <a:pt x="14" y="8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4563"/>
            <p:cNvSpPr>
              <a:spLocks/>
            </p:cNvSpPr>
            <p:nvPr/>
          </p:nvSpPr>
          <p:spPr bwMode="auto">
            <a:xfrm>
              <a:off x="10302875" y="7780337"/>
              <a:ext cx="30163" cy="22225"/>
            </a:xfrm>
            <a:custGeom>
              <a:avLst/>
              <a:gdLst>
                <a:gd name="T0" fmla="*/ 7 w 8"/>
                <a:gd name="T1" fmla="*/ 6 h 6"/>
                <a:gd name="T2" fmla="*/ 6 w 8"/>
                <a:gd name="T3" fmla="*/ 5 h 6"/>
                <a:gd name="T4" fmla="*/ 4 w 8"/>
                <a:gd name="T5" fmla="*/ 1 h 6"/>
                <a:gd name="T6" fmla="*/ 0 w 8"/>
                <a:gd name="T7" fmla="*/ 3 h 6"/>
                <a:gd name="T8" fmla="*/ 7 w 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5"/>
                    <a:pt x="6" y="4"/>
                    <a:pt x="6" y="5"/>
                  </a:cubicBezTo>
                  <a:cubicBezTo>
                    <a:pt x="5" y="3"/>
                    <a:pt x="3" y="2"/>
                    <a:pt x="4" y="1"/>
                  </a:cubicBezTo>
                  <a:cubicBezTo>
                    <a:pt x="3" y="0"/>
                    <a:pt x="1" y="2"/>
                    <a:pt x="0" y="3"/>
                  </a:cubicBezTo>
                  <a:cubicBezTo>
                    <a:pt x="2" y="5"/>
                    <a:pt x="4" y="5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Freeform 4564"/>
            <p:cNvSpPr>
              <a:spLocks/>
            </p:cNvSpPr>
            <p:nvPr/>
          </p:nvSpPr>
          <p:spPr bwMode="auto">
            <a:xfrm>
              <a:off x="9947275" y="7648575"/>
              <a:ext cx="66675" cy="38100"/>
            </a:xfrm>
            <a:custGeom>
              <a:avLst/>
              <a:gdLst>
                <a:gd name="T0" fmla="*/ 16 w 18"/>
                <a:gd name="T1" fmla="*/ 8 h 10"/>
                <a:gd name="T2" fmla="*/ 0 w 18"/>
                <a:gd name="T3" fmla="*/ 5 h 10"/>
                <a:gd name="T4" fmla="*/ 5 w 18"/>
                <a:gd name="T5" fmla="*/ 8 h 10"/>
                <a:gd name="T6" fmla="*/ 16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16" y="8"/>
                  </a:moveTo>
                  <a:cubicBezTo>
                    <a:pt x="18" y="6"/>
                    <a:pt x="5" y="0"/>
                    <a:pt x="0" y="5"/>
                  </a:cubicBezTo>
                  <a:cubicBezTo>
                    <a:pt x="1" y="6"/>
                    <a:pt x="7" y="3"/>
                    <a:pt x="5" y="8"/>
                  </a:cubicBezTo>
                  <a:cubicBezTo>
                    <a:pt x="9" y="10"/>
                    <a:pt x="13" y="3"/>
                    <a:pt x="16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4565"/>
            <p:cNvSpPr>
              <a:spLocks/>
            </p:cNvSpPr>
            <p:nvPr/>
          </p:nvSpPr>
          <p:spPr bwMode="auto">
            <a:xfrm>
              <a:off x="9801225" y="7577137"/>
              <a:ext cx="44450" cy="57150"/>
            </a:xfrm>
            <a:custGeom>
              <a:avLst/>
              <a:gdLst>
                <a:gd name="T0" fmla="*/ 10 w 12"/>
                <a:gd name="T1" fmla="*/ 9 h 15"/>
                <a:gd name="T2" fmla="*/ 0 w 12"/>
                <a:gd name="T3" fmla="*/ 5 h 15"/>
                <a:gd name="T4" fmla="*/ 8 w 12"/>
                <a:gd name="T5" fmla="*/ 15 h 15"/>
                <a:gd name="T6" fmla="*/ 10 w 12"/>
                <a:gd name="T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5">
                  <a:moveTo>
                    <a:pt x="10" y="9"/>
                  </a:moveTo>
                  <a:cubicBezTo>
                    <a:pt x="6" y="7"/>
                    <a:pt x="5" y="0"/>
                    <a:pt x="0" y="5"/>
                  </a:cubicBezTo>
                  <a:cubicBezTo>
                    <a:pt x="0" y="13"/>
                    <a:pt x="9" y="6"/>
                    <a:pt x="8" y="15"/>
                  </a:cubicBezTo>
                  <a:cubicBezTo>
                    <a:pt x="12" y="14"/>
                    <a:pt x="6" y="11"/>
                    <a:pt x="1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Freeform 4566"/>
            <p:cNvSpPr>
              <a:spLocks/>
            </p:cNvSpPr>
            <p:nvPr/>
          </p:nvSpPr>
          <p:spPr bwMode="auto">
            <a:xfrm>
              <a:off x="9174163" y="6988175"/>
              <a:ext cx="36513" cy="30163"/>
            </a:xfrm>
            <a:custGeom>
              <a:avLst/>
              <a:gdLst>
                <a:gd name="T0" fmla="*/ 8 w 10"/>
                <a:gd name="T1" fmla="*/ 4 h 8"/>
                <a:gd name="T2" fmla="*/ 4 w 10"/>
                <a:gd name="T3" fmla="*/ 1 h 8"/>
                <a:gd name="T4" fmla="*/ 1 w 10"/>
                <a:gd name="T5" fmla="*/ 4 h 8"/>
                <a:gd name="T6" fmla="*/ 1 w 10"/>
                <a:gd name="T7" fmla="*/ 6 h 8"/>
                <a:gd name="T8" fmla="*/ 3 w 10"/>
                <a:gd name="T9" fmla="*/ 8 h 8"/>
                <a:gd name="T10" fmla="*/ 5 w 10"/>
                <a:gd name="T11" fmla="*/ 5 h 8"/>
                <a:gd name="T12" fmla="*/ 8 w 1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8" y="4"/>
                  </a:moveTo>
                  <a:cubicBezTo>
                    <a:pt x="10" y="0"/>
                    <a:pt x="5" y="3"/>
                    <a:pt x="4" y="1"/>
                  </a:cubicBezTo>
                  <a:cubicBezTo>
                    <a:pt x="2" y="3"/>
                    <a:pt x="3" y="5"/>
                    <a:pt x="1" y="4"/>
                  </a:cubicBezTo>
                  <a:cubicBezTo>
                    <a:pt x="0" y="5"/>
                    <a:pt x="0" y="5"/>
                    <a:pt x="1" y="6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2" y="7"/>
                    <a:pt x="7" y="1"/>
                    <a:pt x="5" y="5"/>
                  </a:cubicBezTo>
                  <a:cubicBezTo>
                    <a:pt x="7" y="7"/>
                    <a:pt x="6" y="3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Freeform 4567"/>
            <p:cNvSpPr>
              <a:spLocks/>
            </p:cNvSpPr>
            <p:nvPr/>
          </p:nvSpPr>
          <p:spPr bwMode="auto">
            <a:xfrm>
              <a:off x="9386888" y="7491412"/>
              <a:ext cx="71438" cy="71438"/>
            </a:xfrm>
            <a:custGeom>
              <a:avLst/>
              <a:gdLst>
                <a:gd name="T0" fmla="*/ 19 w 19"/>
                <a:gd name="T1" fmla="*/ 17 h 19"/>
                <a:gd name="T2" fmla="*/ 9 w 19"/>
                <a:gd name="T3" fmla="*/ 12 h 19"/>
                <a:gd name="T4" fmla="*/ 0 w 19"/>
                <a:gd name="T5" fmla="*/ 0 h 19"/>
                <a:gd name="T6" fmla="*/ 4 w 19"/>
                <a:gd name="T7" fmla="*/ 17 h 19"/>
                <a:gd name="T8" fmla="*/ 16 w 19"/>
                <a:gd name="T9" fmla="*/ 19 h 19"/>
                <a:gd name="T10" fmla="*/ 19 w 19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17"/>
                  </a:moveTo>
                  <a:cubicBezTo>
                    <a:pt x="19" y="13"/>
                    <a:pt x="12" y="14"/>
                    <a:pt x="9" y="12"/>
                  </a:cubicBezTo>
                  <a:cubicBezTo>
                    <a:pt x="10" y="6"/>
                    <a:pt x="3" y="2"/>
                    <a:pt x="0" y="0"/>
                  </a:cubicBezTo>
                  <a:cubicBezTo>
                    <a:pt x="0" y="5"/>
                    <a:pt x="3" y="11"/>
                    <a:pt x="4" y="17"/>
                  </a:cubicBezTo>
                  <a:cubicBezTo>
                    <a:pt x="5" y="7"/>
                    <a:pt x="10" y="19"/>
                    <a:pt x="16" y="19"/>
                  </a:cubicBezTo>
                  <a:cubicBezTo>
                    <a:pt x="16" y="16"/>
                    <a:pt x="17" y="15"/>
                    <a:pt x="19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4568"/>
            <p:cNvSpPr>
              <a:spLocks/>
            </p:cNvSpPr>
            <p:nvPr/>
          </p:nvSpPr>
          <p:spPr bwMode="auto">
            <a:xfrm>
              <a:off x="9290050" y="7458075"/>
              <a:ext cx="63500" cy="22225"/>
            </a:xfrm>
            <a:custGeom>
              <a:avLst/>
              <a:gdLst>
                <a:gd name="T0" fmla="*/ 17 w 17"/>
                <a:gd name="T1" fmla="*/ 5 h 6"/>
                <a:gd name="T2" fmla="*/ 3 w 17"/>
                <a:gd name="T3" fmla="*/ 0 h 6"/>
                <a:gd name="T4" fmla="*/ 6 w 17"/>
                <a:gd name="T5" fmla="*/ 6 h 6"/>
                <a:gd name="T6" fmla="*/ 17 w 17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6">
                  <a:moveTo>
                    <a:pt x="17" y="5"/>
                  </a:moveTo>
                  <a:cubicBezTo>
                    <a:pt x="16" y="1"/>
                    <a:pt x="7" y="2"/>
                    <a:pt x="3" y="0"/>
                  </a:cubicBezTo>
                  <a:cubicBezTo>
                    <a:pt x="0" y="4"/>
                    <a:pt x="9" y="2"/>
                    <a:pt x="6" y="6"/>
                  </a:cubicBezTo>
                  <a:cubicBezTo>
                    <a:pt x="8" y="5"/>
                    <a:pt x="13" y="2"/>
                    <a:pt x="1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Freeform 4569"/>
            <p:cNvSpPr>
              <a:spLocks/>
            </p:cNvSpPr>
            <p:nvPr/>
          </p:nvSpPr>
          <p:spPr bwMode="auto">
            <a:xfrm>
              <a:off x="9342438" y="7505700"/>
              <a:ext cx="57150" cy="34925"/>
            </a:xfrm>
            <a:custGeom>
              <a:avLst/>
              <a:gdLst>
                <a:gd name="T0" fmla="*/ 11 w 15"/>
                <a:gd name="T1" fmla="*/ 9 h 9"/>
                <a:gd name="T2" fmla="*/ 9 w 15"/>
                <a:gd name="T3" fmla="*/ 7 h 9"/>
                <a:gd name="T4" fmla="*/ 9 w 15"/>
                <a:gd name="T5" fmla="*/ 2 h 9"/>
                <a:gd name="T6" fmla="*/ 4 w 15"/>
                <a:gd name="T7" fmla="*/ 0 h 9"/>
                <a:gd name="T8" fmla="*/ 1 w 15"/>
                <a:gd name="T9" fmla="*/ 3 h 9"/>
                <a:gd name="T10" fmla="*/ 4 w 15"/>
                <a:gd name="T11" fmla="*/ 8 h 9"/>
                <a:gd name="T12" fmla="*/ 11 w 15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11" y="9"/>
                  </a:moveTo>
                  <a:cubicBezTo>
                    <a:pt x="15" y="6"/>
                    <a:pt x="11" y="5"/>
                    <a:pt x="9" y="7"/>
                  </a:cubicBezTo>
                  <a:cubicBezTo>
                    <a:pt x="8" y="5"/>
                    <a:pt x="8" y="3"/>
                    <a:pt x="9" y="2"/>
                  </a:cubicBezTo>
                  <a:cubicBezTo>
                    <a:pt x="7" y="1"/>
                    <a:pt x="6" y="2"/>
                    <a:pt x="4" y="0"/>
                  </a:cubicBezTo>
                  <a:cubicBezTo>
                    <a:pt x="6" y="2"/>
                    <a:pt x="7" y="9"/>
                    <a:pt x="1" y="3"/>
                  </a:cubicBezTo>
                  <a:cubicBezTo>
                    <a:pt x="0" y="5"/>
                    <a:pt x="3" y="7"/>
                    <a:pt x="4" y="8"/>
                  </a:cubicBezTo>
                  <a:cubicBezTo>
                    <a:pt x="6" y="6"/>
                    <a:pt x="9" y="6"/>
                    <a:pt x="1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Freeform 4570"/>
            <p:cNvSpPr>
              <a:spLocks/>
            </p:cNvSpPr>
            <p:nvPr/>
          </p:nvSpPr>
          <p:spPr bwMode="auto">
            <a:xfrm>
              <a:off x="9210675" y="7486650"/>
              <a:ext cx="30163" cy="26988"/>
            </a:xfrm>
            <a:custGeom>
              <a:avLst/>
              <a:gdLst>
                <a:gd name="T0" fmla="*/ 0 w 8"/>
                <a:gd name="T1" fmla="*/ 6 h 7"/>
                <a:gd name="T2" fmla="*/ 5 w 8"/>
                <a:gd name="T3" fmla="*/ 7 h 7"/>
                <a:gd name="T4" fmla="*/ 8 w 8"/>
                <a:gd name="T5" fmla="*/ 0 h 7"/>
                <a:gd name="T6" fmla="*/ 0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0" y="6"/>
                  </a:moveTo>
                  <a:cubicBezTo>
                    <a:pt x="2" y="7"/>
                    <a:pt x="3" y="6"/>
                    <a:pt x="5" y="7"/>
                  </a:cubicBezTo>
                  <a:cubicBezTo>
                    <a:pt x="8" y="5"/>
                    <a:pt x="4" y="3"/>
                    <a:pt x="8" y="0"/>
                  </a:cubicBezTo>
                  <a:cubicBezTo>
                    <a:pt x="5" y="1"/>
                    <a:pt x="5" y="3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4571"/>
            <p:cNvSpPr>
              <a:spLocks/>
            </p:cNvSpPr>
            <p:nvPr/>
          </p:nvSpPr>
          <p:spPr bwMode="auto">
            <a:xfrm>
              <a:off x="9034463" y="7626350"/>
              <a:ext cx="46038" cy="41275"/>
            </a:xfrm>
            <a:custGeom>
              <a:avLst/>
              <a:gdLst>
                <a:gd name="T0" fmla="*/ 6 w 12"/>
                <a:gd name="T1" fmla="*/ 11 h 11"/>
                <a:gd name="T2" fmla="*/ 10 w 12"/>
                <a:gd name="T3" fmla="*/ 8 h 11"/>
                <a:gd name="T4" fmla="*/ 7 w 12"/>
                <a:gd name="T5" fmla="*/ 0 h 11"/>
                <a:gd name="T6" fmla="*/ 4 w 12"/>
                <a:gd name="T7" fmla="*/ 3 h 11"/>
                <a:gd name="T8" fmla="*/ 3 w 12"/>
                <a:gd name="T9" fmla="*/ 7 h 11"/>
                <a:gd name="T10" fmla="*/ 6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6" y="8"/>
                    <a:pt x="7" y="10"/>
                    <a:pt x="10" y="8"/>
                  </a:cubicBezTo>
                  <a:cubicBezTo>
                    <a:pt x="6" y="5"/>
                    <a:pt x="12" y="3"/>
                    <a:pt x="7" y="0"/>
                  </a:cubicBezTo>
                  <a:cubicBezTo>
                    <a:pt x="6" y="1"/>
                    <a:pt x="5" y="2"/>
                    <a:pt x="4" y="3"/>
                  </a:cubicBezTo>
                  <a:cubicBezTo>
                    <a:pt x="6" y="6"/>
                    <a:pt x="8" y="9"/>
                    <a:pt x="3" y="7"/>
                  </a:cubicBezTo>
                  <a:cubicBezTo>
                    <a:pt x="0" y="10"/>
                    <a:pt x="5" y="8"/>
                    <a:pt x="6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Freeform 4572"/>
            <p:cNvSpPr>
              <a:spLocks/>
            </p:cNvSpPr>
            <p:nvPr/>
          </p:nvSpPr>
          <p:spPr bwMode="auto">
            <a:xfrm>
              <a:off x="8797925" y="7356475"/>
              <a:ext cx="30163" cy="36513"/>
            </a:xfrm>
            <a:custGeom>
              <a:avLst/>
              <a:gdLst>
                <a:gd name="T0" fmla="*/ 6 w 8"/>
                <a:gd name="T1" fmla="*/ 8 h 10"/>
                <a:gd name="T2" fmla="*/ 5 w 8"/>
                <a:gd name="T3" fmla="*/ 7 h 10"/>
                <a:gd name="T4" fmla="*/ 7 w 8"/>
                <a:gd name="T5" fmla="*/ 1 h 10"/>
                <a:gd name="T6" fmla="*/ 3 w 8"/>
                <a:gd name="T7" fmla="*/ 9 h 10"/>
                <a:gd name="T8" fmla="*/ 6 w 8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6" y="8"/>
                  </a:moveTo>
                  <a:cubicBezTo>
                    <a:pt x="8" y="10"/>
                    <a:pt x="7" y="6"/>
                    <a:pt x="5" y="7"/>
                  </a:cubicBezTo>
                  <a:cubicBezTo>
                    <a:pt x="5" y="5"/>
                    <a:pt x="6" y="3"/>
                    <a:pt x="7" y="1"/>
                  </a:cubicBezTo>
                  <a:cubicBezTo>
                    <a:pt x="5" y="0"/>
                    <a:pt x="0" y="7"/>
                    <a:pt x="3" y="9"/>
                  </a:cubicBezTo>
                  <a:cubicBezTo>
                    <a:pt x="4" y="8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Freeform 4573"/>
            <p:cNvSpPr>
              <a:spLocks/>
            </p:cNvSpPr>
            <p:nvPr/>
          </p:nvSpPr>
          <p:spPr bwMode="auto">
            <a:xfrm>
              <a:off x="8423275" y="6875462"/>
              <a:ext cx="33338" cy="41275"/>
            </a:xfrm>
            <a:custGeom>
              <a:avLst/>
              <a:gdLst>
                <a:gd name="T0" fmla="*/ 9 w 9"/>
                <a:gd name="T1" fmla="*/ 4 h 11"/>
                <a:gd name="T2" fmla="*/ 8 w 9"/>
                <a:gd name="T3" fmla="*/ 5 h 11"/>
                <a:gd name="T4" fmla="*/ 0 w 9"/>
                <a:gd name="T5" fmla="*/ 6 h 11"/>
                <a:gd name="T6" fmla="*/ 9 w 9"/>
                <a:gd name="T7" fmla="*/ 8 h 11"/>
                <a:gd name="T8" fmla="*/ 9 w 9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4"/>
                  </a:moveTo>
                  <a:cubicBezTo>
                    <a:pt x="8" y="3"/>
                    <a:pt x="7" y="5"/>
                    <a:pt x="8" y="5"/>
                  </a:cubicBezTo>
                  <a:cubicBezTo>
                    <a:pt x="5" y="8"/>
                    <a:pt x="3" y="0"/>
                    <a:pt x="0" y="6"/>
                  </a:cubicBezTo>
                  <a:cubicBezTo>
                    <a:pt x="2" y="11"/>
                    <a:pt x="6" y="7"/>
                    <a:pt x="9" y="8"/>
                  </a:cubicBezTo>
                  <a:cubicBezTo>
                    <a:pt x="9" y="7"/>
                    <a:pt x="8" y="5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Freeform 4574"/>
            <p:cNvSpPr>
              <a:spLocks/>
            </p:cNvSpPr>
            <p:nvPr/>
          </p:nvSpPr>
          <p:spPr bwMode="auto">
            <a:xfrm>
              <a:off x="8640763" y="7648575"/>
              <a:ext cx="93663" cy="46038"/>
            </a:xfrm>
            <a:custGeom>
              <a:avLst/>
              <a:gdLst>
                <a:gd name="T0" fmla="*/ 15 w 25"/>
                <a:gd name="T1" fmla="*/ 7 h 12"/>
                <a:gd name="T2" fmla="*/ 25 w 25"/>
                <a:gd name="T3" fmla="*/ 9 h 12"/>
                <a:gd name="T4" fmla="*/ 13 w 25"/>
                <a:gd name="T5" fmla="*/ 0 h 12"/>
                <a:gd name="T6" fmla="*/ 0 w 25"/>
                <a:gd name="T7" fmla="*/ 6 h 12"/>
                <a:gd name="T8" fmla="*/ 15 w 25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15" y="7"/>
                  </a:moveTo>
                  <a:cubicBezTo>
                    <a:pt x="18" y="11"/>
                    <a:pt x="22" y="11"/>
                    <a:pt x="25" y="9"/>
                  </a:cubicBezTo>
                  <a:cubicBezTo>
                    <a:pt x="21" y="3"/>
                    <a:pt x="17" y="5"/>
                    <a:pt x="13" y="0"/>
                  </a:cubicBezTo>
                  <a:cubicBezTo>
                    <a:pt x="11" y="8"/>
                    <a:pt x="5" y="3"/>
                    <a:pt x="0" y="6"/>
                  </a:cubicBezTo>
                  <a:cubicBezTo>
                    <a:pt x="1" y="6"/>
                    <a:pt x="13" y="12"/>
                    <a:pt x="15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Freeform 4575"/>
            <p:cNvSpPr>
              <a:spLocks/>
            </p:cNvSpPr>
            <p:nvPr/>
          </p:nvSpPr>
          <p:spPr bwMode="auto">
            <a:xfrm>
              <a:off x="8520113" y="7629525"/>
              <a:ext cx="131763" cy="52388"/>
            </a:xfrm>
            <a:custGeom>
              <a:avLst/>
              <a:gdLst>
                <a:gd name="T0" fmla="*/ 35 w 35"/>
                <a:gd name="T1" fmla="*/ 4 h 14"/>
                <a:gd name="T2" fmla="*/ 21 w 35"/>
                <a:gd name="T3" fmla="*/ 3 h 14"/>
                <a:gd name="T4" fmla="*/ 0 w 35"/>
                <a:gd name="T5" fmla="*/ 5 h 14"/>
                <a:gd name="T6" fmla="*/ 1 w 35"/>
                <a:gd name="T7" fmla="*/ 10 h 14"/>
                <a:gd name="T8" fmla="*/ 13 w 35"/>
                <a:gd name="T9" fmla="*/ 12 h 14"/>
                <a:gd name="T10" fmla="*/ 30 w 35"/>
                <a:gd name="T11" fmla="*/ 12 h 14"/>
                <a:gd name="T12" fmla="*/ 27 w 35"/>
                <a:gd name="T13" fmla="*/ 6 h 14"/>
                <a:gd name="T14" fmla="*/ 35 w 35"/>
                <a:gd name="T1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">
                  <a:moveTo>
                    <a:pt x="35" y="4"/>
                  </a:moveTo>
                  <a:cubicBezTo>
                    <a:pt x="31" y="3"/>
                    <a:pt x="26" y="8"/>
                    <a:pt x="21" y="3"/>
                  </a:cubicBezTo>
                  <a:cubicBezTo>
                    <a:pt x="20" y="14"/>
                    <a:pt x="7" y="0"/>
                    <a:pt x="0" y="5"/>
                  </a:cubicBezTo>
                  <a:cubicBezTo>
                    <a:pt x="0" y="7"/>
                    <a:pt x="2" y="8"/>
                    <a:pt x="1" y="10"/>
                  </a:cubicBezTo>
                  <a:cubicBezTo>
                    <a:pt x="5" y="9"/>
                    <a:pt x="9" y="4"/>
                    <a:pt x="13" y="12"/>
                  </a:cubicBezTo>
                  <a:cubicBezTo>
                    <a:pt x="18" y="8"/>
                    <a:pt x="24" y="11"/>
                    <a:pt x="30" y="12"/>
                  </a:cubicBezTo>
                  <a:cubicBezTo>
                    <a:pt x="31" y="10"/>
                    <a:pt x="28" y="8"/>
                    <a:pt x="27" y="6"/>
                  </a:cubicBezTo>
                  <a:cubicBezTo>
                    <a:pt x="30" y="5"/>
                    <a:pt x="32" y="9"/>
                    <a:pt x="3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4576"/>
            <p:cNvSpPr>
              <a:spLocks/>
            </p:cNvSpPr>
            <p:nvPr/>
          </p:nvSpPr>
          <p:spPr bwMode="auto">
            <a:xfrm>
              <a:off x="8588375" y="7694612"/>
              <a:ext cx="96838" cy="41275"/>
            </a:xfrm>
            <a:custGeom>
              <a:avLst/>
              <a:gdLst>
                <a:gd name="T0" fmla="*/ 26 w 26"/>
                <a:gd name="T1" fmla="*/ 11 h 11"/>
                <a:gd name="T2" fmla="*/ 0 w 26"/>
                <a:gd name="T3" fmla="*/ 4 h 11"/>
                <a:gd name="T4" fmla="*/ 26 w 26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1">
                  <a:moveTo>
                    <a:pt x="26" y="11"/>
                  </a:moveTo>
                  <a:cubicBezTo>
                    <a:pt x="25" y="0"/>
                    <a:pt x="5" y="0"/>
                    <a:pt x="0" y="4"/>
                  </a:cubicBezTo>
                  <a:cubicBezTo>
                    <a:pt x="9" y="5"/>
                    <a:pt x="21" y="1"/>
                    <a:pt x="26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4577"/>
            <p:cNvSpPr>
              <a:spLocks/>
            </p:cNvSpPr>
            <p:nvPr/>
          </p:nvSpPr>
          <p:spPr bwMode="auto">
            <a:xfrm>
              <a:off x="8396288" y="7667625"/>
              <a:ext cx="38100" cy="14288"/>
            </a:xfrm>
            <a:custGeom>
              <a:avLst/>
              <a:gdLst>
                <a:gd name="T0" fmla="*/ 10 w 10"/>
                <a:gd name="T1" fmla="*/ 3 h 4"/>
                <a:gd name="T2" fmla="*/ 0 w 10"/>
                <a:gd name="T3" fmla="*/ 0 h 4"/>
                <a:gd name="T4" fmla="*/ 10 w 10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10" y="3"/>
                  </a:moveTo>
                  <a:cubicBezTo>
                    <a:pt x="7" y="1"/>
                    <a:pt x="3" y="0"/>
                    <a:pt x="0" y="0"/>
                  </a:cubicBezTo>
                  <a:cubicBezTo>
                    <a:pt x="0" y="4"/>
                    <a:pt x="7" y="4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4578"/>
            <p:cNvSpPr>
              <a:spLocks/>
            </p:cNvSpPr>
            <p:nvPr/>
          </p:nvSpPr>
          <p:spPr bwMode="auto">
            <a:xfrm>
              <a:off x="8153400" y="7629525"/>
              <a:ext cx="100013" cy="41275"/>
            </a:xfrm>
            <a:custGeom>
              <a:avLst/>
              <a:gdLst>
                <a:gd name="T0" fmla="*/ 27 w 27"/>
                <a:gd name="T1" fmla="*/ 6 h 11"/>
                <a:gd name="T2" fmla="*/ 0 w 27"/>
                <a:gd name="T3" fmla="*/ 1 h 11"/>
                <a:gd name="T4" fmla="*/ 8 w 27"/>
                <a:gd name="T5" fmla="*/ 8 h 11"/>
                <a:gd name="T6" fmla="*/ 19 w 27"/>
                <a:gd name="T7" fmla="*/ 4 h 11"/>
                <a:gd name="T8" fmla="*/ 22 w 27"/>
                <a:gd name="T9" fmla="*/ 11 h 11"/>
                <a:gd name="T10" fmla="*/ 27 w 27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1">
                  <a:moveTo>
                    <a:pt x="27" y="6"/>
                  </a:moveTo>
                  <a:cubicBezTo>
                    <a:pt x="22" y="1"/>
                    <a:pt x="8" y="0"/>
                    <a:pt x="0" y="1"/>
                  </a:cubicBezTo>
                  <a:cubicBezTo>
                    <a:pt x="3" y="7"/>
                    <a:pt x="7" y="1"/>
                    <a:pt x="8" y="8"/>
                  </a:cubicBezTo>
                  <a:cubicBezTo>
                    <a:pt x="9" y="0"/>
                    <a:pt x="16" y="9"/>
                    <a:pt x="19" y="4"/>
                  </a:cubicBezTo>
                  <a:cubicBezTo>
                    <a:pt x="23" y="7"/>
                    <a:pt x="16" y="11"/>
                    <a:pt x="22" y="11"/>
                  </a:cubicBezTo>
                  <a:cubicBezTo>
                    <a:pt x="20" y="6"/>
                    <a:pt x="23" y="5"/>
                    <a:pt x="2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4579"/>
            <p:cNvSpPr>
              <a:spLocks/>
            </p:cNvSpPr>
            <p:nvPr/>
          </p:nvSpPr>
          <p:spPr bwMode="auto">
            <a:xfrm>
              <a:off x="8212138" y="7667625"/>
              <a:ext cx="49213" cy="33338"/>
            </a:xfrm>
            <a:custGeom>
              <a:avLst/>
              <a:gdLst>
                <a:gd name="T0" fmla="*/ 13 w 13"/>
                <a:gd name="T1" fmla="*/ 6 h 9"/>
                <a:gd name="T2" fmla="*/ 2 w 13"/>
                <a:gd name="T3" fmla="*/ 3 h 9"/>
                <a:gd name="T4" fmla="*/ 6 w 13"/>
                <a:gd name="T5" fmla="*/ 9 h 9"/>
                <a:gd name="T6" fmla="*/ 13 w 13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3" y="6"/>
                  </a:moveTo>
                  <a:cubicBezTo>
                    <a:pt x="13" y="0"/>
                    <a:pt x="5" y="5"/>
                    <a:pt x="2" y="3"/>
                  </a:cubicBezTo>
                  <a:cubicBezTo>
                    <a:pt x="0" y="7"/>
                    <a:pt x="5" y="5"/>
                    <a:pt x="6" y="9"/>
                  </a:cubicBezTo>
                  <a:cubicBezTo>
                    <a:pt x="9" y="5"/>
                    <a:pt x="9" y="3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4580"/>
            <p:cNvSpPr>
              <a:spLocks/>
            </p:cNvSpPr>
            <p:nvPr/>
          </p:nvSpPr>
          <p:spPr bwMode="auto">
            <a:xfrm>
              <a:off x="8074025" y="7615237"/>
              <a:ext cx="71438" cy="49213"/>
            </a:xfrm>
            <a:custGeom>
              <a:avLst/>
              <a:gdLst>
                <a:gd name="T0" fmla="*/ 19 w 19"/>
                <a:gd name="T1" fmla="*/ 5 h 13"/>
                <a:gd name="T2" fmla="*/ 0 w 19"/>
                <a:gd name="T3" fmla="*/ 1 h 13"/>
                <a:gd name="T4" fmla="*/ 19 w 19"/>
                <a:gd name="T5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5"/>
                  </a:moveTo>
                  <a:cubicBezTo>
                    <a:pt x="13" y="1"/>
                    <a:pt x="7" y="0"/>
                    <a:pt x="0" y="1"/>
                  </a:cubicBezTo>
                  <a:cubicBezTo>
                    <a:pt x="3" y="13"/>
                    <a:pt x="13" y="7"/>
                    <a:pt x="1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4581"/>
            <p:cNvSpPr>
              <a:spLocks/>
            </p:cNvSpPr>
            <p:nvPr/>
          </p:nvSpPr>
          <p:spPr bwMode="auto">
            <a:xfrm>
              <a:off x="7747000" y="7577137"/>
              <a:ext cx="38100" cy="19050"/>
            </a:xfrm>
            <a:custGeom>
              <a:avLst/>
              <a:gdLst>
                <a:gd name="T0" fmla="*/ 10 w 10"/>
                <a:gd name="T1" fmla="*/ 1 h 5"/>
                <a:gd name="T2" fmla="*/ 0 w 10"/>
                <a:gd name="T3" fmla="*/ 1 h 5"/>
                <a:gd name="T4" fmla="*/ 2 w 10"/>
                <a:gd name="T5" fmla="*/ 5 h 5"/>
                <a:gd name="T6" fmla="*/ 10 w 10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7" y="0"/>
                    <a:pt x="4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0"/>
                    <a:pt x="7" y="4"/>
                    <a:pt x="1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4582"/>
            <p:cNvSpPr>
              <a:spLocks/>
            </p:cNvSpPr>
            <p:nvPr/>
          </p:nvSpPr>
          <p:spPr bwMode="auto">
            <a:xfrm>
              <a:off x="7562850" y="7596187"/>
              <a:ext cx="46038" cy="30163"/>
            </a:xfrm>
            <a:custGeom>
              <a:avLst/>
              <a:gdLst>
                <a:gd name="T0" fmla="*/ 7 w 12"/>
                <a:gd name="T1" fmla="*/ 8 h 8"/>
                <a:gd name="T2" fmla="*/ 12 w 12"/>
                <a:gd name="T3" fmla="*/ 2 h 8"/>
                <a:gd name="T4" fmla="*/ 2 w 12"/>
                <a:gd name="T5" fmla="*/ 4 h 8"/>
                <a:gd name="T6" fmla="*/ 7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7" y="8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8" y="8"/>
                    <a:pt x="2" y="4"/>
                  </a:cubicBezTo>
                  <a:cubicBezTo>
                    <a:pt x="0" y="7"/>
                    <a:pt x="6" y="6"/>
                    <a:pt x="7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4583"/>
            <p:cNvSpPr>
              <a:spLocks/>
            </p:cNvSpPr>
            <p:nvPr/>
          </p:nvSpPr>
          <p:spPr bwMode="auto">
            <a:xfrm>
              <a:off x="7350125" y="7558087"/>
              <a:ext cx="44450" cy="57150"/>
            </a:xfrm>
            <a:custGeom>
              <a:avLst/>
              <a:gdLst>
                <a:gd name="T0" fmla="*/ 12 w 12"/>
                <a:gd name="T1" fmla="*/ 10 h 15"/>
                <a:gd name="T2" fmla="*/ 2 w 12"/>
                <a:gd name="T3" fmla="*/ 4 h 15"/>
                <a:gd name="T4" fmla="*/ 0 w 12"/>
                <a:gd name="T5" fmla="*/ 8 h 15"/>
                <a:gd name="T6" fmla="*/ 12 w 12"/>
                <a:gd name="T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11" y="0"/>
                    <a:pt x="6" y="15"/>
                    <a:pt x="2" y="4"/>
                  </a:cubicBezTo>
                  <a:cubicBezTo>
                    <a:pt x="2" y="6"/>
                    <a:pt x="2" y="7"/>
                    <a:pt x="0" y="8"/>
                  </a:cubicBezTo>
                  <a:cubicBezTo>
                    <a:pt x="4" y="13"/>
                    <a:pt x="8" y="9"/>
                    <a:pt x="12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4584"/>
            <p:cNvSpPr>
              <a:spLocks/>
            </p:cNvSpPr>
            <p:nvPr/>
          </p:nvSpPr>
          <p:spPr bwMode="auto">
            <a:xfrm>
              <a:off x="6973888" y="7551737"/>
              <a:ext cx="109538" cy="52388"/>
            </a:xfrm>
            <a:custGeom>
              <a:avLst/>
              <a:gdLst>
                <a:gd name="T0" fmla="*/ 27 w 29"/>
                <a:gd name="T1" fmla="*/ 9 h 14"/>
                <a:gd name="T2" fmla="*/ 26 w 29"/>
                <a:gd name="T3" fmla="*/ 8 h 14"/>
                <a:gd name="T4" fmla="*/ 27 w 29"/>
                <a:gd name="T5" fmla="*/ 1 h 14"/>
                <a:gd name="T6" fmla="*/ 18 w 29"/>
                <a:gd name="T7" fmla="*/ 0 h 14"/>
                <a:gd name="T8" fmla="*/ 5 w 29"/>
                <a:gd name="T9" fmla="*/ 5 h 14"/>
                <a:gd name="T10" fmla="*/ 2 w 29"/>
                <a:gd name="T11" fmla="*/ 11 h 14"/>
                <a:gd name="T12" fmla="*/ 18 w 29"/>
                <a:gd name="T13" fmla="*/ 9 h 14"/>
                <a:gd name="T14" fmla="*/ 20 w 29"/>
                <a:gd name="T15" fmla="*/ 14 h 14"/>
                <a:gd name="T16" fmla="*/ 27 w 29"/>
                <a:gd name="T1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4">
                  <a:moveTo>
                    <a:pt x="27" y="9"/>
                  </a:moveTo>
                  <a:cubicBezTo>
                    <a:pt x="29" y="11"/>
                    <a:pt x="27" y="7"/>
                    <a:pt x="26" y="8"/>
                  </a:cubicBezTo>
                  <a:cubicBezTo>
                    <a:pt x="24" y="6"/>
                    <a:pt x="27" y="3"/>
                    <a:pt x="27" y="1"/>
                  </a:cubicBezTo>
                  <a:cubicBezTo>
                    <a:pt x="24" y="0"/>
                    <a:pt x="21" y="5"/>
                    <a:pt x="18" y="0"/>
                  </a:cubicBezTo>
                  <a:cubicBezTo>
                    <a:pt x="14" y="10"/>
                    <a:pt x="10" y="3"/>
                    <a:pt x="5" y="5"/>
                  </a:cubicBezTo>
                  <a:cubicBezTo>
                    <a:pt x="0" y="6"/>
                    <a:pt x="7" y="9"/>
                    <a:pt x="2" y="11"/>
                  </a:cubicBezTo>
                  <a:cubicBezTo>
                    <a:pt x="8" y="8"/>
                    <a:pt x="13" y="13"/>
                    <a:pt x="18" y="9"/>
                  </a:cubicBezTo>
                  <a:cubicBezTo>
                    <a:pt x="19" y="10"/>
                    <a:pt x="18" y="12"/>
                    <a:pt x="20" y="14"/>
                  </a:cubicBezTo>
                  <a:cubicBezTo>
                    <a:pt x="20" y="11"/>
                    <a:pt x="24" y="9"/>
                    <a:pt x="27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4585"/>
            <p:cNvSpPr>
              <a:spLocks/>
            </p:cNvSpPr>
            <p:nvPr/>
          </p:nvSpPr>
          <p:spPr bwMode="auto">
            <a:xfrm>
              <a:off x="6470650" y="7516812"/>
              <a:ext cx="57150" cy="41275"/>
            </a:xfrm>
            <a:custGeom>
              <a:avLst/>
              <a:gdLst>
                <a:gd name="T0" fmla="*/ 15 w 15"/>
                <a:gd name="T1" fmla="*/ 5 h 11"/>
                <a:gd name="T2" fmla="*/ 1 w 15"/>
                <a:gd name="T3" fmla="*/ 4 h 11"/>
                <a:gd name="T4" fmla="*/ 3 w 15"/>
                <a:gd name="T5" fmla="*/ 9 h 11"/>
                <a:gd name="T6" fmla="*/ 15 w 15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15" y="5"/>
                  </a:moveTo>
                  <a:cubicBezTo>
                    <a:pt x="10" y="0"/>
                    <a:pt x="5" y="10"/>
                    <a:pt x="1" y="4"/>
                  </a:cubicBezTo>
                  <a:cubicBezTo>
                    <a:pt x="0" y="6"/>
                    <a:pt x="2" y="7"/>
                    <a:pt x="3" y="9"/>
                  </a:cubicBezTo>
                  <a:cubicBezTo>
                    <a:pt x="7" y="3"/>
                    <a:pt x="11" y="11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4586"/>
            <p:cNvSpPr>
              <a:spLocks/>
            </p:cNvSpPr>
            <p:nvPr/>
          </p:nvSpPr>
          <p:spPr bwMode="auto">
            <a:xfrm>
              <a:off x="6129338" y="7521575"/>
              <a:ext cx="46038" cy="14288"/>
            </a:xfrm>
            <a:custGeom>
              <a:avLst/>
              <a:gdLst>
                <a:gd name="T0" fmla="*/ 12 w 12"/>
                <a:gd name="T1" fmla="*/ 4 h 4"/>
                <a:gd name="T2" fmla="*/ 0 w 12"/>
                <a:gd name="T3" fmla="*/ 3 h 4"/>
                <a:gd name="T4" fmla="*/ 12 w 1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12" y="4"/>
                  </a:moveTo>
                  <a:cubicBezTo>
                    <a:pt x="12" y="1"/>
                    <a:pt x="0" y="0"/>
                    <a:pt x="0" y="3"/>
                  </a:cubicBezTo>
                  <a:cubicBezTo>
                    <a:pt x="4" y="4"/>
                    <a:pt x="8" y="1"/>
                    <a:pt x="1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4587"/>
            <p:cNvSpPr>
              <a:spLocks/>
            </p:cNvSpPr>
            <p:nvPr/>
          </p:nvSpPr>
          <p:spPr bwMode="auto">
            <a:xfrm>
              <a:off x="5832475" y="7439025"/>
              <a:ext cx="30163" cy="33338"/>
            </a:xfrm>
            <a:custGeom>
              <a:avLst/>
              <a:gdLst>
                <a:gd name="T0" fmla="*/ 2 w 8"/>
                <a:gd name="T1" fmla="*/ 0 h 9"/>
                <a:gd name="T2" fmla="*/ 0 w 8"/>
                <a:gd name="T3" fmla="*/ 8 h 9"/>
                <a:gd name="T4" fmla="*/ 7 w 8"/>
                <a:gd name="T5" fmla="*/ 6 h 9"/>
                <a:gd name="T6" fmla="*/ 2 w 8"/>
                <a:gd name="T7" fmla="*/ 6 h 9"/>
                <a:gd name="T8" fmla="*/ 2 w 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2" y="0"/>
                  </a:moveTo>
                  <a:cubicBezTo>
                    <a:pt x="1" y="2"/>
                    <a:pt x="1" y="5"/>
                    <a:pt x="0" y="8"/>
                  </a:cubicBezTo>
                  <a:cubicBezTo>
                    <a:pt x="2" y="9"/>
                    <a:pt x="5" y="8"/>
                    <a:pt x="7" y="6"/>
                  </a:cubicBezTo>
                  <a:cubicBezTo>
                    <a:pt x="6" y="3"/>
                    <a:pt x="4" y="6"/>
                    <a:pt x="2" y="6"/>
                  </a:cubicBezTo>
                  <a:cubicBezTo>
                    <a:pt x="0" y="4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4588"/>
            <p:cNvSpPr>
              <a:spLocks/>
            </p:cNvSpPr>
            <p:nvPr/>
          </p:nvSpPr>
          <p:spPr bwMode="auto">
            <a:xfrm>
              <a:off x="4505325" y="7439025"/>
              <a:ext cx="41275" cy="19050"/>
            </a:xfrm>
            <a:custGeom>
              <a:avLst/>
              <a:gdLst>
                <a:gd name="T0" fmla="*/ 10 w 11"/>
                <a:gd name="T1" fmla="*/ 5 h 5"/>
                <a:gd name="T2" fmla="*/ 1 w 11"/>
                <a:gd name="T3" fmla="*/ 0 h 5"/>
                <a:gd name="T4" fmla="*/ 1 w 11"/>
                <a:gd name="T5" fmla="*/ 2 h 5"/>
                <a:gd name="T6" fmla="*/ 3 w 11"/>
                <a:gd name="T7" fmla="*/ 5 h 5"/>
                <a:gd name="T8" fmla="*/ 10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5"/>
                  </a:moveTo>
                  <a:cubicBezTo>
                    <a:pt x="11" y="0"/>
                    <a:pt x="3" y="3"/>
                    <a:pt x="1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3"/>
                    <a:pt x="2" y="4"/>
                    <a:pt x="3" y="5"/>
                  </a:cubicBezTo>
                  <a:cubicBezTo>
                    <a:pt x="5" y="2"/>
                    <a:pt x="7" y="5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4589"/>
            <p:cNvSpPr>
              <a:spLocks/>
            </p:cNvSpPr>
            <p:nvPr/>
          </p:nvSpPr>
          <p:spPr bwMode="auto">
            <a:xfrm>
              <a:off x="3355975" y="6015037"/>
              <a:ext cx="104775" cy="26988"/>
            </a:xfrm>
            <a:custGeom>
              <a:avLst/>
              <a:gdLst>
                <a:gd name="T0" fmla="*/ 28 w 28"/>
                <a:gd name="T1" fmla="*/ 3 h 7"/>
                <a:gd name="T2" fmla="*/ 14 w 28"/>
                <a:gd name="T3" fmla="*/ 0 h 7"/>
                <a:gd name="T4" fmla="*/ 1 w 28"/>
                <a:gd name="T5" fmla="*/ 2 h 7"/>
                <a:gd name="T6" fmla="*/ 0 w 28"/>
                <a:gd name="T7" fmla="*/ 5 h 7"/>
                <a:gd name="T8" fmla="*/ 0 w 28"/>
                <a:gd name="T9" fmla="*/ 7 h 7"/>
                <a:gd name="T10" fmla="*/ 28 w 28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7">
                  <a:moveTo>
                    <a:pt x="28" y="3"/>
                  </a:moveTo>
                  <a:cubicBezTo>
                    <a:pt x="24" y="2"/>
                    <a:pt x="19" y="3"/>
                    <a:pt x="14" y="0"/>
                  </a:cubicBezTo>
                  <a:cubicBezTo>
                    <a:pt x="12" y="6"/>
                    <a:pt x="6" y="2"/>
                    <a:pt x="1" y="2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1" y="5"/>
                    <a:pt x="1" y="6"/>
                    <a:pt x="0" y="7"/>
                  </a:cubicBezTo>
                  <a:cubicBezTo>
                    <a:pt x="10" y="3"/>
                    <a:pt x="19" y="7"/>
                    <a:pt x="2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4590"/>
            <p:cNvSpPr>
              <a:spLocks/>
            </p:cNvSpPr>
            <p:nvPr/>
          </p:nvSpPr>
          <p:spPr bwMode="auto">
            <a:xfrm>
              <a:off x="2503488" y="7472362"/>
              <a:ext cx="34925" cy="33338"/>
            </a:xfrm>
            <a:custGeom>
              <a:avLst/>
              <a:gdLst>
                <a:gd name="T0" fmla="*/ 5 w 9"/>
                <a:gd name="T1" fmla="*/ 0 h 9"/>
                <a:gd name="T2" fmla="*/ 0 w 9"/>
                <a:gd name="T3" fmla="*/ 7 h 9"/>
                <a:gd name="T4" fmla="*/ 3 w 9"/>
                <a:gd name="T5" fmla="*/ 9 h 9"/>
                <a:gd name="T6" fmla="*/ 5 w 9"/>
                <a:gd name="T7" fmla="*/ 7 h 9"/>
                <a:gd name="T8" fmla="*/ 5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0" y="2"/>
                    <a:pt x="5" y="5"/>
                    <a:pt x="0" y="7"/>
                  </a:cubicBezTo>
                  <a:cubicBezTo>
                    <a:pt x="1" y="8"/>
                    <a:pt x="2" y="8"/>
                    <a:pt x="3" y="9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0" y="4"/>
                    <a:pt x="9" y="3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4591"/>
            <p:cNvSpPr>
              <a:spLocks/>
            </p:cNvSpPr>
            <p:nvPr/>
          </p:nvSpPr>
          <p:spPr bwMode="auto">
            <a:xfrm>
              <a:off x="2349500" y="7404100"/>
              <a:ext cx="26988" cy="57150"/>
            </a:xfrm>
            <a:custGeom>
              <a:avLst/>
              <a:gdLst>
                <a:gd name="T0" fmla="*/ 7 w 7"/>
                <a:gd name="T1" fmla="*/ 7 h 15"/>
                <a:gd name="T2" fmla="*/ 2 w 7"/>
                <a:gd name="T3" fmla="*/ 11 h 15"/>
                <a:gd name="T4" fmla="*/ 7 w 7"/>
                <a:gd name="T5" fmla="*/ 12 h 15"/>
                <a:gd name="T6" fmla="*/ 7 w 7"/>
                <a:gd name="T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7"/>
                  </a:moveTo>
                  <a:cubicBezTo>
                    <a:pt x="3" y="0"/>
                    <a:pt x="6" y="14"/>
                    <a:pt x="2" y="11"/>
                  </a:cubicBezTo>
                  <a:cubicBezTo>
                    <a:pt x="0" y="14"/>
                    <a:pt x="5" y="15"/>
                    <a:pt x="7" y="12"/>
                  </a:cubicBezTo>
                  <a:cubicBezTo>
                    <a:pt x="5" y="10"/>
                    <a:pt x="5" y="8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4592"/>
            <p:cNvSpPr>
              <a:spLocks/>
            </p:cNvSpPr>
            <p:nvPr/>
          </p:nvSpPr>
          <p:spPr bwMode="auto">
            <a:xfrm>
              <a:off x="142875" y="1446212"/>
              <a:ext cx="11634788" cy="2125663"/>
            </a:xfrm>
            <a:custGeom>
              <a:avLst/>
              <a:gdLst>
                <a:gd name="T0" fmla="*/ 185 w 3100"/>
                <a:gd name="T1" fmla="*/ 343 h 566"/>
                <a:gd name="T2" fmla="*/ 185 w 3100"/>
                <a:gd name="T3" fmla="*/ 343 h 566"/>
                <a:gd name="T4" fmla="*/ 186 w 3100"/>
                <a:gd name="T5" fmla="*/ 346 h 566"/>
                <a:gd name="T6" fmla="*/ 187 w 3100"/>
                <a:gd name="T7" fmla="*/ 351 h 566"/>
                <a:gd name="T8" fmla="*/ 189 w 3100"/>
                <a:gd name="T9" fmla="*/ 357 h 566"/>
                <a:gd name="T10" fmla="*/ 193 w 3100"/>
                <a:gd name="T11" fmla="*/ 375 h 566"/>
                <a:gd name="T12" fmla="*/ 195 w 3100"/>
                <a:gd name="T13" fmla="*/ 383 h 566"/>
                <a:gd name="T14" fmla="*/ 195 w 3100"/>
                <a:gd name="T15" fmla="*/ 386 h 566"/>
                <a:gd name="T16" fmla="*/ 200 w 3100"/>
                <a:gd name="T17" fmla="*/ 413 h 566"/>
                <a:gd name="T18" fmla="*/ 201 w 3100"/>
                <a:gd name="T19" fmla="*/ 425 h 566"/>
                <a:gd name="T20" fmla="*/ 207 w 3100"/>
                <a:gd name="T21" fmla="*/ 474 h 566"/>
                <a:gd name="T22" fmla="*/ 208 w 3100"/>
                <a:gd name="T23" fmla="*/ 480 h 566"/>
                <a:gd name="T24" fmla="*/ 210 w 3100"/>
                <a:gd name="T25" fmla="*/ 501 h 566"/>
                <a:gd name="T26" fmla="*/ 281 w 3100"/>
                <a:gd name="T27" fmla="*/ 493 h 566"/>
                <a:gd name="T28" fmla="*/ 572 w 3100"/>
                <a:gd name="T29" fmla="*/ 508 h 566"/>
                <a:gd name="T30" fmla="*/ 985 w 3100"/>
                <a:gd name="T31" fmla="*/ 543 h 566"/>
                <a:gd name="T32" fmla="*/ 1124 w 3100"/>
                <a:gd name="T33" fmla="*/ 546 h 566"/>
                <a:gd name="T34" fmla="*/ 1663 w 3100"/>
                <a:gd name="T35" fmla="*/ 554 h 566"/>
                <a:gd name="T36" fmla="*/ 2068 w 3100"/>
                <a:gd name="T37" fmla="*/ 560 h 566"/>
                <a:gd name="T38" fmla="*/ 2202 w 3100"/>
                <a:gd name="T39" fmla="*/ 561 h 566"/>
                <a:gd name="T40" fmla="*/ 3100 w 3100"/>
                <a:gd name="T41" fmla="*/ 566 h 566"/>
                <a:gd name="T42" fmla="*/ 2386 w 3100"/>
                <a:gd name="T43" fmla="*/ 68 h 566"/>
                <a:gd name="T44" fmla="*/ 2117 w 3100"/>
                <a:gd name="T45" fmla="*/ 67 h 566"/>
                <a:gd name="T46" fmla="*/ 2028 w 3100"/>
                <a:gd name="T47" fmla="*/ 66 h 566"/>
                <a:gd name="T48" fmla="*/ 1314 w 3100"/>
                <a:gd name="T49" fmla="*/ 55 h 566"/>
                <a:gd name="T50" fmla="*/ 1046 w 3100"/>
                <a:gd name="T51" fmla="*/ 51 h 566"/>
                <a:gd name="T52" fmla="*/ 966 w 3100"/>
                <a:gd name="T53" fmla="*/ 47 h 566"/>
                <a:gd name="T54" fmla="*/ 616 w 3100"/>
                <a:gd name="T55" fmla="*/ 16 h 566"/>
                <a:gd name="T56" fmla="*/ 223 w 3100"/>
                <a:gd name="T57" fmla="*/ 3 h 566"/>
                <a:gd name="T58" fmla="*/ 201 w 3100"/>
                <a:gd name="T59" fmla="*/ 55 h 566"/>
                <a:gd name="T60" fmla="*/ 195 w 3100"/>
                <a:gd name="T61" fmla="*/ 13 h 566"/>
                <a:gd name="T62" fmla="*/ 195 w 3100"/>
                <a:gd name="T63" fmla="*/ 7 h 566"/>
                <a:gd name="T64" fmla="*/ 194 w 3100"/>
                <a:gd name="T65" fmla="*/ 6 h 566"/>
                <a:gd name="T66" fmla="*/ 194 w 3100"/>
                <a:gd name="T67" fmla="*/ 6 h 566"/>
                <a:gd name="T68" fmla="*/ 191 w 3100"/>
                <a:gd name="T69" fmla="*/ 7 h 566"/>
                <a:gd name="T70" fmla="*/ 88 w 3100"/>
                <a:gd name="T71" fmla="*/ 23 h 566"/>
                <a:gd name="T72" fmla="*/ 43 w 3100"/>
                <a:gd name="T73" fmla="*/ 40 h 566"/>
                <a:gd name="T74" fmla="*/ 0 w 3100"/>
                <a:gd name="T75" fmla="*/ 6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00" h="566">
                  <a:moveTo>
                    <a:pt x="187" y="347"/>
                  </a:moveTo>
                  <a:cubicBezTo>
                    <a:pt x="186" y="345"/>
                    <a:pt x="185" y="344"/>
                    <a:pt x="185" y="343"/>
                  </a:cubicBezTo>
                  <a:cubicBezTo>
                    <a:pt x="184" y="342"/>
                    <a:pt x="184" y="343"/>
                    <a:pt x="184" y="342"/>
                  </a:cubicBezTo>
                  <a:cubicBezTo>
                    <a:pt x="185" y="343"/>
                    <a:pt x="185" y="343"/>
                    <a:pt x="185" y="343"/>
                  </a:cubicBezTo>
                  <a:cubicBezTo>
                    <a:pt x="185" y="344"/>
                    <a:pt x="185" y="344"/>
                    <a:pt x="185" y="345"/>
                  </a:cubicBezTo>
                  <a:cubicBezTo>
                    <a:pt x="185" y="345"/>
                    <a:pt x="186" y="346"/>
                    <a:pt x="186" y="346"/>
                  </a:cubicBezTo>
                  <a:cubicBezTo>
                    <a:pt x="186" y="348"/>
                    <a:pt x="186" y="348"/>
                    <a:pt x="186" y="348"/>
                  </a:cubicBezTo>
                  <a:cubicBezTo>
                    <a:pt x="187" y="349"/>
                    <a:pt x="187" y="350"/>
                    <a:pt x="187" y="351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90" y="360"/>
                    <a:pt x="190" y="362"/>
                    <a:pt x="191" y="364"/>
                  </a:cubicBezTo>
                  <a:cubicBezTo>
                    <a:pt x="192" y="368"/>
                    <a:pt x="193" y="371"/>
                    <a:pt x="193" y="375"/>
                  </a:cubicBezTo>
                  <a:cubicBezTo>
                    <a:pt x="194" y="380"/>
                    <a:pt x="194" y="380"/>
                    <a:pt x="194" y="380"/>
                  </a:cubicBezTo>
                  <a:cubicBezTo>
                    <a:pt x="195" y="383"/>
                    <a:pt x="195" y="383"/>
                    <a:pt x="195" y="383"/>
                  </a:cubicBezTo>
                  <a:cubicBezTo>
                    <a:pt x="195" y="384"/>
                    <a:pt x="195" y="384"/>
                    <a:pt x="195" y="384"/>
                  </a:cubicBezTo>
                  <a:cubicBezTo>
                    <a:pt x="195" y="386"/>
                    <a:pt x="195" y="386"/>
                    <a:pt x="195" y="386"/>
                  </a:cubicBezTo>
                  <a:cubicBezTo>
                    <a:pt x="197" y="392"/>
                    <a:pt x="198" y="398"/>
                    <a:pt x="198" y="404"/>
                  </a:cubicBezTo>
                  <a:cubicBezTo>
                    <a:pt x="200" y="413"/>
                    <a:pt x="200" y="413"/>
                    <a:pt x="200" y="413"/>
                  </a:cubicBezTo>
                  <a:cubicBezTo>
                    <a:pt x="200" y="418"/>
                    <a:pt x="200" y="418"/>
                    <a:pt x="200" y="418"/>
                  </a:cubicBezTo>
                  <a:cubicBezTo>
                    <a:pt x="201" y="425"/>
                    <a:pt x="201" y="425"/>
                    <a:pt x="201" y="425"/>
                  </a:cubicBezTo>
                  <a:cubicBezTo>
                    <a:pt x="203" y="436"/>
                    <a:pt x="204" y="447"/>
                    <a:pt x="205" y="458"/>
                  </a:cubicBezTo>
                  <a:cubicBezTo>
                    <a:pt x="207" y="474"/>
                    <a:pt x="207" y="474"/>
                    <a:pt x="207" y="474"/>
                  </a:cubicBezTo>
                  <a:cubicBezTo>
                    <a:pt x="207" y="478"/>
                    <a:pt x="207" y="478"/>
                    <a:pt x="207" y="478"/>
                  </a:cubicBezTo>
                  <a:cubicBezTo>
                    <a:pt x="208" y="480"/>
                    <a:pt x="208" y="480"/>
                    <a:pt x="208" y="480"/>
                  </a:cubicBezTo>
                  <a:cubicBezTo>
                    <a:pt x="208" y="484"/>
                    <a:pt x="208" y="484"/>
                    <a:pt x="208" y="484"/>
                  </a:cubicBezTo>
                  <a:cubicBezTo>
                    <a:pt x="210" y="501"/>
                    <a:pt x="210" y="501"/>
                    <a:pt x="210" y="501"/>
                  </a:cubicBezTo>
                  <a:cubicBezTo>
                    <a:pt x="230" y="499"/>
                    <a:pt x="230" y="499"/>
                    <a:pt x="230" y="499"/>
                  </a:cubicBezTo>
                  <a:cubicBezTo>
                    <a:pt x="242" y="498"/>
                    <a:pt x="261" y="496"/>
                    <a:pt x="281" y="493"/>
                  </a:cubicBezTo>
                  <a:cubicBezTo>
                    <a:pt x="249" y="496"/>
                    <a:pt x="249" y="496"/>
                    <a:pt x="249" y="496"/>
                  </a:cubicBezTo>
                  <a:cubicBezTo>
                    <a:pt x="349" y="491"/>
                    <a:pt x="457" y="498"/>
                    <a:pt x="572" y="508"/>
                  </a:cubicBezTo>
                  <a:cubicBezTo>
                    <a:pt x="687" y="518"/>
                    <a:pt x="807" y="533"/>
                    <a:pt x="936" y="540"/>
                  </a:cubicBezTo>
                  <a:cubicBezTo>
                    <a:pt x="952" y="541"/>
                    <a:pt x="968" y="542"/>
                    <a:pt x="985" y="543"/>
                  </a:cubicBezTo>
                  <a:cubicBezTo>
                    <a:pt x="1035" y="545"/>
                    <a:pt x="1035" y="545"/>
                    <a:pt x="1035" y="545"/>
                  </a:cubicBezTo>
                  <a:cubicBezTo>
                    <a:pt x="1124" y="546"/>
                    <a:pt x="1124" y="546"/>
                    <a:pt x="1124" y="546"/>
                  </a:cubicBezTo>
                  <a:cubicBezTo>
                    <a:pt x="1304" y="549"/>
                    <a:pt x="1304" y="549"/>
                    <a:pt x="1304" y="549"/>
                  </a:cubicBezTo>
                  <a:cubicBezTo>
                    <a:pt x="1663" y="554"/>
                    <a:pt x="1663" y="554"/>
                    <a:pt x="1663" y="554"/>
                  </a:cubicBezTo>
                  <a:cubicBezTo>
                    <a:pt x="2023" y="560"/>
                    <a:pt x="2023" y="560"/>
                    <a:pt x="2023" y="560"/>
                  </a:cubicBezTo>
                  <a:cubicBezTo>
                    <a:pt x="2068" y="560"/>
                    <a:pt x="2068" y="560"/>
                    <a:pt x="2068" y="560"/>
                  </a:cubicBezTo>
                  <a:cubicBezTo>
                    <a:pt x="2113" y="561"/>
                    <a:pt x="2113" y="561"/>
                    <a:pt x="2113" y="561"/>
                  </a:cubicBezTo>
                  <a:cubicBezTo>
                    <a:pt x="2202" y="561"/>
                    <a:pt x="2202" y="561"/>
                    <a:pt x="2202" y="561"/>
                  </a:cubicBezTo>
                  <a:cubicBezTo>
                    <a:pt x="2382" y="562"/>
                    <a:pt x="2382" y="562"/>
                    <a:pt x="2382" y="562"/>
                  </a:cubicBezTo>
                  <a:cubicBezTo>
                    <a:pt x="3100" y="566"/>
                    <a:pt x="3100" y="566"/>
                    <a:pt x="3100" y="566"/>
                  </a:cubicBezTo>
                  <a:cubicBezTo>
                    <a:pt x="3100" y="72"/>
                    <a:pt x="3100" y="72"/>
                    <a:pt x="3100" y="72"/>
                  </a:cubicBezTo>
                  <a:cubicBezTo>
                    <a:pt x="2386" y="68"/>
                    <a:pt x="2386" y="68"/>
                    <a:pt x="2386" y="68"/>
                  </a:cubicBezTo>
                  <a:cubicBezTo>
                    <a:pt x="2207" y="67"/>
                    <a:pt x="2207" y="67"/>
                    <a:pt x="2207" y="67"/>
                  </a:cubicBezTo>
                  <a:cubicBezTo>
                    <a:pt x="2117" y="67"/>
                    <a:pt x="2117" y="67"/>
                    <a:pt x="2117" y="67"/>
                  </a:cubicBezTo>
                  <a:cubicBezTo>
                    <a:pt x="2073" y="66"/>
                    <a:pt x="2073" y="66"/>
                    <a:pt x="2073" y="66"/>
                  </a:cubicBezTo>
                  <a:cubicBezTo>
                    <a:pt x="2028" y="66"/>
                    <a:pt x="2028" y="66"/>
                    <a:pt x="2028" y="66"/>
                  </a:cubicBezTo>
                  <a:cubicBezTo>
                    <a:pt x="1671" y="60"/>
                    <a:pt x="1671" y="60"/>
                    <a:pt x="1671" y="60"/>
                  </a:cubicBezTo>
                  <a:cubicBezTo>
                    <a:pt x="1314" y="55"/>
                    <a:pt x="1314" y="55"/>
                    <a:pt x="1314" y="55"/>
                  </a:cubicBezTo>
                  <a:cubicBezTo>
                    <a:pt x="1135" y="52"/>
                    <a:pt x="1135" y="52"/>
                    <a:pt x="1135" y="52"/>
                  </a:cubicBezTo>
                  <a:cubicBezTo>
                    <a:pt x="1046" y="51"/>
                    <a:pt x="1046" y="51"/>
                    <a:pt x="1046" y="51"/>
                  </a:cubicBezTo>
                  <a:cubicBezTo>
                    <a:pt x="1006" y="50"/>
                    <a:pt x="1006" y="50"/>
                    <a:pt x="1006" y="50"/>
                  </a:cubicBezTo>
                  <a:cubicBezTo>
                    <a:pt x="993" y="49"/>
                    <a:pt x="979" y="48"/>
                    <a:pt x="966" y="47"/>
                  </a:cubicBezTo>
                  <a:cubicBezTo>
                    <a:pt x="911" y="44"/>
                    <a:pt x="854" y="39"/>
                    <a:pt x="796" y="33"/>
                  </a:cubicBezTo>
                  <a:cubicBezTo>
                    <a:pt x="737" y="28"/>
                    <a:pt x="678" y="22"/>
                    <a:pt x="616" y="16"/>
                  </a:cubicBezTo>
                  <a:cubicBezTo>
                    <a:pt x="554" y="11"/>
                    <a:pt x="491" y="6"/>
                    <a:pt x="426" y="3"/>
                  </a:cubicBezTo>
                  <a:cubicBezTo>
                    <a:pt x="360" y="0"/>
                    <a:pt x="293" y="0"/>
                    <a:pt x="223" y="3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3" y="70"/>
                    <a:pt x="202" y="62"/>
                    <a:pt x="201" y="55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7" y="28"/>
                    <a:pt x="196" y="20"/>
                    <a:pt x="195" y="13"/>
                  </a:cubicBezTo>
                  <a:cubicBezTo>
                    <a:pt x="195" y="8"/>
                    <a:pt x="195" y="8"/>
                    <a:pt x="195" y="8"/>
                  </a:cubicBezTo>
                  <a:cubicBezTo>
                    <a:pt x="195" y="7"/>
                    <a:pt x="195" y="7"/>
                    <a:pt x="195" y="7"/>
                  </a:cubicBezTo>
                  <a:cubicBezTo>
                    <a:pt x="194" y="6"/>
                    <a:pt x="194" y="6"/>
                    <a:pt x="194" y="6"/>
                  </a:cubicBezTo>
                  <a:cubicBezTo>
                    <a:pt x="194" y="6"/>
                    <a:pt x="194" y="6"/>
                    <a:pt x="194" y="6"/>
                  </a:cubicBezTo>
                  <a:cubicBezTo>
                    <a:pt x="194" y="6"/>
                    <a:pt x="194" y="6"/>
                    <a:pt x="194" y="6"/>
                  </a:cubicBezTo>
                  <a:cubicBezTo>
                    <a:pt x="194" y="6"/>
                    <a:pt x="194" y="6"/>
                    <a:pt x="194" y="6"/>
                  </a:cubicBezTo>
                  <a:cubicBezTo>
                    <a:pt x="194" y="6"/>
                    <a:pt x="193" y="7"/>
                    <a:pt x="193" y="7"/>
                  </a:cubicBezTo>
                  <a:cubicBezTo>
                    <a:pt x="191" y="7"/>
                    <a:pt x="191" y="7"/>
                    <a:pt x="191" y="7"/>
                  </a:cubicBezTo>
                  <a:cubicBezTo>
                    <a:pt x="187" y="7"/>
                    <a:pt x="177" y="7"/>
                    <a:pt x="160" y="9"/>
                  </a:cubicBezTo>
                  <a:cubicBezTo>
                    <a:pt x="143" y="11"/>
                    <a:pt x="118" y="14"/>
                    <a:pt x="88" y="23"/>
                  </a:cubicBezTo>
                  <a:cubicBezTo>
                    <a:pt x="81" y="26"/>
                    <a:pt x="73" y="28"/>
                    <a:pt x="66" y="31"/>
                  </a:cubicBezTo>
                  <a:cubicBezTo>
                    <a:pt x="58" y="34"/>
                    <a:pt x="51" y="37"/>
                    <a:pt x="43" y="40"/>
                  </a:cubicBezTo>
                  <a:cubicBezTo>
                    <a:pt x="36" y="44"/>
                    <a:pt x="28" y="48"/>
                    <a:pt x="21" y="52"/>
                  </a:cubicBezTo>
                  <a:cubicBezTo>
                    <a:pt x="14" y="56"/>
                    <a:pt x="7" y="60"/>
                    <a:pt x="0" y="64"/>
                  </a:cubicBezTo>
                  <a:lnTo>
                    <a:pt x="187" y="347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4593"/>
            <p:cNvSpPr>
              <a:spLocks/>
            </p:cNvSpPr>
            <p:nvPr/>
          </p:nvSpPr>
          <p:spPr bwMode="auto">
            <a:xfrm>
              <a:off x="11583988" y="2516187"/>
              <a:ext cx="28575" cy="26988"/>
            </a:xfrm>
            <a:custGeom>
              <a:avLst/>
              <a:gdLst>
                <a:gd name="T0" fmla="*/ 8 w 8"/>
                <a:gd name="T1" fmla="*/ 4 h 7"/>
                <a:gd name="T2" fmla="*/ 0 w 8"/>
                <a:gd name="T3" fmla="*/ 2 h 7"/>
                <a:gd name="T4" fmla="*/ 8 w 8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6" y="0"/>
                    <a:pt x="3" y="0"/>
                    <a:pt x="0" y="2"/>
                  </a:cubicBezTo>
                  <a:cubicBezTo>
                    <a:pt x="3" y="3"/>
                    <a:pt x="6" y="7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4594"/>
            <p:cNvSpPr>
              <a:spLocks/>
            </p:cNvSpPr>
            <p:nvPr/>
          </p:nvSpPr>
          <p:spPr bwMode="auto">
            <a:xfrm>
              <a:off x="11557000" y="2551112"/>
              <a:ext cx="30163" cy="36513"/>
            </a:xfrm>
            <a:custGeom>
              <a:avLst/>
              <a:gdLst>
                <a:gd name="T0" fmla="*/ 8 w 8"/>
                <a:gd name="T1" fmla="*/ 5 h 10"/>
                <a:gd name="T2" fmla="*/ 0 w 8"/>
                <a:gd name="T3" fmla="*/ 3 h 10"/>
                <a:gd name="T4" fmla="*/ 8 w 8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5" y="6"/>
                    <a:pt x="3" y="0"/>
                    <a:pt x="0" y="3"/>
                  </a:cubicBezTo>
                  <a:cubicBezTo>
                    <a:pt x="2" y="5"/>
                    <a:pt x="5" y="10"/>
                    <a:pt x="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4595"/>
            <p:cNvSpPr>
              <a:spLocks/>
            </p:cNvSpPr>
            <p:nvPr/>
          </p:nvSpPr>
          <p:spPr bwMode="auto">
            <a:xfrm>
              <a:off x="11482388" y="2486025"/>
              <a:ext cx="25400" cy="26988"/>
            </a:xfrm>
            <a:custGeom>
              <a:avLst/>
              <a:gdLst>
                <a:gd name="T0" fmla="*/ 7 w 7"/>
                <a:gd name="T1" fmla="*/ 2 h 7"/>
                <a:gd name="T2" fmla="*/ 0 w 7"/>
                <a:gd name="T3" fmla="*/ 4 h 7"/>
                <a:gd name="T4" fmla="*/ 4 w 7"/>
                <a:gd name="T5" fmla="*/ 7 h 7"/>
                <a:gd name="T6" fmla="*/ 7 w 7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2"/>
                  </a:moveTo>
                  <a:cubicBezTo>
                    <a:pt x="4" y="0"/>
                    <a:pt x="4" y="3"/>
                    <a:pt x="0" y="4"/>
                  </a:cubicBezTo>
                  <a:cubicBezTo>
                    <a:pt x="1" y="6"/>
                    <a:pt x="3" y="6"/>
                    <a:pt x="4" y="7"/>
                  </a:cubicBezTo>
                  <a:cubicBezTo>
                    <a:pt x="6" y="5"/>
                    <a:pt x="5" y="4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4596"/>
            <p:cNvSpPr>
              <a:spLocks/>
            </p:cNvSpPr>
            <p:nvPr/>
          </p:nvSpPr>
          <p:spPr bwMode="auto">
            <a:xfrm>
              <a:off x="11182350" y="2133600"/>
              <a:ext cx="33338" cy="30163"/>
            </a:xfrm>
            <a:custGeom>
              <a:avLst/>
              <a:gdLst>
                <a:gd name="T0" fmla="*/ 9 w 9"/>
                <a:gd name="T1" fmla="*/ 4 h 8"/>
                <a:gd name="T2" fmla="*/ 5 w 9"/>
                <a:gd name="T3" fmla="*/ 0 h 8"/>
                <a:gd name="T4" fmla="*/ 0 w 9"/>
                <a:gd name="T5" fmla="*/ 3 h 8"/>
                <a:gd name="T6" fmla="*/ 9 w 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cubicBezTo>
                    <a:pt x="8" y="2"/>
                    <a:pt x="7" y="1"/>
                    <a:pt x="5" y="0"/>
                  </a:cubicBezTo>
                  <a:cubicBezTo>
                    <a:pt x="3" y="3"/>
                    <a:pt x="2" y="1"/>
                    <a:pt x="0" y="3"/>
                  </a:cubicBezTo>
                  <a:cubicBezTo>
                    <a:pt x="3" y="7"/>
                    <a:pt x="6" y="8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4597"/>
            <p:cNvSpPr>
              <a:spLocks/>
            </p:cNvSpPr>
            <p:nvPr/>
          </p:nvSpPr>
          <p:spPr bwMode="auto">
            <a:xfrm>
              <a:off x="11504613" y="2535237"/>
              <a:ext cx="30163" cy="34925"/>
            </a:xfrm>
            <a:custGeom>
              <a:avLst/>
              <a:gdLst>
                <a:gd name="T0" fmla="*/ 7 w 8"/>
                <a:gd name="T1" fmla="*/ 7 h 9"/>
                <a:gd name="T2" fmla="*/ 1 w 8"/>
                <a:gd name="T3" fmla="*/ 3 h 9"/>
                <a:gd name="T4" fmla="*/ 5 w 8"/>
                <a:gd name="T5" fmla="*/ 9 h 9"/>
                <a:gd name="T6" fmla="*/ 7 w 8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7" y="7"/>
                  </a:moveTo>
                  <a:cubicBezTo>
                    <a:pt x="8" y="4"/>
                    <a:pt x="2" y="0"/>
                    <a:pt x="1" y="3"/>
                  </a:cubicBezTo>
                  <a:cubicBezTo>
                    <a:pt x="0" y="7"/>
                    <a:pt x="3" y="5"/>
                    <a:pt x="5" y="9"/>
                  </a:cubicBezTo>
                  <a:cubicBezTo>
                    <a:pt x="5" y="7"/>
                    <a:pt x="5" y="6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4598"/>
            <p:cNvSpPr>
              <a:spLocks/>
            </p:cNvSpPr>
            <p:nvPr/>
          </p:nvSpPr>
          <p:spPr bwMode="auto">
            <a:xfrm>
              <a:off x="11144250" y="2114550"/>
              <a:ext cx="22225" cy="38100"/>
            </a:xfrm>
            <a:custGeom>
              <a:avLst/>
              <a:gdLst>
                <a:gd name="T0" fmla="*/ 6 w 6"/>
                <a:gd name="T1" fmla="*/ 6 h 10"/>
                <a:gd name="T2" fmla="*/ 1 w 6"/>
                <a:gd name="T3" fmla="*/ 0 h 10"/>
                <a:gd name="T4" fmla="*/ 3 w 6"/>
                <a:gd name="T5" fmla="*/ 10 h 10"/>
                <a:gd name="T6" fmla="*/ 6 w 6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6"/>
                  </a:moveTo>
                  <a:cubicBezTo>
                    <a:pt x="3" y="6"/>
                    <a:pt x="3" y="2"/>
                    <a:pt x="1" y="0"/>
                  </a:cubicBezTo>
                  <a:cubicBezTo>
                    <a:pt x="0" y="3"/>
                    <a:pt x="0" y="6"/>
                    <a:pt x="3" y="10"/>
                  </a:cubicBezTo>
                  <a:cubicBezTo>
                    <a:pt x="4" y="9"/>
                    <a:pt x="5" y="7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4599"/>
            <p:cNvSpPr>
              <a:spLocks/>
            </p:cNvSpPr>
            <p:nvPr/>
          </p:nvSpPr>
          <p:spPr bwMode="auto">
            <a:xfrm>
              <a:off x="11306175" y="2430462"/>
              <a:ext cx="28575" cy="38100"/>
            </a:xfrm>
            <a:custGeom>
              <a:avLst/>
              <a:gdLst>
                <a:gd name="T0" fmla="*/ 7 w 8"/>
                <a:gd name="T1" fmla="*/ 5 h 10"/>
                <a:gd name="T2" fmla="*/ 0 w 8"/>
                <a:gd name="T3" fmla="*/ 5 h 10"/>
                <a:gd name="T4" fmla="*/ 7 w 8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7" y="5"/>
                  </a:moveTo>
                  <a:cubicBezTo>
                    <a:pt x="8" y="2"/>
                    <a:pt x="2" y="0"/>
                    <a:pt x="0" y="5"/>
                  </a:cubicBezTo>
                  <a:cubicBezTo>
                    <a:pt x="2" y="10"/>
                    <a:pt x="5" y="1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4600"/>
            <p:cNvSpPr>
              <a:spLocks/>
            </p:cNvSpPr>
            <p:nvPr/>
          </p:nvSpPr>
          <p:spPr bwMode="auto">
            <a:xfrm>
              <a:off x="10941050" y="2081212"/>
              <a:ext cx="101600" cy="49213"/>
            </a:xfrm>
            <a:custGeom>
              <a:avLst/>
              <a:gdLst>
                <a:gd name="T0" fmla="*/ 27 w 27"/>
                <a:gd name="T1" fmla="*/ 5 h 13"/>
                <a:gd name="T2" fmla="*/ 24 w 27"/>
                <a:gd name="T3" fmla="*/ 4 h 13"/>
                <a:gd name="T4" fmla="*/ 19 w 27"/>
                <a:gd name="T5" fmla="*/ 7 h 13"/>
                <a:gd name="T6" fmla="*/ 11 w 27"/>
                <a:gd name="T7" fmla="*/ 0 h 13"/>
                <a:gd name="T8" fmla="*/ 0 w 27"/>
                <a:gd name="T9" fmla="*/ 9 h 13"/>
                <a:gd name="T10" fmla="*/ 8 w 27"/>
                <a:gd name="T11" fmla="*/ 13 h 13"/>
                <a:gd name="T12" fmla="*/ 13 w 27"/>
                <a:gd name="T13" fmla="*/ 7 h 13"/>
                <a:gd name="T14" fmla="*/ 15 w 27"/>
                <a:gd name="T15" fmla="*/ 11 h 13"/>
                <a:gd name="T16" fmla="*/ 22 w 27"/>
                <a:gd name="T17" fmla="*/ 12 h 13"/>
                <a:gd name="T18" fmla="*/ 27 w 27"/>
                <a:gd name="T1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3">
                  <a:moveTo>
                    <a:pt x="27" y="5"/>
                  </a:moveTo>
                  <a:cubicBezTo>
                    <a:pt x="25" y="4"/>
                    <a:pt x="23" y="6"/>
                    <a:pt x="24" y="4"/>
                  </a:cubicBezTo>
                  <a:cubicBezTo>
                    <a:pt x="23" y="1"/>
                    <a:pt x="20" y="7"/>
                    <a:pt x="19" y="7"/>
                  </a:cubicBezTo>
                  <a:cubicBezTo>
                    <a:pt x="17" y="4"/>
                    <a:pt x="14" y="2"/>
                    <a:pt x="11" y="0"/>
                  </a:cubicBezTo>
                  <a:cubicBezTo>
                    <a:pt x="11" y="8"/>
                    <a:pt x="5" y="7"/>
                    <a:pt x="0" y="9"/>
                  </a:cubicBezTo>
                  <a:cubicBezTo>
                    <a:pt x="2" y="10"/>
                    <a:pt x="5" y="9"/>
                    <a:pt x="8" y="13"/>
                  </a:cubicBezTo>
                  <a:cubicBezTo>
                    <a:pt x="8" y="7"/>
                    <a:pt x="9" y="10"/>
                    <a:pt x="13" y="7"/>
                  </a:cubicBezTo>
                  <a:cubicBezTo>
                    <a:pt x="13" y="9"/>
                    <a:pt x="14" y="10"/>
                    <a:pt x="15" y="11"/>
                  </a:cubicBezTo>
                  <a:cubicBezTo>
                    <a:pt x="17" y="9"/>
                    <a:pt x="20" y="9"/>
                    <a:pt x="22" y="12"/>
                  </a:cubicBezTo>
                  <a:cubicBezTo>
                    <a:pt x="24" y="10"/>
                    <a:pt x="27" y="7"/>
                    <a:pt x="2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4601"/>
            <p:cNvSpPr>
              <a:spLocks/>
            </p:cNvSpPr>
            <p:nvPr/>
          </p:nvSpPr>
          <p:spPr bwMode="auto">
            <a:xfrm>
              <a:off x="11260138" y="2419350"/>
              <a:ext cx="30163" cy="33338"/>
            </a:xfrm>
            <a:custGeom>
              <a:avLst/>
              <a:gdLst>
                <a:gd name="T0" fmla="*/ 8 w 8"/>
                <a:gd name="T1" fmla="*/ 4 h 9"/>
                <a:gd name="T2" fmla="*/ 4 w 8"/>
                <a:gd name="T3" fmla="*/ 0 h 9"/>
                <a:gd name="T4" fmla="*/ 2 w 8"/>
                <a:gd name="T5" fmla="*/ 3 h 9"/>
                <a:gd name="T6" fmla="*/ 8 w 8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8" y="4"/>
                  </a:moveTo>
                  <a:cubicBezTo>
                    <a:pt x="7" y="3"/>
                    <a:pt x="5" y="2"/>
                    <a:pt x="4" y="0"/>
                  </a:cubicBezTo>
                  <a:cubicBezTo>
                    <a:pt x="4" y="2"/>
                    <a:pt x="3" y="4"/>
                    <a:pt x="2" y="3"/>
                  </a:cubicBezTo>
                  <a:cubicBezTo>
                    <a:pt x="0" y="6"/>
                    <a:pt x="6" y="9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4602"/>
            <p:cNvSpPr>
              <a:spLocks/>
            </p:cNvSpPr>
            <p:nvPr/>
          </p:nvSpPr>
          <p:spPr bwMode="auto">
            <a:xfrm>
              <a:off x="11215688" y="2535237"/>
              <a:ext cx="30163" cy="22225"/>
            </a:xfrm>
            <a:custGeom>
              <a:avLst/>
              <a:gdLst>
                <a:gd name="T0" fmla="*/ 8 w 8"/>
                <a:gd name="T1" fmla="*/ 1 h 6"/>
                <a:gd name="T2" fmla="*/ 0 w 8"/>
                <a:gd name="T3" fmla="*/ 4 h 6"/>
                <a:gd name="T4" fmla="*/ 8 w 8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1"/>
                  </a:moveTo>
                  <a:cubicBezTo>
                    <a:pt x="5" y="0"/>
                    <a:pt x="2" y="1"/>
                    <a:pt x="0" y="4"/>
                  </a:cubicBezTo>
                  <a:cubicBezTo>
                    <a:pt x="2" y="5"/>
                    <a:pt x="7" y="6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4603"/>
            <p:cNvSpPr>
              <a:spLocks/>
            </p:cNvSpPr>
            <p:nvPr/>
          </p:nvSpPr>
          <p:spPr bwMode="auto">
            <a:xfrm>
              <a:off x="10739438" y="1987550"/>
              <a:ext cx="25400" cy="19050"/>
            </a:xfrm>
            <a:custGeom>
              <a:avLst/>
              <a:gdLst>
                <a:gd name="T0" fmla="*/ 7 w 7"/>
                <a:gd name="T1" fmla="*/ 3 h 5"/>
                <a:gd name="T2" fmla="*/ 0 w 7"/>
                <a:gd name="T3" fmla="*/ 5 h 5"/>
                <a:gd name="T4" fmla="*/ 7 w 7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4" y="0"/>
                    <a:pt x="0" y="0"/>
                    <a:pt x="0" y="5"/>
                  </a:cubicBezTo>
                  <a:cubicBezTo>
                    <a:pt x="2" y="4"/>
                    <a:pt x="4" y="5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4604"/>
            <p:cNvSpPr>
              <a:spLocks/>
            </p:cNvSpPr>
            <p:nvPr/>
          </p:nvSpPr>
          <p:spPr bwMode="auto">
            <a:xfrm>
              <a:off x="11110913" y="2505075"/>
              <a:ext cx="33338" cy="30163"/>
            </a:xfrm>
            <a:custGeom>
              <a:avLst/>
              <a:gdLst>
                <a:gd name="T0" fmla="*/ 9 w 9"/>
                <a:gd name="T1" fmla="*/ 6 h 8"/>
                <a:gd name="T2" fmla="*/ 0 w 9"/>
                <a:gd name="T3" fmla="*/ 5 h 8"/>
                <a:gd name="T4" fmla="*/ 9 w 9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cubicBezTo>
                    <a:pt x="6" y="5"/>
                    <a:pt x="3" y="0"/>
                    <a:pt x="0" y="5"/>
                  </a:cubicBezTo>
                  <a:cubicBezTo>
                    <a:pt x="3" y="6"/>
                    <a:pt x="6" y="8"/>
                    <a:pt x="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4605"/>
            <p:cNvSpPr>
              <a:spLocks/>
            </p:cNvSpPr>
            <p:nvPr/>
          </p:nvSpPr>
          <p:spPr bwMode="auto">
            <a:xfrm>
              <a:off x="10772775" y="2249487"/>
              <a:ext cx="33338" cy="34925"/>
            </a:xfrm>
            <a:custGeom>
              <a:avLst/>
              <a:gdLst>
                <a:gd name="T0" fmla="*/ 8 w 9"/>
                <a:gd name="T1" fmla="*/ 2 h 9"/>
                <a:gd name="T2" fmla="*/ 0 w 9"/>
                <a:gd name="T3" fmla="*/ 6 h 9"/>
                <a:gd name="T4" fmla="*/ 3 w 9"/>
                <a:gd name="T5" fmla="*/ 9 h 9"/>
                <a:gd name="T6" fmla="*/ 8 w 9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cubicBezTo>
                    <a:pt x="4" y="0"/>
                    <a:pt x="5" y="4"/>
                    <a:pt x="0" y="6"/>
                  </a:cubicBezTo>
                  <a:cubicBezTo>
                    <a:pt x="1" y="7"/>
                    <a:pt x="2" y="7"/>
                    <a:pt x="3" y="9"/>
                  </a:cubicBezTo>
                  <a:cubicBezTo>
                    <a:pt x="5" y="2"/>
                    <a:pt x="9" y="8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Freeform 4606"/>
            <p:cNvSpPr>
              <a:spLocks/>
            </p:cNvSpPr>
            <p:nvPr/>
          </p:nvSpPr>
          <p:spPr bwMode="auto">
            <a:xfrm>
              <a:off x="11023600" y="2573337"/>
              <a:ext cx="41275" cy="30163"/>
            </a:xfrm>
            <a:custGeom>
              <a:avLst/>
              <a:gdLst>
                <a:gd name="T0" fmla="*/ 1 w 11"/>
                <a:gd name="T1" fmla="*/ 0 h 8"/>
                <a:gd name="T2" fmla="*/ 8 w 11"/>
                <a:gd name="T3" fmla="*/ 8 h 8"/>
                <a:gd name="T4" fmla="*/ 1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" y="0"/>
                  </a:moveTo>
                  <a:cubicBezTo>
                    <a:pt x="0" y="3"/>
                    <a:pt x="6" y="4"/>
                    <a:pt x="8" y="8"/>
                  </a:cubicBezTo>
                  <a:cubicBezTo>
                    <a:pt x="11" y="4"/>
                    <a:pt x="4" y="2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Freeform 4607"/>
            <p:cNvSpPr>
              <a:spLocks/>
            </p:cNvSpPr>
            <p:nvPr/>
          </p:nvSpPr>
          <p:spPr bwMode="auto">
            <a:xfrm>
              <a:off x="10877550" y="2532062"/>
              <a:ext cx="52388" cy="30163"/>
            </a:xfrm>
            <a:custGeom>
              <a:avLst/>
              <a:gdLst>
                <a:gd name="T0" fmla="*/ 9 w 14"/>
                <a:gd name="T1" fmla="*/ 2 h 8"/>
                <a:gd name="T2" fmla="*/ 0 w 14"/>
                <a:gd name="T3" fmla="*/ 3 h 8"/>
                <a:gd name="T4" fmla="*/ 11 w 14"/>
                <a:gd name="T5" fmla="*/ 8 h 8"/>
                <a:gd name="T6" fmla="*/ 9 w 14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9" y="2"/>
                  </a:moveTo>
                  <a:cubicBezTo>
                    <a:pt x="6" y="2"/>
                    <a:pt x="3" y="0"/>
                    <a:pt x="0" y="3"/>
                  </a:cubicBezTo>
                  <a:cubicBezTo>
                    <a:pt x="3" y="5"/>
                    <a:pt x="7" y="5"/>
                    <a:pt x="11" y="8"/>
                  </a:cubicBezTo>
                  <a:cubicBezTo>
                    <a:pt x="14" y="6"/>
                    <a:pt x="6" y="4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7" name="Freeform 4608"/>
            <p:cNvSpPr>
              <a:spLocks/>
            </p:cNvSpPr>
            <p:nvPr/>
          </p:nvSpPr>
          <p:spPr bwMode="auto">
            <a:xfrm>
              <a:off x="10517188" y="2066925"/>
              <a:ext cx="38100" cy="33338"/>
            </a:xfrm>
            <a:custGeom>
              <a:avLst/>
              <a:gdLst>
                <a:gd name="T0" fmla="*/ 8 w 10"/>
                <a:gd name="T1" fmla="*/ 6 h 9"/>
                <a:gd name="T2" fmla="*/ 1 w 10"/>
                <a:gd name="T3" fmla="*/ 4 h 9"/>
                <a:gd name="T4" fmla="*/ 8 w 10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8" y="6"/>
                  </a:moveTo>
                  <a:cubicBezTo>
                    <a:pt x="10" y="0"/>
                    <a:pt x="3" y="5"/>
                    <a:pt x="1" y="4"/>
                  </a:cubicBezTo>
                  <a:cubicBezTo>
                    <a:pt x="0" y="9"/>
                    <a:pt x="7" y="5"/>
                    <a:pt x="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Freeform 4609"/>
            <p:cNvSpPr>
              <a:spLocks/>
            </p:cNvSpPr>
            <p:nvPr/>
          </p:nvSpPr>
          <p:spPr bwMode="auto">
            <a:xfrm>
              <a:off x="10520363" y="2149475"/>
              <a:ext cx="30163" cy="33338"/>
            </a:xfrm>
            <a:custGeom>
              <a:avLst/>
              <a:gdLst>
                <a:gd name="T0" fmla="*/ 0 w 8"/>
                <a:gd name="T1" fmla="*/ 5 h 9"/>
                <a:gd name="T2" fmla="*/ 6 w 8"/>
                <a:gd name="T3" fmla="*/ 8 h 9"/>
                <a:gd name="T4" fmla="*/ 7 w 8"/>
                <a:gd name="T5" fmla="*/ 0 h 9"/>
                <a:gd name="T6" fmla="*/ 0 w 8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0" y="5"/>
                  </a:moveTo>
                  <a:cubicBezTo>
                    <a:pt x="2" y="9"/>
                    <a:pt x="4" y="3"/>
                    <a:pt x="6" y="8"/>
                  </a:cubicBezTo>
                  <a:cubicBezTo>
                    <a:pt x="8" y="6"/>
                    <a:pt x="8" y="3"/>
                    <a:pt x="7" y="0"/>
                  </a:cubicBezTo>
                  <a:cubicBezTo>
                    <a:pt x="4" y="5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9" name="Freeform 4610"/>
            <p:cNvSpPr>
              <a:spLocks/>
            </p:cNvSpPr>
            <p:nvPr/>
          </p:nvSpPr>
          <p:spPr bwMode="auto">
            <a:xfrm>
              <a:off x="10299700" y="1916112"/>
              <a:ext cx="38100" cy="22225"/>
            </a:xfrm>
            <a:custGeom>
              <a:avLst/>
              <a:gdLst>
                <a:gd name="T0" fmla="*/ 10 w 10"/>
                <a:gd name="T1" fmla="*/ 5 h 6"/>
                <a:gd name="T2" fmla="*/ 0 w 10"/>
                <a:gd name="T3" fmla="*/ 3 h 6"/>
                <a:gd name="T4" fmla="*/ 10 w 10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7" y="2"/>
                    <a:pt x="4" y="0"/>
                    <a:pt x="0" y="3"/>
                  </a:cubicBezTo>
                  <a:cubicBezTo>
                    <a:pt x="4" y="4"/>
                    <a:pt x="7" y="6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0" name="Freeform 4611"/>
            <p:cNvSpPr>
              <a:spLocks/>
            </p:cNvSpPr>
            <p:nvPr/>
          </p:nvSpPr>
          <p:spPr bwMode="auto">
            <a:xfrm>
              <a:off x="10952163" y="2746375"/>
              <a:ext cx="34925" cy="30163"/>
            </a:xfrm>
            <a:custGeom>
              <a:avLst/>
              <a:gdLst>
                <a:gd name="T0" fmla="*/ 9 w 9"/>
                <a:gd name="T1" fmla="*/ 4 h 8"/>
                <a:gd name="T2" fmla="*/ 4 w 9"/>
                <a:gd name="T3" fmla="*/ 0 h 8"/>
                <a:gd name="T4" fmla="*/ 5 w 9"/>
                <a:gd name="T5" fmla="*/ 8 h 8"/>
                <a:gd name="T6" fmla="*/ 9 w 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cubicBezTo>
                    <a:pt x="7" y="0"/>
                    <a:pt x="5" y="3"/>
                    <a:pt x="4" y="0"/>
                  </a:cubicBezTo>
                  <a:cubicBezTo>
                    <a:pt x="0" y="2"/>
                    <a:pt x="2" y="5"/>
                    <a:pt x="5" y="8"/>
                  </a:cubicBezTo>
                  <a:cubicBezTo>
                    <a:pt x="6" y="7"/>
                    <a:pt x="8" y="5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1" name="Freeform 4612"/>
            <p:cNvSpPr>
              <a:spLocks/>
            </p:cNvSpPr>
            <p:nvPr/>
          </p:nvSpPr>
          <p:spPr bwMode="auto">
            <a:xfrm>
              <a:off x="10869613" y="2644775"/>
              <a:ext cx="30163" cy="33338"/>
            </a:xfrm>
            <a:custGeom>
              <a:avLst/>
              <a:gdLst>
                <a:gd name="T0" fmla="*/ 8 w 8"/>
                <a:gd name="T1" fmla="*/ 4 h 9"/>
                <a:gd name="T2" fmla="*/ 1 w 8"/>
                <a:gd name="T3" fmla="*/ 0 h 9"/>
                <a:gd name="T4" fmla="*/ 8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4"/>
                  </a:moveTo>
                  <a:cubicBezTo>
                    <a:pt x="6" y="0"/>
                    <a:pt x="3" y="1"/>
                    <a:pt x="1" y="0"/>
                  </a:cubicBezTo>
                  <a:cubicBezTo>
                    <a:pt x="0" y="3"/>
                    <a:pt x="6" y="9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4613"/>
            <p:cNvSpPr>
              <a:spLocks/>
            </p:cNvSpPr>
            <p:nvPr/>
          </p:nvSpPr>
          <p:spPr bwMode="auto">
            <a:xfrm>
              <a:off x="10814050" y="2722562"/>
              <a:ext cx="107950" cy="53975"/>
            </a:xfrm>
            <a:custGeom>
              <a:avLst/>
              <a:gdLst>
                <a:gd name="T0" fmla="*/ 27 w 29"/>
                <a:gd name="T1" fmla="*/ 6 h 14"/>
                <a:gd name="T2" fmla="*/ 25 w 29"/>
                <a:gd name="T3" fmla="*/ 6 h 14"/>
                <a:gd name="T4" fmla="*/ 4 w 29"/>
                <a:gd name="T5" fmla="*/ 1 h 14"/>
                <a:gd name="T6" fmla="*/ 0 w 29"/>
                <a:gd name="T7" fmla="*/ 10 h 14"/>
                <a:gd name="T8" fmla="*/ 6 w 29"/>
                <a:gd name="T9" fmla="*/ 8 h 14"/>
                <a:gd name="T10" fmla="*/ 11 w 29"/>
                <a:gd name="T11" fmla="*/ 13 h 14"/>
                <a:gd name="T12" fmla="*/ 19 w 29"/>
                <a:gd name="T13" fmla="*/ 7 h 14"/>
                <a:gd name="T14" fmla="*/ 25 w 29"/>
                <a:gd name="T15" fmla="*/ 12 h 14"/>
                <a:gd name="T16" fmla="*/ 27 w 29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4">
                  <a:moveTo>
                    <a:pt x="27" y="6"/>
                  </a:moveTo>
                  <a:cubicBezTo>
                    <a:pt x="27" y="5"/>
                    <a:pt x="26" y="5"/>
                    <a:pt x="25" y="6"/>
                  </a:cubicBezTo>
                  <a:cubicBezTo>
                    <a:pt x="18" y="0"/>
                    <a:pt x="11" y="5"/>
                    <a:pt x="4" y="1"/>
                  </a:cubicBezTo>
                  <a:cubicBezTo>
                    <a:pt x="0" y="4"/>
                    <a:pt x="2" y="7"/>
                    <a:pt x="0" y="10"/>
                  </a:cubicBezTo>
                  <a:cubicBezTo>
                    <a:pt x="4" y="14"/>
                    <a:pt x="3" y="7"/>
                    <a:pt x="6" y="8"/>
                  </a:cubicBezTo>
                  <a:cubicBezTo>
                    <a:pt x="10" y="11"/>
                    <a:pt x="7" y="13"/>
                    <a:pt x="11" y="13"/>
                  </a:cubicBezTo>
                  <a:cubicBezTo>
                    <a:pt x="11" y="8"/>
                    <a:pt x="16" y="9"/>
                    <a:pt x="19" y="7"/>
                  </a:cubicBezTo>
                  <a:cubicBezTo>
                    <a:pt x="21" y="10"/>
                    <a:pt x="23" y="9"/>
                    <a:pt x="25" y="12"/>
                  </a:cubicBezTo>
                  <a:cubicBezTo>
                    <a:pt x="29" y="10"/>
                    <a:pt x="23" y="8"/>
                    <a:pt x="2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Freeform 4614"/>
            <p:cNvSpPr>
              <a:spLocks/>
            </p:cNvSpPr>
            <p:nvPr/>
          </p:nvSpPr>
          <p:spPr bwMode="auto">
            <a:xfrm>
              <a:off x="10337800" y="2108200"/>
              <a:ext cx="36513" cy="47625"/>
            </a:xfrm>
            <a:custGeom>
              <a:avLst/>
              <a:gdLst>
                <a:gd name="T0" fmla="*/ 7 w 10"/>
                <a:gd name="T1" fmla="*/ 5 h 13"/>
                <a:gd name="T2" fmla="*/ 2 w 10"/>
                <a:gd name="T3" fmla="*/ 8 h 13"/>
                <a:gd name="T4" fmla="*/ 6 w 10"/>
                <a:gd name="T5" fmla="*/ 11 h 13"/>
                <a:gd name="T6" fmla="*/ 9 w 10"/>
                <a:gd name="T7" fmla="*/ 4 h 13"/>
                <a:gd name="T8" fmla="*/ 2 w 10"/>
                <a:gd name="T9" fmla="*/ 0 h 13"/>
                <a:gd name="T10" fmla="*/ 7 w 10"/>
                <a:gd name="T11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3">
                  <a:moveTo>
                    <a:pt x="7" y="5"/>
                  </a:moveTo>
                  <a:cubicBezTo>
                    <a:pt x="8" y="7"/>
                    <a:pt x="3" y="9"/>
                    <a:pt x="2" y="8"/>
                  </a:cubicBezTo>
                  <a:cubicBezTo>
                    <a:pt x="0" y="13"/>
                    <a:pt x="5" y="7"/>
                    <a:pt x="6" y="11"/>
                  </a:cubicBezTo>
                  <a:cubicBezTo>
                    <a:pt x="10" y="9"/>
                    <a:pt x="8" y="7"/>
                    <a:pt x="9" y="4"/>
                  </a:cubicBezTo>
                  <a:cubicBezTo>
                    <a:pt x="7" y="2"/>
                    <a:pt x="5" y="1"/>
                    <a:pt x="2" y="0"/>
                  </a:cubicBezTo>
                  <a:cubicBezTo>
                    <a:pt x="0" y="3"/>
                    <a:pt x="4" y="5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4" name="Freeform 4615"/>
            <p:cNvSpPr>
              <a:spLocks/>
            </p:cNvSpPr>
            <p:nvPr/>
          </p:nvSpPr>
          <p:spPr bwMode="auto">
            <a:xfrm>
              <a:off x="11102975" y="3076575"/>
              <a:ext cx="33338" cy="33338"/>
            </a:xfrm>
            <a:custGeom>
              <a:avLst/>
              <a:gdLst>
                <a:gd name="T0" fmla="*/ 9 w 9"/>
                <a:gd name="T1" fmla="*/ 7 h 9"/>
                <a:gd name="T2" fmla="*/ 0 w 9"/>
                <a:gd name="T3" fmla="*/ 5 h 9"/>
                <a:gd name="T4" fmla="*/ 9 w 9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7"/>
                  </a:moveTo>
                  <a:cubicBezTo>
                    <a:pt x="6" y="5"/>
                    <a:pt x="3" y="0"/>
                    <a:pt x="0" y="5"/>
                  </a:cubicBezTo>
                  <a:cubicBezTo>
                    <a:pt x="3" y="6"/>
                    <a:pt x="6" y="9"/>
                    <a:pt x="9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5" name="Freeform 4616"/>
            <p:cNvSpPr>
              <a:spLocks/>
            </p:cNvSpPr>
            <p:nvPr/>
          </p:nvSpPr>
          <p:spPr bwMode="auto">
            <a:xfrm>
              <a:off x="11114088" y="3113087"/>
              <a:ext cx="30163" cy="34925"/>
            </a:xfrm>
            <a:custGeom>
              <a:avLst/>
              <a:gdLst>
                <a:gd name="T0" fmla="*/ 6 w 8"/>
                <a:gd name="T1" fmla="*/ 4 h 9"/>
                <a:gd name="T2" fmla="*/ 0 w 8"/>
                <a:gd name="T3" fmla="*/ 3 h 9"/>
                <a:gd name="T4" fmla="*/ 6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6" y="4"/>
                  </a:moveTo>
                  <a:cubicBezTo>
                    <a:pt x="8" y="1"/>
                    <a:pt x="2" y="0"/>
                    <a:pt x="0" y="3"/>
                  </a:cubicBezTo>
                  <a:cubicBezTo>
                    <a:pt x="2" y="9"/>
                    <a:pt x="4" y="3"/>
                    <a:pt x="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6" name="Freeform 4617"/>
            <p:cNvSpPr>
              <a:spLocks/>
            </p:cNvSpPr>
            <p:nvPr/>
          </p:nvSpPr>
          <p:spPr bwMode="auto">
            <a:xfrm>
              <a:off x="11080750" y="3095625"/>
              <a:ext cx="22225" cy="33338"/>
            </a:xfrm>
            <a:custGeom>
              <a:avLst/>
              <a:gdLst>
                <a:gd name="T0" fmla="*/ 3 w 6"/>
                <a:gd name="T1" fmla="*/ 0 h 9"/>
                <a:gd name="T2" fmla="*/ 0 w 6"/>
                <a:gd name="T3" fmla="*/ 7 h 9"/>
                <a:gd name="T4" fmla="*/ 5 w 6"/>
                <a:gd name="T5" fmla="*/ 9 h 9"/>
                <a:gd name="T6" fmla="*/ 3 w 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3"/>
                    <a:pt x="2" y="5"/>
                    <a:pt x="0" y="7"/>
                  </a:cubicBezTo>
                  <a:cubicBezTo>
                    <a:pt x="2" y="8"/>
                    <a:pt x="3" y="7"/>
                    <a:pt x="5" y="9"/>
                  </a:cubicBezTo>
                  <a:cubicBezTo>
                    <a:pt x="6" y="6"/>
                    <a:pt x="5" y="3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7" name="Freeform 4618"/>
            <p:cNvSpPr>
              <a:spLocks/>
            </p:cNvSpPr>
            <p:nvPr/>
          </p:nvSpPr>
          <p:spPr bwMode="auto">
            <a:xfrm>
              <a:off x="10277475" y="2108200"/>
              <a:ext cx="44450" cy="30163"/>
            </a:xfrm>
            <a:custGeom>
              <a:avLst/>
              <a:gdLst>
                <a:gd name="T0" fmla="*/ 12 w 12"/>
                <a:gd name="T1" fmla="*/ 7 h 8"/>
                <a:gd name="T2" fmla="*/ 2 w 12"/>
                <a:gd name="T3" fmla="*/ 1 h 8"/>
                <a:gd name="T4" fmla="*/ 12 w 1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2" y="7"/>
                  </a:moveTo>
                  <a:cubicBezTo>
                    <a:pt x="12" y="0"/>
                    <a:pt x="5" y="4"/>
                    <a:pt x="2" y="1"/>
                  </a:cubicBezTo>
                  <a:cubicBezTo>
                    <a:pt x="0" y="8"/>
                    <a:pt x="9" y="7"/>
                    <a:pt x="1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Freeform 4619"/>
            <p:cNvSpPr>
              <a:spLocks/>
            </p:cNvSpPr>
            <p:nvPr/>
          </p:nvSpPr>
          <p:spPr bwMode="auto">
            <a:xfrm>
              <a:off x="11158538" y="3346450"/>
              <a:ext cx="46038" cy="30163"/>
            </a:xfrm>
            <a:custGeom>
              <a:avLst/>
              <a:gdLst>
                <a:gd name="T0" fmla="*/ 12 w 12"/>
                <a:gd name="T1" fmla="*/ 1 h 8"/>
                <a:gd name="T2" fmla="*/ 0 w 12"/>
                <a:gd name="T3" fmla="*/ 8 h 8"/>
                <a:gd name="T4" fmla="*/ 12 w 12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2" y="1"/>
                  </a:moveTo>
                  <a:cubicBezTo>
                    <a:pt x="10" y="0"/>
                    <a:pt x="5" y="3"/>
                    <a:pt x="0" y="8"/>
                  </a:cubicBezTo>
                  <a:cubicBezTo>
                    <a:pt x="4" y="6"/>
                    <a:pt x="8" y="7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9" name="Freeform 4620"/>
            <p:cNvSpPr>
              <a:spLocks/>
            </p:cNvSpPr>
            <p:nvPr/>
          </p:nvSpPr>
          <p:spPr bwMode="auto">
            <a:xfrm>
              <a:off x="10194925" y="2084387"/>
              <a:ext cx="25400" cy="46038"/>
            </a:xfrm>
            <a:custGeom>
              <a:avLst/>
              <a:gdLst>
                <a:gd name="T0" fmla="*/ 0 w 7"/>
                <a:gd name="T1" fmla="*/ 5 h 12"/>
                <a:gd name="T2" fmla="*/ 7 w 7"/>
                <a:gd name="T3" fmla="*/ 9 h 12"/>
                <a:gd name="T4" fmla="*/ 0 w 7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0" y="5"/>
                  </a:moveTo>
                  <a:cubicBezTo>
                    <a:pt x="0" y="8"/>
                    <a:pt x="4" y="12"/>
                    <a:pt x="7" y="9"/>
                  </a:cubicBezTo>
                  <a:cubicBezTo>
                    <a:pt x="7" y="6"/>
                    <a:pt x="3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Freeform 4621"/>
            <p:cNvSpPr>
              <a:spLocks/>
            </p:cNvSpPr>
            <p:nvPr/>
          </p:nvSpPr>
          <p:spPr bwMode="auto">
            <a:xfrm>
              <a:off x="10844213" y="2959100"/>
              <a:ext cx="47625" cy="30163"/>
            </a:xfrm>
            <a:custGeom>
              <a:avLst/>
              <a:gdLst>
                <a:gd name="T0" fmla="*/ 13 w 13"/>
                <a:gd name="T1" fmla="*/ 4 h 8"/>
                <a:gd name="T2" fmla="*/ 5 w 13"/>
                <a:gd name="T3" fmla="*/ 8 h 8"/>
                <a:gd name="T4" fmla="*/ 13 w 13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4"/>
                  </a:moveTo>
                  <a:cubicBezTo>
                    <a:pt x="10" y="0"/>
                    <a:pt x="0" y="2"/>
                    <a:pt x="5" y="8"/>
                  </a:cubicBezTo>
                  <a:cubicBezTo>
                    <a:pt x="7" y="3"/>
                    <a:pt x="10" y="6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Freeform 4622"/>
            <p:cNvSpPr>
              <a:spLocks/>
            </p:cNvSpPr>
            <p:nvPr/>
          </p:nvSpPr>
          <p:spPr bwMode="auto">
            <a:xfrm>
              <a:off x="10618788" y="2693987"/>
              <a:ext cx="49213" cy="52388"/>
            </a:xfrm>
            <a:custGeom>
              <a:avLst/>
              <a:gdLst>
                <a:gd name="T0" fmla="*/ 13 w 13"/>
                <a:gd name="T1" fmla="*/ 6 h 14"/>
                <a:gd name="T2" fmla="*/ 1 w 13"/>
                <a:gd name="T3" fmla="*/ 5 h 14"/>
                <a:gd name="T4" fmla="*/ 0 w 13"/>
                <a:gd name="T5" fmla="*/ 9 h 14"/>
                <a:gd name="T6" fmla="*/ 13 w 13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6"/>
                  </a:moveTo>
                  <a:cubicBezTo>
                    <a:pt x="13" y="0"/>
                    <a:pt x="4" y="0"/>
                    <a:pt x="1" y="5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4" y="14"/>
                    <a:pt x="9" y="3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Freeform 4623"/>
            <p:cNvSpPr>
              <a:spLocks/>
            </p:cNvSpPr>
            <p:nvPr/>
          </p:nvSpPr>
          <p:spPr bwMode="auto">
            <a:xfrm>
              <a:off x="10990263" y="3200400"/>
              <a:ext cx="38100" cy="33338"/>
            </a:xfrm>
            <a:custGeom>
              <a:avLst/>
              <a:gdLst>
                <a:gd name="T0" fmla="*/ 10 w 10"/>
                <a:gd name="T1" fmla="*/ 5 h 9"/>
                <a:gd name="T2" fmla="*/ 0 w 10"/>
                <a:gd name="T3" fmla="*/ 2 h 9"/>
                <a:gd name="T4" fmla="*/ 10 w 10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7" y="0"/>
                    <a:pt x="3" y="0"/>
                    <a:pt x="0" y="2"/>
                  </a:cubicBezTo>
                  <a:cubicBezTo>
                    <a:pt x="3" y="1"/>
                    <a:pt x="7" y="9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3" name="Freeform 4624"/>
            <p:cNvSpPr>
              <a:spLocks/>
            </p:cNvSpPr>
            <p:nvPr/>
          </p:nvSpPr>
          <p:spPr bwMode="auto">
            <a:xfrm>
              <a:off x="10063163" y="2070100"/>
              <a:ext cx="68263" cy="60325"/>
            </a:xfrm>
            <a:custGeom>
              <a:avLst/>
              <a:gdLst>
                <a:gd name="T0" fmla="*/ 18 w 18"/>
                <a:gd name="T1" fmla="*/ 5 h 16"/>
                <a:gd name="T2" fmla="*/ 17 w 18"/>
                <a:gd name="T3" fmla="*/ 2 h 16"/>
                <a:gd name="T4" fmla="*/ 0 w 18"/>
                <a:gd name="T5" fmla="*/ 4 h 16"/>
                <a:gd name="T6" fmla="*/ 18 w 18"/>
                <a:gd name="T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6">
                  <a:moveTo>
                    <a:pt x="18" y="5"/>
                  </a:moveTo>
                  <a:cubicBezTo>
                    <a:pt x="17" y="4"/>
                    <a:pt x="16" y="4"/>
                    <a:pt x="17" y="2"/>
                  </a:cubicBezTo>
                  <a:cubicBezTo>
                    <a:pt x="11" y="7"/>
                    <a:pt x="5" y="0"/>
                    <a:pt x="0" y="4"/>
                  </a:cubicBezTo>
                  <a:cubicBezTo>
                    <a:pt x="8" y="4"/>
                    <a:pt x="12" y="16"/>
                    <a:pt x="1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Freeform 4625"/>
            <p:cNvSpPr>
              <a:spLocks/>
            </p:cNvSpPr>
            <p:nvPr/>
          </p:nvSpPr>
          <p:spPr bwMode="auto">
            <a:xfrm>
              <a:off x="10720388" y="2933700"/>
              <a:ext cx="25400" cy="33338"/>
            </a:xfrm>
            <a:custGeom>
              <a:avLst/>
              <a:gdLst>
                <a:gd name="T0" fmla="*/ 7 w 7"/>
                <a:gd name="T1" fmla="*/ 4 h 9"/>
                <a:gd name="T2" fmla="*/ 0 w 7"/>
                <a:gd name="T3" fmla="*/ 7 h 9"/>
                <a:gd name="T4" fmla="*/ 4 w 7"/>
                <a:gd name="T5" fmla="*/ 9 h 9"/>
                <a:gd name="T6" fmla="*/ 7 w 7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4"/>
                  </a:moveTo>
                  <a:cubicBezTo>
                    <a:pt x="5" y="0"/>
                    <a:pt x="2" y="6"/>
                    <a:pt x="0" y="7"/>
                  </a:cubicBezTo>
                  <a:cubicBezTo>
                    <a:pt x="1" y="7"/>
                    <a:pt x="3" y="8"/>
                    <a:pt x="4" y="9"/>
                  </a:cubicBezTo>
                  <a:cubicBezTo>
                    <a:pt x="4" y="7"/>
                    <a:pt x="5" y="6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Freeform 4626"/>
            <p:cNvSpPr>
              <a:spLocks/>
            </p:cNvSpPr>
            <p:nvPr/>
          </p:nvSpPr>
          <p:spPr bwMode="auto">
            <a:xfrm>
              <a:off x="10018713" y="2070100"/>
              <a:ext cx="44450" cy="38100"/>
            </a:xfrm>
            <a:custGeom>
              <a:avLst/>
              <a:gdLst>
                <a:gd name="T0" fmla="*/ 10 w 12"/>
                <a:gd name="T1" fmla="*/ 4 h 10"/>
                <a:gd name="T2" fmla="*/ 6 w 12"/>
                <a:gd name="T3" fmla="*/ 0 h 10"/>
                <a:gd name="T4" fmla="*/ 0 w 12"/>
                <a:gd name="T5" fmla="*/ 5 h 10"/>
                <a:gd name="T6" fmla="*/ 6 w 12"/>
                <a:gd name="T7" fmla="*/ 6 h 10"/>
                <a:gd name="T8" fmla="*/ 10 w 12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0" y="4"/>
                  </a:moveTo>
                  <a:cubicBezTo>
                    <a:pt x="12" y="1"/>
                    <a:pt x="7" y="3"/>
                    <a:pt x="6" y="0"/>
                  </a:cubicBezTo>
                  <a:cubicBezTo>
                    <a:pt x="8" y="6"/>
                    <a:pt x="3" y="0"/>
                    <a:pt x="0" y="5"/>
                  </a:cubicBezTo>
                  <a:cubicBezTo>
                    <a:pt x="2" y="10"/>
                    <a:pt x="4" y="1"/>
                    <a:pt x="6" y="6"/>
                  </a:cubicBezTo>
                  <a:cubicBezTo>
                    <a:pt x="7" y="5"/>
                    <a:pt x="9" y="3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Freeform 4627"/>
            <p:cNvSpPr>
              <a:spLocks/>
            </p:cNvSpPr>
            <p:nvPr/>
          </p:nvSpPr>
          <p:spPr bwMode="auto">
            <a:xfrm>
              <a:off x="9966325" y="2039937"/>
              <a:ext cx="47625" cy="52388"/>
            </a:xfrm>
            <a:custGeom>
              <a:avLst/>
              <a:gdLst>
                <a:gd name="T0" fmla="*/ 13 w 13"/>
                <a:gd name="T1" fmla="*/ 10 h 14"/>
                <a:gd name="T2" fmla="*/ 2 w 13"/>
                <a:gd name="T3" fmla="*/ 4 h 14"/>
                <a:gd name="T4" fmla="*/ 5 w 13"/>
                <a:gd name="T5" fmla="*/ 14 h 14"/>
                <a:gd name="T6" fmla="*/ 13 w 1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0"/>
                  </a:moveTo>
                  <a:cubicBezTo>
                    <a:pt x="7" y="8"/>
                    <a:pt x="7" y="0"/>
                    <a:pt x="2" y="4"/>
                  </a:cubicBezTo>
                  <a:cubicBezTo>
                    <a:pt x="7" y="8"/>
                    <a:pt x="0" y="11"/>
                    <a:pt x="5" y="14"/>
                  </a:cubicBezTo>
                  <a:cubicBezTo>
                    <a:pt x="5" y="7"/>
                    <a:pt x="10" y="13"/>
                    <a:pt x="13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Freeform 4628"/>
            <p:cNvSpPr>
              <a:spLocks/>
            </p:cNvSpPr>
            <p:nvPr/>
          </p:nvSpPr>
          <p:spPr bwMode="auto">
            <a:xfrm>
              <a:off x="10690225" y="3106737"/>
              <a:ext cx="36513" cy="30163"/>
            </a:xfrm>
            <a:custGeom>
              <a:avLst/>
              <a:gdLst>
                <a:gd name="T0" fmla="*/ 10 w 10"/>
                <a:gd name="T1" fmla="*/ 2 h 8"/>
                <a:gd name="T2" fmla="*/ 3 w 10"/>
                <a:gd name="T3" fmla="*/ 8 h 8"/>
                <a:gd name="T4" fmla="*/ 10 w 10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2"/>
                  </a:moveTo>
                  <a:cubicBezTo>
                    <a:pt x="6" y="0"/>
                    <a:pt x="0" y="3"/>
                    <a:pt x="3" y="8"/>
                  </a:cubicBezTo>
                  <a:cubicBezTo>
                    <a:pt x="7" y="5"/>
                    <a:pt x="8" y="6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8" name="Freeform 4629"/>
            <p:cNvSpPr>
              <a:spLocks/>
            </p:cNvSpPr>
            <p:nvPr/>
          </p:nvSpPr>
          <p:spPr bwMode="auto">
            <a:xfrm>
              <a:off x="9818688" y="2020887"/>
              <a:ext cx="82550" cy="60325"/>
            </a:xfrm>
            <a:custGeom>
              <a:avLst/>
              <a:gdLst>
                <a:gd name="T0" fmla="*/ 22 w 22"/>
                <a:gd name="T1" fmla="*/ 13 h 16"/>
                <a:gd name="T2" fmla="*/ 11 w 22"/>
                <a:gd name="T3" fmla="*/ 10 h 16"/>
                <a:gd name="T4" fmla="*/ 14 w 22"/>
                <a:gd name="T5" fmla="*/ 3 h 16"/>
                <a:gd name="T6" fmla="*/ 0 w 22"/>
                <a:gd name="T7" fmla="*/ 8 h 16"/>
                <a:gd name="T8" fmla="*/ 5 w 22"/>
                <a:gd name="T9" fmla="*/ 15 h 16"/>
                <a:gd name="T10" fmla="*/ 2 w 22"/>
                <a:gd name="T11" fmla="*/ 10 h 16"/>
                <a:gd name="T12" fmla="*/ 22 w 22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6">
                  <a:moveTo>
                    <a:pt x="22" y="13"/>
                  </a:moveTo>
                  <a:cubicBezTo>
                    <a:pt x="18" y="8"/>
                    <a:pt x="15" y="12"/>
                    <a:pt x="11" y="10"/>
                  </a:cubicBezTo>
                  <a:cubicBezTo>
                    <a:pt x="9" y="8"/>
                    <a:pt x="12" y="5"/>
                    <a:pt x="14" y="3"/>
                  </a:cubicBezTo>
                  <a:cubicBezTo>
                    <a:pt x="8" y="0"/>
                    <a:pt x="8" y="10"/>
                    <a:pt x="0" y="8"/>
                  </a:cubicBezTo>
                  <a:cubicBezTo>
                    <a:pt x="1" y="13"/>
                    <a:pt x="1" y="11"/>
                    <a:pt x="5" y="15"/>
                  </a:cubicBezTo>
                  <a:cubicBezTo>
                    <a:pt x="9" y="11"/>
                    <a:pt x="3" y="13"/>
                    <a:pt x="2" y="10"/>
                  </a:cubicBezTo>
                  <a:cubicBezTo>
                    <a:pt x="9" y="10"/>
                    <a:pt x="15" y="16"/>
                    <a:pt x="22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9" name="Freeform 4630"/>
            <p:cNvSpPr>
              <a:spLocks/>
            </p:cNvSpPr>
            <p:nvPr/>
          </p:nvSpPr>
          <p:spPr bwMode="auto">
            <a:xfrm>
              <a:off x="10179050" y="2603500"/>
              <a:ext cx="38100" cy="33338"/>
            </a:xfrm>
            <a:custGeom>
              <a:avLst/>
              <a:gdLst>
                <a:gd name="T0" fmla="*/ 10 w 10"/>
                <a:gd name="T1" fmla="*/ 3 h 9"/>
                <a:gd name="T2" fmla="*/ 0 w 10"/>
                <a:gd name="T3" fmla="*/ 8 h 9"/>
                <a:gd name="T4" fmla="*/ 10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3"/>
                  </a:moveTo>
                  <a:cubicBezTo>
                    <a:pt x="7" y="0"/>
                    <a:pt x="2" y="4"/>
                    <a:pt x="0" y="8"/>
                  </a:cubicBezTo>
                  <a:cubicBezTo>
                    <a:pt x="4" y="9"/>
                    <a:pt x="9" y="9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0" name="Freeform 4631"/>
            <p:cNvSpPr>
              <a:spLocks/>
            </p:cNvSpPr>
            <p:nvPr/>
          </p:nvSpPr>
          <p:spPr bwMode="auto">
            <a:xfrm>
              <a:off x="10404475" y="2884487"/>
              <a:ext cx="19050" cy="30163"/>
            </a:xfrm>
            <a:custGeom>
              <a:avLst/>
              <a:gdLst>
                <a:gd name="T0" fmla="*/ 5 w 5"/>
                <a:gd name="T1" fmla="*/ 4 h 8"/>
                <a:gd name="T2" fmla="*/ 2 w 5"/>
                <a:gd name="T3" fmla="*/ 0 h 8"/>
                <a:gd name="T4" fmla="*/ 0 w 5"/>
                <a:gd name="T5" fmla="*/ 7 h 8"/>
                <a:gd name="T6" fmla="*/ 5 w 5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5" y="4"/>
                  </a:moveTo>
                  <a:cubicBezTo>
                    <a:pt x="2" y="3"/>
                    <a:pt x="4" y="3"/>
                    <a:pt x="2" y="0"/>
                  </a:cubicBezTo>
                  <a:cubicBezTo>
                    <a:pt x="0" y="2"/>
                    <a:pt x="1" y="4"/>
                    <a:pt x="0" y="7"/>
                  </a:cubicBezTo>
                  <a:cubicBezTo>
                    <a:pt x="2" y="8"/>
                    <a:pt x="4" y="5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1" name="Freeform 4632"/>
            <p:cNvSpPr>
              <a:spLocks/>
            </p:cNvSpPr>
            <p:nvPr/>
          </p:nvSpPr>
          <p:spPr bwMode="auto">
            <a:xfrm>
              <a:off x="10074275" y="2828925"/>
              <a:ext cx="41275" cy="25400"/>
            </a:xfrm>
            <a:custGeom>
              <a:avLst/>
              <a:gdLst>
                <a:gd name="T0" fmla="*/ 11 w 11"/>
                <a:gd name="T1" fmla="*/ 2 h 7"/>
                <a:gd name="T2" fmla="*/ 0 w 11"/>
                <a:gd name="T3" fmla="*/ 4 h 7"/>
                <a:gd name="T4" fmla="*/ 1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2"/>
                  </a:moveTo>
                  <a:cubicBezTo>
                    <a:pt x="8" y="1"/>
                    <a:pt x="4" y="0"/>
                    <a:pt x="0" y="4"/>
                  </a:cubicBezTo>
                  <a:cubicBezTo>
                    <a:pt x="3" y="3"/>
                    <a:pt x="10" y="7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2" name="Freeform 4633"/>
            <p:cNvSpPr>
              <a:spLocks/>
            </p:cNvSpPr>
            <p:nvPr/>
          </p:nvSpPr>
          <p:spPr bwMode="auto">
            <a:xfrm>
              <a:off x="10272713" y="3282950"/>
              <a:ext cx="34925" cy="25400"/>
            </a:xfrm>
            <a:custGeom>
              <a:avLst/>
              <a:gdLst>
                <a:gd name="T0" fmla="*/ 9 w 9"/>
                <a:gd name="T1" fmla="*/ 3 h 7"/>
                <a:gd name="T2" fmla="*/ 3 w 9"/>
                <a:gd name="T3" fmla="*/ 0 h 7"/>
                <a:gd name="T4" fmla="*/ 5 w 9"/>
                <a:gd name="T5" fmla="*/ 6 h 7"/>
                <a:gd name="T6" fmla="*/ 9 w 9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3"/>
                  </a:moveTo>
                  <a:cubicBezTo>
                    <a:pt x="7" y="0"/>
                    <a:pt x="5" y="1"/>
                    <a:pt x="3" y="0"/>
                  </a:cubicBezTo>
                  <a:cubicBezTo>
                    <a:pt x="0" y="1"/>
                    <a:pt x="8" y="4"/>
                    <a:pt x="5" y="6"/>
                  </a:cubicBezTo>
                  <a:cubicBezTo>
                    <a:pt x="6" y="7"/>
                    <a:pt x="8" y="4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3" name="Freeform 4634"/>
            <p:cNvSpPr>
              <a:spLocks/>
            </p:cNvSpPr>
            <p:nvPr/>
          </p:nvSpPr>
          <p:spPr bwMode="auto">
            <a:xfrm>
              <a:off x="10431463" y="3500437"/>
              <a:ext cx="41275" cy="26988"/>
            </a:xfrm>
            <a:custGeom>
              <a:avLst/>
              <a:gdLst>
                <a:gd name="T0" fmla="*/ 11 w 11"/>
                <a:gd name="T1" fmla="*/ 3 h 7"/>
                <a:gd name="T2" fmla="*/ 0 w 11"/>
                <a:gd name="T3" fmla="*/ 6 h 7"/>
                <a:gd name="T4" fmla="*/ 11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3"/>
                  </a:moveTo>
                  <a:cubicBezTo>
                    <a:pt x="8" y="0"/>
                    <a:pt x="4" y="2"/>
                    <a:pt x="0" y="6"/>
                  </a:cubicBezTo>
                  <a:cubicBezTo>
                    <a:pt x="4" y="5"/>
                    <a:pt x="10" y="7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4" name="Freeform 4635"/>
            <p:cNvSpPr>
              <a:spLocks/>
            </p:cNvSpPr>
            <p:nvPr/>
          </p:nvSpPr>
          <p:spPr bwMode="auto">
            <a:xfrm>
              <a:off x="9747250" y="2686050"/>
              <a:ext cx="26988" cy="25400"/>
            </a:xfrm>
            <a:custGeom>
              <a:avLst/>
              <a:gdLst>
                <a:gd name="T0" fmla="*/ 7 w 7"/>
                <a:gd name="T1" fmla="*/ 4 h 7"/>
                <a:gd name="T2" fmla="*/ 3 w 7"/>
                <a:gd name="T3" fmla="*/ 0 h 7"/>
                <a:gd name="T4" fmla="*/ 2 w 7"/>
                <a:gd name="T5" fmla="*/ 1 h 7"/>
                <a:gd name="T6" fmla="*/ 7 w 7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6" y="2"/>
                    <a:pt x="5" y="1"/>
                    <a:pt x="3" y="0"/>
                  </a:cubicBezTo>
                  <a:cubicBezTo>
                    <a:pt x="3" y="1"/>
                    <a:pt x="3" y="3"/>
                    <a:pt x="2" y="1"/>
                  </a:cubicBezTo>
                  <a:cubicBezTo>
                    <a:pt x="0" y="4"/>
                    <a:pt x="5" y="7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Freeform 4636"/>
            <p:cNvSpPr>
              <a:spLocks/>
            </p:cNvSpPr>
            <p:nvPr/>
          </p:nvSpPr>
          <p:spPr bwMode="auto">
            <a:xfrm>
              <a:off x="10156825" y="3349625"/>
              <a:ext cx="68263" cy="46038"/>
            </a:xfrm>
            <a:custGeom>
              <a:avLst/>
              <a:gdLst>
                <a:gd name="T0" fmla="*/ 18 w 18"/>
                <a:gd name="T1" fmla="*/ 6 h 12"/>
                <a:gd name="T2" fmla="*/ 6 w 18"/>
                <a:gd name="T3" fmla="*/ 0 h 12"/>
                <a:gd name="T4" fmla="*/ 7 w 18"/>
                <a:gd name="T5" fmla="*/ 7 h 12"/>
                <a:gd name="T6" fmla="*/ 0 w 18"/>
                <a:gd name="T7" fmla="*/ 10 h 12"/>
                <a:gd name="T8" fmla="*/ 7 w 18"/>
                <a:gd name="T9" fmla="*/ 11 h 12"/>
                <a:gd name="T10" fmla="*/ 18 w 18"/>
                <a:gd name="T1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2">
                  <a:moveTo>
                    <a:pt x="18" y="6"/>
                  </a:moveTo>
                  <a:cubicBezTo>
                    <a:pt x="14" y="3"/>
                    <a:pt x="10" y="6"/>
                    <a:pt x="6" y="0"/>
                  </a:cubicBezTo>
                  <a:cubicBezTo>
                    <a:pt x="5" y="3"/>
                    <a:pt x="7" y="5"/>
                    <a:pt x="7" y="7"/>
                  </a:cubicBezTo>
                  <a:cubicBezTo>
                    <a:pt x="4" y="9"/>
                    <a:pt x="1" y="5"/>
                    <a:pt x="0" y="10"/>
                  </a:cubicBezTo>
                  <a:cubicBezTo>
                    <a:pt x="2" y="12"/>
                    <a:pt x="5" y="7"/>
                    <a:pt x="7" y="11"/>
                  </a:cubicBezTo>
                  <a:cubicBezTo>
                    <a:pt x="9" y="4"/>
                    <a:pt x="13" y="10"/>
                    <a:pt x="1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Freeform 4637"/>
            <p:cNvSpPr>
              <a:spLocks/>
            </p:cNvSpPr>
            <p:nvPr/>
          </p:nvSpPr>
          <p:spPr bwMode="auto">
            <a:xfrm>
              <a:off x="9675813" y="2776537"/>
              <a:ext cx="38100" cy="28575"/>
            </a:xfrm>
            <a:custGeom>
              <a:avLst/>
              <a:gdLst>
                <a:gd name="T0" fmla="*/ 8 w 10"/>
                <a:gd name="T1" fmla="*/ 2 h 8"/>
                <a:gd name="T2" fmla="*/ 3 w 10"/>
                <a:gd name="T3" fmla="*/ 1 h 8"/>
                <a:gd name="T4" fmla="*/ 6 w 10"/>
                <a:gd name="T5" fmla="*/ 8 h 8"/>
                <a:gd name="T6" fmla="*/ 8 w 10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8" y="2"/>
                  </a:moveTo>
                  <a:cubicBezTo>
                    <a:pt x="6" y="2"/>
                    <a:pt x="5" y="0"/>
                    <a:pt x="3" y="1"/>
                  </a:cubicBezTo>
                  <a:cubicBezTo>
                    <a:pt x="0" y="3"/>
                    <a:pt x="3" y="8"/>
                    <a:pt x="6" y="8"/>
                  </a:cubicBezTo>
                  <a:cubicBezTo>
                    <a:pt x="10" y="6"/>
                    <a:pt x="4" y="4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" name="Freeform 4638"/>
            <p:cNvSpPr>
              <a:spLocks/>
            </p:cNvSpPr>
            <p:nvPr/>
          </p:nvSpPr>
          <p:spPr bwMode="auto">
            <a:xfrm>
              <a:off x="9980613" y="3349625"/>
              <a:ext cx="49213" cy="26988"/>
            </a:xfrm>
            <a:custGeom>
              <a:avLst/>
              <a:gdLst>
                <a:gd name="T0" fmla="*/ 13 w 13"/>
                <a:gd name="T1" fmla="*/ 7 h 7"/>
                <a:gd name="T2" fmla="*/ 0 w 13"/>
                <a:gd name="T3" fmla="*/ 6 h 7"/>
                <a:gd name="T4" fmla="*/ 13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7"/>
                  </a:moveTo>
                  <a:cubicBezTo>
                    <a:pt x="12" y="2"/>
                    <a:pt x="1" y="0"/>
                    <a:pt x="0" y="6"/>
                  </a:cubicBezTo>
                  <a:cubicBezTo>
                    <a:pt x="4" y="6"/>
                    <a:pt x="8" y="3"/>
                    <a:pt x="1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" name="Freeform 4639"/>
            <p:cNvSpPr>
              <a:spLocks/>
            </p:cNvSpPr>
            <p:nvPr/>
          </p:nvSpPr>
          <p:spPr bwMode="auto">
            <a:xfrm>
              <a:off x="10018713" y="3500437"/>
              <a:ext cx="33338" cy="22225"/>
            </a:xfrm>
            <a:custGeom>
              <a:avLst/>
              <a:gdLst>
                <a:gd name="T0" fmla="*/ 9 w 9"/>
                <a:gd name="T1" fmla="*/ 3 h 6"/>
                <a:gd name="T2" fmla="*/ 0 w 9"/>
                <a:gd name="T3" fmla="*/ 5 h 6"/>
                <a:gd name="T4" fmla="*/ 9 w 9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9" y="3"/>
                  </a:moveTo>
                  <a:cubicBezTo>
                    <a:pt x="6" y="0"/>
                    <a:pt x="3" y="0"/>
                    <a:pt x="0" y="5"/>
                  </a:cubicBezTo>
                  <a:cubicBezTo>
                    <a:pt x="3" y="4"/>
                    <a:pt x="6" y="6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Freeform 4640"/>
            <p:cNvSpPr>
              <a:spLocks/>
            </p:cNvSpPr>
            <p:nvPr/>
          </p:nvSpPr>
          <p:spPr bwMode="auto">
            <a:xfrm>
              <a:off x="9829800" y="3290887"/>
              <a:ext cx="30163" cy="25400"/>
            </a:xfrm>
            <a:custGeom>
              <a:avLst/>
              <a:gdLst>
                <a:gd name="T0" fmla="*/ 8 w 8"/>
                <a:gd name="T1" fmla="*/ 4 h 7"/>
                <a:gd name="T2" fmla="*/ 0 w 8"/>
                <a:gd name="T3" fmla="*/ 4 h 7"/>
                <a:gd name="T4" fmla="*/ 8 w 8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6" y="3"/>
                    <a:pt x="3" y="0"/>
                    <a:pt x="0" y="4"/>
                  </a:cubicBezTo>
                  <a:cubicBezTo>
                    <a:pt x="2" y="5"/>
                    <a:pt x="5" y="7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4641"/>
            <p:cNvSpPr>
              <a:spLocks/>
            </p:cNvSpPr>
            <p:nvPr/>
          </p:nvSpPr>
          <p:spPr bwMode="auto">
            <a:xfrm>
              <a:off x="9713913" y="3260725"/>
              <a:ext cx="30163" cy="22225"/>
            </a:xfrm>
            <a:custGeom>
              <a:avLst/>
              <a:gdLst>
                <a:gd name="T0" fmla="*/ 8 w 8"/>
                <a:gd name="T1" fmla="*/ 2 h 6"/>
                <a:gd name="T2" fmla="*/ 1 w 8"/>
                <a:gd name="T3" fmla="*/ 1 h 6"/>
                <a:gd name="T4" fmla="*/ 4 w 8"/>
                <a:gd name="T5" fmla="*/ 6 h 6"/>
                <a:gd name="T6" fmla="*/ 8 w 8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2"/>
                  </a:moveTo>
                  <a:cubicBezTo>
                    <a:pt x="6" y="0"/>
                    <a:pt x="3" y="3"/>
                    <a:pt x="1" y="1"/>
                  </a:cubicBezTo>
                  <a:cubicBezTo>
                    <a:pt x="0" y="2"/>
                    <a:pt x="3" y="4"/>
                    <a:pt x="4" y="6"/>
                  </a:cubicBezTo>
                  <a:cubicBezTo>
                    <a:pt x="5" y="5"/>
                    <a:pt x="6" y="3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" name="Freeform 4642"/>
            <p:cNvSpPr>
              <a:spLocks/>
            </p:cNvSpPr>
            <p:nvPr/>
          </p:nvSpPr>
          <p:spPr bwMode="auto">
            <a:xfrm>
              <a:off x="9661525" y="3260725"/>
              <a:ext cx="30163" cy="33338"/>
            </a:xfrm>
            <a:custGeom>
              <a:avLst/>
              <a:gdLst>
                <a:gd name="T0" fmla="*/ 8 w 8"/>
                <a:gd name="T1" fmla="*/ 4 h 9"/>
                <a:gd name="T2" fmla="*/ 1 w 8"/>
                <a:gd name="T3" fmla="*/ 2 h 9"/>
                <a:gd name="T4" fmla="*/ 8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4"/>
                  </a:moveTo>
                  <a:cubicBezTo>
                    <a:pt x="6" y="0"/>
                    <a:pt x="3" y="4"/>
                    <a:pt x="1" y="2"/>
                  </a:cubicBezTo>
                  <a:cubicBezTo>
                    <a:pt x="0" y="4"/>
                    <a:pt x="6" y="9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4643"/>
            <p:cNvSpPr>
              <a:spLocks/>
            </p:cNvSpPr>
            <p:nvPr/>
          </p:nvSpPr>
          <p:spPr bwMode="auto">
            <a:xfrm>
              <a:off x="9185275" y="2719387"/>
              <a:ext cx="60325" cy="33338"/>
            </a:xfrm>
            <a:custGeom>
              <a:avLst/>
              <a:gdLst>
                <a:gd name="T0" fmla="*/ 11 w 16"/>
                <a:gd name="T1" fmla="*/ 0 h 9"/>
                <a:gd name="T2" fmla="*/ 11 w 16"/>
                <a:gd name="T3" fmla="*/ 2 h 9"/>
                <a:gd name="T4" fmla="*/ 8 w 16"/>
                <a:gd name="T5" fmla="*/ 0 h 9"/>
                <a:gd name="T6" fmla="*/ 3 w 16"/>
                <a:gd name="T7" fmla="*/ 5 h 9"/>
                <a:gd name="T8" fmla="*/ 5 w 16"/>
                <a:gd name="T9" fmla="*/ 9 h 9"/>
                <a:gd name="T10" fmla="*/ 11 w 1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9">
                  <a:moveTo>
                    <a:pt x="11" y="0"/>
                  </a:moveTo>
                  <a:cubicBezTo>
                    <a:pt x="10" y="1"/>
                    <a:pt x="11" y="2"/>
                    <a:pt x="11" y="2"/>
                  </a:cubicBezTo>
                  <a:cubicBezTo>
                    <a:pt x="10" y="3"/>
                    <a:pt x="9" y="1"/>
                    <a:pt x="8" y="0"/>
                  </a:cubicBezTo>
                  <a:cubicBezTo>
                    <a:pt x="5" y="1"/>
                    <a:pt x="6" y="7"/>
                    <a:pt x="3" y="5"/>
                  </a:cubicBezTo>
                  <a:cubicBezTo>
                    <a:pt x="0" y="8"/>
                    <a:pt x="8" y="6"/>
                    <a:pt x="5" y="9"/>
                  </a:cubicBezTo>
                  <a:cubicBezTo>
                    <a:pt x="7" y="9"/>
                    <a:pt x="16" y="5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3" name="Freeform 4644"/>
            <p:cNvSpPr>
              <a:spLocks/>
            </p:cNvSpPr>
            <p:nvPr/>
          </p:nvSpPr>
          <p:spPr bwMode="auto">
            <a:xfrm>
              <a:off x="9150350" y="2722562"/>
              <a:ext cx="38100" cy="38100"/>
            </a:xfrm>
            <a:custGeom>
              <a:avLst/>
              <a:gdLst>
                <a:gd name="T0" fmla="*/ 10 w 10"/>
                <a:gd name="T1" fmla="*/ 6 h 10"/>
                <a:gd name="T2" fmla="*/ 6 w 10"/>
                <a:gd name="T3" fmla="*/ 6 h 10"/>
                <a:gd name="T4" fmla="*/ 5 w 10"/>
                <a:gd name="T5" fmla="*/ 1 h 10"/>
                <a:gd name="T6" fmla="*/ 0 w 10"/>
                <a:gd name="T7" fmla="*/ 4 h 10"/>
                <a:gd name="T8" fmla="*/ 4 w 10"/>
                <a:gd name="T9" fmla="*/ 10 h 10"/>
                <a:gd name="T10" fmla="*/ 10 w 10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9" y="4"/>
                    <a:pt x="8" y="5"/>
                    <a:pt x="6" y="6"/>
                  </a:cubicBezTo>
                  <a:cubicBezTo>
                    <a:pt x="5" y="4"/>
                    <a:pt x="4" y="3"/>
                    <a:pt x="5" y="1"/>
                  </a:cubicBezTo>
                  <a:cubicBezTo>
                    <a:pt x="3" y="0"/>
                    <a:pt x="2" y="3"/>
                    <a:pt x="0" y="4"/>
                  </a:cubicBezTo>
                  <a:cubicBezTo>
                    <a:pt x="2" y="6"/>
                    <a:pt x="3" y="8"/>
                    <a:pt x="4" y="10"/>
                  </a:cubicBezTo>
                  <a:cubicBezTo>
                    <a:pt x="6" y="6"/>
                    <a:pt x="8" y="9"/>
                    <a:pt x="1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4" name="Freeform 4645"/>
            <p:cNvSpPr>
              <a:spLocks/>
            </p:cNvSpPr>
            <p:nvPr/>
          </p:nvSpPr>
          <p:spPr bwMode="auto">
            <a:xfrm>
              <a:off x="9086850" y="2663825"/>
              <a:ext cx="26988" cy="25400"/>
            </a:xfrm>
            <a:custGeom>
              <a:avLst/>
              <a:gdLst>
                <a:gd name="T0" fmla="*/ 7 w 7"/>
                <a:gd name="T1" fmla="*/ 1 h 7"/>
                <a:gd name="T2" fmla="*/ 0 w 7"/>
                <a:gd name="T3" fmla="*/ 3 h 7"/>
                <a:gd name="T4" fmla="*/ 7 w 7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1"/>
                  </a:moveTo>
                  <a:cubicBezTo>
                    <a:pt x="5" y="0"/>
                    <a:pt x="3" y="1"/>
                    <a:pt x="0" y="3"/>
                  </a:cubicBezTo>
                  <a:cubicBezTo>
                    <a:pt x="2" y="7"/>
                    <a:pt x="5" y="4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4646"/>
            <p:cNvSpPr>
              <a:spLocks/>
            </p:cNvSpPr>
            <p:nvPr/>
          </p:nvSpPr>
          <p:spPr bwMode="auto">
            <a:xfrm>
              <a:off x="9496425" y="3211512"/>
              <a:ext cx="22225" cy="33338"/>
            </a:xfrm>
            <a:custGeom>
              <a:avLst/>
              <a:gdLst>
                <a:gd name="T0" fmla="*/ 3 w 6"/>
                <a:gd name="T1" fmla="*/ 1 h 9"/>
                <a:gd name="T2" fmla="*/ 1 w 6"/>
                <a:gd name="T3" fmla="*/ 9 h 9"/>
                <a:gd name="T4" fmla="*/ 3 w 6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3" y="1"/>
                  </a:moveTo>
                  <a:cubicBezTo>
                    <a:pt x="0" y="0"/>
                    <a:pt x="0" y="7"/>
                    <a:pt x="1" y="9"/>
                  </a:cubicBezTo>
                  <a:cubicBezTo>
                    <a:pt x="6" y="9"/>
                    <a:pt x="3" y="4"/>
                    <a:pt x="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Freeform 3040"/>
            <p:cNvSpPr>
              <a:spLocks/>
            </p:cNvSpPr>
            <p:nvPr/>
          </p:nvSpPr>
          <p:spPr bwMode="auto">
            <a:xfrm>
              <a:off x="6115050" y="-611188"/>
              <a:ext cx="66675" cy="23813"/>
            </a:xfrm>
            <a:custGeom>
              <a:avLst/>
              <a:gdLst>
                <a:gd name="T0" fmla="*/ 18 w 18"/>
                <a:gd name="T1" fmla="*/ 1 h 6"/>
                <a:gd name="T2" fmla="*/ 0 w 18"/>
                <a:gd name="T3" fmla="*/ 3 h 6"/>
                <a:gd name="T4" fmla="*/ 18 w 18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18" y="1"/>
                  </a:moveTo>
                  <a:cubicBezTo>
                    <a:pt x="15" y="6"/>
                    <a:pt x="6" y="6"/>
                    <a:pt x="0" y="3"/>
                  </a:cubicBezTo>
                  <a:cubicBezTo>
                    <a:pt x="4" y="2"/>
                    <a:pt x="8" y="0"/>
                    <a:pt x="1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Freeform 3041"/>
            <p:cNvSpPr>
              <a:spLocks/>
            </p:cNvSpPr>
            <p:nvPr/>
          </p:nvSpPr>
          <p:spPr bwMode="auto">
            <a:xfrm>
              <a:off x="6145213" y="-246063"/>
              <a:ext cx="33338" cy="25400"/>
            </a:xfrm>
            <a:custGeom>
              <a:avLst/>
              <a:gdLst>
                <a:gd name="T0" fmla="*/ 9 w 9"/>
                <a:gd name="T1" fmla="*/ 1 h 7"/>
                <a:gd name="T2" fmla="*/ 7 w 9"/>
                <a:gd name="T3" fmla="*/ 7 h 7"/>
                <a:gd name="T4" fmla="*/ 1 w 9"/>
                <a:gd name="T5" fmla="*/ 2 h 7"/>
                <a:gd name="T6" fmla="*/ 9 w 9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1"/>
                  </a:moveTo>
                  <a:cubicBezTo>
                    <a:pt x="6" y="5"/>
                    <a:pt x="9" y="4"/>
                    <a:pt x="7" y="7"/>
                  </a:cubicBezTo>
                  <a:cubicBezTo>
                    <a:pt x="0" y="6"/>
                    <a:pt x="8" y="3"/>
                    <a:pt x="1" y="2"/>
                  </a:cubicBezTo>
                  <a:cubicBezTo>
                    <a:pt x="2" y="0"/>
                    <a:pt x="6" y="1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3042"/>
            <p:cNvSpPr>
              <a:spLocks/>
            </p:cNvSpPr>
            <p:nvPr/>
          </p:nvSpPr>
          <p:spPr bwMode="auto">
            <a:xfrm>
              <a:off x="6092825" y="-261938"/>
              <a:ext cx="74613" cy="60325"/>
            </a:xfrm>
            <a:custGeom>
              <a:avLst/>
              <a:gdLst>
                <a:gd name="T0" fmla="*/ 11 w 20"/>
                <a:gd name="T1" fmla="*/ 10 h 16"/>
                <a:gd name="T2" fmla="*/ 8 w 20"/>
                <a:gd name="T3" fmla="*/ 0 h 16"/>
                <a:gd name="T4" fmla="*/ 11 w 20"/>
                <a:gd name="T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11" y="10"/>
                  </a:moveTo>
                  <a:cubicBezTo>
                    <a:pt x="4" y="16"/>
                    <a:pt x="0" y="3"/>
                    <a:pt x="8" y="0"/>
                  </a:cubicBezTo>
                  <a:cubicBezTo>
                    <a:pt x="20" y="7"/>
                    <a:pt x="0" y="5"/>
                    <a:pt x="11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0" name="Freeform 3043"/>
            <p:cNvSpPr>
              <a:spLocks/>
            </p:cNvSpPr>
            <p:nvPr/>
          </p:nvSpPr>
          <p:spPr bwMode="auto">
            <a:xfrm>
              <a:off x="6046788" y="403225"/>
              <a:ext cx="46038" cy="30163"/>
            </a:xfrm>
            <a:custGeom>
              <a:avLst/>
              <a:gdLst>
                <a:gd name="T0" fmla="*/ 11 w 12"/>
                <a:gd name="T1" fmla="*/ 8 h 8"/>
                <a:gd name="T2" fmla="*/ 0 w 12"/>
                <a:gd name="T3" fmla="*/ 3 h 8"/>
                <a:gd name="T4" fmla="*/ 8 w 12"/>
                <a:gd name="T5" fmla="*/ 0 h 8"/>
                <a:gd name="T6" fmla="*/ 11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11" y="8"/>
                  </a:moveTo>
                  <a:cubicBezTo>
                    <a:pt x="5" y="8"/>
                    <a:pt x="7" y="3"/>
                    <a:pt x="0" y="3"/>
                  </a:cubicBezTo>
                  <a:cubicBezTo>
                    <a:pt x="2" y="1"/>
                    <a:pt x="4" y="1"/>
                    <a:pt x="8" y="0"/>
                  </a:cubicBezTo>
                  <a:cubicBezTo>
                    <a:pt x="7" y="4"/>
                    <a:pt x="12" y="4"/>
                    <a:pt x="1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1" name="Freeform 3044"/>
            <p:cNvSpPr>
              <a:spLocks/>
            </p:cNvSpPr>
            <p:nvPr/>
          </p:nvSpPr>
          <p:spPr bwMode="auto">
            <a:xfrm>
              <a:off x="6013450" y="-1588"/>
              <a:ext cx="49213" cy="22225"/>
            </a:xfrm>
            <a:custGeom>
              <a:avLst/>
              <a:gdLst>
                <a:gd name="T0" fmla="*/ 0 w 13"/>
                <a:gd name="T1" fmla="*/ 0 h 6"/>
                <a:gd name="T2" fmla="*/ 13 w 13"/>
                <a:gd name="T3" fmla="*/ 6 h 6"/>
                <a:gd name="T4" fmla="*/ 0 w 1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0"/>
                  </a:moveTo>
                  <a:cubicBezTo>
                    <a:pt x="4" y="2"/>
                    <a:pt x="11" y="2"/>
                    <a:pt x="13" y="6"/>
                  </a:cubicBezTo>
                  <a:cubicBezTo>
                    <a:pt x="6" y="6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3045"/>
            <p:cNvSpPr>
              <a:spLocks/>
            </p:cNvSpPr>
            <p:nvPr/>
          </p:nvSpPr>
          <p:spPr bwMode="auto">
            <a:xfrm>
              <a:off x="5994400" y="-144463"/>
              <a:ext cx="57150" cy="33338"/>
            </a:xfrm>
            <a:custGeom>
              <a:avLst/>
              <a:gdLst>
                <a:gd name="T0" fmla="*/ 15 w 15"/>
                <a:gd name="T1" fmla="*/ 3 h 9"/>
                <a:gd name="T2" fmla="*/ 2 w 15"/>
                <a:gd name="T3" fmla="*/ 9 h 9"/>
                <a:gd name="T4" fmla="*/ 0 w 15"/>
                <a:gd name="T5" fmla="*/ 1 h 9"/>
                <a:gd name="T6" fmla="*/ 15 w 15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15" y="3"/>
                  </a:moveTo>
                  <a:cubicBezTo>
                    <a:pt x="9" y="9"/>
                    <a:pt x="7" y="2"/>
                    <a:pt x="2" y="9"/>
                  </a:cubicBezTo>
                  <a:cubicBezTo>
                    <a:pt x="5" y="5"/>
                    <a:pt x="1" y="6"/>
                    <a:pt x="0" y="1"/>
                  </a:cubicBezTo>
                  <a:cubicBezTo>
                    <a:pt x="6" y="0"/>
                    <a:pt x="12" y="0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3046"/>
            <p:cNvSpPr>
              <a:spLocks/>
            </p:cNvSpPr>
            <p:nvPr/>
          </p:nvSpPr>
          <p:spPr bwMode="auto">
            <a:xfrm>
              <a:off x="5938838" y="-573088"/>
              <a:ext cx="71438" cy="26988"/>
            </a:xfrm>
            <a:custGeom>
              <a:avLst/>
              <a:gdLst>
                <a:gd name="T0" fmla="*/ 19 w 19"/>
                <a:gd name="T1" fmla="*/ 3 h 7"/>
                <a:gd name="T2" fmla="*/ 0 w 19"/>
                <a:gd name="T3" fmla="*/ 5 h 7"/>
                <a:gd name="T4" fmla="*/ 6 w 19"/>
                <a:gd name="T5" fmla="*/ 0 h 7"/>
                <a:gd name="T6" fmla="*/ 19 w 19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9" y="3"/>
                  </a:moveTo>
                  <a:cubicBezTo>
                    <a:pt x="15" y="7"/>
                    <a:pt x="9" y="3"/>
                    <a:pt x="0" y="5"/>
                  </a:cubicBezTo>
                  <a:cubicBezTo>
                    <a:pt x="0" y="2"/>
                    <a:pt x="3" y="1"/>
                    <a:pt x="6" y="0"/>
                  </a:cubicBezTo>
                  <a:cubicBezTo>
                    <a:pt x="13" y="2"/>
                    <a:pt x="12" y="2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Freeform 3047"/>
            <p:cNvSpPr>
              <a:spLocks/>
            </p:cNvSpPr>
            <p:nvPr/>
          </p:nvSpPr>
          <p:spPr bwMode="auto">
            <a:xfrm>
              <a:off x="5934075" y="117475"/>
              <a:ext cx="46038" cy="38100"/>
            </a:xfrm>
            <a:custGeom>
              <a:avLst/>
              <a:gdLst>
                <a:gd name="T0" fmla="*/ 8 w 12"/>
                <a:gd name="T1" fmla="*/ 9 h 10"/>
                <a:gd name="T2" fmla="*/ 0 w 12"/>
                <a:gd name="T3" fmla="*/ 2 h 10"/>
                <a:gd name="T4" fmla="*/ 8 w 12"/>
                <a:gd name="T5" fmla="*/ 1 h 10"/>
                <a:gd name="T6" fmla="*/ 8 w 1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8" y="9"/>
                  </a:moveTo>
                  <a:cubicBezTo>
                    <a:pt x="0" y="10"/>
                    <a:pt x="4" y="3"/>
                    <a:pt x="0" y="2"/>
                  </a:cubicBezTo>
                  <a:cubicBezTo>
                    <a:pt x="1" y="0"/>
                    <a:pt x="5" y="1"/>
                    <a:pt x="8" y="1"/>
                  </a:cubicBezTo>
                  <a:cubicBezTo>
                    <a:pt x="7" y="5"/>
                    <a:pt x="12" y="6"/>
                    <a:pt x="8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" name="Freeform 3048"/>
            <p:cNvSpPr>
              <a:spLocks/>
            </p:cNvSpPr>
            <p:nvPr/>
          </p:nvSpPr>
          <p:spPr bwMode="auto">
            <a:xfrm>
              <a:off x="5903913" y="317500"/>
              <a:ext cx="65088" cy="25400"/>
            </a:xfrm>
            <a:custGeom>
              <a:avLst/>
              <a:gdLst>
                <a:gd name="T0" fmla="*/ 17 w 17"/>
                <a:gd name="T1" fmla="*/ 4 h 7"/>
                <a:gd name="T2" fmla="*/ 0 w 17"/>
                <a:gd name="T3" fmla="*/ 5 h 7"/>
                <a:gd name="T4" fmla="*/ 17 w 17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17" y="4"/>
                  </a:moveTo>
                  <a:cubicBezTo>
                    <a:pt x="13" y="5"/>
                    <a:pt x="2" y="7"/>
                    <a:pt x="0" y="5"/>
                  </a:cubicBezTo>
                  <a:cubicBezTo>
                    <a:pt x="0" y="0"/>
                    <a:pt x="10" y="3"/>
                    <a:pt x="1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3049"/>
            <p:cNvSpPr>
              <a:spLocks/>
            </p:cNvSpPr>
            <p:nvPr/>
          </p:nvSpPr>
          <p:spPr bwMode="auto">
            <a:xfrm>
              <a:off x="5856288" y="-201613"/>
              <a:ext cx="60325" cy="22225"/>
            </a:xfrm>
            <a:custGeom>
              <a:avLst/>
              <a:gdLst>
                <a:gd name="T0" fmla="*/ 15 w 16"/>
                <a:gd name="T1" fmla="*/ 0 h 6"/>
                <a:gd name="T2" fmla="*/ 0 w 16"/>
                <a:gd name="T3" fmla="*/ 4 h 6"/>
                <a:gd name="T4" fmla="*/ 15 w 1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">
                  <a:moveTo>
                    <a:pt x="15" y="0"/>
                  </a:moveTo>
                  <a:cubicBezTo>
                    <a:pt x="16" y="5"/>
                    <a:pt x="4" y="6"/>
                    <a:pt x="0" y="4"/>
                  </a:cubicBezTo>
                  <a:cubicBezTo>
                    <a:pt x="5" y="2"/>
                    <a:pt x="11" y="2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3050"/>
            <p:cNvSpPr>
              <a:spLocks/>
            </p:cNvSpPr>
            <p:nvPr/>
          </p:nvSpPr>
          <p:spPr bwMode="auto">
            <a:xfrm>
              <a:off x="5791200" y="425450"/>
              <a:ext cx="71438" cy="19050"/>
            </a:xfrm>
            <a:custGeom>
              <a:avLst/>
              <a:gdLst>
                <a:gd name="T0" fmla="*/ 19 w 19"/>
                <a:gd name="T1" fmla="*/ 3 h 5"/>
                <a:gd name="T2" fmla="*/ 0 w 19"/>
                <a:gd name="T3" fmla="*/ 0 h 5"/>
                <a:gd name="T4" fmla="*/ 19 w 1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19" y="3"/>
                  </a:moveTo>
                  <a:cubicBezTo>
                    <a:pt x="15" y="5"/>
                    <a:pt x="0" y="4"/>
                    <a:pt x="0" y="0"/>
                  </a:cubicBezTo>
                  <a:cubicBezTo>
                    <a:pt x="8" y="0"/>
                    <a:pt x="13" y="1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Freeform 3051"/>
            <p:cNvSpPr>
              <a:spLocks/>
            </p:cNvSpPr>
            <p:nvPr/>
          </p:nvSpPr>
          <p:spPr bwMode="auto">
            <a:xfrm>
              <a:off x="5795963" y="-273051"/>
              <a:ext cx="71438" cy="68263"/>
            </a:xfrm>
            <a:custGeom>
              <a:avLst/>
              <a:gdLst>
                <a:gd name="T0" fmla="*/ 15 w 19"/>
                <a:gd name="T1" fmla="*/ 8 h 18"/>
                <a:gd name="T2" fmla="*/ 4 w 19"/>
                <a:gd name="T3" fmla="*/ 18 h 18"/>
                <a:gd name="T4" fmla="*/ 0 w 19"/>
                <a:gd name="T5" fmla="*/ 15 h 18"/>
                <a:gd name="T6" fmla="*/ 15 w 19"/>
                <a:gd name="T7" fmla="*/ 4 h 18"/>
                <a:gd name="T8" fmla="*/ 7 w 19"/>
                <a:gd name="T9" fmla="*/ 9 h 18"/>
                <a:gd name="T10" fmla="*/ 15 w 19"/>
                <a:gd name="T1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5" y="8"/>
                  </a:moveTo>
                  <a:cubicBezTo>
                    <a:pt x="19" y="12"/>
                    <a:pt x="10" y="17"/>
                    <a:pt x="4" y="18"/>
                  </a:cubicBezTo>
                  <a:cubicBezTo>
                    <a:pt x="4" y="16"/>
                    <a:pt x="2" y="15"/>
                    <a:pt x="0" y="15"/>
                  </a:cubicBezTo>
                  <a:cubicBezTo>
                    <a:pt x="4" y="11"/>
                    <a:pt x="7" y="0"/>
                    <a:pt x="15" y="4"/>
                  </a:cubicBezTo>
                  <a:cubicBezTo>
                    <a:pt x="16" y="8"/>
                    <a:pt x="8" y="6"/>
                    <a:pt x="7" y="9"/>
                  </a:cubicBezTo>
                  <a:cubicBezTo>
                    <a:pt x="8" y="12"/>
                    <a:pt x="16" y="10"/>
                    <a:pt x="15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" name="Freeform 3052"/>
            <p:cNvSpPr>
              <a:spLocks/>
            </p:cNvSpPr>
            <p:nvPr/>
          </p:nvSpPr>
          <p:spPr bwMode="auto">
            <a:xfrm>
              <a:off x="5795963" y="-581026"/>
              <a:ext cx="71438" cy="38100"/>
            </a:xfrm>
            <a:custGeom>
              <a:avLst/>
              <a:gdLst>
                <a:gd name="T0" fmla="*/ 14 w 19"/>
                <a:gd name="T1" fmla="*/ 4 h 10"/>
                <a:gd name="T2" fmla="*/ 1 w 19"/>
                <a:gd name="T3" fmla="*/ 8 h 10"/>
                <a:gd name="T4" fmla="*/ 14 w 19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4" y="4"/>
                  </a:moveTo>
                  <a:cubicBezTo>
                    <a:pt x="19" y="10"/>
                    <a:pt x="7" y="7"/>
                    <a:pt x="1" y="8"/>
                  </a:cubicBezTo>
                  <a:cubicBezTo>
                    <a:pt x="0" y="0"/>
                    <a:pt x="10" y="9"/>
                    <a:pt x="1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3053"/>
            <p:cNvSpPr>
              <a:spLocks/>
            </p:cNvSpPr>
            <p:nvPr/>
          </p:nvSpPr>
          <p:spPr bwMode="auto">
            <a:xfrm>
              <a:off x="5691188" y="320675"/>
              <a:ext cx="55563" cy="30163"/>
            </a:xfrm>
            <a:custGeom>
              <a:avLst/>
              <a:gdLst>
                <a:gd name="T0" fmla="*/ 15 w 15"/>
                <a:gd name="T1" fmla="*/ 3 h 8"/>
                <a:gd name="T2" fmla="*/ 0 w 15"/>
                <a:gd name="T3" fmla="*/ 3 h 8"/>
                <a:gd name="T4" fmla="*/ 15 w 15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5" y="3"/>
                  </a:moveTo>
                  <a:cubicBezTo>
                    <a:pt x="13" y="8"/>
                    <a:pt x="2" y="5"/>
                    <a:pt x="0" y="3"/>
                  </a:cubicBezTo>
                  <a:cubicBezTo>
                    <a:pt x="5" y="1"/>
                    <a:pt x="12" y="0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3054"/>
            <p:cNvSpPr>
              <a:spLocks/>
            </p:cNvSpPr>
            <p:nvPr/>
          </p:nvSpPr>
          <p:spPr bwMode="auto">
            <a:xfrm>
              <a:off x="5675313" y="-215901"/>
              <a:ext cx="63500" cy="36513"/>
            </a:xfrm>
            <a:custGeom>
              <a:avLst/>
              <a:gdLst>
                <a:gd name="T0" fmla="*/ 17 w 17"/>
                <a:gd name="T1" fmla="*/ 2 h 10"/>
                <a:gd name="T2" fmla="*/ 17 w 17"/>
                <a:gd name="T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10">
                  <a:moveTo>
                    <a:pt x="17" y="2"/>
                  </a:moveTo>
                  <a:cubicBezTo>
                    <a:pt x="14" y="10"/>
                    <a:pt x="0" y="0"/>
                    <a:pt x="1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Freeform 3055"/>
            <p:cNvSpPr>
              <a:spLocks/>
            </p:cNvSpPr>
            <p:nvPr/>
          </p:nvSpPr>
          <p:spPr bwMode="auto">
            <a:xfrm>
              <a:off x="5675313" y="260350"/>
              <a:ext cx="52388" cy="30163"/>
            </a:xfrm>
            <a:custGeom>
              <a:avLst/>
              <a:gdLst>
                <a:gd name="T0" fmla="*/ 13 w 14"/>
                <a:gd name="T1" fmla="*/ 0 h 8"/>
                <a:gd name="T2" fmla="*/ 0 w 14"/>
                <a:gd name="T3" fmla="*/ 6 h 8"/>
                <a:gd name="T4" fmla="*/ 13 w 1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3" y="0"/>
                  </a:moveTo>
                  <a:cubicBezTo>
                    <a:pt x="14" y="5"/>
                    <a:pt x="5" y="8"/>
                    <a:pt x="0" y="6"/>
                  </a:cubicBezTo>
                  <a:cubicBezTo>
                    <a:pt x="4" y="3"/>
                    <a:pt x="7" y="0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Freeform 3056"/>
            <p:cNvSpPr>
              <a:spLocks/>
            </p:cNvSpPr>
            <p:nvPr/>
          </p:nvSpPr>
          <p:spPr bwMode="auto">
            <a:xfrm>
              <a:off x="5634038" y="-565151"/>
              <a:ext cx="74613" cy="22225"/>
            </a:xfrm>
            <a:custGeom>
              <a:avLst/>
              <a:gdLst>
                <a:gd name="T0" fmla="*/ 15 w 20"/>
                <a:gd name="T1" fmla="*/ 2 h 6"/>
                <a:gd name="T2" fmla="*/ 0 w 20"/>
                <a:gd name="T3" fmla="*/ 6 h 6"/>
                <a:gd name="T4" fmla="*/ 15 w 20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15" y="2"/>
                  </a:moveTo>
                  <a:cubicBezTo>
                    <a:pt x="20" y="6"/>
                    <a:pt x="6" y="6"/>
                    <a:pt x="0" y="6"/>
                  </a:cubicBezTo>
                  <a:cubicBezTo>
                    <a:pt x="0" y="0"/>
                    <a:pt x="14" y="4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Freeform 3057"/>
            <p:cNvSpPr>
              <a:spLocks/>
            </p:cNvSpPr>
            <p:nvPr/>
          </p:nvSpPr>
          <p:spPr bwMode="auto">
            <a:xfrm>
              <a:off x="5614988" y="-152401"/>
              <a:ext cx="49213" cy="26988"/>
            </a:xfrm>
            <a:custGeom>
              <a:avLst/>
              <a:gdLst>
                <a:gd name="T0" fmla="*/ 13 w 13"/>
                <a:gd name="T1" fmla="*/ 3 h 7"/>
                <a:gd name="T2" fmla="*/ 0 w 13"/>
                <a:gd name="T3" fmla="*/ 3 h 7"/>
                <a:gd name="T4" fmla="*/ 13 w 13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3"/>
                  </a:moveTo>
                  <a:cubicBezTo>
                    <a:pt x="10" y="7"/>
                    <a:pt x="4" y="5"/>
                    <a:pt x="0" y="3"/>
                  </a:cubicBezTo>
                  <a:cubicBezTo>
                    <a:pt x="1" y="0"/>
                    <a:pt x="7" y="5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5" name="Freeform 3058"/>
            <p:cNvSpPr>
              <a:spLocks/>
            </p:cNvSpPr>
            <p:nvPr/>
          </p:nvSpPr>
          <p:spPr bwMode="auto">
            <a:xfrm>
              <a:off x="5562600" y="271462"/>
              <a:ext cx="38100" cy="26988"/>
            </a:xfrm>
            <a:custGeom>
              <a:avLst/>
              <a:gdLst>
                <a:gd name="T0" fmla="*/ 10 w 10"/>
                <a:gd name="T1" fmla="*/ 4 h 7"/>
                <a:gd name="T2" fmla="*/ 1 w 10"/>
                <a:gd name="T3" fmla="*/ 1 h 7"/>
                <a:gd name="T4" fmla="*/ 10 w 10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4"/>
                  </a:moveTo>
                  <a:cubicBezTo>
                    <a:pt x="9" y="7"/>
                    <a:pt x="0" y="4"/>
                    <a:pt x="1" y="1"/>
                  </a:cubicBezTo>
                  <a:cubicBezTo>
                    <a:pt x="7" y="0"/>
                    <a:pt x="7" y="3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Freeform 3059"/>
            <p:cNvSpPr>
              <a:spLocks/>
            </p:cNvSpPr>
            <p:nvPr/>
          </p:nvSpPr>
          <p:spPr bwMode="auto">
            <a:xfrm>
              <a:off x="5502275" y="-633413"/>
              <a:ext cx="65088" cy="22225"/>
            </a:xfrm>
            <a:custGeom>
              <a:avLst/>
              <a:gdLst>
                <a:gd name="T0" fmla="*/ 17 w 17"/>
                <a:gd name="T1" fmla="*/ 2 h 6"/>
                <a:gd name="T2" fmla="*/ 0 w 17"/>
                <a:gd name="T3" fmla="*/ 5 h 6"/>
                <a:gd name="T4" fmla="*/ 17 w 17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">
                  <a:moveTo>
                    <a:pt x="17" y="2"/>
                  </a:moveTo>
                  <a:cubicBezTo>
                    <a:pt x="14" y="6"/>
                    <a:pt x="7" y="6"/>
                    <a:pt x="0" y="5"/>
                  </a:cubicBezTo>
                  <a:cubicBezTo>
                    <a:pt x="2" y="0"/>
                    <a:pt x="11" y="0"/>
                    <a:pt x="1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3060"/>
            <p:cNvSpPr>
              <a:spLocks/>
            </p:cNvSpPr>
            <p:nvPr/>
          </p:nvSpPr>
          <p:spPr bwMode="auto">
            <a:xfrm>
              <a:off x="5502275" y="-163513"/>
              <a:ext cx="34925" cy="25400"/>
            </a:xfrm>
            <a:custGeom>
              <a:avLst/>
              <a:gdLst>
                <a:gd name="T0" fmla="*/ 9 w 9"/>
                <a:gd name="T1" fmla="*/ 2 h 7"/>
                <a:gd name="T2" fmla="*/ 6 w 9"/>
                <a:gd name="T3" fmla="*/ 7 h 7"/>
                <a:gd name="T4" fmla="*/ 4 w 9"/>
                <a:gd name="T5" fmla="*/ 4 h 7"/>
                <a:gd name="T6" fmla="*/ 0 w 9"/>
                <a:gd name="T7" fmla="*/ 3 h 7"/>
                <a:gd name="T8" fmla="*/ 9 w 9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9" y="2"/>
                  </a:moveTo>
                  <a:cubicBezTo>
                    <a:pt x="8" y="4"/>
                    <a:pt x="7" y="5"/>
                    <a:pt x="6" y="7"/>
                  </a:cubicBezTo>
                  <a:cubicBezTo>
                    <a:pt x="4" y="6"/>
                    <a:pt x="1" y="5"/>
                    <a:pt x="4" y="4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2" y="1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Freeform 3061"/>
            <p:cNvSpPr>
              <a:spLocks/>
            </p:cNvSpPr>
            <p:nvPr/>
          </p:nvSpPr>
          <p:spPr bwMode="auto">
            <a:xfrm>
              <a:off x="5476875" y="271462"/>
              <a:ext cx="55563" cy="26988"/>
            </a:xfrm>
            <a:custGeom>
              <a:avLst/>
              <a:gdLst>
                <a:gd name="T0" fmla="*/ 15 w 15"/>
                <a:gd name="T1" fmla="*/ 2 h 7"/>
                <a:gd name="T2" fmla="*/ 0 w 15"/>
                <a:gd name="T3" fmla="*/ 5 h 7"/>
                <a:gd name="T4" fmla="*/ 15 w 15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2"/>
                  </a:moveTo>
                  <a:cubicBezTo>
                    <a:pt x="15" y="7"/>
                    <a:pt x="1" y="5"/>
                    <a:pt x="0" y="5"/>
                  </a:cubicBezTo>
                  <a:cubicBezTo>
                    <a:pt x="3" y="2"/>
                    <a:pt x="8" y="0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3062"/>
            <p:cNvSpPr>
              <a:spLocks/>
            </p:cNvSpPr>
            <p:nvPr/>
          </p:nvSpPr>
          <p:spPr bwMode="auto">
            <a:xfrm>
              <a:off x="5495925" y="-193676"/>
              <a:ext cx="41275" cy="26988"/>
            </a:xfrm>
            <a:custGeom>
              <a:avLst/>
              <a:gdLst>
                <a:gd name="T0" fmla="*/ 10 w 11"/>
                <a:gd name="T1" fmla="*/ 1 h 7"/>
                <a:gd name="T2" fmla="*/ 0 w 11"/>
                <a:gd name="T3" fmla="*/ 5 h 7"/>
                <a:gd name="T4" fmla="*/ 10 w 11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0" y="1"/>
                  </a:moveTo>
                  <a:cubicBezTo>
                    <a:pt x="11" y="6"/>
                    <a:pt x="3" y="7"/>
                    <a:pt x="0" y="5"/>
                  </a:cubicBezTo>
                  <a:cubicBezTo>
                    <a:pt x="2" y="2"/>
                    <a:pt x="4" y="0"/>
                    <a:pt x="1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3063"/>
            <p:cNvSpPr>
              <a:spLocks/>
            </p:cNvSpPr>
            <p:nvPr/>
          </p:nvSpPr>
          <p:spPr bwMode="auto">
            <a:xfrm>
              <a:off x="5484813" y="193675"/>
              <a:ext cx="41275" cy="17463"/>
            </a:xfrm>
            <a:custGeom>
              <a:avLst/>
              <a:gdLst>
                <a:gd name="T0" fmla="*/ 11 w 11"/>
                <a:gd name="T1" fmla="*/ 1 h 5"/>
                <a:gd name="T2" fmla="*/ 2 w 11"/>
                <a:gd name="T3" fmla="*/ 5 h 5"/>
                <a:gd name="T4" fmla="*/ 11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1"/>
                  </a:moveTo>
                  <a:cubicBezTo>
                    <a:pt x="11" y="5"/>
                    <a:pt x="7" y="5"/>
                    <a:pt x="2" y="5"/>
                  </a:cubicBezTo>
                  <a:cubicBezTo>
                    <a:pt x="0" y="0"/>
                    <a:pt x="9" y="0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Freeform 3064"/>
            <p:cNvSpPr>
              <a:spLocks/>
            </p:cNvSpPr>
            <p:nvPr/>
          </p:nvSpPr>
          <p:spPr bwMode="auto">
            <a:xfrm>
              <a:off x="5435600" y="290512"/>
              <a:ext cx="90488" cy="26988"/>
            </a:xfrm>
            <a:custGeom>
              <a:avLst/>
              <a:gdLst>
                <a:gd name="T0" fmla="*/ 18 w 24"/>
                <a:gd name="T1" fmla="*/ 2 h 7"/>
                <a:gd name="T2" fmla="*/ 9 w 24"/>
                <a:gd name="T3" fmla="*/ 7 h 7"/>
                <a:gd name="T4" fmla="*/ 0 w 24"/>
                <a:gd name="T5" fmla="*/ 7 h 7"/>
                <a:gd name="T6" fmla="*/ 4 w 24"/>
                <a:gd name="T7" fmla="*/ 1 h 7"/>
                <a:gd name="T8" fmla="*/ 18 w 24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">
                  <a:moveTo>
                    <a:pt x="18" y="2"/>
                  </a:moveTo>
                  <a:cubicBezTo>
                    <a:pt x="24" y="6"/>
                    <a:pt x="4" y="0"/>
                    <a:pt x="9" y="7"/>
                  </a:cubicBezTo>
                  <a:cubicBezTo>
                    <a:pt x="6" y="7"/>
                    <a:pt x="3" y="7"/>
                    <a:pt x="0" y="7"/>
                  </a:cubicBezTo>
                  <a:cubicBezTo>
                    <a:pt x="0" y="4"/>
                    <a:pt x="3" y="3"/>
                    <a:pt x="4" y="1"/>
                  </a:cubicBezTo>
                  <a:cubicBezTo>
                    <a:pt x="8" y="2"/>
                    <a:pt x="12" y="3"/>
                    <a:pt x="1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Freeform 3065"/>
            <p:cNvSpPr>
              <a:spLocks/>
            </p:cNvSpPr>
            <p:nvPr/>
          </p:nvSpPr>
          <p:spPr bwMode="auto">
            <a:xfrm>
              <a:off x="5443538" y="-133351"/>
              <a:ext cx="52388" cy="33338"/>
            </a:xfrm>
            <a:custGeom>
              <a:avLst/>
              <a:gdLst>
                <a:gd name="T0" fmla="*/ 14 w 14"/>
                <a:gd name="T1" fmla="*/ 7 h 9"/>
                <a:gd name="T2" fmla="*/ 12 w 14"/>
                <a:gd name="T3" fmla="*/ 9 h 9"/>
                <a:gd name="T4" fmla="*/ 9 w 14"/>
                <a:gd name="T5" fmla="*/ 9 h 9"/>
                <a:gd name="T6" fmla="*/ 11 w 14"/>
                <a:gd name="T7" fmla="*/ 0 h 9"/>
                <a:gd name="T8" fmla="*/ 9 w 14"/>
                <a:gd name="T9" fmla="*/ 3 h 9"/>
                <a:gd name="T10" fmla="*/ 14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14" y="7"/>
                  </a:moveTo>
                  <a:cubicBezTo>
                    <a:pt x="14" y="8"/>
                    <a:pt x="12" y="8"/>
                    <a:pt x="12" y="9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14" y="8"/>
                    <a:pt x="0" y="1"/>
                    <a:pt x="11" y="0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10" y="5"/>
                    <a:pt x="12" y="6"/>
                    <a:pt x="1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3" name="Freeform 3066"/>
            <p:cNvSpPr>
              <a:spLocks/>
            </p:cNvSpPr>
            <p:nvPr/>
          </p:nvSpPr>
          <p:spPr bwMode="auto">
            <a:xfrm>
              <a:off x="5405438" y="-625476"/>
              <a:ext cx="79375" cy="22225"/>
            </a:xfrm>
            <a:custGeom>
              <a:avLst/>
              <a:gdLst>
                <a:gd name="T0" fmla="*/ 21 w 21"/>
                <a:gd name="T1" fmla="*/ 0 h 6"/>
                <a:gd name="T2" fmla="*/ 0 w 21"/>
                <a:gd name="T3" fmla="*/ 4 h 6"/>
                <a:gd name="T4" fmla="*/ 21 w 2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">
                  <a:moveTo>
                    <a:pt x="21" y="0"/>
                  </a:moveTo>
                  <a:cubicBezTo>
                    <a:pt x="20" y="6"/>
                    <a:pt x="8" y="4"/>
                    <a:pt x="0" y="4"/>
                  </a:cubicBezTo>
                  <a:cubicBezTo>
                    <a:pt x="3" y="0"/>
                    <a:pt x="12" y="0"/>
                    <a:pt x="2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Freeform 3067"/>
            <p:cNvSpPr>
              <a:spLocks/>
            </p:cNvSpPr>
            <p:nvPr/>
          </p:nvSpPr>
          <p:spPr bwMode="auto">
            <a:xfrm>
              <a:off x="5408613" y="263525"/>
              <a:ext cx="52388" cy="30163"/>
            </a:xfrm>
            <a:custGeom>
              <a:avLst/>
              <a:gdLst>
                <a:gd name="T0" fmla="*/ 14 w 14"/>
                <a:gd name="T1" fmla="*/ 5 h 8"/>
                <a:gd name="T2" fmla="*/ 0 w 14"/>
                <a:gd name="T3" fmla="*/ 6 h 8"/>
                <a:gd name="T4" fmla="*/ 14 w 14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5"/>
                  </a:moveTo>
                  <a:cubicBezTo>
                    <a:pt x="13" y="8"/>
                    <a:pt x="4" y="6"/>
                    <a:pt x="0" y="6"/>
                  </a:cubicBezTo>
                  <a:cubicBezTo>
                    <a:pt x="0" y="0"/>
                    <a:pt x="9" y="4"/>
                    <a:pt x="1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3068"/>
            <p:cNvSpPr>
              <a:spLocks/>
            </p:cNvSpPr>
            <p:nvPr/>
          </p:nvSpPr>
          <p:spPr bwMode="auto">
            <a:xfrm>
              <a:off x="5311775" y="276225"/>
              <a:ext cx="90488" cy="41275"/>
            </a:xfrm>
            <a:custGeom>
              <a:avLst/>
              <a:gdLst>
                <a:gd name="T0" fmla="*/ 24 w 24"/>
                <a:gd name="T1" fmla="*/ 7 h 11"/>
                <a:gd name="T2" fmla="*/ 13 w 24"/>
                <a:gd name="T3" fmla="*/ 4 h 11"/>
                <a:gd name="T4" fmla="*/ 0 w 24"/>
                <a:gd name="T5" fmla="*/ 6 h 11"/>
                <a:gd name="T6" fmla="*/ 24 w 24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24" y="7"/>
                  </a:moveTo>
                  <a:cubicBezTo>
                    <a:pt x="21" y="11"/>
                    <a:pt x="13" y="7"/>
                    <a:pt x="13" y="4"/>
                  </a:cubicBezTo>
                  <a:cubicBezTo>
                    <a:pt x="10" y="6"/>
                    <a:pt x="4" y="8"/>
                    <a:pt x="0" y="6"/>
                  </a:cubicBezTo>
                  <a:cubicBezTo>
                    <a:pt x="8" y="0"/>
                    <a:pt x="17" y="2"/>
                    <a:pt x="2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Freeform 3069"/>
            <p:cNvSpPr>
              <a:spLocks/>
            </p:cNvSpPr>
            <p:nvPr/>
          </p:nvSpPr>
          <p:spPr bwMode="auto">
            <a:xfrm>
              <a:off x="5319713" y="-557213"/>
              <a:ext cx="63500" cy="33338"/>
            </a:xfrm>
            <a:custGeom>
              <a:avLst/>
              <a:gdLst>
                <a:gd name="T0" fmla="*/ 14 w 17"/>
                <a:gd name="T1" fmla="*/ 4 h 9"/>
                <a:gd name="T2" fmla="*/ 8 w 17"/>
                <a:gd name="T3" fmla="*/ 9 h 9"/>
                <a:gd name="T4" fmla="*/ 4 w 17"/>
                <a:gd name="T5" fmla="*/ 1 h 9"/>
                <a:gd name="T6" fmla="*/ 15 w 17"/>
                <a:gd name="T7" fmla="*/ 5 h 9"/>
                <a:gd name="T8" fmla="*/ 14 w 17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14" y="4"/>
                  </a:moveTo>
                  <a:cubicBezTo>
                    <a:pt x="14" y="7"/>
                    <a:pt x="9" y="5"/>
                    <a:pt x="8" y="9"/>
                  </a:cubicBezTo>
                  <a:cubicBezTo>
                    <a:pt x="4" y="8"/>
                    <a:pt x="0" y="4"/>
                    <a:pt x="4" y="1"/>
                  </a:cubicBezTo>
                  <a:cubicBezTo>
                    <a:pt x="6" y="4"/>
                    <a:pt x="17" y="0"/>
                    <a:pt x="15" y="5"/>
                  </a:cubicBezTo>
                  <a:cubicBezTo>
                    <a:pt x="14" y="6"/>
                    <a:pt x="14" y="5"/>
                    <a:pt x="1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7" name="Freeform 3070"/>
            <p:cNvSpPr>
              <a:spLocks/>
            </p:cNvSpPr>
            <p:nvPr/>
          </p:nvSpPr>
          <p:spPr bwMode="auto">
            <a:xfrm>
              <a:off x="5172075" y="290512"/>
              <a:ext cx="68263" cy="15875"/>
            </a:xfrm>
            <a:custGeom>
              <a:avLst/>
              <a:gdLst>
                <a:gd name="T0" fmla="*/ 18 w 18"/>
                <a:gd name="T1" fmla="*/ 0 h 4"/>
                <a:gd name="T2" fmla="*/ 0 w 18"/>
                <a:gd name="T3" fmla="*/ 4 h 4"/>
                <a:gd name="T4" fmla="*/ 18 w 1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">
                  <a:moveTo>
                    <a:pt x="18" y="0"/>
                  </a:moveTo>
                  <a:cubicBezTo>
                    <a:pt x="17" y="4"/>
                    <a:pt x="7" y="3"/>
                    <a:pt x="0" y="4"/>
                  </a:cubicBezTo>
                  <a:cubicBezTo>
                    <a:pt x="4" y="1"/>
                    <a:pt x="11" y="0"/>
                    <a:pt x="1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Freeform 3071"/>
            <p:cNvSpPr>
              <a:spLocks/>
            </p:cNvSpPr>
            <p:nvPr/>
          </p:nvSpPr>
          <p:spPr bwMode="auto">
            <a:xfrm>
              <a:off x="5113338" y="-587376"/>
              <a:ext cx="134938" cy="33338"/>
            </a:xfrm>
            <a:custGeom>
              <a:avLst/>
              <a:gdLst>
                <a:gd name="T0" fmla="*/ 36 w 36"/>
                <a:gd name="T1" fmla="*/ 1 h 9"/>
                <a:gd name="T2" fmla="*/ 35 w 36"/>
                <a:gd name="T3" fmla="*/ 5 h 9"/>
                <a:gd name="T4" fmla="*/ 0 w 36"/>
                <a:gd name="T5" fmla="*/ 5 h 9"/>
                <a:gd name="T6" fmla="*/ 36 w 36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9">
                  <a:moveTo>
                    <a:pt x="36" y="1"/>
                  </a:moveTo>
                  <a:cubicBezTo>
                    <a:pt x="35" y="2"/>
                    <a:pt x="35" y="4"/>
                    <a:pt x="35" y="5"/>
                  </a:cubicBezTo>
                  <a:cubicBezTo>
                    <a:pt x="24" y="5"/>
                    <a:pt x="11" y="9"/>
                    <a:pt x="0" y="5"/>
                  </a:cubicBezTo>
                  <a:cubicBezTo>
                    <a:pt x="8" y="0"/>
                    <a:pt x="23" y="2"/>
                    <a:pt x="36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Freeform 3072"/>
            <p:cNvSpPr>
              <a:spLocks/>
            </p:cNvSpPr>
            <p:nvPr/>
          </p:nvSpPr>
          <p:spPr bwMode="auto">
            <a:xfrm>
              <a:off x="5195888" y="425450"/>
              <a:ext cx="36513" cy="26988"/>
            </a:xfrm>
            <a:custGeom>
              <a:avLst/>
              <a:gdLst>
                <a:gd name="T0" fmla="*/ 8 w 10"/>
                <a:gd name="T1" fmla="*/ 7 h 7"/>
                <a:gd name="T2" fmla="*/ 1 w 10"/>
                <a:gd name="T3" fmla="*/ 6 h 7"/>
                <a:gd name="T4" fmla="*/ 4 w 10"/>
                <a:gd name="T5" fmla="*/ 0 h 7"/>
                <a:gd name="T6" fmla="*/ 8 w 1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8" y="7"/>
                  </a:moveTo>
                  <a:cubicBezTo>
                    <a:pt x="6" y="7"/>
                    <a:pt x="3" y="6"/>
                    <a:pt x="1" y="6"/>
                  </a:cubicBezTo>
                  <a:cubicBezTo>
                    <a:pt x="0" y="3"/>
                    <a:pt x="4" y="2"/>
                    <a:pt x="4" y="0"/>
                  </a:cubicBezTo>
                  <a:cubicBezTo>
                    <a:pt x="10" y="2"/>
                    <a:pt x="5" y="3"/>
                    <a:pt x="8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0" name="Freeform 3073"/>
            <p:cNvSpPr>
              <a:spLocks/>
            </p:cNvSpPr>
            <p:nvPr/>
          </p:nvSpPr>
          <p:spPr bwMode="auto">
            <a:xfrm>
              <a:off x="5149850" y="-179388"/>
              <a:ext cx="57150" cy="30163"/>
            </a:xfrm>
            <a:custGeom>
              <a:avLst/>
              <a:gdLst>
                <a:gd name="T0" fmla="*/ 2 w 15"/>
                <a:gd name="T1" fmla="*/ 7 h 8"/>
                <a:gd name="T2" fmla="*/ 4 w 15"/>
                <a:gd name="T3" fmla="*/ 0 h 8"/>
                <a:gd name="T4" fmla="*/ 15 w 15"/>
                <a:gd name="T5" fmla="*/ 5 h 8"/>
                <a:gd name="T6" fmla="*/ 9 w 15"/>
                <a:gd name="T7" fmla="*/ 4 h 8"/>
                <a:gd name="T8" fmla="*/ 2 w 1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7"/>
                  </a:moveTo>
                  <a:cubicBezTo>
                    <a:pt x="0" y="3"/>
                    <a:pt x="1" y="3"/>
                    <a:pt x="4" y="0"/>
                  </a:cubicBezTo>
                  <a:cubicBezTo>
                    <a:pt x="5" y="3"/>
                    <a:pt x="12" y="3"/>
                    <a:pt x="15" y="5"/>
                  </a:cubicBezTo>
                  <a:cubicBezTo>
                    <a:pt x="13" y="7"/>
                    <a:pt x="11" y="5"/>
                    <a:pt x="9" y="4"/>
                  </a:cubicBezTo>
                  <a:cubicBezTo>
                    <a:pt x="6" y="5"/>
                    <a:pt x="8" y="8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3074"/>
            <p:cNvSpPr>
              <a:spLocks/>
            </p:cNvSpPr>
            <p:nvPr/>
          </p:nvSpPr>
          <p:spPr bwMode="auto">
            <a:xfrm>
              <a:off x="5089525" y="-381001"/>
              <a:ext cx="65088" cy="30163"/>
            </a:xfrm>
            <a:custGeom>
              <a:avLst/>
              <a:gdLst>
                <a:gd name="T0" fmla="*/ 17 w 17"/>
                <a:gd name="T1" fmla="*/ 4 h 8"/>
                <a:gd name="T2" fmla="*/ 15 w 17"/>
                <a:gd name="T3" fmla="*/ 8 h 8"/>
                <a:gd name="T4" fmla="*/ 4 w 17"/>
                <a:gd name="T5" fmla="*/ 6 h 8"/>
                <a:gd name="T6" fmla="*/ 9 w 17"/>
                <a:gd name="T7" fmla="*/ 0 h 8"/>
                <a:gd name="T8" fmla="*/ 17 w 1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17" y="4"/>
                  </a:moveTo>
                  <a:cubicBezTo>
                    <a:pt x="17" y="6"/>
                    <a:pt x="15" y="6"/>
                    <a:pt x="15" y="8"/>
                  </a:cubicBezTo>
                  <a:cubicBezTo>
                    <a:pt x="10" y="8"/>
                    <a:pt x="9" y="6"/>
                    <a:pt x="4" y="6"/>
                  </a:cubicBezTo>
                  <a:cubicBezTo>
                    <a:pt x="14" y="3"/>
                    <a:pt x="0" y="4"/>
                    <a:pt x="9" y="0"/>
                  </a:cubicBezTo>
                  <a:cubicBezTo>
                    <a:pt x="14" y="0"/>
                    <a:pt x="11" y="5"/>
                    <a:pt x="1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Freeform 3075"/>
            <p:cNvSpPr>
              <a:spLocks/>
            </p:cNvSpPr>
            <p:nvPr/>
          </p:nvSpPr>
          <p:spPr bwMode="auto">
            <a:xfrm>
              <a:off x="5083175" y="166687"/>
              <a:ext cx="47625" cy="26988"/>
            </a:xfrm>
            <a:custGeom>
              <a:avLst/>
              <a:gdLst>
                <a:gd name="T0" fmla="*/ 13 w 13"/>
                <a:gd name="T1" fmla="*/ 1 h 7"/>
                <a:gd name="T2" fmla="*/ 0 w 13"/>
                <a:gd name="T3" fmla="*/ 3 h 7"/>
                <a:gd name="T4" fmla="*/ 13 w 13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1"/>
                  </a:moveTo>
                  <a:cubicBezTo>
                    <a:pt x="8" y="2"/>
                    <a:pt x="2" y="7"/>
                    <a:pt x="0" y="3"/>
                  </a:cubicBezTo>
                  <a:cubicBezTo>
                    <a:pt x="4" y="0"/>
                    <a:pt x="9" y="0"/>
                    <a:pt x="1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3" name="Freeform 3076"/>
            <p:cNvSpPr>
              <a:spLocks/>
            </p:cNvSpPr>
            <p:nvPr/>
          </p:nvSpPr>
          <p:spPr bwMode="auto">
            <a:xfrm>
              <a:off x="5045075" y="-144463"/>
              <a:ext cx="90488" cy="41275"/>
            </a:xfrm>
            <a:custGeom>
              <a:avLst/>
              <a:gdLst>
                <a:gd name="T0" fmla="*/ 22 w 24"/>
                <a:gd name="T1" fmla="*/ 4 h 11"/>
                <a:gd name="T2" fmla="*/ 19 w 24"/>
                <a:gd name="T3" fmla="*/ 11 h 11"/>
                <a:gd name="T4" fmla="*/ 0 w 24"/>
                <a:gd name="T5" fmla="*/ 8 h 11"/>
                <a:gd name="T6" fmla="*/ 22 w 24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22" y="4"/>
                  </a:moveTo>
                  <a:cubicBezTo>
                    <a:pt x="24" y="8"/>
                    <a:pt x="16" y="6"/>
                    <a:pt x="19" y="11"/>
                  </a:cubicBezTo>
                  <a:cubicBezTo>
                    <a:pt x="8" y="11"/>
                    <a:pt x="12" y="8"/>
                    <a:pt x="0" y="8"/>
                  </a:cubicBezTo>
                  <a:cubicBezTo>
                    <a:pt x="3" y="0"/>
                    <a:pt x="16" y="10"/>
                    <a:pt x="2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Freeform 3077"/>
            <p:cNvSpPr>
              <a:spLocks/>
            </p:cNvSpPr>
            <p:nvPr/>
          </p:nvSpPr>
          <p:spPr bwMode="auto">
            <a:xfrm>
              <a:off x="5059363" y="-381001"/>
              <a:ext cx="68263" cy="55563"/>
            </a:xfrm>
            <a:custGeom>
              <a:avLst/>
              <a:gdLst>
                <a:gd name="T0" fmla="*/ 6 w 18"/>
                <a:gd name="T1" fmla="*/ 13 h 15"/>
                <a:gd name="T2" fmla="*/ 4 w 18"/>
                <a:gd name="T3" fmla="*/ 0 h 15"/>
                <a:gd name="T4" fmla="*/ 14 w 18"/>
                <a:gd name="T5" fmla="*/ 10 h 15"/>
                <a:gd name="T6" fmla="*/ 6 w 18"/>
                <a:gd name="T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5">
                  <a:moveTo>
                    <a:pt x="6" y="13"/>
                  </a:moveTo>
                  <a:cubicBezTo>
                    <a:pt x="6" y="8"/>
                    <a:pt x="0" y="5"/>
                    <a:pt x="4" y="0"/>
                  </a:cubicBezTo>
                  <a:cubicBezTo>
                    <a:pt x="12" y="2"/>
                    <a:pt x="7" y="11"/>
                    <a:pt x="14" y="10"/>
                  </a:cubicBezTo>
                  <a:cubicBezTo>
                    <a:pt x="18" y="13"/>
                    <a:pt x="10" y="15"/>
                    <a:pt x="6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Freeform 3078"/>
            <p:cNvSpPr>
              <a:spLocks/>
            </p:cNvSpPr>
            <p:nvPr/>
          </p:nvSpPr>
          <p:spPr bwMode="auto">
            <a:xfrm>
              <a:off x="5011738" y="-576263"/>
              <a:ext cx="25400" cy="19050"/>
            </a:xfrm>
            <a:custGeom>
              <a:avLst/>
              <a:gdLst>
                <a:gd name="T0" fmla="*/ 7 w 7"/>
                <a:gd name="T1" fmla="*/ 0 h 5"/>
                <a:gd name="T2" fmla="*/ 7 w 7"/>
                <a:gd name="T3" fmla="*/ 5 h 5"/>
                <a:gd name="T4" fmla="*/ 0 w 7"/>
                <a:gd name="T5" fmla="*/ 5 h 5"/>
                <a:gd name="T6" fmla="*/ 7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7" y="2"/>
                    <a:pt x="7" y="3"/>
                    <a:pt x="7" y="5"/>
                  </a:cubicBezTo>
                  <a:cubicBezTo>
                    <a:pt x="4" y="5"/>
                    <a:pt x="2" y="5"/>
                    <a:pt x="0" y="5"/>
                  </a:cubicBezTo>
                  <a:cubicBezTo>
                    <a:pt x="2" y="4"/>
                    <a:pt x="2" y="0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6" name="Freeform 3079"/>
            <p:cNvSpPr>
              <a:spLocks/>
            </p:cNvSpPr>
            <p:nvPr/>
          </p:nvSpPr>
          <p:spPr bwMode="auto">
            <a:xfrm>
              <a:off x="4959350" y="298450"/>
              <a:ext cx="71438" cy="30163"/>
            </a:xfrm>
            <a:custGeom>
              <a:avLst/>
              <a:gdLst>
                <a:gd name="T0" fmla="*/ 14 w 19"/>
                <a:gd name="T1" fmla="*/ 3 h 8"/>
                <a:gd name="T2" fmla="*/ 5 w 19"/>
                <a:gd name="T3" fmla="*/ 6 h 8"/>
                <a:gd name="T4" fmla="*/ 2 w 19"/>
                <a:gd name="T5" fmla="*/ 2 h 8"/>
                <a:gd name="T6" fmla="*/ 14 w 19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4" y="3"/>
                  </a:moveTo>
                  <a:cubicBezTo>
                    <a:pt x="19" y="5"/>
                    <a:pt x="7" y="5"/>
                    <a:pt x="5" y="6"/>
                  </a:cubicBezTo>
                  <a:cubicBezTo>
                    <a:pt x="7" y="0"/>
                    <a:pt x="0" y="8"/>
                    <a:pt x="2" y="2"/>
                  </a:cubicBezTo>
                  <a:cubicBezTo>
                    <a:pt x="7" y="1"/>
                    <a:pt x="8" y="4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Freeform 3080"/>
            <p:cNvSpPr>
              <a:spLocks/>
            </p:cNvSpPr>
            <p:nvPr/>
          </p:nvSpPr>
          <p:spPr bwMode="auto">
            <a:xfrm>
              <a:off x="4973638" y="12700"/>
              <a:ext cx="44450" cy="26988"/>
            </a:xfrm>
            <a:custGeom>
              <a:avLst/>
              <a:gdLst>
                <a:gd name="T0" fmla="*/ 11 w 12"/>
                <a:gd name="T1" fmla="*/ 1 h 7"/>
                <a:gd name="T2" fmla="*/ 9 w 12"/>
                <a:gd name="T3" fmla="*/ 7 h 7"/>
                <a:gd name="T4" fmla="*/ 0 w 12"/>
                <a:gd name="T5" fmla="*/ 4 h 7"/>
                <a:gd name="T6" fmla="*/ 11 w 12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11" y="1"/>
                  </a:moveTo>
                  <a:cubicBezTo>
                    <a:pt x="12" y="4"/>
                    <a:pt x="8" y="3"/>
                    <a:pt x="9" y="7"/>
                  </a:cubicBezTo>
                  <a:cubicBezTo>
                    <a:pt x="7" y="6"/>
                    <a:pt x="6" y="3"/>
                    <a:pt x="0" y="4"/>
                  </a:cubicBezTo>
                  <a:cubicBezTo>
                    <a:pt x="2" y="2"/>
                    <a:pt x="6" y="0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Freeform 3081"/>
            <p:cNvSpPr>
              <a:spLocks/>
            </p:cNvSpPr>
            <p:nvPr/>
          </p:nvSpPr>
          <p:spPr bwMode="auto">
            <a:xfrm>
              <a:off x="4808538" y="-576263"/>
              <a:ext cx="165100" cy="36513"/>
            </a:xfrm>
            <a:custGeom>
              <a:avLst/>
              <a:gdLst>
                <a:gd name="T0" fmla="*/ 44 w 44"/>
                <a:gd name="T1" fmla="*/ 4 h 10"/>
                <a:gd name="T2" fmla="*/ 0 w 44"/>
                <a:gd name="T3" fmla="*/ 5 h 10"/>
                <a:gd name="T4" fmla="*/ 44 w 44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0">
                  <a:moveTo>
                    <a:pt x="44" y="4"/>
                  </a:moveTo>
                  <a:cubicBezTo>
                    <a:pt x="30" y="9"/>
                    <a:pt x="18" y="10"/>
                    <a:pt x="0" y="5"/>
                  </a:cubicBezTo>
                  <a:cubicBezTo>
                    <a:pt x="11" y="2"/>
                    <a:pt x="30" y="0"/>
                    <a:pt x="4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Freeform 3082"/>
            <p:cNvSpPr>
              <a:spLocks/>
            </p:cNvSpPr>
            <p:nvPr/>
          </p:nvSpPr>
          <p:spPr bwMode="auto">
            <a:xfrm>
              <a:off x="4876800" y="-452438"/>
              <a:ext cx="71438" cy="30163"/>
            </a:xfrm>
            <a:custGeom>
              <a:avLst/>
              <a:gdLst>
                <a:gd name="T0" fmla="*/ 19 w 19"/>
                <a:gd name="T1" fmla="*/ 0 h 8"/>
                <a:gd name="T2" fmla="*/ 13 w 19"/>
                <a:gd name="T3" fmla="*/ 8 h 8"/>
                <a:gd name="T4" fmla="*/ 0 w 19"/>
                <a:gd name="T5" fmla="*/ 6 h 8"/>
                <a:gd name="T6" fmla="*/ 19 w 1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cubicBezTo>
                    <a:pt x="16" y="2"/>
                    <a:pt x="15" y="5"/>
                    <a:pt x="13" y="8"/>
                  </a:cubicBezTo>
                  <a:cubicBezTo>
                    <a:pt x="9" y="7"/>
                    <a:pt x="6" y="6"/>
                    <a:pt x="0" y="6"/>
                  </a:cubicBezTo>
                  <a:cubicBezTo>
                    <a:pt x="0" y="0"/>
                    <a:pt x="11" y="2"/>
                    <a:pt x="1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3083"/>
            <p:cNvSpPr>
              <a:spLocks/>
            </p:cNvSpPr>
            <p:nvPr/>
          </p:nvSpPr>
          <p:spPr bwMode="auto">
            <a:xfrm>
              <a:off x="4876800" y="-509588"/>
              <a:ext cx="41275" cy="23813"/>
            </a:xfrm>
            <a:custGeom>
              <a:avLst/>
              <a:gdLst>
                <a:gd name="T0" fmla="*/ 11 w 11"/>
                <a:gd name="T1" fmla="*/ 2 h 6"/>
                <a:gd name="T2" fmla="*/ 11 w 11"/>
                <a:gd name="T3" fmla="*/ 5 h 6"/>
                <a:gd name="T4" fmla="*/ 9 w 11"/>
                <a:gd name="T5" fmla="*/ 6 h 6"/>
                <a:gd name="T6" fmla="*/ 8 w 11"/>
                <a:gd name="T7" fmla="*/ 3 h 6"/>
                <a:gd name="T8" fmla="*/ 0 w 11"/>
                <a:gd name="T9" fmla="*/ 3 h 6"/>
                <a:gd name="T10" fmla="*/ 11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1" y="3"/>
                    <a:pt x="11" y="4"/>
                    <a:pt x="11" y="5"/>
                  </a:cubicBezTo>
                  <a:cubicBezTo>
                    <a:pt x="10" y="4"/>
                    <a:pt x="10" y="5"/>
                    <a:pt x="9" y="6"/>
                  </a:cubicBezTo>
                  <a:cubicBezTo>
                    <a:pt x="8" y="6"/>
                    <a:pt x="8" y="4"/>
                    <a:pt x="8" y="3"/>
                  </a:cubicBezTo>
                  <a:cubicBezTo>
                    <a:pt x="3" y="3"/>
                    <a:pt x="4" y="6"/>
                    <a:pt x="0" y="3"/>
                  </a:cubicBezTo>
                  <a:cubicBezTo>
                    <a:pt x="1" y="0"/>
                    <a:pt x="8" y="3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Freeform 3084"/>
            <p:cNvSpPr>
              <a:spLocks/>
            </p:cNvSpPr>
            <p:nvPr/>
          </p:nvSpPr>
          <p:spPr bwMode="auto">
            <a:xfrm>
              <a:off x="4860925" y="-234951"/>
              <a:ext cx="49213" cy="26988"/>
            </a:xfrm>
            <a:custGeom>
              <a:avLst/>
              <a:gdLst>
                <a:gd name="T0" fmla="*/ 13 w 13"/>
                <a:gd name="T1" fmla="*/ 5 h 7"/>
                <a:gd name="T2" fmla="*/ 0 w 13"/>
                <a:gd name="T3" fmla="*/ 7 h 7"/>
                <a:gd name="T4" fmla="*/ 9 w 13"/>
                <a:gd name="T5" fmla="*/ 0 h 7"/>
                <a:gd name="T6" fmla="*/ 13 w 13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3" y="5"/>
                  </a:moveTo>
                  <a:cubicBezTo>
                    <a:pt x="8" y="6"/>
                    <a:pt x="6" y="7"/>
                    <a:pt x="0" y="7"/>
                  </a:cubicBezTo>
                  <a:cubicBezTo>
                    <a:pt x="1" y="3"/>
                    <a:pt x="8" y="4"/>
                    <a:pt x="9" y="0"/>
                  </a:cubicBezTo>
                  <a:cubicBezTo>
                    <a:pt x="11" y="1"/>
                    <a:pt x="12" y="3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Freeform 3085"/>
            <p:cNvSpPr>
              <a:spLocks/>
            </p:cNvSpPr>
            <p:nvPr/>
          </p:nvSpPr>
          <p:spPr bwMode="auto">
            <a:xfrm>
              <a:off x="4876800" y="-303213"/>
              <a:ext cx="25400" cy="26988"/>
            </a:xfrm>
            <a:custGeom>
              <a:avLst/>
              <a:gdLst>
                <a:gd name="T0" fmla="*/ 0 w 7"/>
                <a:gd name="T1" fmla="*/ 5 h 7"/>
                <a:gd name="T2" fmla="*/ 0 w 7"/>
                <a:gd name="T3" fmla="*/ 3 h 7"/>
                <a:gd name="T4" fmla="*/ 7 w 7"/>
                <a:gd name="T5" fmla="*/ 3 h 7"/>
                <a:gd name="T6" fmla="*/ 7 w 7"/>
                <a:gd name="T7" fmla="*/ 5 h 7"/>
                <a:gd name="T8" fmla="*/ 0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0" y="4"/>
                    <a:pt x="0" y="3"/>
                    <a:pt x="0" y="3"/>
                  </a:cubicBezTo>
                  <a:cubicBezTo>
                    <a:pt x="5" y="3"/>
                    <a:pt x="3" y="0"/>
                    <a:pt x="7" y="3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3" y="7"/>
                    <a:pt x="5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Freeform 3086"/>
            <p:cNvSpPr>
              <a:spLocks/>
            </p:cNvSpPr>
            <p:nvPr/>
          </p:nvSpPr>
          <p:spPr bwMode="auto">
            <a:xfrm>
              <a:off x="4764088" y="-392113"/>
              <a:ext cx="41275" cy="17463"/>
            </a:xfrm>
            <a:custGeom>
              <a:avLst/>
              <a:gdLst>
                <a:gd name="T0" fmla="*/ 11 w 11"/>
                <a:gd name="T1" fmla="*/ 3 h 5"/>
                <a:gd name="T2" fmla="*/ 0 w 11"/>
                <a:gd name="T3" fmla="*/ 5 h 5"/>
                <a:gd name="T4" fmla="*/ 11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cubicBezTo>
                    <a:pt x="9" y="5"/>
                    <a:pt x="5" y="5"/>
                    <a:pt x="0" y="5"/>
                  </a:cubicBezTo>
                  <a:cubicBezTo>
                    <a:pt x="1" y="0"/>
                    <a:pt x="5" y="3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4" name="Freeform 3087"/>
            <p:cNvSpPr>
              <a:spLocks/>
            </p:cNvSpPr>
            <p:nvPr/>
          </p:nvSpPr>
          <p:spPr bwMode="auto">
            <a:xfrm>
              <a:off x="4775200" y="-227013"/>
              <a:ext cx="44450" cy="41275"/>
            </a:xfrm>
            <a:custGeom>
              <a:avLst/>
              <a:gdLst>
                <a:gd name="T0" fmla="*/ 8 w 12"/>
                <a:gd name="T1" fmla="*/ 9 h 11"/>
                <a:gd name="T2" fmla="*/ 6 w 12"/>
                <a:gd name="T3" fmla="*/ 11 h 11"/>
                <a:gd name="T4" fmla="*/ 0 w 12"/>
                <a:gd name="T5" fmla="*/ 9 h 11"/>
                <a:gd name="T6" fmla="*/ 2 w 12"/>
                <a:gd name="T7" fmla="*/ 2 h 11"/>
                <a:gd name="T8" fmla="*/ 8 w 12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8" y="9"/>
                  </a:moveTo>
                  <a:cubicBezTo>
                    <a:pt x="8" y="11"/>
                    <a:pt x="7" y="11"/>
                    <a:pt x="6" y="11"/>
                  </a:cubicBezTo>
                  <a:cubicBezTo>
                    <a:pt x="3" y="11"/>
                    <a:pt x="3" y="9"/>
                    <a:pt x="0" y="9"/>
                  </a:cubicBezTo>
                  <a:cubicBezTo>
                    <a:pt x="4" y="7"/>
                    <a:pt x="5" y="6"/>
                    <a:pt x="2" y="2"/>
                  </a:cubicBezTo>
                  <a:cubicBezTo>
                    <a:pt x="12" y="0"/>
                    <a:pt x="5" y="9"/>
                    <a:pt x="8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Freeform 3088"/>
            <p:cNvSpPr>
              <a:spLocks/>
            </p:cNvSpPr>
            <p:nvPr/>
          </p:nvSpPr>
          <p:spPr bwMode="auto">
            <a:xfrm>
              <a:off x="4722813" y="147637"/>
              <a:ext cx="77788" cy="26988"/>
            </a:xfrm>
            <a:custGeom>
              <a:avLst/>
              <a:gdLst>
                <a:gd name="T0" fmla="*/ 21 w 21"/>
                <a:gd name="T1" fmla="*/ 1 h 7"/>
                <a:gd name="T2" fmla="*/ 19 w 21"/>
                <a:gd name="T3" fmla="*/ 5 h 7"/>
                <a:gd name="T4" fmla="*/ 0 w 21"/>
                <a:gd name="T5" fmla="*/ 6 h 7"/>
                <a:gd name="T6" fmla="*/ 4 w 21"/>
                <a:gd name="T7" fmla="*/ 0 h 7"/>
                <a:gd name="T8" fmla="*/ 21 w 2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">
                  <a:moveTo>
                    <a:pt x="21" y="1"/>
                  </a:moveTo>
                  <a:cubicBezTo>
                    <a:pt x="21" y="3"/>
                    <a:pt x="19" y="3"/>
                    <a:pt x="19" y="5"/>
                  </a:cubicBezTo>
                  <a:cubicBezTo>
                    <a:pt x="11" y="2"/>
                    <a:pt x="10" y="7"/>
                    <a:pt x="0" y="6"/>
                  </a:cubicBezTo>
                  <a:cubicBezTo>
                    <a:pt x="0" y="3"/>
                    <a:pt x="3" y="2"/>
                    <a:pt x="4" y="0"/>
                  </a:cubicBezTo>
                  <a:cubicBezTo>
                    <a:pt x="12" y="2"/>
                    <a:pt x="14" y="1"/>
                    <a:pt x="2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Freeform 3089"/>
            <p:cNvSpPr>
              <a:spLocks/>
            </p:cNvSpPr>
            <p:nvPr/>
          </p:nvSpPr>
          <p:spPr bwMode="auto">
            <a:xfrm>
              <a:off x="4748213" y="447675"/>
              <a:ext cx="52388" cy="26988"/>
            </a:xfrm>
            <a:custGeom>
              <a:avLst/>
              <a:gdLst>
                <a:gd name="T0" fmla="*/ 13 w 14"/>
                <a:gd name="T1" fmla="*/ 3 h 7"/>
                <a:gd name="T2" fmla="*/ 7 w 14"/>
                <a:gd name="T3" fmla="*/ 7 h 7"/>
                <a:gd name="T4" fmla="*/ 2 w 14"/>
                <a:gd name="T5" fmla="*/ 3 h 7"/>
                <a:gd name="T6" fmla="*/ 13 w 14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3"/>
                  </a:moveTo>
                  <a:cubicBezTo>
                    <a:pt x="14" y="6"/>
                    <a:pt x="4" y="2"/>
                    <a:pt x="7" y="7"/>
                  </a:cubicBezTo>
                  <a:cubicBezTo>
                    <a:pt x="6" y="5"/>
                    <a:pt x="0" y="6"/>
                    <a:pt x="2" y="3"/>
                  </a:cubicBezTo>
                  <a:cubicBezTo>
                    <a:pt x="8" y="3"/>
                    <a:pt x="9" y="0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Freeform 3090"/>
            <p:cNvSpPr>
              <a:spLocks/>
            </p:cNvSpPr>
            <p:nvPr/>
          </p:nvSpPr>
          <p:spPr bwMode="auto">
            <a:xfrm>
              <a:off x="4714875" y="117475"/>
              <a:ext cx="44450" cy="26988"/>
            </a:xfrm>
            <a:custGeom>
              <a:avLst/>
              <a:gdLst>
                <a:gd name="T0" fmla="*/ 12 w 12"/>
                <a:gd name="T1" fmla="*/ 3 h 7"/>
                <a:gd name="T2" fmla="*/ 8 w 12"/>
                <a:gd name="T3" fmla="*/ 4 h 7"/>
                <a:gd name="T4" fmla="*/ 6 w 12"/>
                <a:gd name="T5" fmla="*/ 6 h 7"/>
                <a:gd name="T6" fmla="*/ 1 w 12"/>
                <a:gd name="T7" fmla="*/ 2 h 7"/>
                <a:gd name="T8" fmla="*/ 12 w 1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2" y="3"/>
                  </a:moveTo>
                  <a:cubicBezTo>
                    <a:pt x="12" y="6"/>
                    <a:pt x="10" y="4"/>
                    <a:pt x="8" y="4"/>
                  </a:cubicBezTo>
                  <a:cubicBezTo>
                    <a:pt x="6" y="4"/>
                    <a:pt x="7" y="5"/>
                    <a:pt x="6" y="6"/>
                  </a:cubicBezTo>
                  <a:cubicBezTo>
                    <a:pt x="2" y="7"/>
                    <a:pt x="0" y="5"/>
                    <a:pt x="1" y="2"/>
                  </a:cubicBezTo>
                  <a:cubicBezTo>
                    <a:pt x="5" y="0"/>
                    <a:pt x="6" y="3"/>
                    <a:pt x="1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8" name="Freeform 3091"/>
            <p:cNvSpPr>
              <a:spLocks/>
            </p:cNvSpPr>
            <p:nvPr/>
          </p:nvSpPr>
          <p:spPr bwMode="auto">
            <a:xfrm>
              <a:off x="4681538" y="152400"/>
              <a:ext cx="41275" cy="28575"/>
            </a:xfrm>
            <a:custGeom>
              <a:avLst/>
              <a:gdLst>
                <a:gd name="T0" fmla="*/ 11 w 11"/>
                <a:gd name="T1" fmla="*/ 0 h 8"/>
                <a:gd name="T2" fmla="*/ 8 w 11"/>
                <a:gd name="T3" fmla="*/ 8 h 8"/>
                <a:gd name="T4" fmla="*/ 2 w 11"/>
                <a:gd name="T5" fmla="*/ 4 h 8"/>
                <a:gd name="T6" fmla="*/ 11 w 11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2"/>
                    <a:pt x="10" y="6"/>
                    <a:pt x="8" y="8"/>
                  </a:cubicBezTo>
                  <a:cubicBezTo>
                    <a:pt x="0" y="7"/>
                    <a:pt x="10" y="3"/>
                    <a:pt x="2" y="4"/>
                  </a:cubicBezTo>
                  <a:cubicBezTo>
                    <a:pt x="1" y="0"/>
                    <a:pt x="6" y="0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Freeform 3092"/>
            <p:cNvSpPr>
              <a:spLocks/>
            </p:cNvSpPr>
            <p:nvPr/>
          </p:nvSpPr>
          <p:spPr bwMode="auto">
            <a:xfrm>
              <a:off x="4684713" y="-652463"/>
              <a:ext cx="41275" cy="30163"/>
            </a:xfrm>
            <a:custGeom>
              <a:avLst/>
              <a:gdLst>
                <a:gd name="T0" fmla="*/ 11 w 11"/>
                <a:gd name="T1" fmla="*/ 3 h 8"/>
                <a:gd name="T2" fmla="*/ 0 w 11"/>
                <a:gd name="T3" fmla="*/ 8 h 8"/>
                <a:gd name="T4" fmla="*/ 11 w 11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3"/>
                  </a:moveTo>
                  <a:cubicBezTo>
                    <a:pt x="11" y="7"/>
                    <a:pt x="6" y="8"/>
                    <a:pt x="0" y="8"/>
                  </a:cubicBezTo>
                  <a:cubicBezTo>
                    <a:pt x="3" y="6"/>
                    <a:pt x="7" y="0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0" name="Freeform 3093"/>
            <p:cNvSpPr>
              <a:spLocks/>
            </p:cNvSpPr>
            <p:nvPr/>
          </p:nvSpPr>
          <p:spPr bwMode="auto">
            <a:xfrm>
              <a:off x="4676775" y="106362"/>
              <a:ext cx="34925" cy="30163"/>
            </a:xfrm>
            <a:custGeom>
              <a:avLst/>
              <a:gdLst>
                <a:gd name="T0" fmla="*/ 9 w 9"/>
                <a:gd name="T1" fmla="*/ 3 h 8"/>
                <a:gd name="T2" fmla="*/ 5 w 9"/>
                <a:gd name="T3" fmla="*/ 8 h 8"/>
                <a:gd name="T4" fmla="*/ 0 w 9"/>
                <a:gd name="T5" fmla="*/ 3 h 8"/>
                <a:gd name="T6" fmla="*/ 9 w 9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9" y="5"/>
                    <a:pt x="4" y="4"/>
                    <a:pt x="5" y="8"/>
                  </a:cubicBezTo>
                  <a:cubicBezTo>
                    <a:pt x="0" y="8"/>
                    <a:pt x="7" y="1"/>
                    <a:pt x="0" y="3"/>
                  </a:cubicBezTo>
                  <a:cubicBezTo>
                    <a:pt x="0" y="0"/>
                    <a:pt x="8" y="2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1" name="Freeform 3094"/>
            <p:cNvSpPr>
              <a:spLocks/>
            </p:cNvSpPr>
            <p:nvPr/>
          </p:nvSpPr>
          <p:spPr bwMode="auto">
            <a:xfrm>
              <a:off x="4632325" y="293687"/>
              <a:ext cx="52388" cy="23813"/>
            </a:xfrm>
            <a:custGeom>
              <a:avLst/>
              <a:gdLst>
                <a:gd name="T0" fmla="*/ 13 w 14"/>
                <a:gd name="T1" fmla="*/ 6 h 6"/>
                <a:gd name="T2" fmla="*/ 0 w 14"/>
                <a:gd name="T3" fmla="*/ 4 h 6"/>
                <a:gd name="T4" fmla="*/ 13 w 1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3" y="6"/>
                  </a:moveTo>
                  <a:cubicBezTo>
                    <a:pt x="6" y="4"/>
                    <a:pt x="6" y="6"/>
                    <a:pt x="0" y="4"/>
                  </a:cubicBezTo>
                  <a:cubicBezTo>
                    <a:pt x="4" y="3"/>
                    <a:pt x="14" y="0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Freeform 3095"/>
            <p:cNvSpPr>
              <a:spLocks/>
            </p:cNvSpPr>
            <p:nvPr/>
          </p:nvSpPr>
          <p:spPr bwMode="auto">
            <a:xfrm>
              <a:off x="4640263" y="144462"/>
              <a:ext cx="36513" cy="41275"/>
            </a:xfrm>
            <a:custGeom>
              <a:avLst/>
              <a:gdLst>
                <a:gd name="T0" fmla="*/ 10 w 10"/>
                <a:gd name="T1" fmla="*/ 8 h 11"/>
                <a:gd name="T2" fmla="*/ 0 w 10"/>
                <a:gd name="T3" fmla="*/ 8 h 11"/>
                <a:gd name="T4" fmla="*/ 4 w 10"/>
                <a:gd name="T5" fmla="*/ 7 h 11"/>
                <a:gd name="T6" fmla="*/ 0 w 10"/>
                <a:gd name="T7" fmla="*/ 3 h 11"/>
                <a:gd name="T8" fmla="*/ 10 w 10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8"/>
                  </a:moveTo>
                  <a:cubicBezTo>
                    <a:pt x="9" y="11"/>
                    <a:pt x="1" y="9"/>
                    <a:pt x="0" y="8"/>
                  </a:cubicBezTo>
                  <a:cubicBezTo>
                    <a:pt x="0" y="7"/>
                    <a:pt x="3" y="7"/>
                    <a:pt x="4" y="7"/>
                  </a:cubicBezTo>
                  <a:cubicBezTo>
                    <a:pt x="3" y="6"/>
                    <a:pt x="0" y="5"/>
                    <a:pt x="0" y="3"/>
                  </a:cubicBezTo>
                  <a:cubicBezTo>
                    <a:pt x="8" y="0"/>
                    <a:pt x="4" y="7"/>
                    <a:pt x="1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Freeform 3096"/>
            <p:cNvSpPr>
              <a:spLocks/>
            </p:cNvSpPr>
            <p:nvPr/>
          </p:nvSpPr>
          <p:spPr bwMode="auto">
            <a:xfrm>
              <a:off x="4568825" y="444500"/>
              <a:ext cx="63500" cy="26988"/>
            </a:xfrm>
            <a:custGeom>
              <a:avLst/>
              <a:gdLst>
                <a:gd name="T0" fmla="*/ 17 w 17"/>
                <a:gd name="T1" fmla="*/ 4 h 7"/>
                <a:gd name="T2" fmla="*/ 0 w 17"/>
                <a:gd name="T3" fmla="*/ 7 h 7"/>
                <a:gd name="T4" fmla="*/ 17 w 17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17" y="4"/>
                  </a:moveTo>
                  <a:cubicBezTo>
                    <a:pt x="14" y="7"/>
                    <a:pt x="4" y="5"/>
                    <a:pt x="0" y="7"/>
                  </a:cubicBezTo>
                  <a:cubicBezTo>
                    <a:pt x="1" y="0"/>
                    <a:pt x="8" y="4"/>
                    <a:pt x="1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3097"/>
            <p:cNvSpPr>
              <a:spLocks/>
            </p:cNvSpPr>
            <p:nvPr/>
          </p:nvSpPr>
          <p:spPr bwMode="auto">
            <a:xfrm>
              <a:off x="4594225" y="-557213"/>
              <a:ext cx="41275" cy="25400"/>
            </a:xfrm>
            <a:custGeom>
              <a:avLst/>
              <a:gdLst>
                <a:gd name="T0" fmla="*/ 11 w 11"/>
                <a:gd name="T1" fmla="*/ 2 h 7"/>
                <a:gd name="T2" fmla="*/ 9 w 11"/>
                <a:gd name="T3" fmla="*/ 4 h 7"/>
                <a:gd name="T4" fmla="*/ 7 w 11"/>
                <a:gd name="T5" fmla="*/ 6 h 7"/>
                <a:gd name="T6" fmla="*/ 3 w 11"/>
                <a:gd name="T7" fmla="*/ 0 h 7"/>
                <a:gd name="T8" fmla="*/ 11 w 11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1" y="2"/>
                  </a:moveTo>
                  <a:cubicBezTo>
                    <a:pt x="11" y="5"/>
                    <a:pt x="9" y="5"/>
                    <a:pt x="9" y="4"/>
                  </a:cubicBezTo>
                  <a:cubicBezTo>
                    <a:pt x="7" y="4"/>
                    <a:pt x="7" y="5"/>
                    <a:pt x="7" y="6"/>
                  </a:cubicBezTo>
                  <a:cubicBezTo>
                    <a:pt x="1" y="7"/>
                    <a:pt x="0" y="2"/>
                    <a:pt x="3" y="0"/>
                  </a:cubicBezTo>
                  <a:cubicBezTo>
                    <a:pt x="7" y="0"/>
                    <a:pt x="6" y="3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3098"/>
            <p:cNvSpPr>
              <a:spLocks/>
            </p:cNvSpPr>
            <p:nvPr/>
          </p:nvSpPr>
          <p:spPr bwMode="auto">
            <a:xfrm>
              <a:off x="4591050" y="152400"/>
              <a:ext cx="38100" cy="22225"/>
            </a:xfrm>
            <a:custGeom>
              <a:avLst/>
              <a:gdLst>
                <a:gd name="T0" fmla="*/ 10 w 10"/>
                <a:gd name="T1" fmla="*/ 3 h 6"/>
                <a:gd name="T2" fmla="*/ 2 w 10"/>
                <a:gd name="T3" fmla="*/ 6 h 6"/>
                <a:gd name="T4" fmla="*/ 0 w 10"/>
                <a:gd name="T5" fmla="*/ 3 h 6"/>
                <a:gd name="T6" fmla="*/ 10 w 10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3"/>
                  </a:moveTo>
                  <a:cubicBezTo>
                    <a:pt x="8" y="5"/>
                    <a:pt x="6" y="6"/>
                    <a:pt x="2" y="6"/>
                  </a:cubicBezTo>
                  <a:cubicBezTo>
                    <a:pt x="3" y="4"/>
                    <a:pt x="2" y="4"/>
                    <a:pt x="0" y="3"/>
                  </a:cubicBezTo>
                  <a:cubicBezTo>
                    <a:pt x="1" y="0"/>
                    <a:pt x="9" y="3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Freeform 3099"/>
            <p:cNvSpPr>
              <a:spLocks/>
            </p:cNvSpPr>
            <p:nvPr/>
          </p:nvSpPr>
          <p:spPr bwMode="auto">
            <a:xfrm>
              <a:off x="4598988" y="252412"/>
              <a:ext cx="25400" cy="26988"/>
            </a:xfrm>
            <a:custGeom>
              <a:avLst/>
              <a:gdLst>
                <a:gd name="T0" fmla="*/ 7 w 7"/>
                <a:gd name="T1" fmla="*/ 4 h 7"/>
                <a:gd name="T2" fmla="*/ 0 w 7"/>
                <a:gd name="T3" fmla="*/ 4 h 7"/>
                <a:gd name="T4" fmla="*/ 0 w 7"/>
                <a:gd name="T5" fmla="*/ 1 h 7"/>
                <a:gd name="T6" fmla="*/ 6 w 7"/>
                <a:gd name="T7" fmla="*/ 0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6" y="7"/>
                    <a:pt x="3" y="2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3" y="0"/>
                    <a:pt x="6" y="0"/>
                  </a:cubicBezTo>
                  <a:cubicBezTo>
                    <a:pt x="5" y="2"/>
                    <a:pt x="5" y="3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Freeform 3100"/>
            <p:cNvSpPr>
              <a:spLocks/>
            </p:cNvSpPr>
            <p:nvPr/>
          </p:nvSpPr>
          <p:spPr bwMode="auto">
            <a:xfrm>
              <a:off x="4575175" y="293687"/>
              <a:ext cx="53975" cy="19050"/>
            </a:xfrm>
            <a:custGeom>
              <a:avLst/>
              <a:gdLst>
                <a:gd name="T0" fmla="*/ 13 w 14"/>
                <a:gd name="T1" fmla="*/ 0 h 5"/>
                <a:gd name="T2" fmla="*/ 2 w 14"/>
                <a:gd name="T3" fmla="*/ 5 h 5"/>
                <a:gd name="T4" fmla="*/ 13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4" y="5"/>
                    <a:pt x="6" y="4"/>
                    <a:pt x="2" y="5"/>
                  </a:cubicBezTo>
                  <a:cubicBezTo>
                    <a:pt x="0" y="0"/>
                    <a:pt x="10" y="2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Freeform 3101"/>
            <p:cNvSpPr>
              <a:spLocks/>
            </p:cNvSpPr>
            <p:nvPr/>
          </p:nvSpPr>
          <p:spPr bwMode="auto">
            <a:xfrm>
              <a:off x="4522788" y="200025"/>
              <a:ext cx="98425" cy="76200"/>
            </a:xfrm>
            <a:custGeom>
              <a:avLst/>
              <a:gdLst>
                <a:gd name="T0" fmla="*/ 26 w 26"/>
                <a:gd name="T1" fmla="*/ 6 h 20"/>
                <a:gd name="T2" fmla="*/ 24 w 26"/>
                <a:gd name="T3" fmla="*/ 12 h 20"/>
                <a:gd name="T4" fmla="*/ 5 w 26"/>
                <a:gd name="T5" fmla="*/ 16 h 20"/>
                <a:gd name="T6" fmla="*/ 9 w 26"/>
                <a:gd name="T7" fmla="*/ 6 h 20"/>
                <a:gd name="T8" fmla="*/ 0 w 26"/>
                <a:gd name="T9" fmla="*/ 3 h 20"/>
                <a:gd name="T10" fmla="*/ 26 w 26"/>
                <a:gd name="T1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">
                  <a:moveTo>
                    <a:pt x="26" y="6"/>
                  </a:moveTo>
                  <a:cubicBezTo>
                    <a:pt x="24" y="7"/>
                    <a:pt x="23" y="9"/>
                    <a:pt x="24" y="12"/>
                  </a:cubicBezTo>
                  <a:cubicBezTo>
                    <a:pt x="12" y="7"/>
                    <a:pt x="14" y="20"/>
                    <a:pt x="5" y="16"/>
                  </a:cubicBezTo>
                  <a:cubicBezTo>
                    <a:pt x="10" y="13"/>
                    <a:pt x="6" y="9"/>
                    <a:pt x="9" y="6"/>
                  </a:cubicBezTo>
                  <a:cubicBezTo>
                    <a:pt x="7" y="4"/>
                    <a:pt x="4" y="3"/>
                    <a:pt x="0" y="3"/>
                  </a:cubicBezTo>
                  <a:cubicBezTo>
                    <a:pt x="7" y="0"/>
                    <a:pt x="16" y="5"/>
                    <a:pt x="2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Freeform 3102"/>
            <p:cNvSpPr>
              <a:spLocks/>
            </p:cNvSpPr>
            <p:nvPr/>
          </p:nvSpPr>
          <p:spPr bwMode="auto">
            <a:xfrm>
              <a:off x="4568825" y="-303213"/>
              <a:ext cx="47625" cy="23813"/>
            </a:xfrm>
            <a:custGeom>
              <a:avLst/>
              <a:gdLst>
                <a:gd name="T0" fmla="*/ 11 w 13"/>
                <a:gd name="T1" fmla="*/ 2 h 6"/>
                <a:gd name="T2" fmla="*/ 0 w 13"/>
                <a:gd name="T3" fmla="*/ 3 h 6"/>
                <a:gd name="T4" fmla="*/ 11 w 13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1" y="2"/>
                  </a:moveTo>
                  <a:cubicBezTo>
                    <a:pt x="13" y="6"/>
                    <a:pt x="2" y="4"/>
                    <a:pt x="0" y="3"/>
                  </a:cubicBezTo>
                  <a:cubicBezTo>
                    <a:pt x="1" y="0"/>
                    <a:pt x="8" y="2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Freeform 3103"/>
            <p:cNvSpPr>
              <a:spLocks/>
            </p:cNvSpPr>
            <p:nvPr/>
          </p:nvSpPr>
          <p:spPr bwMode="auto">
            <a:xfrm>
              <a:off x="4568825" y="114300"/>
              <a:ext cx="30163" cy="25400"/>
            </a:xfrm>
            <a:custGeom>
              <a:avLst/>
              <a:gdLst>
                <a:gd name="T0" fmla="*/ 8 w 8"/>
                <a:gd name="T1" fmla="*/ 7 h 7"/>
                <a:gd name="T2" fmla="*/ 1 w 8"/>
                <a:gd name="T3" fmla="*/ 7 h 7"/>
                <a:gd name="T4" fmla="*/ 5 w 8"/>
                <a:gd name="T5" fmla="*/ 0 h 7"/>
                <a:gd name="T6" fmla="*/ 8 w 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6" y="4"/>
                    <a:pt x="5" y="0"/>
                  </a:cubicBezTo>
                  <a:cubicBezTo>
                    <a:pt x="7" y="2"/>
                    <a:pt x="7" y="5"/>
                    <a:pt x="8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3104"/>
            <p:cNvSpPr>
              <a:spLocks/>
            </p:cNvSpPr>
            <p:nvPr/>
          </p:nvSpPr>
          <p:spPr bwMode="auto">
            <a:xfrm>
              <a:off x="4429125" y="441325"/>
              <a:ext cx="112713" cy="30163"/>
            </a:xfrm>
            <a:custGeom>
              <a:avLst/>
              <a:gdLst>
                <a:gd name="T0" fmla="*/ 30 w 30"/>
                <a:gd name="T1" fmla="*/ 4 h 8"/>
                <a:gd name="T2" fmla="*/ 28 w 30"/>
                <a:gd name="T3" fmla="*/ 8 h 8"/>
                <a:gd name="T4" fmla="*/ 0 w 30"/>
                <a:gd name="T5" fmla="*/ 3 h 8"/>
                <a:gd name="T6" fmla="*/ 30 w 3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29" y="5"/>
                    <a:pt x="28" y="6"/>
                    <a:pt x="28" y="8"/>
                  </a:cubicBezTo>
                  <a:cubicBezTo>
                    <a:pt x="21" y="2"/>
                    <a:pt x="6" y="8"/>
                    <a:pt x="0" y="3"/>
                  </a:cubicBezTo>
                  <a:cubicBezTo>
                    <a:pt x="10" y="2"/>
                    <a:pt x="19" y="0"/>
                    <a:pt x="3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Freeform 3105"/>
            <p:cNvSpPr>
              <a:spLocks/>
            </p:cNvSpPr>
            <p:nvPr/>
          </p:nvSpPr>
          <p:spPr bwMode="auto">
            <a:xfrm>
              <a:off x="4332288" y="53975"/>
              <a:ext cx="82550" cy="33338"/>
            </a:xfrm>
            <a:custGeom>
              <a:avLst/>
              <a:gdLst>
                <a:gd name="T0" fmla="*/ 22 w 22"/>
                <a:gd name="T1" fmla="*/ 4 h 9"/>
                <a:gd name="T2" fmla="*/ 20 w 22"/>
                <a:gd name="T3" fmla="*/ 8 h 9"/>
                <a:gd name="T4" fmla="*/ 1 w 22"/>
                <a:gd name="T5" fmla="*/ 6 h 9"/>
                <a:gd name="T6" fmla="*/ 9 w 22"/>
                <a:gd name="T7" fmla="*/ 0 h 9"/>
                <a:gd name="T8" fmla="*/ 22 w 22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22" y="4"/>
                  </a:moveTo>
                  <a:cubicBezTo>
                    <a:pt x="21" y="5"/>
                    <a:pt x="20" y="6"/>
                    <a:pt x="20" y="8"/>
                  </a:cubicBezTo>
                  <a:cubicBezTo>
                    <a:pt x="14" y="7"/>
                    <a:pt x="5" y="9"/>
                    <a:pt x="1" y="6"/>
                  </a:cubicBezTo>
                  <a:cubicBezTo>
                    <a:pt x="0" y="1"/>
                    <a:pt x="10" y="5"/>
                    <a:pt x="9" y="0"/>
                  </a:cubicBezTo>
                  <a:cubicBezTo>
                    <a:pt x="14" y="4"/>
                    <a:pt x="16" y="3"/>
                    <a:pt x="2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Freeform 3106"/>
            <p:cNvSpPr>
              <a:spLocks/>
            </p:cNvSpPr>
            <p:nvPr/>
          </p:nvSpPr>
          <p:spPr bwMode="auto">
            <a:xfrm>
              <a:off x="4302125" y="-512763"/>
              <a:ext cx="107950" cy="38100"/>
            </a:xfrm>
            <a:custGeom>
              <a:avLst/>
              <a:gdLst>
                <a:gd name="T0" fmla="*/ 29 w 29"/>
                <a:gd name="T1" fmla="*/ 2 h 10"/>
                <a:gd name="T2" fmla="*/ 0 w 29"/>
                <a:gd name="T3" fmla="*/ 7 h 10"/>
                <a:gd name="T4" fmla="*/ 0 w 29"/>
                <a:gd name="T5" fmla="*/ 2 h 10"/>
                <a:gd name="T6" fmla="*/ 29 w 29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0">
                  <a:moveTo>
                    <a:pt x="29" y="2"/>
                  </a:moveTo>
                  <a:cubicBezTo>
                    <a:pt x="22" y="10"/>
                    <a:pt x="9" y="1"/>
                    <a:pt x="0" y="7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14" y="5"/>
                    <a:pt x="16" y="0"/>
                    <a:pt x="2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Freeform 3107"/>
            <p:cNvSpPr>
              <a:spLocks/>
            </p:cNvSpPr>
            <p:nvPr/>
          </p:nvSpPr>
          <p:spPr bwMode="auto">
            <a:xfrm>
              <a:off x="4335463" y="-468313"/>
              <a:ext cx="74613" cy="26988"/>
            </a:xfrm>
            <a:custGeom>
              <a:avLst/>
              <a:gdLst>
                <a:gd name="T0" fmla="*/ 20 w 20"/>
                <a:gd name="T1" fmla="*/ 2 h 7"/>
                <a:gd name="T2" fmla="*/ 0 w 20"/>
                <a:gd name="T3" fmla="*/ 4 h 7"/>
                <a:gd name="T4" fmla="*/ 20 w 20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20" y="2"/>
                  </a:moveTo>
                  <a:cubicBezTo>
                    <a:pt x="16" y="5"/>
                    <a:pt x="3" y="7"/>
                    <a:pt x="0" y="4"/>
                  </a:cubicBezTo>
                  <a:cubicBezTo>
                    <a:pt x="1" y="0"/>
                    <a:pt x="13" y="3"/>
                    <a:pt x="2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Freeform 3108"/>
            <p:cNvSpPr>
              <a:spLocks/>
            </p:cNvSpPr>
            <p:nvPr/>
          </p:nvSpPr>
          <p:spPr bwMode="auto">
            <a:xfrm>
              <a:off x="4294188" y="12700"/>
              <a:ext cx="79375" cy="30163"/>
            </a:xfrm>
            <a:custGeom>
              <a:avLst/>
              <a:gdLst>
                <a:gd name="T0" fmla="*/ 21 w 21"/>
                <a:gd name="T1" fmla="*/ 5 h 8"/>
                <a:gd name="T2" fmla="*/ 0 w 21"/>
                <a:gd name="T3" fmla="*/ 7 h 8"/>
                <a:gd name="T4" fmla="*/ 1 w 21"/>
                <a:gd name="T5" fmla="*/ 0 h 8"/>
                <a:gd name="T6" fmla="*/ 21 w 21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">
                  <a:moveTo>
                    <a:pt x="21" y="5"/>
                  </a:moveTo>
                  <a:cubicBezTo>
                    <a:pt x="15" y="8"/>
                    <a:pt x="10" y="5"/>
                    <a:pt x="0" y="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1"/>
                    <a:pt x="15" y="3"/>
                    <a:pt x="2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Freeform 3109"/>
            <p:cNvSpPr>
              <a:spLocks/>
            </p:cNvSpPr>
            <p:nvPr/>
          </p:nvSpPr>
          <p:spPr bwMode="auto">
            <a:xfrm>
              <a:off x="4302125" y="-561976"/>
              <a:ext cx="49213" cy="22225"/>
            </a:xfrm>
            <a:custGeom>
              <a:avLst/>
              <a:gdLst>
                <a:gd name="T0" fmla="*/ 13 w 13"/>
                <a:gd name="T1" fmla="*/ 2 h 6"/>
                <a:gd name="T2" fmla="*/ 0 w 13"/>
                <a:gd name="T3" fmla="*/ 3 h 6"/>
                <a:gd name="T4" fmla="*/ 13 w 13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2"/>
                  </a:moveTo>
                  <a:cubicBezTo>
                    <a:pt x="10" y="4"/>
                    <a:pt x="3" y="6"/>
                    <a:pt x="0" y="3"/>
                  </a:cubicBezTo>
                  <a:cubicBezTo>
                    <a:pt x="3" y="2"/>
                    <a:pt x="10" y="0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3110"/>
            <p:cNvSpPr>
              <a:spLocks/>
            </p:cNvSpPr>
            <p:nvPr/>
          </p:nvSpPr>
          <p:spPr bwMode="auto">
            <a:xfrm>
              <a:off x="4241800" y="50800"/>
              <a:ext cx="74613" cy="47625"/>
            </a:xfrm>
            <a:custGeom>
              <a:avLst/>
              <a:gdLst>
                <a:gd name="T0" fmla="*/ 11 w 20"/>
                <a:gd name="T1" fmla="*/ 1 h 13"/>
                <a:gd name="T2" fmla="*/ 20 w 20"/>
                <a:gd name="T3" fmla="*/ 7 h 13"/>
                <a:gd name="T4" fmla="*/ 5 w 20"/>
                <a:gd name="T5" fmla="*/ 12 h 13"/>
                <a:gd name="T6" fmla="*/ 1 w 20"/>
                <a:gd name="T7" fmla="*/ 6 h 13"/>
                <a:gd name="T8" fmla="*/ 11 w 20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1" y="1"/>
                  </a:moveTo>
                  <a:cubicBezTo>
                    <a:pt x="8" y="7"/>
                    <a:pt x="17" y="5"/>
                    <a:pt x="20" y="7"/>
                  </a:cubicBezTo>
                  <a:cubicBezTo>
                    <a:pt x="15" y="9"/>
                    <a:pt x="13" y="13"/>
                    <a:pt x="5" y="12"/>
                  </a:cubicBezTo>
                  <a:cubicBezTo>
                    <a:pt x="8" y="8"/>
                    <a:pt x="0" y="10"/>
                    <a:pt x="1" y="6"/>
                  </a:cubicBezTo>
                  <a:cubicBezTo>
                    <a:pt x="9" y="8"/>
                    <a:pt x="4" y="0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Freeform 3111"/>
            <p:cNvSpPr>
              <a:spLocks/>
            </p:cNvSpPr>
            <p:nvPr/>
          </p:nvSpPr>
          <p:spPr bwMode="auto">
            <a:xfrm>
              <a:off x="4257675" y="-130176"/>
              <a:ext cx="58738" cy="26988"/>
            </a:xfrm>
            <a:custGeom>
              <a:avLst/>
              <a:gdLst>
                <a:gd name="T0" fmla="*/ 13 w 16"/>
                <a:gd name="T1" fmla="*/ 4 h 7"/>
                <a:gd name="T2" fmla="*/ 0 w 16"/>
                <a:gd name="T3" fmla="*/ 5 h 7"/>
                <a:gd name="T4" fmla="*/ 13 w 16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7">
                  <a:moveTo>
                    <a:pt x="13" y="4"/>
                  </a:moveTo>
                  <a:cubicBezTo>
                    <a:pt x="16" y="5"/>
                    <a:pt x="1" y="7"/>
                    <a:pt x="0" y="5"/>
                  </a:cubicBezTo>
                  <a:cubicBezTo>
                    <a:pt x="2" y="0"/>
                    <a:pt x="7" y="4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Freeform 3112"/>
            <p:cNvSpPr>
              <a:spLocks/>
            </p:cNvSpPr>
            <p:nvPr/>
          </p:nvSpPr>
          <p:spPr bwMode="auto">
            <a:xfrm>
              <a:off x="4230688" y="-463551"/>
              <a:ext cx="79375" cy="36513"/>
            </a:xfrm>
            <a:custGeom>
              <a:avLst/>
              <a:gdLst>
                <a:gd name="T0" fmla="*/ 21 w 21"/>
                <a:gd name="T1" fmla="*/ 3 h 10"/>
                <a:gd name="T2" fmla="*/ 6 w 21"/>
                <a:gd name="T3" fmla="*/ 7 h 10"/>
                <a:gd name="T4" fmla="*/ 2 w 21"/>
                <a:gd name="T5" fmla="*/ 6 h 10"/>
                <a:gd name="T6" fmla="*/ 0 w 21"/>
                <a:gd name="T7" fmla="*/ 5 h 10"/>
                <a:gd name="T8" fmla="*/ 21 w 21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21" y="3"/>
                  </a:moveTo>
                  <a:cubicBezTo>
                    <a:pt x="20" y="10"/>
                    <a:pt x="6" y="0"/>
                    <a:pt x="6" y="7"/>
                  </a:cubicBezTo>
                  <a:cubicBezTo>
                    <a:pt x="4" y="7"/>
                    <a:pt x="4" y="6"/>
                    <a:pt x="2" y="6"/>
                  </a:cubicBezTo>
                  <a:cubicBezTo>
                    <a:pt x="2" y="5"/>
                    <a:pt x="1" y="5"/>
                    <a:pt x="0" y="5"/>
                  </a:cubicBezTo>
                  <a:cubicBezTo>
                    <a:pt x="5" y="3"/>
                    <a:pt x="15" y="1"/>
                    <a:pt x="2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3113"/>
            <p:cNvSpPr>
              <a:spLocks/>
            </p:cNvSpPr>
            <p:nvPr/>
          </p:nvSpPr>
          <p:spPr bwMode="auto">
            <a:xfrm>
              <a:off x="4167188" y="334962"/>
              <a:ext cx="112713" cy="34925"/>
            </a:xfrm>
            <a:custGeom>
              <a:avLst/>
              <a:gdLst>
                <a:gd name="T0" fmla="*/ 30 w 30"/>
                <a:gd name="T1" fmla="*/ 2 h 9"/>
                <a:gd name="T2" fmla="*/ 0 w 30"/>
                <a:gd name="T3" fmla="*/ 7 h 9"/>
                <a:gd name="T4" fmla="*/ 30 w 30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9">
                  <a:moveTo>
                    <a:pt x="30" y="2"/>
                  </a:moveTo>
                  <a:cubicBezTo>
                    <a:pt x="24" y="9"/>
                    <a:pt x="13" y="8"/>
                    <a:pt x="0" y="7"/>
                  </a:cubicBezTo>
                  <a:cubicBezTo>
                    <a:pt x="10" y="0"/>
                    <a:pt x="22" y="7"/>
                    <a:pt x="3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Freeform 3114"/>
            <p:cNvSpPr>
              <a:spLocks/>
            </p:cNvSpPr>
            <p:nvPr/>
          </p:nvSpPr>
          <p:spPr bwMode="auto">
            <a:xfrm>
              <a:off x="4129088" y="-509588"/>
              <a:ext cx="142875" cy="34925"/>
            </a:xfrm>
            <a:custGeom>
              <a:avLst/>
              <a:gdLst>
                <a:gd name="T0" fmla="*/ 38 w 38"/>
                <a:gd name="T1" fmla="*/ 2 h 9"/>
                <a:gd name="T2" fmla="*/ 38 w 38"/>
                <a:gd name="T3" fmla="*/ 6 h 9"/>
                <a:gd name="T4" fmla="*/ 0 w 38"/>
                <a:gd name="T5" fmla="*/ 7 h 9"/>
                <a:gd name="T6" fmla="*/ 38 w 38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9">
                  <a:moveTo>
                    <a:pt x="38" y="2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22" y="6"/>
                    <a:pt x="10" y="9"/>
                    <a:pt x="0" y="7"/>
                  </a:cubicBezTo>
                  <a:cubicBezTo>
                    <a:pt x="14" y="0"/>
                    <a:pt x="23" y="5"/>
                    <a:pt x="3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Freeform 3115"/>
            <p:cNvSpPr>
              <a:spLocks/>
            </p:cNvSpPr>
            <p:nvPr/>
          </p:nvSpPr>
          <p:spPr bwMode="auto">
            <a:xfrm>
              <a:off x="4219575" y="111125"/>
              <a:ext cx="52388" cy="33338"/>
            </a:xfrm>
            <a:custGeom>
              <a:avLst/>
              <a:gdLst>
                <a:gd name="T0" fmla="*/ 13 w 14"/>
                <a:gd name="T1" fmla="*/ 4 h 9"/>
                <a:gd name="T2" fmla="*/ 0 w 14"/>
                <a:gd name="T3" fmla="*/ 5 h 9"/>
                <a:gd name="T4" fmla="*/ 13 w 14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3" y="4"/>
                  </a:moveTo>
                  <a:cubicBezTo>
                    <a:pt x="14" y="9"/>
                    <a:pt x="6" y="3"/>
                    <a:pt x="0" y="5"/>
                  </a:cubicBezTo>
                  <a:cubicBezTo>
                    <a:pt x="2" y="0"/>
                    <a:pt x="7" y="4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3116"/>
            <p:cNvSpPr>
              <a:spLocks/>
            </p:cNvSpPr>
            <p:nvPr/>
          </p:nvSpPr>
          <p:spPr bwMode="auto">
            <a:xfrm>
              <a:off x="4203700" y="-565151"/>
              <a:ext cx="60325" cy="30163"/>
            </a:xfrm>
            <a:custGeom>
              <a:avLst/>
              <a:gdLst>
                <a:gd name="T0" fmla="*/ 15 w 16"/>
                <a:gd name="T1" fmla="*/ 3 h 8"/>
                <a:gd name="T2" fmla="*/ 0 w 16"/>
                <a:gd name="T3" fmla="*/ 6 h 8"/>
                <a:gd name="T4" fmla="*/ 15 w 16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5" y="3"/>
                  </a:moveTo>
                  <a:cubicBezTo>
                    <a:pt x="16" y="8"/>
                    <a:pt x="5" y="5"/>
                    <a:pt x="0" y="6"/>
                  </a:cubicBezTo>
                  <a:cubicBezTo>
                    <a:pt x="2" y="2"/>
                    <a:pt x="11" y="0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Freeform 3117"/>
            <p:cNvSpPr>
              <a:spLocks/>
            </p:cNvSpPr>
            <p:nvPr/>
          </p:nvSpPr>
          <p:spPr bwMode="auto">
            <a:xfrm>
              <a:off x="4117975" y="-554038"/>
              <a:ext cx="57150" cy="30163"/>
            </a:xfrm>
            <a:custGeom>
              <a:avLst/>
              <a:gdLst>
                <a:gd name="T0" fmla="*/ 14 w 15"/>
                <a:gd name="T1" fmla="*/ 0 h 8"/>
                <a:gd name="T2" fmla="*/ 3 w 15"/>
                <a:gd name="T3" fmla="*/ 0 h 8"/>
                <a:gd name="T4" fmla="*/ 14 w 15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4" y="0"/>
                  </a:moveTo>
                  <a:cubicBezTo>
                    <a:pt x="15" y="5"/>
                    <a:pt x="0" y="8"/>
                    <a:pt x="3" y="0"/>
                  </a:cubicBezTo>
                  <a:cubicBezTo>
                    <a:pt x="7" y="0"/>
                    <a:pt x="10" y="0"/>
                    <a:pt x="1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3118"/>
            <p:cNvSpPr>
              <a:spLocks/>
            </p:cNvSpPr>
            <p:nvPr/>
          </p:nvSpPr>
          <p:spPr bwMode="auto">
            <a:xfrm>
              <a:off x="4117975" y="350837"/>
              <a:ext cx="44450" cy="22225"/>
            </a:xfrm>
            <a:custGeom>
              <a:avLst/>
              <a:gdLst>
                <a:gd name="T0" fmla="*/ 12 w 12"/>
                <a:gd name="T1" fmla="*/ 2 h 6"/>
                <a:gd name="T2" fmla="*/ 0 w 12"/>
                <a:gd name="T3" fmla="*/ 3 h 6"/>
                <a:gd name="T4" fmla="*/ 12 w 12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2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3" y="0"/>
                    <a:pt x="7" y="1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3119"/>
            <p:cNvSpPr>
              <a:spLocks/>
            </p:cNvSpPr>
            <p:nvPr/>
          </p:nvSpPr>
          <p:spPr bwMode="auto">
            <a:xfrm>
              <a:off x="4076700" y="-273051"/>
              <a:ext cx="63500" cy="19050"/>
            </a:xfrm>
            <a:custGeom>
              <a:avLst/>
              <a:gdLst>
                <a:gd name="T0" fmla="*/ 17 w 17"/>
                <a:gd name="T1" fmla="*/ 3 h 5"/>
                <a:gd name="T2" fmla="*/ 0 w 17"/>
                <a:gd name="T3" fmla="*/ 4 h 5"/>
                <a:gd name="T4" fmla="*/ 17 w 17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17" y="3"/>
                  </a:moveTo>
                  <a:cubicBezTo>
                    <a:pt x="15" y="5"/>
                    <a:pt x="5" y="3"/>
                    <a:pt x="0" y="4"/>
                  </a:cubicBezTo>
                  <a:cubicBezTo>
                    <a:pt x="2" y="1"/>
                    <a:pt x="13" y="0"/>
                    <a:pt x="1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Freeform 3120"/>
            <p:cNvSpPr>
              <a:spLocks/>
            </p:cNvSpPr>
            <p:nvPr/>
          </p:nvSpPr>
          <p:spPr bwMode="auto">
            <a:xfrm>
              <a:off x="4057650" y="204787"/>
              <a:ext cx="79375" cy="33338"/>
            </a:xfrm>
            <a:custGeom>
              <a:avLst/>
              <a:gdLst>
                <a:gd name="T0" fmla="*/ 21 w 21"/>
                <a:gd name="T1" fmla="*/ 1 h 9"/>
                <a:gd name="T2" fmla="*/ 19 w 21"/>
                <a:gd name="T3" fmla="*/ 9 h 9"/>
                <a:gd name="T4" fmla="*/ 0 w 21"/>
                <a:gd name="T5" fmla="*/ 0 h 9"/>
                <a:gd name="T6" fmla="*/ 21 w 21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">
                  <a:moveTo>
                    <a:pt x="21" y="1"/>
                  </a:moveTo>
                  <a:cubicBezTo>
                    <a:pt x="17" y="4"/>
                    <a:pt x="18" y="4"/>
                    <a:pt x="19" y="9"/>
                  </a:cubicBezTo>
                  <a:cubicBezTo>
                    <a:pt x="16" y="0"/>
                    <a:pt x="2" y="8"/>
                    <a:pt x="0" y="0"/>
                  </a:cubicBezTo>
                  <a:cubicBezTo>
                    <a:pt x="7" y="2"/>
                    <a:pt x="12" y="2"/>
                    <a:pt x="2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Freeform 3121"/>
            <p:cNvSpPr>
              <a:spLocks/>
            </p:cNvSpPr>
            <p:nvPr/>
          </p:nvSpPr>
          <p:spPr bwMode="auto">
            <a:xfrm>
              <a:off x="4073525" y="-576263"/>
              <a:ext cx="41275" cy="19050"/>
            </a:xfrm>
            <a:custGeom>
              <a:avLst/>
              <a:gdLst>
                <a:gd name="T0" fmla="*/ 11 w 11"/>
                <a:gd name="T1" fmla="*/ 1 h 5"/>
                <a:gd name="T2" fmla="*/ 0 w 11"/>
                <a:gd name="T3" fmla="*/ 3 h 5"/>
                <a:gd name="T4" fmla="*/ 11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1"/>
                  </a:moveTo>
                  <a:cubicBezTo>
                    <a:pt x="11" y="5"/>
                    <a:pt x="3" y="5"/>
                    <a:pt x="0" y="3"/>
                  </a:cubicBezTo>
                  <a:cubicBezTo>
                    <a:pt x="0" y="0"/>
                    <a:pt x="6" y="1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Freeform 3122"/>
            <p:cNvSpPr>
              <a:spLocks/>
            </p:cNvSpPr>
            <p:nvPr/>
          </p:nvSpPr>
          <p:spPr bwMode="auto">
            <a:xfrm>
              <a:off x="4016375" y="-493713"/>
              <a:ext cx="71438" cy="30163"/>
            </a:xfrm>
            <a:custGeom>
              <a:avLst/>
              <a:gdLst>
                <a:gd name="T0" fmla="*/ 19 w 19"/>
                <a:gd name="T1" fmla="*/ 2 h 8"/>
                <a:gd name="T2" fmla="*/ 0 w 19"/>
                <a:gd name="T3" fmla="*/ 1 h 8"/>
                <a:gd name="T4" fmla="*/ 19 w 19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8">
                  <a:moveTo>
                    <a:pt x="19" y="2"/>
                  </a:moveTo>
                  <a:cubicBezTo>
                    <a:pt x="18" y="8"/>
                    <a:pt x="2" y="6"/>
                    <a:pt x="0" y="1"/>
                  </a:cubicBezTo>
                  <a:cubicBezTo>
                    <a:pt x="8" y="0"/>
                    <a:pt x="11" y="2"/>
                    <a:pt x="1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Freeform 3123"/>
            <p:cNvSpPr>
              <a:spLocks/>
            </p:cNvSpPr>
            <p:nvPr/>
          </p:nvSpPr>
          <p:spPr bwMode="auto">
            <a:xfrm>
              <a:off x="4035425" y="-422276"/>
              <a:ext cx="38100" cy="33338"/>
            </a:xfrm>
            <a:custGeom>
              <a:avLst/>
              <a:gdLst>
                <a:gd name="T0" fmla="*/ 10 w 10"/>
                <a:gd name="T1" fmla="*/ 2 h 9"/>
                <a:gd name="T2" fmla="*/ 0 w 10"/>
                <a:gd name="T3" fmla="*/ 2 h 9"/>
                <a:gd name="T4" fmla="*/ 10 w 10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2"/>
                  </a:moveTo>
                  <a:cubicBezTo>
                    <a:pt x="7" y="4"/>
                    <a:pt x="0" y="9"/>
                    <a:pt x="0" y="2"/>
                  </a:cubicBezTo>
                  <a:cubicBezTo>
                    <a:pt x="6" y="3"/>
                    <a:pt x="6" y="0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Freeform 3124"/>
            <p:cNvSpPr>
              <a:spLocks/>
            </p:cNvSpPr>
            <p:nvPr/>
          </p:nvSpPr>
          <p:spPr bwMode="auto">
            <a:xfrm>
              <a:off x="3983038" y="169862"/>
              <a:ext cx="82550" cy="38100"/>
            </a:xfrm>
            <a:custGeom>
              <a:avLst/>
              <a:gdLst>
                <a:gd name="T0" fmla="*/ 22 w 22"/>
                <a:gd name="T1" fmla="*/ 5 h 10"/>
                <a:gd name="T2" fmla="*/ 0 w 22"/>
                <a:gd name="T3" fmla="*/ 7 h 10"/>
                <a:gd name="T4" fmla="*/ 22 w 22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0">
                  <a:moveTo>
                    <a:pt x="22" y="5"/>
                  </a:moveTo>
                  <a:cubicBezTo>
                    <a:pt x="21" y="10"/>
                    <a:pt x="7" y="6"/>
                    <a:pt x="0" y="7"/>
                  </a:cubicBezTo>
                  <a:cubicBezTo>
                    <a:pt x="3" y="0"/>
                    <a:pt x="13" y="9"/>
                    <a:pt x="2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3125"/>
            <p:cNvSpPr>
              <a:spLocks/>
            </p:cNvSpPr>
            <p:nvPr/>
          </p:nvSpPr>
          <p:spPr bwMode="auto">
            <a:xfrm>
              <a:off x="3997325" y="-606426"/>
              <a:ext cx="60325" cy="25400"/>
            </a:xfrm>
            <a:custGeom>
              <a:avLst/>
              <a:gdLst>
                <a:gd name="T0" fmla="*/ 16 w 16"/>
                <a:gd name="T1" fmla="*/ 2 h 7"/>
                <a:gd name="T2" fmla="*/ 0 w 16"/>
                <a:gd name="T3" fmla="*/ 7 h 7"/>
                <a:gd name="T4" fmla="*/ 0 w 16"/>
                <a:gd name="T5" fmla="*/ 2 h 7"/>
                <a:gd name="T6" fmla="*/ 16 w 1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7">
                  <a:moveTo>
                    <a:pt x="16" y="2"/>
                  </a:moveTo>
                  <a:cubicBezTo>
                    <a:pt x="15" y="6"/>
                    <a:pt x="7" y="7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3"/>
                    <a:pt x="13" y="0"/>
                    <a:pt x="1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3126"/>
            <p:cNvSpPr>
              <a:spLocks/>
            </p:cNvSpPr>
            <p:nvPr/>
          </p:nvSpPr>
          <p:spPr bwMode="auto">
            <a:xfrm>
              <a:off x="3997325" y="128587"/>
              <a:ext cx="41275" cy="23813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5 h 6"/>
                <a:gd name="T4" fmla="*/ 0 w 11"/>
                <a:gd name="T5" fmla="*/ 4 h 6"/>
                <a:gd name="T6" fmla="*/ 11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cubicBezTo>
                    <a:pt x="11" y="2"/>
                    <a:pt x="11" y="4"/>
                    <a:pt x="11" y="5"/>
                  </a:cubicBezTo>
                  <a:cubicBezTo>
                    <a:pt x="5" y="6"/>
                    <a:pt x="4" y="4"/>
                    <a:pt x="0" y="4"/>
                  </a:cubicBezTo>
                  <a:cubicBezTo>
                    <a:pt x="1" y="1"/>
                    <a:pt x="7" y="1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Freeform 3127"/>
            <p:cNvSpPr>
              <a:spLocks/>
            </p:cNvSpPr>
            <p:nvPr/>
          </p:nvSpPr>
          <p:spPr bwMode="auto">
            <a:xfrm>
              <a:off x="4002088" y="207962"/>
              <a:ext cx="33338" cy="30163"/>
            </a:xfrm>
            <a:custGeom>
              <a:avLst/>
              <a:gdLst>
                <a:gd name="T0" fmla="*/ 2 w 9"/>
                <a:gd name="T1" fmla="*/ 8 h 8"/>
                <a:gd name="T2" fmla="*/ 6 w 9"/>
                <a:gd name="T3" fmla="*/ 1 h 8"/>
                <a:gd name="T4" fmla="*/ 2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2" y="8"/>
                  </a:moveTo>
                  <a:cubicBezTo>
                    <a:pt x="3" y="5"/>
                    <a:pt x="0" y="0"/>
                    <a:pt x="6" y="1"/>
                  </a:cubicBezTo>
                  <a:cubicBezTo>
                    <a:pt x="7" y="4"/>
                    <a:pt x="9" y="7"/>
                    <a:pt x="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5" name="Freeform 3128"/>
            <p:cNvSpPr>
              <a:spLocks/>
            </p:cNvSpPr>
            <p:nvPr/>
          </p:nvSpPr>
          <p:spPr bwMode="auto">
            <a:xfrm>
              <a:off x="3979863" y="-400051"/>
              <a:ext cx="36513" cy="22225"/>
            </a:xfrm>
            <a:custGeom>
              <a:avLst/>
              <a:gdLst>
                <a:gd name="T0" fmla="*/ 2 w 10"/>
                <a:gd name="T1" fmla="*/ 0 h 6"/>
                <a:gd name="T2" fmla="*/ 10 w 10"/>
                <a:gd name="T3" fmla="*/ 4 h 6"/>
                <a:gd name="T4" fmla="*/ 1 w 10"/>
                <a:gd name="T5" fmla="*/ 5 h 6"/>
                <a:gd name="T6" fmla="*/ 2 w 1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cubicBezTo>
                    <a:pt x="7" y="0"/>
                    <a:pt x="10" y="1"/>
                    <a:pt x="10" y="4"/>
                  </a:cubicBezTo>
                  <a:cubicBezTo>
                    <a:pt x="5" y="3"/>
                    <a:pt x="6" y="6"/>
                    <a:pt x="1" y="5"/>
                  </a:cubicBezTo>
                  <a:cubicBezTo>
                    <a:pt x="0" y="3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6" name="Freeform 3129"/>
            <p:cNvSpPr>
              <a:spLocks/>
            </p:cNvSpPr>
            <p:nvPr/>
          </p:nvSpPr>
          <p:spPr bwMode="auto">
            <a:xfrm>
              <a:off x="3884613" y="-606426"/>
              <a:ext cx="98425" cy="33338"/>
            </a:xfrm>
            <a:custGeom>
              <a:avLst/>
              <a:gdLst>
                <a:gd name="T0" fmla="*/ 26 w 26"/>
                <a:gd name="T1" fmla="*/ 5 h 9"/>
                <a:gd name="T2" fmla="*/ 0 w 26"/>
                <a:gd name="T3" fmla="*/ 5 h 9"/>
                <a:gd name="T4" fmla="*/ 24 w 26"/>
                <a:gd name="T5" fmla="*/ 6 h 9"/>
                <a:gd name="T6" fmla="*/ 26 w 2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9">
                  <a:moveTo>
                    <a:pt x="26" y="5"/>
                  </a:moveTo>
                  <a:cubicBezTo>
                    <a:pt x="26" y="9"/>
                    <a:pt x="5" y="9"/>
                    <a:pt x="0" y="5"/>
                  </a:cubicBezTo>
                  <a:cubicBezTo>
                    <a:pt x="8" y="4"/>
                    <a:pt x="19" y="0"/>
                    <a:pt x="24" y="6"/>
                  </a:cubicBezTo>
                  <a:cubicBezTo>
                    <a:pt x="26" y="6"/>
                    <a:pt x="26" y="5"/>
                    <a:pt x="2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7" name="Freeform 3130"/>
            <p:cNvSpPr>
              <a:spLocks/>
            </p:cNvSpPr>
            <p:nvPr/>
          </p:nvSpPr>
          <p:spPr bwMode="auto">
            <a:xfrm>
              <a:off x="3836988" y="268287"/>
              <a:ext cx="119063" cy="30163"/>
            </a:xfrm>
            <a:custGeom>
              <a:avLst/>
              <a:gdLst>
                <a:gd name="T0" fmla="*/ 31 w 32"/>
                <a:gd name="T1" fmla="*/ 2 h 8"/>
                <a:gd name="T2" fmla="*/ 30 w 32"/>
                <a:gd name="T3" fmla="*/ 3 h 8"/>
                <a:gd name="T4" fmla="*/ 24 w 32"/>
                <a:gd name="T5" fmla="*/ 8 h 8"/>
                <a:gd name="T6" fmla="*/ 4 w 32"/>
                <a:gd name="T7" fmla="*/ 7 h 8"/>
                <a:gd name="T8" fmla="*/ 2 w 32"/>
                <a:gd name="T9" fmla="*/ 0 h 8"/>
                <a:gd name="T10" fmla="*/ 31 w 32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8">
                  <a:moveTo>
                    <a:pt x="31" y="2"/>
                  </a:moveTo>
                  <a:cubicBezTo>
                    <a:pt x="32" y="3"/>
                    <a:pt x="31" y="3"/>
                    <a:pt x="30" y="3"/>
                  </a:cubicBezTo>
                  <a:cubicBezTo>
                    <a:pt x="25" y="3"/>
                    <a:pt x="24" y="5"/>
                    <a:pt x="24" y="8"/>
                  </a:cubicBezTo>
                  <a:cubicBezTo>
                    <a:pt x="16" y="5"/>
                    <a:pt x="13" y="6"/>
                    <a:pt x="4" y="7"/>
                  </a:cubicBezTo>
                  <a:cubicBezTo>
                    <a:pt x="5" y="4"/>
                    <a:pt x="0" y="4"/>
                    <a:pt x="2" y="0"/>
                  </a:cubicBezTo>
                  <a:cubicBezTo>
                    <a:pt x="14" y="5"/>
                    <a:pt x="17" y="3"/>
                    <a:pt x="3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Freeform 3131"/>
            <p:cNvSpPr>
              <a:spLocks/>
            </p:cNvSpPr>
            <p:nvPr/>
          </p:nvSpPr>
          <p:spPr bwMode="auto">
            <a:xfrm>
              <a:off x="3897313" y="354012"/>
              <a:ext cx="55563" cy="22225"/>
            </a:xfrm>
            <a:custGeom>
              <a:avLst/>
              <a:gdLst>
                <a:gd name="T0" fmla="*/ 13 w 15"/>
                <a:gd name="T1" fmla="*/ 1 h 6"/>
                <a:gd name="T2" fmla="*/ 0 w 15"/>
                <a:gd name="T3" fmla="*/ 3 h 6"/>
                <a:gd name="T4" fmla="*/ 13 w 15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3" y="1"/>
                  </a:moveTo>
                  <a:cubicBezTo>
                    <a:pt x="15" y="6"/>
                    <a:pt x="5" y="2"/>
                    <a:pt x="0" y="3"/>
                  </a:cubicBezTo>
                  <a:cubicBezTo>
                    <a:pt x="5" y="0"/>
                    <a:pt x="6" y="0"/>
                    <a:pt x="1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9" name="Freeform 3132"/>
            <p:cNvSpPr>
              <a:spLocks/>
            </p:cNvSpPr>
            <p:nvPr/>
          </p:nvSpPr>
          <p:spPr bwMode="auto">
            <a:xfrm>
              <a:off x="3884613" y="-573088"/>
              <a:ext cx="49213" cy="19050"/>
            </a:xfrm>
            <a:custGeom>
              <a:avLst/>
              <a:gdLst>
                <a:gd name="T0" fmla="*/ 13 w 13"/>
                <a:gd name="T1" fmla="*/ 2 h 5"/>
                <a:gd name="T2" fmla="*/ 0 w 13"/>
                <a:gd name="T3" fmla="*/ 3 h 5"/>
                <a:gd name="T4" fmla="*/ 13 w 13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cubicBezTo>
                    <a:pt x="10" y="4"/>
                    <a:pt x="3" y="5"/>
                    <a:pt x="0" y="3"/>
                  </a:cubicBezTo>
                  <a:cubicBezTo>
                    <a:pt x="3" y="2"/>
                    <a:pt x="10" y="0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0" name="Freeform 3133"/>
            <p:cNvSpPr>
              <a:spLocks/>
            </p:cNvSpPr>
            <p:nvPr/>
          </p:nvSpPr>
          <p:spPr bwMode="auto">
            <a:xfrm>
              <a:off x="3889375" y="-550863"/>
              <a:ext cx="25400" cy="26988"/>
            </a:xfrm>
            <a:custGeom>
              <a:avLst/>
              <a:gdLst>
                <a:gd name="T0" fmla="*/ 6 w 7"/>
                <a:gd name="T1" fmla="*/ 6 h 7"/>
                <a:gd name="T2" fmla="*/ 3 w 7"/>
                <a:gd name="T3" fmla="*/ 0 h 7"/>
                <a:gd name="T4" fmla="*/ 6 w 7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6"/>
                  </a:moveTo>
                  <a:cubicBezTo>
                    <a:pt x="0" y="7"/>
                    <a:pt x="0" y="2"/>
                    <a:pt x="3" y="0"/>
                  </a:cubicBezTo>
                  <a:cubicBezTo>
                    <a:pt x="7" y="0"/>
                    <a:pt x="7" y="3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Freeform 3134"/>
            <p:cNvSpPr>
              <a:spLocks/>
            </p:cNvSpPr>
            <p:nvPr/>
          </p:nvSpPr>
          <p:spPr bwMode="auto">
            <a:xfrm>
              <a:off x="3802063" y="350837"/>
              <a:ext cx="76200" cy="25400"/>
            </a:xfrm>
            <a:custGeom>
              <a:avLst/>
              <a:gdLst>
                <a:gd name="T0" fmla="*/ 20 w 20"/>
                <a:gd name="T1" fmla="*/ 2 h 7"/>
                <a:gd name="T2" fmla="*/ 0 w 20"/>
                <a:gd name="T3" fmla="*/ 3 h 7"/>
                <a:gd name="T4" fmla="*/ 20 w 20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20" y="2"/>
                  </a:moveTo>
                  <a:cubicBezTo>
                    <a:pt x="17" y="7"/>
                    <a:pt x="2" y="3"/>
                    <a:pt x="0" y="3"/>
                  </a:cubicBezTo>
                  <a:cubicBezTo>
                    <a:pt x="2" y="0"/>
                    <a:pt x="15" y="1"/>
                    <a:pt x="2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2" name="Freeform 3135"/>
            <p:cNvSpPr>
              <a:spLocks/>
            </p:cNvSpPr>
            <p:nvPr/>
          </p:nvSpPr>
          <p:spPr bwMode="auto">
            <a:xfrm>
              <a:off x="3825875" y="317500"/>
              <a:ext cx="58738" cy="30163"/>
            </a:xfrm>
            <a:custGeom>
              <a:avLst/>
              <a:gdLst>
                <a:gd name="T0" fmla="*/ 10 w 16"/>
                <a:gd name="T1" fmla="*/ 2 h 8"/>
                <a:gd name="T2" fmla="*/ 3 w 16"/>
                <a:gd name="T3" fmla="*/ 2 h 8"/>
                <a:gd name="T4" fmla="*/ 10 w 1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0" y="2"/>
                  </a:moveTo>
                  <a:cubicBezTo>
                    <a:pt x="16" y="4"/>
                    <a:pt x="0" y="8"/>
                    <a:pt x="3" y="2"/>
                  </a:cubicBezTo>
                  <a:cubicBezTo>
                    <a:pt x="7" y="0"/>
                    <a:pt x="10" y="5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3" name="Freeform 3136"/>
            <p:cNvSpPr>
              <a:spLocks/>
            </p:cNvSpPr>
            <p:nvPr/>
          </p:nvSpPr>
          <p:spPr bwMode="auto">
            <a:xfrm>
              <a:off x="3760788" y="-55563"/>
              <a:ext cx="98425" cy="87313"/>
            </a:xfrm>
            <a:custGeom>
              <a:avLst/>
              <a:gdLst>
                <a:gd name="T0" fmla="*/ 26 w 26"/>
                <a:gd name="T1" fmla="*/ 15 h 23"/>
                <a:gd name="T2" fmla="*/ 0 w 26"/>
                <a:gd name="T3" fmla="*/ 15 h 23"/>
                <a:gd name="T4" fmla="*/ 21 w 26"/>
                <a:gd name="T5" fmla="*/ 6 h 23"/>
                <a:gd name="T6" fmla="*/ 26 w 26"/>
                <a:gd name="T7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26" y="15"/>
                  </a:moveTo>
                  <a:cubicBezTo>
                    <a:pt x="24" y="16"/>
                    <a:pt x="3" y="23"/>
                    <a:pt x="0" y="15"/>
                  </a:cubicBezTo>
                  <a:cubicBezTo>
                    <a:pt x="15" y="18"/>
                    <a:pt x="7" y="0"/>
                    <a:pt x="21" y="6"/>
                  </a:cubicBezTo>
                  <a:cubicBezTo>
                    <a:pt x="18" y="10"/>
                    <a:pt x="14" y="16"/>
                    <a:pt x="26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4" name="Freeform 3137"/>
            <p:cNvSpPr>
              <a:spLocks/>
            </p:cNvSpPr>
            <p:nvPr/>
          </p:nvSpPr>
          <p:spPr bwMode="auto">
            <a:xfrm>
              <a:off x="3690938" y="-295276"/>
              <a:ext cx="107950" cy="68263"/>
            </a:xfrm>
            <a:custGeom>
              <a:avLst/>
              <a:gdLst>
                <a:gd name="T0" fmla="*/ 29 w 29"/>
                <a:gd name="T1" fmla="*/ 12 h 18"/>
                <a:gd name="T2" fmla="*/ 0 w 29"/>
                <a:gd name="T3" fmla="*/ 8 h 18"/>
                <a:gd name="T4" fmla="*/ 26 w 29"/>
                <a:gd name="T5" fmla="*/ 7 h 18"/>
                <a:gd name="T6" fmla="*/ 24 w 29"/>
                <a:gd name="T7" fmla="*/ 11 h 18"/>
                <a:gd name="T8" fmla="*/ 29 w 29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8">
                  <a:moveTo>
                    <a:pt x="29" y="12"/>
                  </a:moveTo>
                  <a:cubicBezTo>
                    <a:pt x="17" y="18"/>
                    <a:pt x="11" y="7"/>
                    <a:pt x="0" y="8"/>
                  </a:cubicBezTo>
                  <a:cubicBezTo>
                    <a:pt x="4" y="0"/>
                    <a:pt x="13" y="9"/>
                    <a:pt x="26" y="7"/>
                  </a:cubicBezTo>
                  <a:cubicBezTo>
                    <a:pt x="26" y="9"/>
                    <a:pt x="24" y="9"/>
                    <a:pt x="24" y="11"/>
                  </a:cubicBezTo>
                  <a:cubicBezTo>
                    <a:pt x="27" y="10"/>
                    <a:pt x="27" y="12"/>
                    <a:pt x="29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5" name="Freeform 3138"/>
            <p:cNvSpPr>
              <a:spLocks/>
            </p:cNvSpPr>
            <p:nvPr/>
          </p:nvSpPr>
          <p:spPr bwMode="auto">
            <a:xfrm>
              <a:off x="3765550" y="-388938"/>
              <a:ext cx="33338" cy="22225"/>
            </a:xfrm>
            <a:custGeom>
              <a:avLst/>
              <a:gdLst>
                <a:gd name="T0" fmla="*/ 0 w 9"/>
                <a:gd name="T1" fmla="*/ 6 h 6"/>
                <a:gd name="T2" fmla="*/ 6 w 9"/>
                <a:gd name="T3" fmla="*/ 1 h 6"/>
                <a:gd name="T4" fmla="*/ 0 w 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6"/>
                  </a:moveTo>
                  <a:cubicBezTo>
                    <a:pt x="0" y="2"/>
                    <a:pt x="1" y="0"/>
                    <a:pt x="6" y="1"/>
                  </a:cubicBezTo>
                  <a:cubicBezTo>
                    <a:pt x="9" y="3"/>
                    <a:pt x="5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6" name="Freeform 3139"/>
            <p:cNvSpPr>
              <a:spLocks/>
            </p:cNvSpPr>
            <p:nvPr/>
          </p:nvSpPr>
          <p:spPr bwMode="auto">
            <a:xfrm>
              <a:off x="3708400" y="73025"/>
              <a:ext cx="76200" cy="33338"/>
            </a:xfrm>
            <a:custGeom>
              <a:avLst/>
              <a:gdLst>
                <a:gd name="T0" fmla="*/ 20 w 20"/>
                <a:gd name="T1" fmla="*/ 4 h 9"/>
                <a:gd name="T2" fmla="*/ 0 w 20"/>
                <a:gd name="T3" fmla="*/ 4 h 9"/>
                <a:gd name="T4" fmla="*/ 20 w 20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4"/>
                  </a:moveTo>
                  <a:cubicBezTo>
                    <a:pt x="16" y="9"/>
                    <a:pt x="6" y="7"/>
                    <a:pt x="0" y="4"/>
                  </a:cubicBezTo>
                  <a:cubicBezTo>
                    <a:pt x="3" y="0"/>
                    <a:pt x="12" y="5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Freeform 3140"/>
            <p:cNvSpPr>
              <a:spLocks/>
            </p:cNvSpPr>
            <p:nvPr/>
          </p:nvSpPr>
          <p:spPr bwMode="auto">
            <a:xfrm>
              <a:off x="3743325" y="193675"/>
              <a:ext cx="41275" cy="17463"/>
            </a:xfrm>
            <a:custGeom>
              <a:avLst/>
              <a:gdLst>
                <a:gd name="T0" fmla="*/ 11 w 11"/>
                <a:gd name="T1" fmla="*/ 2 h 5"/>
                <a:gd name="T2" fmla="*/ 1 w 11"/>
                <a:gd name="T3" fmla="*/ 5 h 5"/>
                <a:gd name="T4" fmla="*/ 11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9" y="4"/>
                    <a:pt x="6" y="5"/>
                    <a:pt x="1" y="5"/>
                  </a:cubicBezTo>
                  <a:cubicBezTo>
                    <a:pt x="0" y="0"/>
                    <a:pt x="8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8" name="Freeform 3141"/>
            <p:cNvSpPr>
              <a:spLocks/>
            </p:cNvSpPr>
            <p:nvPr/>
          </p:nvSpPr>
          <p:spPr bwMode="auto">
            <a:xfrm>
              <a:off x="3667125" y="-573088"/>
              <a:ext cx="93663" cy="26988"/>
            </a:xfrm>
            <a:custGeom>
              <a:avLst/>
              <a:gdLst>
                <a:gd name="T0" fmla="*/ 21 w 25"/>
                <a:gd name="T1" fmla="*/ 4 h 7"/>
                <a:gd name="T2" fmla="*/ 5 w 25"/>
                <a:gd name="T3" fmla="*/ 7 h 7"/>
                <a:gd name="T4" fmla="*/ 21 w 25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7">
                  <a:moveTo>
                    <a:pt x="21" y="4"/>
                  </a:moveTo>
                  <a:cubicBezTo>
                    <a:pt x="25" y="6"/>
                    <a:pt x="3" y="7"/>
                    <a:pt x="5" y="7"/>
                  </a:cubicBezTo>
                  <a:cubicBezTo>
                    <a:pt x="0" y="0"/>
                    <a:pt x="14" y="5"/>
                    <a:pt x="2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9" name="Freeform 3142"/>
            <p:cNvSpPr>
              <a:spLocks/>
            </p:cNvSpPr>
            <p:nvPr/>
          </p:nvSpPr>
          <p:spPr bwMode="auto">
            <a:xfrm>
              <a:off x="3678238" y="-9526"/>
              <a:ext cx="65088" cy="30163"/>
            </a:xfrm>
            <a:custGeom>
              <a:avLst/>
              <a:gdLst>
                <a:gd name="T0" fmla="*/ 10 w 17"/>
                <a:gd name="T1" fmla="*/ 2 h 8"/>
                <a:gd name="T2" fmla="*/ 2 w 17"/>
                <a:gd name="T3" fmla="*/ 2 h 8"/>
                <a:gd name="T4" fmla="*/ 10 w 17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10" y="2"/>
                  </a:moveTo>
                  <a:cubicBezTo>
                    <a:pt x="17" y="5"/>
                    <a:pt x="0" y="8"/>
                    <a:pt x="2" y="2"/>
                  </a:cubicBezTo>
                  <a:cubicBezTo>
                    <a:pt x="6" y="0"/>
                    <a:pt x="9" y="5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0" name="Freeform 3143"/>
            <p:cNvSpPr>
              <a:spLocks/>
            </p:cNvSpPr>
            <p:nvPr/>
          </p:nvSpPr>
          <p:spPr bwMode="auto">
            <a:xfrm>
              <a:off x="3667125" y="-249238"/>
              <a:ext cx="46038" cy="17463"/>
            </a:xfrm>
            <a:custGeom>
              <a:avLst/>
              <a:gdLst>
                <a:gd name="T0" fmla="*/ 11 w 12"/>
                <a:gd name="T1" fmla="*/ 1 h 5"/>
                <a:gd name="T2" fmla="*/ 4 w 12"/>
                <a:gd name="T3" fmla="*/ 5 h 5"/>
                <a:gd name="T4" fmla="*/ 0 w 12"/>
                <a:gd name="T5" fmla="*/ 0 h 5"/>
                <a:gd name="T6" fmla="*/ 11 w 12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11" y="1"/>
                  </a:moveTo>
                  <a:cubicBezTo>
                    <a:pt x="12" y="5"/>
                    <a:pt x="4" y="2"/>
                    <a:pt x="4" y="5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5" y="0"/>
                    <a:pt x="9" y="0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1" name="Freeform 3144"/>
            <p:cNvSpPr>
              <a:spLocks/>
            </p:cNvSpPr>
            <p:nvPr/>
          </p:nvSpPr>
          <p:spPr bwMode="auto">
            <a:xfrm>
              <a:off x="3614738" y="-179388"/>
              <a:ext cx="71438" cy="30163"/>
            </a:xfrm>
            <a:custGeom>
              <a:avLst/>
              <a:gdLst>
                <a:gd name="T0" fmla="*/ 18 w 19"/>
                <a:gd name="T1" fmla="*/ 1 h 8"/>
                <a:gd name="T2" fmla="*/ 14 w 19"/>
                <a:gd name="T3" fmla="*/ 7 h 8"/>
                <a:gd name="T4" fmla="*/ 1 w 19"/>
                <a:gd name="T5" fmla="*/ 3 h 8"/>
                <a:gd name="T6" fmla="*/ 18 w 19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8" y="1"/>
                  </a:moveTo>
                  <a:cubicBezTo>
                    <a:pt x="19" y="5"/>
                    <a:pt x="14" y="4"/>
                    <a:pt x="14" y="7"/>
                  </a:cubicBezTo>
                  <a:cubicBezTo>
                    <a:pt x="8" y="6"/>
                    <a:pt x="0" y="8"/>
                    <a:pt x="1" y="3"/>
                  </a:cubicBezTo>
                  <a:cubicBezTo>
                    <a:pt x="8" y="3"/>
                    <a:pt x="10" y="0"/>
                    <a:pt x="1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2" name="Freeform 3145"/>
            <p:cNvSpPr>
              <a:spLocks noEditPoints="1"/>
            </p:cNvSpPr>
            <p:nvPr/>
          </p:nvSpPr>
          <p:spPr bwMode="auto">
            <a:xfrm>
              <a:off x="3476625" y="-295276"/>
              <a:ext cx="198438" cy="63500"/>
            </a:xfrm>
            <a:custGeom>
              <a:avLst/>
              <a:gdLst>
                <a:gd name="T0" fmla="*/ 0 w 53"/>
                <a:gd name="T1" fmla="*/ 10 h 17"/>
                <a:gd name="T2" fmla="*/ 31 w 53"/>
                <a:gd name="T3" fmla="*/ 13 h 17"/>
                <a:gd name="T4" fmla="*/ 7 w 53"/>
                <a:gd name="T5" fmla="*/ 15 h 17"/>
                <a:gd name="T6" fmla="*/ 49 w 53"/>
                <a:gd name="T7" fmla="*/ 13 h 17"/>
                <a:gd name="T8" fmla="*/ 53 w 53"/>
                <a:gd name="T9" fmla="*/ 7 h 17"/>
                <a:gd name="T10" fmla="*/ 7 w 53"/>
                <a:gd name="T11" fmla="*/ 5 h 17"/>
                <a:gd name="T12" fmla="*/ 3 w 53"/>
                <a:gd name="T13" fmla="*/ 9 h 17"/>
                <a:gd name="T14" fmla="*/ 0 w 53"/>
                <a:gd name="T15" fmla="*/ 10 h 17"/>
                <a:gd name="T16" fmla="*/ 44 w 53"/>
                <a:gd name="T17" fmla="*/ 9 h 17"/>
                <a:gd name="T18" fmla="*/ 33 w 53"/>
                <a:gd name="T19" fmla="*/ 10 h 17"/>
                <a:gd name="T20" fmla="*/ 44 w 53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17">
                  <a:moveTo>
                    <a:pt x="0" y="10"/>
                  </a:moveTo>
                  <a:cubicBezTo>
                    <a:pt x="11" y="13"/>
                    <a:pt x="30" y="6"/>
                    <a:pt x="31" y="13"/>
                  </a:cubicBezTo>
                  <a:cubicBezTo>
                    <a:pt x="22" y="15"/>
                    <a:pt x="14" y="9"/>
                    <a:pt x="7" y="15"/>
                  </a:cubicBezTo>
                  <a:cubicBezTo>
                    <a:pt x="22" y="17"/>
                    <a:pt x="34" y="15"/>
                    <a:pt x="49" y="13"/>
                  </a:cubicBezTo>
                  <a:cubicBezTo>
                    <a:pt x="43" y="10"/>
                    <a:pt x="53" y="9"/>
                    <a:pt x="53" y="7"/>
                  </a:cubicBezTo>
                  <a:cubicBezTo>
                    <a:pt x="36" y="0"/>
                    <a:pt x="27" y="7"/>
                    <a:pt x="7" y="5"/>
                  </a:cubicBezTo>
                  <a:cubicBezTo>
                    <a:pt x="2" y="7"/>
                    <a:pt x="6" y="8"/>
                    <a:pt x="3" y="9"/>
                  </a:cubicBezTo>
                  <a:cubicBezTo>
                    <a:pt x="3" y="7"/>
                    <a:pt x="0" y="9"/>
                    <a:pt x="0" y="10"/>
                  </a:cubicBezTo>
                  <a:close/>
                  <a:moveTo>
                    <a:pt x="44" y="9"/>
                  </a:moveTo>
                  <a:cubicBezTo>
                    <a:pt x="45" y="14"/>
                    <a:pt x="34" y="11"/>
                    <a:pt x="33" y="10"/>
                  </a:cubicBezTo>
                  <a:cubicBezTo>
                    <a:pt x="33" y="8"/>
                    <a:pt x="41" y="10"/>
                    <a:pt x="44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3" name="Freeform 3146"/>
            <p:cNvSpPr>
              <a:spLocks/>
            </p:cNvSpPr>
            <p:nvPr/>
          </p:nvSpPr>
          <p:spPr bwMode="auto">
            <a:xfrm>
              <a:off x="3551238" y="-174626"/>
              <a:ext cx="49213" cy="22225"/>
            </a:xfrm>
            <a:custGeom>
              <a:avLst/>
              <a:gdLst>
                <a:gd name="T0" fmla="*/ 13 w 13"/>
                <a:gd name="T1" fmla="*/ 3 h 6"/>
                <a:gd name="T2" fmla="*/ 0 w 13"/>
                <a:gd name="T3" fmla="*/ 4 h 6"/>
                <a:gd name="T4" fmla="*/ 13 w 13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3"/>
                  </a:moveTo>
                  <a:cubicBezTo>
                    <a:pt x="12" y="6"/>
                    <a:pt x="3" y="3"/>
                    <a:pt x="0" y="4"/>
                  </a:cubicBezTo>
                  <a:cubicBezTo>
                    <a:pt x="2" y="0"/>
                    <a:pt x="9" y="3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4" name="Freeform 3147"/>
            <p:cNvSpPr>
              <a:spLocks/>
            </p:cNvSpPr>
            <p:nvPr/>
          </p:nvSpPr>
          <p:spPr bwMode="auto">
            <a:xfrm>
              <a:off x="3532188" y="196850"/>
              <a:ext cx="63500" cy="22225"/>
            </a:xfrm>
            <a:custGeom>
              <a:avLst/>
              <a:gdLst>
                <a:gd name="T0" fmla="*/ 0 w 17"/>
                <a:gd name="T1" fmla="*/ 5 h 6"/>
                <a:gd name="T2" fmla="*/ 17 w 17"/>
                <a:gd name="T3" fmla="*/ 4 h 6"/>
                <a:gd name="T4" fmla="*/ 0 w 17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">
                  <a:moveTo>
                    <a:pt x="0" y="5"/>
                  </a:moveTo>
                  <a:cubicBezTo>
                    <a:pt x="4" y="0"/>
                    <a:pt x="9" y="4"/>
                    <a:pt x="17" y="4"/>
                  </a:cubicBezTo>
                  <a:cubicBezTo>
                    <a:pt x="12" y="6"/>
                    <a:pt x="5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" name="Freeform 3148"/>
            <p:cNvSpPr>
              <a:spLocks/>
            </p:cNvSpPr>
            <p:nvPr/>
          </p:nvSpPr>
          <p:spPr bwMode="auto">
            <a:xfrm>
              <a:off x="3457575" y="347662"/>
              <a:ext cx="131763" cy="28575"/>
            </a:xfrm>
            <a:custGeom>
              <a:avLst/>
              <a:gdLst>
                <a:gd name="T0" fmla="*/ 35 w 35"/>
                <a:gd name="T1" fmla="*/ 4 h 8"/>
                <a:gd name="T2" fmla="*/ 0 w 35"/>
                <a:gd name="T3" fmla="*/ 5 h 8"/>
                <a:gd name="T4" fmla="*/ 31 w 35"/>
                <a:gd name="T5" fmla="*/ 0 h 8"/>
                <a:gd name="T6" fmla="*/ 35 w 35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8">
                  <a:moveTo>
                    <a:pt x="35" y="4"/>
                  </a:moveTo>
                  <a:cubicBezTo>
                    <a:pt x="33" y="8"/>
                    <a:pt x="5" y="5"/>
                    <a:pt x="0" y="5"/>
                  </a:cubicBezTo>
                  <a:cubicBezTo>
                    <a:pt x="9" y="1"/>
                    <a:pt x="21" y="5"/>
                    <a:pt x="31" y="0"/>
                  </a:cubicBezTo>
                  <a:cubicBezTo>
                    <a:pt x="28" y="2"/>
                    <a:pt x="28" y="5"/>
                    <a:pt x="3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" name="Freeform 3149"/>
            <p:cNvSpPr>
              <a:spLocks/>
            </p:cNvSpPr>
            <p:nvPr/>
          </p:nvSpPr>
          <p:spPr bwMode="auto">
            <a:xfrm>
              <a:off x="3457575" y="263525"/>
              <a:ext cx="115888" cy="26988"/>
            </a:xfrm>
            <a:custGeom>
              <a:avLst/>
              <a:gdLst>
                <a:gd name="T0" fmla="*/ 31 w 31"/>
                <a:gd name="T1" fmla="*/ 1 h 7"/>
                <a:gd name="T2" fmla="*/ 0 w 31"/>
                <a:gd name="T3" fmla="*/ 3 h 7"/>
                <a:gd name="T4" fmla="*/ 31 w 31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7">
                  <a:moveTo>
                    <a:pt x="31" y="1"/>
                  </a:moveTo>
                  <a:cubicBezTo>
                    <a:pt x="23" y="7"/>
                    <a:pt x="8" y="4"/>
                    <a:pt x="0" y="3"/>
                  </a:cubicBezTo>
                  <a:cubicBezTo>
                    <a:pt x="7" y="0"/>
                    <a:pt x="18" y="1"/>
                    <a:pt x="3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" name="Freeform 3150"/>
            <p:cNvSpPr>
              <a:spLocks/>
            </p:cNvSpPr>
            <p:nvPr/>
          </p:nvSpPr>
          <p:spPr bwMode="auto">
            <a:xfrm>
              <a:off x="3513138" y="-234951"/>
              <a:ext cx="38100" cy="41275"/>
            </a:xfrm>
            <a:custGeom>
              <a:avLst/>
              <a:gdLst>
                <a:gd name="T0" fmla="*/ 10 w 10"/>
                <a:gd name="T1" fmla="*/ 11 h 11"/>
                <a:gd name="T2" fmla="*/ 0 w 10"/>
                <a:gd name="T3" fmla="*/ 11 h 11"/>
                <a:gd name="T4" fmla="*/ 10 w 10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1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8" y="7"/>
                    <a:pt x="7" y="0"/>
                    <a:pt x="1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" name="Freeform 3151"/>
            <p:cNvSpPr>
              <a:spLocks/>
            </p:cNvSpPr>
            <p:nvPr/>
          </p:nvSpPr>
          <p:spPr bwMode="auto">
            <a:xfrm>
              <a:off x="3495675" y="-576263"/>
              <a:ext cx="52388" cy="44450"/>
            </a:xfrm>
            <a:custGeom>
              <a:avLst/>
              <a:gdLst>
                <a:gd name="T0" fmla="*/ 6 w 14"/>
                <a:gd name="T1" fmla="*/ 0 h 12"/>
                <a:gd name="T2" fmla="*/ 14 w 14"/>
                <a:gd name="T3" fmla="*/ 6 h 12"/>
                <a:gd name="T4" fmla="*/ 2 w 14"/>
                <a:gd name="T5" fmla="*/ 10 h 12"/>
                <a:gd name="T6" fmla="*/ 6 w 14"/>
                <a:gd name="T7" fmla="*/ 8 h 12"/>
                <a:gd name="T8" fmla="*/ 1 w 14"/>
                <a:gd name="T9" fmla="*/ 4 h 12"/>
                <a:gd name="T10" fmla="*/ 6 w 1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8" y="3"/>
                    <a:pt x="14" y="2"/>
                    <a:pt x="14" y="6"/>
                  </a:cubicBezTo>
                  <a:cubicBezTo>
                    <a:pt x="6" y="5"/>
                    <a:pt x="11" y="12"/>
                    <a:pt x="2" y="10"/>
                  </a:cubicBezTo>
                  <a:cubicBezTo>
                    <a:pt x="3" y="9"/>
                    <a:pt x="6" y="9"/>
                    <a:pt x="6" y="8"/>
                  </a:cubicBezTo>
                  <a:cubicBezTo>
                    <a:pt x="4" y="6"/>
                    <a:pt x="3" y="5"/>
                    <a:pt x="1" y="4"/>
                  </a:cubicBezTo>
                  <a:cubicBezTo>
                    <a:pt x="0" y="1"/>
                    <a:pt x="6" y="2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9" name="Freeform 3152"/>
            <p:cNvSpPr>
              <a:spLocks/>
            </p:cNvSpPr>
            <p:nvPr/>
          </p:nvSpPr>
          <p:spPr bwMode="auto">
            <a:xfrm>
              <a:off x="3468688" y="-298451"/>
              <a:ext cx="60325" cy="19050"/>
            </a:xfrm>
            <a:custGeom>
              <a:avLst/>
              <a:gdLst>
                <a:gd name="T0" fmla="*/ 16 w 16"/>
                <a:gd name="T1" fmla="*/ 2 h 5"/>
                <a:gd name="T2" fmla="*/ 5 w 16"/>
                <a:gd name="T3" fmla="*/ 5 h 5"/>
                <a:gd name="T4" fmla="*/ 16 w 16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5">
                  <a:moveTo>
                    <a:pt x="16" y="2"/>
                  </a:moveTo>
                  <a:cubicBezTo>
                    <a:pt x="13" y="5"/>
                    <a:pt x="6" y="3"/>
                    <a:pt x="5" y="5"/>
                  </a:cubicBezTo>
                  <a:cubicBezTo>
                    <a:pt x="0" y="0"/>
                    <a:pt x="11" y="1"/>
                    <a:pt x="1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0" name="Freeform 3153"/>
            <p:cNvSpPr>
              <a:spLocks/>
            </p:cNvSpPr>
            <p:nvPr/>
          </p:nvSpPr>
          <p:spPr bwMode="auto">
            <a:xfrm>
              <a:off x="3476625" y="-171451"/>
              <a:ext cx="52388" cy="22225"/>
            </a:xfrm>
            <a:custGeom>
              <a:avLst/>
              <a:gdLst>
                <a:gd name="T0" fmla="*/ 14 w 14"/>
                <a:gd name="T1" fmla="*/ 3 h 6"/>
                <a:gd name="T2" fmla="*/ 3 w 14"/>
                <a:gd name="T3" fmla="*/ 6 h 6"/>
                <a:gd name="T4" fmla="*/ 14 w 14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3"/>
                  </a:moveTo>
                  <a:cubicBezTo>
                    <a:pt x="12" y="5"/>
                    <a:pt x="6" y="5"/>
                    <a:pt x="3" y="6"/>
                  </a:cubicBezTo>
                  <a:cubicBezTo>
                    <a:pt x="0" y="0"/>
                    <a:pt x="12" y="2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1" name="Freeform 3154"/>
            <p:cNvSpPr>
              <a:spLocks/>
            </p:cNvSpPr>
            <p:nvPr/>
          </p:nvSpPr>
          <p:spPr bwMode="auto">
            <a:xfrm>
              <a:off x="3446463" y="-100013"/>
              <a:ext cx="82550" cy="26988"/>
            </a:xfrm>
            <a:custGeom>
              <a:avLst/>
              <a:gdLst>
                <a:gd name="T0" fmla="*/ 22 w 22"/>
                <a:gd name="T1" fmla="*/ 0 h 7"/>
                <a:gd name="T2" fmla="*/ 18 w 22"/>
                <a:gd name="T3" fmla="*/ 5 h 7"/>
                <a:gd name="T4" fmla="*/ 7 w 22"/>
                <a:gd name="T5" fmla="*/ 7 h 7"/>
                <a:gd name="T6" fmla="*/ 0 w 22"/>
                <a:gd name="T7" fmla="*/ 1 h 7"/>
                <a:gd name="T8" fmla="*/ 22 w 2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22" y="0"/>
                  </a:moveTo>
                  <a:cubicBezTo>
                    <a:pt x="21" y="2"/>
                    <a:pt x="19" y="3"/>
                    <a:pt x="18" y="5"/>
                  </a:cubicBezTo>
                  <a:cubicBezTo>
                    <a:pt x="13" y="3"/>
                    <a:pt x="10" y="4"/>
                    <a:pt x="7" y="7"/>
                  </a:cubicBezTo>
                  <a:cubicBezTo>
                    <a:pt x="4" y="6"/>
                    <a:pt x="1" y="4"/>
                    <a:pt x="0" y="1"/>
                  </a:cubicBezTo>
                  <a:cubicBezTo>
                    <a:pt x="9" y="2"/>
                    <a:pt x="14" y="0"/>
                    <a:pt x="2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" name="Freeform 3155"/>
            <p:cNvSpPr>
              <a:spLocks/>
            </p:cNvSpPr>
            <p:nvPr/>
          </p:nvSpPr>
          <p:spPr bwMode="auto">
            <a:xfrm>
              <a:off x="3482975" y="-617538"/>
              <a:ext cx="41275" cy="19050"/>
            </a:xfrm>
            <a:custGeom>
              <a:avLst/>
              <a:gdLst>
                <a:gd name="T0" fmla="*/ 11 w 11"/>
                <a:gd name="T1" fmla="*/ 2 h 5"/>
                <a:gd name="T2" fmla="*/ 0 w 11"/>
                <a:gd name="T3" fmla="*/ 4 h 5"/>
                <a:gd name="T4" fmla="*/ 11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11" y="5"/>
                    <a:pt x="5" y="4"/>
                    <a:pt x="0" y="4"/>
                  </a:cubicBezTo>
                  <a:cubicBezTo>
                    <a:pt x="3" y="3"/>
                    <a:pt x="8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3" name="Freeform 3156"/>
            <p:cNvSpPr>
              <a:spLocks/>
            </p:cNvSpPr>
            <p:nvPr/>
          </p:nvSpPr>
          <p:spPr bwMode="auto">
            <a:xfrm>
              <a:off x="3468688" y="-207963"/>
              <a:ext cx="44450" cy="25400"/>
            </a:xfrm>
            <a:custGeom>
              <a:avLst/>
              <a:gdLst>
                <a:gd name="T0" fmla="*/ 9 w 12"/>
                <a:gd name="T1" fmla="*/ 0 h 7"/>
                <a:gd name="T2" fmla="*/ 3 w 12"/>
                <a:gd name="T3" fmla="*/ 7 h 7"/>
                <a:gd name="T4" fmla="*/ 9 w 1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9" y="0"/>
                  </a:moveTo>
                  <a:cubicBezTo>
                    <a:pt x="4" y="3"/>
                    <a:pt x="12" y="7"/>
                    <a:pt x="3" y="7"/>
                  </a:cubicBezTo>
                  <a:cubicBezTo>
                    <a:pt x="0" y="5"/>
                    <a:pt x="4" y="1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4" name="Freeform 3157"/>
            <p:cNvSpPr>
              <a:spLocks/>
            </p:cNvSpPr>
            <p:nvPr/>
          </p:nvSpPr>
          <p:spPr bwMode="auto">
            <a:xfrm>
              <a:off x="3438525" y="-42863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0 w 13"/>
                <a:gd name="T3" fmla="*/ 5 h 9"/>
                <a:gd name="T4" fmla="*/ 13 w 13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0" y="9"/>
                    <a:pt x="5" y="4"/>
                    <a:pt x="0" y="5"/>
                  </a:cubicBezTo>
                  <a:cubicBezTo>
                    <a:pt x="1" y="0"/>
                    <a:pt x="9" y="4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5" name="Freeform 3158"/>
            <p:cNvSpPr>
              <a:spLocks/>
            </p:cNvSpPr>
            <p:nvPr/>
          </p:nvSpPr>
          <p:spPr bwMode="auto">
            <a:xfrm>
              <a:off x="3438525" y="-347663"/>
              <a:ext cx="44450" cy="22225"/>
            </a:xfrm>
            <a:custGeom>
              <a:avLst/>
              <a:gdLst>
                <a:gd name="T0" fmla="*/ 12 w 12"/>
                <a:gd name="T1" fmla="*/ 1 h 6"/>
                <a:gd name="T2" fmla="*/ 0 w 12"/>
                <a:gd name="T3" fmla="*/ 5 h 6"/>
                <a:gd name="T4" fmla="*/ 4 w 12"/>
                <a:gd name="T5" fmla="*/ 4 h 6"/>
                <a:gd name="T6" fmla="*/ 6 w 12"/>
                <a:gd name="T7" fmla="*/ 0 h 6"/>
                <a:gd name="T8" fmla="*/ 12 w 12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1"/>
                  </a:moveTo>
                  <a:cubicBezTo>
                    <a:pt x="12" y="5"/>
                    <a:pt x="3" y="6"/>
                    <a:pt x="0" y="5"/>
                  </a:cubicBezTo>
                  <a:cubicBezTo>
                    <a:pt x="1" y="3"/>
                    <a:pt x="4" y="2"/>
                    <a:pt x="4" y="4"/>
                  </a:cubicBezTo>
                  <a:cubicBezTo>
                    <a:pt x="6" y="3"/>
                    <a:pt x="6" y="1"/>
                    <a:pt x="6" y="0"/>
                  </a:cubicBezTo>
                  <a:cubicBezTo>
                    <a:pt x="7" y="0"/>
                    <a:pt x="9" y="1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6" name="Freeform 3159"/>
            <p:cNvSpPr>
              <a:spLocks/>
            </p:cNvSpPr>
            <p:nvPr/>
          </p:nvSpPr>
          <p:spPr bwMode="auto">
            <a:xfrm>
              <a:off x="3371850" y="-504826"/>
              <a:ext cx="96838" cy="33338"/>
            </a:xfrm>
            <a:custGeom>
              <a:avLst/>
              <a:gdLst>
                <a:gd name="T0" fmla="*/ 26 w 26"/>
                <a:gd name="T1" fmla="*/ 3 h 9"/>
                <a:gd name="T2" fmla="*/ 0 w 26"/>
                <a:gd name="T3" fmla="*/ 4 h 9"/>
                <a:gd name="T4" fmla="*/ 26 w 26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26" y="3"/>
                  </a:moveTo>
                  <a:cubicBezTo>
                    <a:pt x="20" y="5"/>
                    <a:pt x="7" y="9"/>
                    <a:pt x="0" y="4"/>
                  </a:cubicBezTo>
                  <a:cubicBezTo>
                    <a:pt x="7" y="0"/>
                    <a:pt x="17" y="0"/>
                    <a:pt x="2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7" name="Freeform 3160"/>
            <p:cNvSpPr>
              <a:spLocks/>
            </p:cNvSpPr>
            <p:nvPr/>
          </p:nvSpPr>
          <p:spPr bwMode="auto">
            <a:xfrm>
              <a:off x="3352800" y="180975"/>
              <a:ext cx="104775" cy="26988"/>
            </a:xfrm>
            <a:custGeom>
              <a:avLst/>
              <a:gdLst>
                <a:gd name="T0" fmla="*/ 28 w 28"/>
                <a:gd name="T1" fmla="*/ 2 h 7"/>
                <a:gd name="T2" fmla="*/ 0 w 28"/>
                <a:gd name="T3" fmla="*/ 3 h 7"/>
                <a:gd name="T4" fmla="*/ 28 w 28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28" y="2"/>
                  </a:moveTo>
                  <a:cubicBezTo>
                    <a:pt x="22" y="7"/>
                    <a:pt x="9" y="3"/>
                    <a:pt x="0" y="3"/>
                  </a:cubicBezTo>
                  <a:cubicBezTo>
                    <a:pt x="4" y="0"/>
                    <a:pt x="20" y="2"/>
                    <a:pt x="2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8" name="Freeform 3161"/>
            <p:cNvSpPr>
              <a:spLocks/>
            </p:cNvSpPr>
            <p:nvPr/>
          </p:nvSpPr>
          <p:spPr bwMode="auto">
            <a:xfrm>
              <a:off x="3382963" y="106362"/>
              <a:ext cx="33338" cy="26988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3 h 7"/>
                <a:gd name="T4" fmla="*/ 7 w 9"/>
                <a:gd name="T5" fmla="*/ 7 h 7"/>
                <a:gd name="T6" fmla="*/ 2 w 9"/>
                <a:gd name="T7" fmla="*/ 7 h 7"/>
                <a:gd name="T8" fmla="*/ 0 w 9"/>
                <a:gd name="T9" fmla="*/ 5 h 7"/>
                <a:gd name="T10" fmla="*/ 0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6" y="3"/>
                    <a:pt x="5" y="0"/>
                    <a:pt x="9" y="3"/>
                  </a:cubicBezTo>
                  <a:cubicBezTo>
                    <a:pt x="8" y="4"/>
                    <a:pt x="7" y="5"/>
                    <a:pt x="7" y="7"/>
                  </a:cubicBezTo>
                  <a:cubicBezTo>
                    <a:pt x="6" y="6"/>
                    <a:pt x="2" y="5"/>
                    <a:pt x="2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9" name="Freeform 3162"/>
            <p:cNvSpPr>
              <a:spLocks/>
            </p:cNvSpPr>
            <p:nvPr/>
          </p:nvSpPr>
          <p:spPr bwMode="auto">
            <a:xfrm>
              <a:off x="3355975" y="57150"/>
              <a:ext cx="52388" cy="34925"/>
            </a:xfrm>
            <a:custGeom>
              <a:avLst/>
              <a:gdLst>
                <a:gd name="T0" fmla="*/ 5 w 14"/>
                <a:gd name="T1" fmla="*/ 9 h 9"/>
                <a:gd name="T2" fmla="*/ 7 w 14"/>
                <a:gd name="T3" fmla="*/ 8 h 9"/>
                <a:gd name="T4" fmla="*/ 1 w 14"/>
                <a:gd name="T5" fmla="*/ 5 h 9"/>
                <a:gd name="T6" fmla="*/ 9 w 14"/>
                <a:gd name="T7" fmla="*/ 0 h 9"/>
                <a:gd name="T8" fmla="*/ 12 w 14"/>
                <a:gd name="T9" fmla="*/ 7 h 9"/>
                <a:gd name="T10" fmla="*/ 5 w 14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5" y="9"/>
                  </a:moveTo>
                  <a:cubicBezTo>
                    <a:pt x="5" y="8"/>
                    <a:pt x="6" y="8"/>
                    <a:pt x="7" y="8"/>
                  </a:cubicBezTo>
                  <a:cubicBezTo>
                    <a:pt x="6" y="6"/>
                    <a:pt x="1" y="7"/>
                    <a:pt x="1" y="5"/>
                  </a:cubicBezTo>
                  <a:cubicBezTo>
                    <a:pt x="0" y="1"/>
                    <a:pt x="10" y="4"/>
                    <a:pt x="9" y="0"/>
                  </a:cubicBezTo>
                  <a:cubicBezTo>
                    <a:pt x="14" y="0"/>
                    <a:pt x="7" y="7"/>
                    <a:pt x="12" y="7"/>
                  </a:cubicBezTo>
                  <a:cubicBezTo>
                    <a:pt x="11" y="8"/>
                    <a:pt x="8" y="9"/>
                    <a:pt x="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0" name="Freeform 3163"/>
            <p:cNvSpPr>
              <a:spLocks/>
            </p:cNvSpPr>
            <p:nvPr/>
          </p:nvSpPr>
          <p:spPr bwMode="auto">
            <a:xfrm>
              <a:off x="3333750" y="-587376"/>
              <a:ext cx="55563" cy="22225"/>
            </a:xfrm>
            <a:custGeom>
              <a:avLst/>
              <a:gdLst>
                <a:gd name="T0" fmla="*/ 14 w 15"/>
                <a:gd name="T1" fmla="*/ 1 h 6"/>
                <a:gd name="T2" fmla="*/ 3 w 15"/>
                <a:gd name="T3" fmla="*/ 0 h 6"/>
                <a:gd name="T4" fmla="*/ 14 w 15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4" y="1"/>
                  </a:moveTo>
                  <a:cubicBezTo>
                    <a:pt x="15" y="6"/>
                    <a:pt x="0" y="5"/>
                    <a:pt x="3" y="0"/>
                  </a:cubicBezTo>
                  <a:cubicBezTo>
                    <a:pt x="7" y="0"/>
                    <a:pt x="8" y="2"/>
                    <a:pt x="14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1" name="Freeform 3164"/>
            <p:cNvSpPr>
              <a:spLocks/>
            </p:cNvSpPr>
            <p:nvPr/>
          </p:nvSpPr>
          <p:spPr bwMode="auto">
            <a:xfrm>
              <a:off x="3330575" y="-493713"/>
              <a:ext cx="36513" cy="14288"/>
            </a:xfrm>
            <a:custGeom>
              <a:avLst/>
              <a:gdLst>
                <a:gd name="T0" fmla="*/ 9 w 10"/>
                <a:gd name="T1" fmla="*/ 0 h 4"/>
                <a:gd name="T2" fmla="*/ 8 w 10"/>
                <a:gd name="T3" fmla="*/ 4 h 4"/>
                <a:gd name="T4" fmla="*/ 0 w 10"/>
                <a:gd name="T5" fmla="*/ 0 h 4"/>
                <a:gd name="T6" fmla="*/ 9 w 10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9" y="0"/>
                  </a:moveTo>
                  <a:cubicBezTo>
                    <a:pt x="10" y="2"/>
                    <a:pt x="8" y="2"/>
                    <a:pt x="8" y="4"/>
                  </a:cubicBezTo>
                  <a:cubicBezTo>
                    <a:pt x="4" y="3"/>
                    <a:pt x="0" y="3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2" name="Freeform 3165"/>
            <p:cNvSpPr>
              <a:spLocks/>
            </p:cNvSpPr>
            <p:nvPr/>
          </p:nvSpPr>
          <p:spPr bwMode="auto">
            <a:xfrm>
              <a:off x="3292475" y="103187"/>
              <a:ext cx="60325" cy="36513"/>
            </a:xfrm>
            <a:custGeom>
              <a:avLst/>
              <a:gdLst>
                <a:gd name="T0" fmla="*/ 7 w 16"/>
                <a:gd name="T1" fmla="*/ 2 h 10"/>
                <a:gd name="T2" fmla="*/ 11 w 16"/>
                <a:gd name="T3" fmla="*/ 0 h 10"/>
                <a:gd name="T4" fmla="*/ 16 w 16"/>
                <a:gd name="T5" fmla="*/ 4 h 10"/>
                <a:gd name="T6" fmla="*/ 13 w 16"/>
                <a:gd name="T7" fmla="*/ 9 h 10"/>
                <a:gd name="T8" fmla="*/ 5 w 16"/>
                <a:gd name="T9" fmla="*/ 7 h 10"/>
                <a:gd name="T10" fmla="*/ 5 w 16"/>
                <a:gd name="T11" fmla="*/ 1 h 10"/>
                <a:gd name="T12" fmla="*/ 7 w 16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0">
                  <a:moveTo>
                    <a:pt x="7" y="2"/>
                  </a:moveTo>
                  <a:cubicBezTo>
                    <a:pt x="9" y="2"/>
                    <a:pt x="10" y="1"/>
                    <a:pt x="11" y="0"/>
                  </a:cubicBezTo>
                  <a:cubicBezTo>
                    <a:pt x="16" y="1"/>
                    <a:pt x="7" y="5"/>
                    <a:pt x="16" y="4"/>
                  </a:cubicBezTo>
                  <a:cubicBezTo>
                    <a:pt x="16" y="6"/>
                    <a:pt x="11" y="5"/>
                    <a:pt x="13" y="9"/>
                  </a:cubicBezTo>
                  <a:cubicBezTo>
                    <a:pt x="8" y="10"/>
                    <a:pt x="7" y="4"/>
                    <a:pt x="5" y="7"/>
                  </a:cubicBezTo>
                  <a:cubicBezTo>
                    <a:pt x="0" y="6"/>
                    <a:pt x="6" y="3"/>
                    <a:pt x="5" y="1"/>
                  </a:cubicBezTo>
                  <a:cubicBezTo>
                    <a:pt x="7" y="1"/>
                    <a:pt x="7" y="2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3" name="Freeform 3166"/>
            <p:cNvSpPr>
              <a:spLocks/>
            </p:cNvSpPr>
            <p:nvPr/>
          </p:nvSpPr>
          <p:spPr bwMode="auto">
            <a:xfrm>
              <a:off x="3295650" y="-614363"/>
              <a:ext cx="49213" cy="22225"/>
            </a:xfrm>
            <a:custGeom>
              <a:avLst/>
              <a:gdLst>
                <a:gd name="T0" fmla="*/ 13 w 13"/>
                <a:gd name="T1" fmla="*/ 2 h 6"/>
                <a:gd name="T2" fmla="*/ 0 w 13"/>
                <a:gd name="T3" fmla="*/ 3 h 6"/>
                <a:gd name="T4" fmla="*/ 13 w 13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2"/>
                  </a:moveTo>
                  <a:cubicBezTo>
                    <a:pt x="11" y="6"/>
                    <a:pt x="4" y="3"/>
                    <a:pt x="0" y="3"/>
                  </a:cubicBezTo>
                  <a:cubicBezTo>
                    <a:pt x="1" y="0"/>
                    <a:pt x="9" y="3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4" name="Freeform 3167"/>
            <p:cNvSpPr>
              <a:spLocks/>
            </p:cNvSpPr>
            <p:nvPr/>
          </p:nvSpPr>
          <p:spPr bwMode="auto">
            <a:xfrm>
              <a:off x="3270250" y="-504826"/>
              <a:ext cx="63500" cy="30163"/>
            </a:xfrm>
            <a:custGeom>
              <a:avLst/>
              <a:gdLst>
                <a:gd name="T0" fmla="*/ 14 w 17"/>
                <a:gd name="T1" fmla="*/ 3 h 8"/>
                <a:gd name="T2" fmla="*/ 1 w 17"/>
                <a:gd name="T3" fmla="*/ 5 h 8"/>
                <a:gd name="T4" fmla="*/ 14 w 17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14" y="3"/>
                  </a:moveTo>
                  <a:cubicBezTo>
                    <a:pt x="17" y="7"/>
                    <a:pt x="3" y="8"/>
                    <a:pt x="1" y="5"/>
                  </a:cubicBezTo>
                  <a:cubicBezTo>
                    <a:pt x="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5" name="Freeform 3168"/>
            <p:cNvSpPr>
              <a:spLocks/>
            </p:cNvSpPr>
            <p:nvPr/>
          </p:nvSpPr>
          <p:spPr bwMode="auto">
            <a:xfrm>
              <a:off x="3273425" y="-77788"/>
              <a:ext cx="49213" cy="15875"/>
            </a:xfrm>
            <a:custGeom>
              <a:avLst/>
              <a:gdLst>
                <a:gd name="T0" fmla="*/ 13 w 13"/>
                <a:gd name="T1" fmla="*/ 0 h 4"/>
                <a:gd name="T2" fmla="*/ 12 w 13"/>
                <a:gd name="T3" fmla="*/ 4 h 4"/>
                <a:gd name="T4" fmla="*/ 0 w 13"/>
                <a:gd name="T5" fmla="*/ 0 h 4"/>
                <a:gd name="T6" fmla="*/ 13 w 1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13" y="0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8" y="3"/>
                    <a:pt x="0" y="4"/>
                    <a:pt x="0" y="0"/>
                  </a:cubicBezTo>
                  <a:cubicBezTo>
                    <a:pt x="3" y="2"/>
                    <a:pt x="8" y="0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6" name="Freeform 3169"/>
            <p:cNvSpPr>
              <a:spLocks/>
            </p:cNvSpPr>
            <p:nvPr/>
          </p:nvSpPr>
          <p:spPr bwMode="auto">
            <a:xfrm>
              <a:off x="3259138" y="-366713"/>
              <a:ext cx="30163" cy="46038"/>
            </a:xfrm>
            <a:custGeom>
              <a:avLst/>
              <a:gdLst>
                <a:gd name="T0" fmla="*/ 8 w 8"/>
                <a:gd name="T1" fmla="*/ 1 h 12"/>
                <a:gd name="T2" fmla="*/ 2 w 8"/>
                <a:gd name="T3" fmla="*/ 12 h 12"/>
                <a:gd name="T4" fmla="*/ 8 w 8"/>
                <a:gd name="T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2">
                  <a:moveTo>
                    <a:pt x="8" y="1"/>
                  </a:moveTo>
                  <a:cubicBezTo>
                    <a:pt x="6" y="5"/>
                    <a:pt x="4" y="9"/>
                    <a:pt x="2" y="12"/>
                  </a:cubicBezTo>
                  <a:cubicBezTo>
                    <a:pt x="1" y="11"/>
                    <a:pt x="0" y="0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" name="Freeform 3170"/>
            <p:cNvSpPr>
              <a:spLocks/>
            </p:cNvSpPr>
            <p:nvPr/>
          </p:nvSpPr>
          <p:spPr bwMode="auto">
            <a:xfrm>
              <a:off x="3149600" y="-504826"/>
              <a:ext cx="104775" cy="30163"/>
            </a:xfrm>
            <a:custGeom>
              <a:avLst/>
              <a:gdLst>
                <a:gd name="T0" fmla="*/ 28 w 28"/>
                <a:gd name="T1" fmla="*/ 3 h 8"/>
                <a:gd name="T2" fmla="*/ 26 w 28"/>
                <a:gd name="T3" fmla="*/ 8 h 8"/>
                <a:gd name="T4" fmla="*/ 0 w 28"/>
                <a:gd name="T5" fmla="*/ 6 h 8"/>
                <a:gd name="T6" fmla="*/ 28 w 28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8">
                  <a:moveTo>
                    <a:pt x="28" y="3"/>
                  </a:moveTo>
                  <a:cubicBezTo>
                    <a:pt x="28" y="5"/>
                    <a:pt x="26" y="5"/>
                    <a:pt x="26" y="8"/>
                  </a:cubicBezTo>
                  <a:cubicBezTo>
                    <a:pt x="15" y="7"/>
                    <a:pt x="5" y="8"/>
                    <a:pt x="0" y="6"/>
                  </a:cubicBezTo>
                  <a:cubicBezTo>
                    <a:pt x="5" y="0"/>
                    <a:pt x="15" y="4"/>
                    <a:pt x="2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" name="Freeform 3171"/>
            <p:cNvSpPr>
              <a:spLocks/>
            </p:cNvSpPr>
            <p:nvPr/>
          </p:nvSpPr>
          <p:spPr bwMode="auto">
            <a:xfrm>
              <a:off x="3187700" y="365125"/>
              <a:ext cx="47625" cy="23813"/>
            </a:xfrm>
            <a:custGeom>
              <a:avLst/>
              <a:gdLst>
                <a:gd name="T0" fmla="*/ 13 w 13"/>
                <a:gd name="T1" fmla="*/ 3 h 6"/>
                <a:gd name="T2" fmla="*/ 3 w 13"/>
                <a:gd name="T3" fmla="*/ 1 h 6"/>
                <a:gd name="T4" fmla="*/ 13 w 13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3"/>
                  </a:moveTo>
                  <a:cubicBezTo>
                    <a:pt x="12" y="6"/>
                    <a:pt x="0" y="6"/>
                    <a:pt x="3" y="1"/>
                  </a:cubicBezTo>
                  <a:cubicBezTo>
                    <a:pt x="9" y="0"/>
                    <a:pt x="7" y="4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" name="Freeform 3172"/>
            <p:cNvSpPr>
              <a:spLocks/>
            </p:cNvSpPr>
            <p:nvPr/>
          </p:nvSpPr>
          <p:spPr bwMode="auto">
            <a:xfrm>
              <a:off x="3165475" y="-655638"/>
              <a:ext cx="41275" cy="33338"/>
            </a:xfrm>
            <a:custGeom>
              <a:avLst/>
              <a:gdLst>
                <a:gd name="T0" fmla="*/ 11 w 11"/>
                <a:gd name="T1" fmla="*/ 4 h 9"/>
                <a:gd name="T2" fmla="*/ 2 w 11"/>
                <a:gd name="T3" fmla="*/ 1 h 9"/>
                <a:gd name="T4" fmla="*/ 11 w 11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9"/>
                    <a:pt x="0" y="5"/>
                    <a:pt x="2" y="1"/>
                  </a:cubicBezTo>
                  <a:cubicBezTo>
                    <a:pt x="8" y="0"/>
                    <a:pt x="6" y="5"/>
                    <a:pt x="1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" name="Freeform 3173"/>
            <p:cNvSpPr>
              <a:spLocks/>
            </p:cNvSpPr>
            <p:nvPr/>
          </p:nvSpPr>
          <p:spPr bwMode="auto">
            <a:xfrm>
              <a:off x="3006725" y="-658813"/>
              <a:ext cx="117475" cy="36513"/>
            </a:xfrm>
            <a:custGeom>
              <a:avLst/>
              <a:gdLst>
                <a:gd name="T0" fmla="*/ 31 w 31"/>
                <a:gd name="T1" fmla="*/ 3 h 10"/>
                <a:gd name="T2" fmla="*/ 31 w 31"/>
                <a:gd name="T3" fmla="*/ 7 h 10"/>
                <a:gd name="T4" fmla="*/ 0 w 31"/>
                <a:gd name="T5" fmla="*/ 6 h 10"/>
                <a:gd name="T6" fmla="*/ 31 w 31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0">
                  <a:moveTo>
                    <a:pt x="31" y="3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18" y="4"/>
                    <a:pt x="10" y="10"/>
                    <a:pt x="0" y="6"/>
                  </a:cubicBezTo>
                  <a:cubicBezTo>
                    <a:pt x="11" y="0"/>
                    <a:pt x="20" y="7"/>
                    <a:pt x="3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1" name="Freeform 3174"/>
            <p:cNvSpPr>
              <a:spLocks/>
            </p:cNvSpPr>
            <p:nvPr/>
          </p:nvSpPr>
          <p:spPr bwMode="auto">
            <a:xfrm>
              <a:off x="3063875" y="-501651"/>
              <a:ext cx="60325" cy="22225"/>
            </a:xfrm>
            <a:custGeom>
              <a:avLst/>
              <a:gdLst>
                <a:gd name="T0" fmla="*/ 16 w 16"/>
                <a:gd name="T1" fmla="*/ 3 h 6"/>
                <a:gd name="T2" fmla="*/ 1 w 16"/>
                <a:gd name="T3" fmla="*/ 5 h 6"/>
                <a:gd name="T4" fmla="*/ 16 w 16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">
                  <a:moveTo>
                    <a:pt x="16" y="3"/>
                  </a:moveTo>
                  <a:cubicBezTo>
                    <a:pt x="13" y="6"/>
                    <a:pt x="10" y="4"/>
                    <a:pt x="1" y="5"/>
                  </a:cubicBezTo>
                  <a:cubicBezTo>
                    <a:pt x="0" y="0"/>
                    <a:pt x="11" y="4"/>
                    <a:pt x="1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2" name="Freeform 3175"/>
            <p:cNvSpPr>
              <a:spLocks/>
            </p:cNvSpPr>
            <p:nvPr/>
          </p:nvSpPr>
          <p:spPr bwMode="auto">
            <a:xfrm>
              <a:off x="3006725" y="69850"/>
              <a:ext cx="71438" cy="36513"/>
            </a:xfrm>
            <a:custGeom>
              <a:avLst/>
              <a:gdLst>
                <a:gd name="T0" fmla="*/ 19 w 19"/>
                <a:gd name="T1" fmla="*/ 3 h 10"/>
                <a:gd name="T2" fmla="*/ 6 w 19"/>
                <a:gd name="T3" fmla="*/ 6 h 10"/>
                <a:gd name="T4" fmla="*/ 15 w 19"/>
                <a:gd name="T5" fmla="*/ 1 h 10"/>
                <a:gd name="T6" fmla="*/ 19 w 19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9" y="3"/>
                  </a:moveTo>
                  <a:cubicBezTo>
                    <a:pt x="15" y="10"/>
                    <a:pt x="8" y="0"/>
                    <a:pt x="6" y="6"/>
                  </a:cubicBezTo>
                  <a:cubicBezTo>
                    <a:pt x="0" y="3"/>
                    <a:pt x="11" y="1"/>
                    <a:pt x="15" y="1"/>
                  </a:cubicBezTo>
                  <a:cubicBezTo>
                    <a:pt x="16" y="2"/>
                    <a:pt x="17" y="3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3" name="Freeform 3176"/>
            <p:cNvSpPr>
              <a:spLocks/>
            </p:cNvSpPr>
            <p:nvPr/>
          </p:nvSpPr>
          <p:spPr bwMode="auto">
            <a:xfrm>
              <a:off x="2887663" y="306387"/>
              <a:ext cx="127000" cy="17463"/>
            </a:xfrm>
            <a:custGeom>
              <a:avLst/>
              <a:gdLst>
                <a:gd name="T0" fmla="*/ 34 w 34"/>
                <a:gd name="T1" fmla="*/ 3 h 5"/>
                <a:gd name="T2" fmla="*/ 0 w 34"/>
                <a:gd name="T3" fmla="*/ 5 h 5"/>
                <a:gd name="T4" fmla="*/ 34 w 3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5">
                  <a:moveTo>
                    <a:pt x="34" y="3"/>
                  </a:moveTo>
                  <a:cubicBezTo>
                    <a:pt x="26" y="5"/>
                    <a:pt x="5" y="4"/>
                    <a:pt x="0" y="5"/>
                  </a:cubicBezTo>
                  <a:cubicBezTo>
                    <a:pt x="3" y="0"/>
                    <a:pt x="27" y="2"/>
                    <a:pt x="3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4" name="Freeform 3177"/>
            <p:cNvSpPr>
              <a:spLocks/>
            </p:cNvSpPr>
            <p:nvPr/>
          </p:nvSpPr>
          <p:spPr bwMode="auto">
            <a:xfrm>
              <a:off x="2932113" y="-125413"/>
              <a:ext cx="74613" cy="47625"/>
            </a:xfrm>
            <a:custGeom>
              <a:avLst/>
              <a:gdLst>
                <a:gd name="T0" fmla="*/ 20 w 20"/>
                <a:gd name="T1" fmla="*/ 10 h 13"/>
                <a:gd name="T2" fmla="*/ 0 w 20"/>
                <a:gd name="T3" fmla="*/ 6 h 13"/>
                <a:gd name="T4" fmla="*/ 20 w 20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20" y="10"/>
                  </a:moveTo>
                  <a:cubicBezTo>
                    <a:pt x="14" y="13"/>
                    <a:pt x="6" y="7"/>
                    <a:pt x="0" y="6"/>
                  </a:cubicBezTo>
                  <a:cubicBezTo>
                    <a:pt x="9" y="0"/>
                    <a:pt x="12" y="8"/>
                    <a:pt x="2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5" name="Freeform 3178"/>
            <p:cNvSpPr>
              <a:spLocks/>
            </p:cNvSpPr>
            <p:nvPr/>
          </p:nvSpPr>
          <p:spPr bwMode="auto">
            <a:xfrm>
              <a:off x="2984500" y="193675"/>
              <a:ext cx="26988" cy="33338"/>
            </a:xfrm>
            <a:custGeom>
              <a:avLst/>
              <a:gdLst>
                <a:gd name="T0" fmla="*/ 6 w 7"/>
                <a:gd name="T1" fmla="*/ 0 h 9"/>
                <a:gd name="T2" fmla="*/ 0 w 7"/>
                <a:gd name="T3" fmla="*/ 9 h 9"/>
                <a:gd name="T4" fmla="*/ 6 w 7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6" y="0"/>
                  </a:moveTo>
                  <a:cubicBezTo>
                    <a:pt x="6" y="4"/>
                    <a:pt x="7" y="9"/>
                    <a:pt x="0" y="9"/>
                  </a:cubicBezTo>
                  <a:cubicBezTo>
                    <a:pt x="1" y="5"/>
                    <a:pt x="0" y="0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6" name="Freeform 3179"/>
            <p:cNvSpPr>
              <a:spLocks/>
            </p:cNvSpPr>
            <p:nvPr/>
          </p:nvSpPr>
          <p:spPr bwMode="auto">
            <a:xfrm>
              <a:off x="2957513" y="-644526"/>
              <a:ext cx="41275" cy="22225"/>
            </a:xfrm>
            <a:custGeom>
              <a:avLst/>
              <a:gdLst>
                <a:gd name="T0" fmla="*/ 11 w 11"/>
                <a:gd name="T1" fmla="*/ 2 h 6"/>
                <a:gd name="T2" fmla="*/ 2 w 11"/>
                <a:gd name="T3" fmla="*/ 0 h 6"/>
                <a:gd name="T4" fmla="*/ 11 w 11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9" y="5"/>
                    <a:pt x="0" y="6"/>
                    <a:pt x="2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7" name="Freeform 3180"/>
            <p:cNvSpPr>
              <a:spLocks/>
            </p:cNvSpPr>
            <p:nvPr/>
          </p:nvSpPr>
          <p:spPr bwMode="auto">
            <a:xfrm>
              <a:off x="2830513" y="-103188"/>
              <a:ext cx="44450" cy="19050"/>
            </a:xfrm>
            <a:custGeom>
              <a:avLst/>
              <a:gdLst>
                <a:gd name="T0" fmla="*/ 12 w 12"/>
                <a:gd name="T1" fmla="*/ 2 h 5"/>
                <a:gd name="T2" fmla="*/ 0 w 12"/>
                <a:gd name="T3" fmla="*/ 4 h 5"/>
                <a:gd name="T4" fmla="*/ 9 w 12"/>
                <a:gd name="T5" fmla="*/ 0 h 5"/>
                <a:gd name="T6" fmla="*/ 12 w 12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12" y="2"/>
                  </a:moveTo>
                  <a:cubicBezTo>
                    <a:pt x="8" y="5"/>
                    <a:pt x="4" y="5"/>
                    <a:pt x="0" y="4"/>
                  </a:cubicBezTo>
                  <a:cubicBezTo>
                    <a:pt x="2" y="2"/>
                    <a:pt x="4" y="0"/>
                    <a:pt x="9" y="0"/>
                  </a:cubicBezTo>
                  <a:cubicBezTo>
                    <a:pt x="10" y="1"/>
                    <a:pt x="10" y="2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8" name="Freeform 3181"/>
            <p:cNvSpPr>
              <a:spLocks/>
            </p:cNvSpPr>
            <p:nvPr/>
          </p:nvSpPr>
          <p:spPr bwMode="auto">
            <a:xfrm>
              <a:off x="2811463" y="34925"/>
              <a:ext cx="34925" cy="15875"/>
            </a:xfrm>
            <a:custGeom>
              <a:avLst/>
              <a:gdLst>
                <a:gd name="T0" fmla="*/ 8 w 9"/>
                <a:gd name="T1" fmla="*/ 0 h 4"/>
                <a:gd name="T2" fmla="*/ 1 w 9"/>
                <a:gd name="T3" fmla="*/ 4 h 4"/>
                <a:gd name="T4" fmla="*/ 8 w 9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9" y="4"/>
                    <a:pt x="5" y="4"/>
                    <a:pt x="1" y="4"/>
                  </a:cubicBezTo>
                  <a:cubicBezTo>
                    <a:pt x="0" y="1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9" name="Freeform 3182"/>
            <p:cNvSpPr>
              <a:spLocks/>
            </p:cNvSpPr>
            <p:nvPr/>
          </p:nvSpPr>
          <p:spPr bwMode="auto">
            <a:xfrm>
              <a:off x="2792413" y="57150"/>
              <a:ext cx="30163" cy="38100"/>
            </a:xfrm>
            <a:custGeom>
              <a:avLst/>
              <a:gdLst>
                <a:gd name="T0" fmla="*/ 7 w 8"/>
                <a:gd name="T1" fmla="*/ 10 h 10"/>
                <a:gd name="T2" fmla="*/ 0 w 8"/>
                <a:gd name="T3" fmla="*/ 1 h 10"/>
                <a:gd name="T4" fmla="*/ 7 w 8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7" y="10"/>
                  </a:moveTo>
                  <a:cubicBezTo>
                    <a:pt x="2" y="9"/>
                    <a:pt x="1" y="5"/>
                    <a:pt x="0" y="1"/>
                  </a:cubicBezTo>
                  <a:cubicBezTo>
                    <a:pt x="8" y="0"/>
                    <a:pt x="5" y="7"/>
                    <a:pt x="7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0" name="Freeform 3183"/>
            <p:cNvSpPr>
              <a:spLocks/>
            </p:cNvSpPr>
            <p:nvPr/>
          </p:nvSpPr>
          <p:spPr bwMode="auto">
            <a:xfrm>
              <a:off x="2770188" y="-509588"/>
              <a:ext cx="52388" cy="23813"/>
            </a:xfrm>
            <a:custGeom>
              <a:avLst/>
              <a:gdLst>
                <a:gd name="T0" fmla="*/ 12 w 14"/>
                <a:gd name="T1" fmla="*/ 0 h 6"/>
                <a:gd name="T2" fmla="*/ 0 w 14"/>
                <a:gd name="T3" fmla="*/ 4 h 6"/>
                <a:gd name="T4" fmla="*/ 12 w 1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2" y="0"/>
                  </a:moveTo>
                  <a:cubicBezTo>
                    <a:pt x="14" y="6"/>
                    <a:pt x="5" y="4"/>
                    <a:pt x="0" y="4"/>
                  </a:cubicBezTo>
                  <a:cubicBezTo>
                    <a:pt x="1" y="1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1" name="Freeform 3184"/>
            <p:cNvSpPr>
              <a:spLocks/>
            </p:cNvSpPr>
            <p:nvPr/>
          </p:nvSpPr>
          <p:spPr bwMode="auto">
            <a:xfrm>
              <a:off x="2770188" y="-9526"/>
              <a:ext cx="46038" cy="22225"/>
            </a:xfrm>
            <a:custGeom>
              <a:avLst/>
              <a:gdLst>
                <a:gd name="T0" fmla="*/ 12 w 12"/>
                <a:gd name="T1" fmla="*/ 2 h 6"/>
                <a:gd name="T2" fmla="*/ 1 w 12"/>
                <a:gd name="T3" fmla="*/ 1 h 6"/>
                <a:gd name="T4" fmla="*/ 12 w 12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2"/>
                  </a:moveTo>
                  <a:cubicBezTo>
                    <a:pt x="10" y="5"/>
                    <a:pt x="0" y="6"/>
                    <a:pt x="1" y="1"/>
                  </a:cubicBezTo>
                  <a:cubicBezTo>
                    <a:pt x="5" y="0"/>
                    <a:pt x="9" y="0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2" name="Freeform 3185"/>
            <p:cNvSpPr>
              <a:spLocks/>
            </p:cNvSpPr>
            <p:nvPr/>
          </p:nvSpPr>
          <p:spPr bwMode="auto">
            <a:xfrm>
              <a:off x="2736850" y="-66676"/>
              <a:ext cx="71438" cy="23813"/>
            </a:xfrm>
            <a:custGeom>
              <a:avLst/>
              <a:gdLst>
                <a:gd name="T0" fmla="*/ 19 w 19"/>
                <a:gd name="T1" fmla="*/ 3 h 6"/>
                <a:gd name="T2" fmla="*/ 0 w 19"/>
                <a:gd name="T3" fmla="*/ 4 h 6"/>
                <a:gd name="T4" fmla="*/ 19 w 19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3"/>
                  </a:moveTo>
                  <a:cubicBezTo>
                    <a:pt x="16" y="6"/>
                    <a:pt x="6" y="3"/>
                    <a:pt x="0" y="4"/>
                  </a:cubicBezTo>
                  <a:cubicBezTo>
                    <a:pt x="6" y="0"/>
                    <a:pt x="15" y="2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3" name="Freeform 3186"/>
            <p:cNvSpPr>
              <a:spLocks/>
            </p:cNvSpPr>
            <p:nvPr/>
          </p:nvSpPr>
          <p:spPr bwMode="auto">
            <a:xfrm>
              <a:off x="2673350" y="180975"/>
              <a:ext cx="107950" cy="30163"/>
            </a:xfrm>
            <a:custGeom>
              <a:avLst/>
              <a:gdLst>
                <a:gd name="T0" fmla="*/ 28 w 29"/>
                <a:gd name="T1" fmla="*/ 4 h 8"/>
                <a:gd name="T2" fmla="*/ 26 w 29"/>
                <a:gd name="T3" fmla="*/ 8 h 8"/>
                <a:gd name="T4" fmla="*/ 0 w 29"/>
                <a:gd name="T5" fmla="*/ 5 h 8"/>
                <a:gd name="T6" fmla="*/ 28 w 2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8">
                  <a:moveTo>
                    <a:pt x="28" y="4"/>
                  </a:moveTo>
                  <a:cubicBezTo>
                    <a:pt x="29" y="6"/>
                    <a:pt x="26" y="6"/>
                    <a:pt x="26" y="8"/>
                  </a:cubicBezTo>
                  <a:cubicBezTo>
                    <a:pt x="16" y="7"/>
                    <a:pt x="12" y="5"/>
                    <a:pt x="0" y="5"/>
                  </a:cubicBezTo>
                  <a:cubicBezTo>
                    <a:pt x="5" y="0"/>
                    <a:pt x="20" y="4"/>
                    <a:pt x="2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4" name="Freeform 3187"/>
            <p:cNvSpPr>
              <a:spLocks/>
            </p:cNvSpPr>
            <p:nvPr/>
          </p:nvSpPr>
          <p:spPr bwMode="auto">
            <a:xfrm>
              <a:off x="2676525" y="-254001"/>
              <a:ext cx="82550" cy="22225"/>
            </a:xfrm>
            <a:custGeom>
              <a:avLst/>
              <a:gdLst>
                <a:gd name="T0" fmla="*/ 22 w 22"/>
                <a:gd name="T1" fmla="*/ 1 h 6"/>
                <a:gd name="T2" fmla="*/ 0 w 22"/>
                <a:gd name="T3" fmla="*/ 3 h 6"/>
                <a:gd name="T4" fmla="*/ 22 w 22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6">
                  <a:moveTo>
                    <a:pt x="22" y="1"/>
                  </a:moveTo>
                  <a:cubicBezTo>
                    <a:pt x="21" y="6"/>
                    <a:pt x="7" y="2"/>
                    <a:pt x="0" y="3"/>
                  </a:cubicBezTo>
                  <a:cubicBezTo>
                    <a:pt x="6" y="0"/>
                    <a:pt x="15" y="0"/>
                    <a:pt x="2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5" name="Freeform 3188"/>
            <p:cNvSpPr>
              <a:spLocks/>
            </p:cNvSpPr>
            <p:nvPr/>
          </p:nvSpPr>
          <p:spPr bwMode="auto">
            <a:xfrm>
              <a:off x="2654300" y="-25401"/>
              <a:ext cx="90488" cy="34925"/>
            </a:xfrm>
            <a:custGeom>
              <a:avLst/>
              <a:gdLst>
                <a:gd name="T0" fmla="*/ 24 w 24"/>
                <a:gd name="T1" fmla="*/ 6 h 9"/>
                <a:gd name="T2" fmla="*/ 0 w 24"/>
                <a:gd name="T3" fmla="*/ 8 h 9"/>
                <a:gd name="T4" fmla="*/ 24 w 24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9">
                  <a:moveTo>
                    <a:pt x="24" y="6"/>
                  </a:moveTo>
                  <a:cubicBezTo>
                    <a:pt x="16" y="9"/>
                    <a:pt x="7" y="6"/>
                    <a:pt x="0" y="8"/>
                  </a:cubicBezTo>
                  <a:cubicBezTo>
                    <a:pt x="2" y="0"/>
                    <a:pt x="18" y="6"/>
                    <a:pt x="2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6" name="Freeform 3189"/>
            <p:cNvSpPr>
              <a:spLocks/>
            </p:cNvSpPr>
            <p:nvPr/>
          </p:nvSpPr>
          <p:spPr bwMode="auto">
            <a:xfrm>
              <a:off x="2657475" y="-509588"/>
              <a:ext cx="57150" cy="26988"/>
            </a:xfrm>
            <a:custGeom>
              <a:avLst/>
              <a:gdLst>
                <a:gd name="T0" fmla="*/ 15 w 15"/>
                <a:gd name="T1" fmla="*/ 2 h 7"/>
                <a:gd name="T2" fmla="*/ 0 w 15"/>
                <a:gd name="T3" fmla="*/ 4 h 7"/>
                <a:gd name="T4" fmla="*/ 15 w 15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2"/>
                  </a:moveTo>
                  <a:cubicBezTo>
                    <a:pt x="10" y="3"/>
                    <a:pt x="6" y="7"/>
                    <a:pt x="0" y="4"/>
                  </a:cubicBezTo>
                  <a:cubicBezTo>
                    <a:pt x="1" y="0"/>
                    <a:pt x="9" y="0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Freeform 3190"/>
            <p:cNvSpPr>
              <a:spLocks/>
            </p:cNvSpPr>
            <p:nvPr/>
          </p:nvSpPr>
          <p:spPr bwMode="auto">
            <a:xfrm>
              <a:off x="2624138" y="133350"/>
              <a:ext cx="44450" cy="25400"/>
            </a:xfrm>
            <a:custGeom>
              <a:avLst/>
              <a:gdLst>
                <a:gd name="T0" fmla="*/ 12 w 12"/>
                <a:gd name="T1" fmla="*/ 1 h 7"/>
                <a:gd name="T2" fmla="*/ 1 w 12"/>
                <a:gd name="T3" fmla="*/ 5 h 7"/>
                <a:gd name="T4" fmla="*/ 12 w 12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2" y="1"/>
                  </a:moveTo>
                  <a:cubicBezTo>
                    <a:pt x="10" y="7"/>
                    <a:pt x="6" y="3"/>
                    <a:pt x="1" y="5"/>
                  </a:cubicBezTo>
                  <a:cubicBezTo>
                    <a:pt x="0" y="0"/>
                    <a:pt x="6" y="1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Freeform 3191"/>
            <p:cNvSpPr>
              <a:spLocks/>
            </p:cNvSpPr>
            <p:nvPr/>
          </p:nvSpPr>
          <p:spPr bwMode="auto">
            <a:xfrm>
              <a:off x="2624138" y="-107951"/>
              <a:ext cx="41275" cy="30163"/>
            </a:xfrm>
            <a:custGeom>
              <a:avLst/>
              <a:gdLst>
                <a:gd name="T0" fmla="*/ 8 w 11"/>
                <a:gd name="T1" fmla="*/ 8 h 8"/>
                <a:gd name="T2" fmla="*/ 5 w 11"/>
                <a:gd name="T3" fmla="*/ 0 h 8"/>
                <a:gd name="T4" fmla="*/ 8 w 1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8" y="8"/>
                  </a:moveTo>
                  <a:cubicBezTo>
                    <a:pt x="0" y="8"/>
                    <a:pt x="5" y="5"/>
                    <a:pt x="5" y="0"/>
                  </a:cubicBezTo>
                  <a:cubicBezTo>
                    <a:pt x="10" y="2"/>
                    <a:pt x="11" y="4"/>
                    <a:pt x="8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9" name="Freeform 3192"/>
            <p:cNvSpPr>
              <a:spLocks/>
            </p:cNvSpPr>
            <p:nvPr/>
          </p:nvSpPr>
          <p:spPr bwMode="auto">
            <a:xfrm>
              <a:off x="2574925" y="354012"/>
              <a:ext cx="79375" cy="26988"/>
            </a:xfrm>
            <a:custGeom>
              <a:avLst/>
              <a:gdLst>
                <a:gd name="T0" fmla="*/ 21 w 21"/>
                <a:gd name="T1" fmla="*/ 3 h 7"/>
                <a:gd name="T2" fmla="*/ 4 w 21"/>
                <a:gd name="T3" fmla="*/ 0 h 7"/>
                <a:gd name="T4" fmla="*/ 21 w 2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7">
                  <a:moveTo>
                    <a:pt x="21" y="3"/>
                  </a:moveTo>
                  <a:cubicBezTo>
                    <a:pt x="20" y="7"/>
                    <a:pt x="0" y="7"/>
                    <a:pt x="4" y="0"/>
                  </a:cubicBezTo>
                  <a:cubicBezTo>
                    <a:pt x="7" y="3"/>
                    <a:pt x="13" y="3"/>
                    <a:pt x="2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0" name="Freeform 3193"/>
            <p:cNvSpPr>
              <a:spLocks/>
            </p:cNvSpPr>
            <p:nvPr/>
          </p:nvSpPr>
          <p:spPr bwMode="auto">
            <a:xfrm>
              <a:off x="2538413" y="-9526"/>
              <a:ext cx="107950" cy="19050"/>
            </a:xfrm>
            <a:custGeom>
              <a:avLst/>
              <a:gdLst>
                <a:gd name="T0" fmla="*/ 29 w 29"/>
                <a:gd name="T1" fmla="*/ 2 h 5"/>
                <a:gd name="T2" fmla="*/ 0 w 29"/>
                <a:gd name="T3" fmla="*/ 3 h 5"/>
                <a:gd name="T4" fmla="*/ 29 w 2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5">
                  <a:moveTo>
                    <a:pt x="29" y="2"/>
                  </a:moveTo>
                  <a:cubicBezTo>
                    <a:pt x="20" y="5"/>
                    <a:pt x="9" y="5"/>
                    <a:pt x="0" y="3"/>
                  </a:cubicBezTo>
                  <a:cubicBezTo>
                    <a:pt x="12" y="0"/>
                    <a:pt x="21" y="1"/>
                    <a:pt x="2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Freeform 3194"/>
            <p:cNvSpPr>
              <a:spLocks/>
            </p:cNvSpPr>
            <p:nvPr/>
          </p:nvSpPr>
          <p:spPr bwMode="auto">
            <a:xfrm>
              <a:off x="2571750" y="188912"/>
              <a:ext cx="68263" cy="26988"/>
            </a:xfrm>
            <a:custGeom>
              <a:avLst/>
              <a:gdLst>
                <a:gd name="T0" fmla="*/ 18 w 18"/>
                <a:gd name="T1" fmla="*/ 0 h 7"/>
                <a:gd name="T2" fmla="*/ 9 w 18"/>
                <a:gd name="T3" fmla="*/ 7 h 7"/>
                <a:gd name="T4" fmla="*/ 0 w 18"/>
                <a:gd name="T5" fmla="*/ 3 h 7"/>
                <a:gd name="T6" fmla="*/ 18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16" y="3"/>
                    <a:pt x="11" y="4"/>
                    <a:pt x="9" y="7"/>
                  </a:cubicBezTo>
                  <a:cubicBezTo>
                    <a:pt x="4" y="7"/>
                    <a:pt x="5" y="3"/>
                    <a:pt x="0" y="3"/>
                  </a:cubicBezTo>
                  <a:cubicBezTo>
                    <a:pt x="4" y="1"/>
                    <a:pt x="11" y="0"/>
                    <a:pt x="1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2" name="Freeform 3195"/>
            <p:cNvSpPr>
              <a:spLocks/>
            </p:cNvSpPr>
            <p:nvPr/>
          </p:nvSpPr>
          <p:spPr bwMode="auto">
            <a:xfrm>
              <a:off x="2508250" y="-107951"/>
              <a:ext cx="134938" cy="23813"/>
            </a:xfrm>
            <a:custGeom>
              <a:avLst/>
              <a:gdLst>
                <a:gd name="T0" fmla="*/ 34 w 36"/>
                <a:gd name="T1" fmla="*/ 0 h 6"/>
                <a:gd name="T2" fmla="*/ 26 w 36"/>
                <a:gd name="T3" fmla="*/ 6 h 6"/>
                <a:gd name="T4" fmla="*/ 34 w 3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6">
                  <a:moveTo>
                    <a:pt x="34" y="0"/>
                  </a:moveTo>
                  <a:cubicBezTo>
                    <a:pt x="36" y="5"/>
                    <a:pt x="26" y="2"/>
                    <a:pt x="26" y="6"/>
                  </a:cubicBezTo>
                  <a:cubicBezTo>
                    <a:pt x="0" y="1"/>
                    <a:pt x="17" y="3"/>
                    <a:pt x="3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3" name="Freeform 3196"/>
            <p:cNvSpPr>
              <a:spLocks/>
            </p:cNvSpPr>
            <p:nvPr/>
          </p:nvSpPr>
          <p:spPr bwMode="auto">
            <a:xfrm>
              <a:off x="2530475" y="-257176"/>
              <a:ext cx="63500" cy="25400"/>
            </a:xfrm>
            <a:custGeom>
              <a:avLst/>
              <a:gdLst>
                <a:gd name="T0" fmla="*/ 13 w 17"/>
                <a:gd name="T1" fmla="*/ 7 h 7"/>
                <a:gd name="T2" fmla="*/ 0 w 17"/>
                <a:gd name="T3" fmla="*/ 3 h 7"/>
                <a:gd name="T4" fmla="*/ 13 w 17"/>
                <a:gd name="T5" fmla="*/ 0 h 7"/>
                <a:gd name="T6" fmla="*/ 13 w 1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13" y="7"/>
                  </a:moveTo>
                  <a:cubicBezTo>
                    <a:pt x="9" y="2"/>
                    <a:pt x="7" y="5"/>
                    <a:pt x="0" y="3"/>
                  </a:cubicBezTo>
                  <a:cubicBezTo>
                    <a:pt x="3" y="1"/>
                    <a:pt x="10" y="2"/>
                    <a:pt x="13" y="0"/>
                  </a:cubicBezTo>
                  <a:cubicBezTo>
                    <a:pt x="17" y="3"/>
                    <a:pt x="13" y="4"/>
                    <a:pt x="1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4" name="Freeform 3197"/>
            <p:cNvSpPr>
              <a:spLocks/>
            </p:cNvSpPr>
            <p:nvPr/>
          </p:nvSpPr>
          <p:spPr bwMode="auto">
            <a:xfrm>
              <a:off x="2522538" y="111125"/>
              <a:ext cx="57150" cy="28575"/>
            </a:xfrm>
            <a:custGeom>
              <a:avLst/>
              <a:gdLst>
                <a:gd name="T0" fmla="*/ 15 w 15"/>
                <a:gd name="T1" fmla="*/ 2 h 8"/>
                <a:gd name="T2" fmla="*/ 0 w 15"/>
                <a:gd name="T3" fmla="*/ 4 h 8"/>
                <a:gd name="T4" fmla="*/ 4 w 15"/>
                <a:gd name="T5" fmla="*/ 1 h 8"/>
                <a:gd name="T6" fmla="*/ 15 w 15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8">
                  <a:moveTo>
                    <a:pt x="15" y="2"/>
                  </a:moveTo>
                  <a:cubicBezTo>
                    <a:pt x="13" y="8"/>
                    <a:pt x="4" y="5"/>
                    <a:pt x="0" y="4"/>
                  </a:cubicBezTo>
                  <a:cubicBezTo>
                    <a:pt x="1" y="3"/>
                    <a:pt x="3" y="2"/>
                    <a:pt x="4" y="1"/>
                  </a:cubicBezTo>
                  <a:cubicBezTo>
                    <a:pt x="9" y="0"/>
                    <a:pt x="9" y="3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5" name="Freeform 3198"/>
            <p:cNvSpPr>
              <a:spLocks/>
            </p:cNvSpPr>
            <p:nvPr/>
          </p:nvSpPr>
          <p:spPr bwMode="auto">
            <a:xfrm>
              <a:off x="2497138" y="61912"/>
              <a:ext cx="66675" cy="36513"/>
            </a:xfrm>
            <a:custGeom>
              <a:avLst/>
              <a:gdLst>
                <a:gd name="T0" fmla="*/ 13 w 18"/>
                <a:gd name="T1" fmla="*/ 6 h 10"/>
                <a:gd name="T2" fmla="*/ 0 w 18"/>
                <a:gd name="T3" fmla="*/ 6 h 10"/>
                <a:gd name="T4" fmla="*/ 13 w 18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13" y="6"/>
                  </a:moveTo>
                  <a:cubicBezTo>
                    <a:pt x="18" y="10"/>
                    <a:pt x="2" y="7"/>
                    <a:pt x="0" y="6"/>
                  </a:cubicBezTo>
                  <a:cubicBezTo>
                    <a:pt x="3" y="0"/>
                    <a:pt x="10" y="8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6" name="Freeform 3199"/>
            <p:cNvSpPr>
              <a:spLocks/>
            </p:cNvSpPr>
            <p:nvPr/>
          </p:nvSpPr>
          <p:spPr bwMode="auto">
            <a:xfrm>
              <a:off x="2489200" y="-107951"/>
              <a:ext cx="49213" cy="23813"/>
            </a:xfrm>
            <a:custGeom>
              <a:avLst/>
              <a:gdLst>
                <a:gd name="T0" fmla="*/ 11 w 13"/>
                <a:gd name="T1" fmla="*/ 2 h 6"/>
                <a:gd name="T2" fmla="*/ 0 w 13"/>
                <a:gd name="T3" fmla="*/ 4 h 6"/>
                <a:gd name="T4" fmla="*/ 11 w 13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1" y="2"/>
                  </a:moveTo>
                  <a:cubicBezTo>
                    <a:pt x="13" y="6"/>
                    <a:pt x="4" y="3"/>
                    <a:pt x="0" y="4"/>
                  </a:cubicBezTo>
                  <a:cubicBezTo>
                    <a:pt x="3" y="0"/>
                    <a:pt x="4" y="1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7" name="Freeform 3200"/>
            <p:cNvSpPr>
              <a:spLocks/>
            </p:cNvSpPr>
            <p:nvPr/>
          </p:nvSpPr>
          <p:spPr bwMode="auto">
            <a:xfrm>
              <a:off x="2414588" y="-603251"/>
              <a:ext cx="112713" cy="34925"/>
            </a:xfrm>
            <a:custGeom>
              <a:avLst/>
              <a:gdLst>
                <a:gd name="T0" fmla="*/ 30 w 30"/>
                <a:gd name="T1" fmla="*/ 4 h 9"/>
                <a:gd name="T2" fmla="*/ 0 w 30"/>
                <a:gd name="T3" fmla="*/ 2 h 9"/>
                <a:gd name="T4" fmla="*/ 30 w 30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9">
                  <a:moveTo>
                    <a:pt x="30" y="4"/>
                  </a:moveTo>
                  <a:cubicBezTo>
                    <a:pt x="24" y="5"/>
                    <a:pt x="4" y="9"/>
                    <a:pt x="0" y="2"/>
                  </a:cubicBezTo>
                  <a:cubicBezTo>
                    <a:pt x="10" y="5"/>
                    <a:pt x="17" y="0"/>
                    <a:pt x="3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Freeform 3201"/>
            <p:cNvSpPr>
              <a:spLocks/>
            </p:cNvSpPr>
            <p:nvPr/>
          </p:nvSpPr>
          <p:spPr bwMode="auto">
            <a:xfrm>
              <a:off x="2478088" y="-433388"/>
              <a:ext cx="41275" cy="17463"/>
            </a:xfrm>
            <a:custGeom>
              <a:avLst/>
              <a:gdLst>
                <a:gd name="T0" fmla="*/ 11 w 11"/>
                <a:gd name="T1" fmla="*/ 2 h 5"/>
                <a:gd name="T2" fmla="*/ 0 w 11"/>
                <a:gd name="T3" fmla="*/ 3 h 5"/>
                <a:gd name="T4" fmla="*/ 11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11" y="5"/>
                    <a:pt x="3" y="3"/>
                    <a:pt x="0" y="3"/>
                  </a:cubicBezTo>
                  <a:cubicBezTo>
                    <a:pt x="0" y="0"/>
                    <a:pt x="9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Freeform 3202"/>
            <p:cNvSpPr>
              <a:spLocks/>
            </p:cNvSpPr>
            <p:nvPr/>
          </p:nvSpPr>
          <p:spPr bwMode="auto">
            <a:xfrm>
              <a:off x="2354263" y="-509588"/>
              <a:ext cx="96838" cy="30163"/>
            </a:xfrm>
            <a:custGeom>
              <a:avLst/>
              <a:gdLst>
                <a:gd name="T0" fmla="*/ 26 w 26"/>
                <a:gd name="T1" fmla="*/ 3 h 8"/>
                <a:gd name="T2" fmla="*/ 0 w 26"/>
                <a:gd name="T3" fmla="*/ 2 h 8"/>
                <a:gd name="T4" fmla="*/ 26 w 26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8">
                  <a:moveTo>
                    <a:pt x="26" y="3"/>
                  </a:moveTo>
                  <a:cubicBezTo>
                    <a:pt x="19" y="7"/>
                    <a:pt x="4" y="8"/>
                    <a:pt x="0" y="2"/>
                  </a:cubicBezTo>
                  <a:cubicBezTo>
                    <a:pt x="6" y="2"/>
                    <a:pt x="16" y="0"/>
                    <a:pt x="2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3203"/>
            <p:cNvSpPr>
              <a:spLocks/>
            </p:cNvSpPr>
            <p:nvPr/>
          </p:nvSpPr>
          <p:spPr bwMode="auto">
            <a:xfrm>
              <a:off x="2414588" y="-155576"/>
              <a:ext cx="36513" cy="22225"/>
            </a:xfrm>
            <a:custGeom>
              <a:avLst/>
              <a:gdLst>
                <a:gd name="T0" fmla="*/ 9 w 10"/>
                <a:gd name="T1" fmla="*/ 0 h 6"/>
                <a:gd name="T2" fmla="*/ 4 w 10"/>
                <a:gd name="T3" fmla="*/ 5 h 6"/>
                <a:gd name="T4" fmla="*/ 9 w 1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9" y="0"/>
                  </a:moveTo>
                  <a:cubicBezTo>
                    <a:pt x="10" y="4"/>
                    <a:pt x="8" y="6"/>
                    <a:pt x="4" y="5"/>
                  </a:cubicBezTo>
                  <a:cubicBezTo>
                    <a:pt x="0" y="3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3204"/>
            <p:cNvSpPr>
              <a:spLocks/>
            </p:cNvSpPr>
            <p:nvPr/>
          </p:nvSpPr>
          <p:spPr bwMode="auto">
            <a:xfrm>
              <a:off x="2365375" y="-427038"/>
              <a:ext cx="79375" cy="23813"/>
            </a:xfrm>
            <a:custGeom>
              <a:avLst/>
              <a:gdLst>
                <a:gd name="T0" fmla="*/ 21 w 21"/>
                <a:gd name="T1" fmla="*/ 0 h 6"/>
                <a:gd name="T2" fmla="*/ 2 w 21"/>
                <a:gd name="T3" fmla="*/ 0 h 6"/>
                <a:gd name="T4" fmla="*/ 21 w 2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">
                  <a:moveTo>
                    <a:pt x="21" y="0"/>
                  </a:moveTo>
                  <a:cubicBezTo>
                    <a:pt x="19" y="3"/>
                    <a:pt x="0" y="6"/>
                    <a:pt x="2" y="0"/>
                  </a:cubicBezTo>
                  <a:cubicBezTo>
                    <a:pt x="8" y="0"/>
                    <a:pt x="14" y="0"/>
                    <a:pt x="2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3205"/>
            <p:cNvSpPr>
              <a:spLocks/>
            </p:cNvSpPr>
            <p:nvPr/>
          </p:nvSpPr>
          <p:spPr bwMode="auto">
            <a:xfrm>
              <a:off x="2301875" y="-254001"/>
              <a:ext cx="85725" cy="33338"/>
            </a:xfrm>
            <a:custGeom>
              <a:avLst/>
              <a:gdLst>
                <a:gd name="T0" fmla="*/ 23 w 23"/>
                <a:gd name="T1" fmla="*/ 3 h 9"/>
                <a:gd name="T2" fmla="*/ 0 w 23"/>
                <a:gd name="T3" fmla="*/ 5 h 9"/>
                <a:gd name="T4" fmla="*/ 23 w 23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9">
                  <a:moveTo>
                    <a:pt x="23" y="3"/>
                  </a:moveTo>
                  <a:cubicBezTo>
                    <a:pt x="19" y="9"/>
                    <a:pt x="6" y="3"/>
                    <a:pt x="0" y="5"/>
                  </a:cubicBezTo>
                  <a:cubicBezTo>
                    <a:pt x="1" y="0"/>
                    <a:pt x="16" y="4"/>
                    <a:pt x="2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3206"/>
            <p:cNvSpPr>
              <a:spLocks/>
            </p:cNvSpPr>
            <p:nvPr/>
          </p:nvSpPr>
          <p:spPr bwMode="auto">
            <a:xfrm>
              <a:off x="2308225" y="287337"/>
              <a:ext cx="68263" cy="36513"/>
            </a:xfrm>
            <a:custGeom>
              <a:avLst/>
              <a:gdLst>
                <a:gd name="T0" fmla="*/ 18 w 18"/>
                <a:gd name="T1" fmla="*/ 4 h 10"/>
                <a:gd name="T2" fmla="*/ 3 w 18"/>
                <a:gd name="T3" fmla="*/ 6 h 10"/>
                <a:gd name="T4" fmla="*/ 18 w 18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18" y="4"/>
                  </a:moveTo>
                  <a:cubicBezTo>
                    <a:pt x="17" y="10"/>
                    <a:pt x="5" y="3"/>
                    <a:pt x="3" y="6"/>
                  </a:cubicBezTo>
                  <a:cubicBezTo>
                    <a:pt x="0" y="0"/>
                    <a:pt x="13" y="6"/>
                    <a:pt x="1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3207"/>
            <p:cNvSpPr>
              <a:spLocks/>
            </p:cNvSpPr>
            <p:nvPr/>
          </p:nvSpPr>
          <p:spPr bwMode="auto">
            <a:xfrm>
              <a:off x="2324100" y="-647701"/>
              <a:ext cx="49213" cy="19050"/>
            </a:xfrm>
            <a:custGeom>
              <a:avLst/>
              <a:gdLst>
                <a:gd name="T0" fmla="*/ 12 w 13"/>
                <a:gd name="T1" fmla="*/ 1 h 5"/>
                <a:gd name="T2" fmla="*/ 0 w 13"/>
                <a:gd name="T3" fmla="*/ 3 h 5"/>
                <a:gd name="T4" fmla="*/ 12 w 1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2" y="1"/>
                  </a:moveTo>
                  <a:cubicBezTo>
                    <a:pt x="13" y="5"/>
                    <a:pt x="4" y="2"/>
                    <a:pt x="0" y="3"/>
                  </a:cubicBezTo>
                  <a:cubicBezTo>
                    <a:pt x="1" y="0"/>
                    <a:pt x="7" y="1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3208"/>
            <p:cNvSpPr>
              <a:spLocks/>
            </p:cNvSpPr>
            <p:nvPr/>
          </p:nvSpPr>
          <p:spPr bwMode="auto">
            <a:xfrm>
              <a:off x="2282825" y="-61913"/>
              <a:ext cx="82550" cy="33338"/>
            </a:xfrm>
            <a:custGeom>
              <a:avLst/>
              <a:gdLst>
                <a:gd name="T0" fmla="*/ 22 w 22"/>
                <a:gd name="T1" fmla="*/ 5 h 9"/>
                <a:gd name="T2" fmla="*/ 22 w 22"/>
                <a:gd name="T3" fmla="*/ 9 h 9"/>
                <a:gd name="T4" fmla="*/ 11 w 22"/>
                <a:gd name="T5" fmla="*/ 9 h 9"/>
                <a:gd name="T6" fmla="*/ 3 w 22"/>
                <a:gd name="T7" fmla="*/ 2 h 9"/>
                <a:gd name="T8" fmla="*/ 22 w 22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22" y="5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18" y="9"/>
                    <a:pt x="14" y="9"/>
                    <a:pt x="11" y="9"/>
                  </a:cubicBezTo>
                  <a:cubicBezTo>
                    <a:pt x="17" y="4"/>
                    <a:pt x="0" y="8"/>
                    <a:pt x="3" y="2"/>
                  </a:cubicBezTo>
                  <a:cubicBezTo>
                    <a:pt x="15" y="0"/>
                    <a:pt x="14" y="8"/>
                    <a:pt x="2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3209"/>
            <p:cNvSpPr>
              <a:spLocks/>
            </p:cNvSpPr>
            <p:nvPr/>
          </p:nvSpPr>
          <p:spPr bwMode="auto">
            <a:xfrm>
              <a:off x="2282825" y="-207963"/>
              <a:ext cx="60325" cy="17463"/>
            </a:xfrm>
            <a:custGeom>
              <a:avLst/>
              <a:gdLst>
                <a:gd name="T0" fmla="*/ 15 w 16"/>
                <a:gd name="T1" fmla="*/ 0 h 5"/>
                <a:gd name="T2" fmla="*/ 0 w 16"/>
                <a:gd name="T3" fmla="*/ 2 h 5"/>
                <a:gd name="T4" fmla="*/ 15 w 1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5">
                  <a:moveTo>
                    <a:pt x="15" y="0"/>
                  </a:moveTo>
                  <a:cubicBezTo>
                    <a:pt x="16" y="5"/>
                    <a:pt x="4" y="1"/>
                    <a:pt x="0" y="2"/>
                  </a:cubicBezTo>
                  <a:cubicBezTo>
                    <a:pt x="3" y="0"/>
                    <a:pt x="10" y="1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3210"/>
            <p:cNvSpPr>
              <a:spLocks/>
            </p:cNvSpPr>
            <p:nvPr/>
          </p:nvSpPr>
          <p:spPr bwMode="auto">
            <a:xfrm>
              <a:off x="2286000" y="354012"/>
              <a:ext cx="34925" cy="22225"/>
            </a:xfrm>
            <a:custGeom>
              <a:avLst/>
              <a:gdLst>
                <a:gd name="T0" fmla="*/ 0 w 9"/>
                <a:gd name="T1" fmla="*/ 4 h 6"/>
                <a:gd name="T2" fmla="*/ 9 w 9"/>
                <a:gd name="T3" fmla="*/ 2 h 6"/>
                <a:gd name="T4" fmla="*/ 0 w 9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0"/>
                    <a:pt x="7" y="1"/>
                    <a:pt x="9" y="2"/>
                  </a:cubicBezTo>
                  <a:cubicBezTo>
                    <a:pt x="9" y="6"/>
                    <a:pt x="2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3211"/>
            <p:cNvSpPr>
              <a:spLocks/>
            </p:cNvSpPr>
            <p:nvPr/>
          </p:nvSpPr>
          <p:spPr bwMode="auto">
            <a:xfrm>
              <a:off x="2200275" y="-592138"/>
              <a:ext cx="55563" cy="19050"/>
            </a:xfrm>
            <a:custGeom>
              <a:avLst/>
              <a:gdLst>
                <a:gd name="T0" fmla="*/ 15 w 15"/>
                <a:gd name="T1" fmla="*/ 1 h 5"/>
                <a:gd name="T2" fmla="*/ 0 w 15"/>
                <a:gd name="T3" fmla="*/ 0 h 5"/>
                <a:gd name="T4" fmla="*/ 15 w 15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1"/>
                  </a:moveTo>
                  <a:cubicBezTo>
                    <a:pt x="10" y="3"/>
                    <a:pt x="1" y="5"/>
                    <a:pt x="0" y="0"/>
                  </a:cubicBezTo>
                  <a:cubicBezTo>
                    <a:pt x="5" y="0"/>
                    <a:pt x="9" y="2"/>
                    <a:pt x="15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3212"/>
            <p:cNvSpPr>
              <a:spLocks/>
            </p:cNvSpPr>
            <p:nvPr/>
          </p:nvSpPr>
          <p:spPr bwMode="auto">
            <a:xfrm>
              <a:off x="2189163" y="163512"/>
              <a:ext cx="55563" cy="30163"/>
            </a:xfrm>
            <a:custGeom>
              <a:avLst/>
              <a:gdLst>
                <a:gd name="T0" fmla="*/ 15 w 15"/>
                <a:gd name="T1" fmla="*/ 3 h 8"/>
                <a:gd name="T2" fmla="*/ 0 w 15"/>
                <a:gd name="T3" fmla="*/ 4 h 8"/>
                <a:gd name="T4" fmla="*/ 15 w 15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5" y="3"/>
                  </a:moveTo>
                  <a:cubicBezTo>
                    <a:pt x="13" y="8"/>
                    <a:pt x="8" y="3"/>
                    <a:pt x="0" y="4"/>
                  </a:cubicBezTo>
                  <a:cubicBezTo>
                    <a:pt x="1" y="0"/>
                    <a:pt x="11" y="2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3213"/>
            <p:cNvSpPr>
              <a:spLocks/>
            </p:cNvSpPr>
            <p:nvPr/>
          </p:nvSpPr>
          <p:spPr bwMode="auto">
            <a:xfrm>
              <a:off x="2166938" y="-58738"/>
              <a:ext cx="74613" cy="22225"/>
            </a:xfrm>
            <a:custGeom>
              <a:avLst/>
              <a:gdLst>
                <a:gd name="T0" fmla="*/ 20 w 20"/>
                <a:gd name="T1" fmla="*/ 2 h 6"/>
                <a:gd name="T2" fmla="*/ 1 w 20"/>
                <a:gd name="T3" fmla="*/ 1 h 6"/>
                <a:gd name="T4" fmla="*/ 20 w 20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20" y="2"/>
                  </a:moveTo>
                  <a:cubicBezTo>
                    <a:pt x="18" y="4"/>
                    <a:pt x="0" y="6"/>
                    <a:pt x="1" y="1"/>
                  </a:cubicBezTo>
                  <a:cubicBezTo>
                    <a:pt x="11" y="2"/>
                    <a:pt x="13" y="0"/>
                    <a:pt x="2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3214"/>
            <p:cNvSpPr>
              <a:spLocks/>
            </p:cNvSpPr>
            <p:nvPr/>
          </p:nvSpPr>
          <p:spPr bwMode="auto">
            <a:xfrm>
              <a:off x="2208213" y="323850"/>
              <a:ext cx="30163" cy="26988"/>
            </a:xfrm>
            <a:custGeom>
              <a:avLst/>
              <a:gdLst>
                <a:gd name="T0" fmla="*/ 8 w 8"/>
                <a:gd name="T1" fmla="*/ 0 h 7"/>
                <a:gd name="T2" fmla="*/ 3 w 8"/>
                <a:gd name="T3" fmla="*/ 6 h 7"/>
                <a:gd name="T4" fmla="*/ 8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0"/>
                  </a:moveTo>
                  <a:cubicBezTo>
                    <a:pt x="8" y="4"/>
                    <a:pt x="8" y="7"/>
                    <a:pt x="3" y="6"/>
                  </a:cubicBezTo>
                  <a:cubicBezTo>
                    <a:pt x="0" y="4"/>
                    <a:pt x="3" y="1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3215"/>
            <p:cNvSpPr>
              <a:spLocks/>
            </p:cNvSpPr>
            <p:nvPr/>
          </p:nvSpPr>
          <p:spPr bwMode="auto">
            <a:xfrm>
              <a:off x="2143125" y="-433388"/>
              <a:ext cx="71438" cy="30163"/>
            </a:xfrm>
            <a:custGeom>
              <a:avLst/>
              <a:gdLst>
                <a:gd name="T0" fmla="*/ 19 w 19"/>
                <a:gd name="T1" fmla="*/ 3 h 8"/>
                <a:gd name="T2" fmla="*/ 0 w 19"/>
                <a:gd name="T3" fmla="*/ 5 h 8"/>
                <a:gd name="T4" fmla="*/ 19 w 19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8">
                  <a:moveTo>
                    <a:pt x="19" y="3"/>
                  </a:moveTo>
                  <a:cubicBezTo>
                    <a:pt x="14" y="8"/>
                    <a:pt x="7" y="4"/>
                    <a:pt x="0" y="5"/>
                  </a:cubicBezTo>
                  <a:cubicBezTo>
                    <a:pt x="3" y="0"/>
                    <a:pt x="11" y="3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3216"/>
            <p:cNvSpPr>
              <a:spLocks/>
            </p:cNvSpPr>
            <p:nvPr/>
          </p:nvSpPr>
          <p:spPr bwMode="auto">
            <a:xfrm>
              <a:off x="2125663" y="-652463"/>
              <a:ext cx="41275" cy="23813"/>
            </a:xfrm>
            <a:custGeom>
              <a:avLst/>
              <a:gdLst>
                <a:gd name="T0" fmla="*/ 9 w 11"/>
                <a:gd name="T1" fmla="*/ 1 h 6"/>
                <a:gd name="T2" fmla="*/ 0 w 11"/>
                <a:gd name="T3" fmla="*/ 4 h 6"/>
                <a:gd name="T4" fmla="*/ 9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9" y="1"/>
                  </a:moveTo>
                  <a:cubicBezTo>
                    <a:pt x="11" y="6"/>
                    <a:pt x="3" y="3"/>
                    <a:pt x="0" y="4"/>
                  </a:cubicBezTo>
                  <a:cubicBezTo>
                    <a:pt x="2" y="1"/>
                    <a:pt x="4" y="0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3217"/>
            <p:cNvSpPr>
              <a:spLocks/>
            </p:cNvSpPr>
            <p:nvPr/>
          </p:nvSpPr>
          <p:spPr bwMode="auto">
            <a:xfrm>
              <a:off x="2117725" y="-468313"/>
              <a:ext cx="41275" cy="23813"/>
            </a:xfrm>
            <a:custGeom>
              <a:avLst/>
              <a:gdLst>
                <a:gd name="T0" fmla="*/ 11 w 11"/>
                <a:gd name="T1" fmla="*/ 3 h 6"/>
                <a:gd name="T2" fmla="*/ 0 w 11"/>
                <a:gd name="T3" fmla="*/ 4 h 6"/>
                <a:gd name="T4" fmla="*/ 11 w 11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3"/>
                  </a:moveTo>
                  <a:cubicBezTo>
                    <a:pt x="8" y="6"/>
                    <a:pt x="5" y="5"/>
                    <a:pt x="0" y="4"/>
                  </a:cubicBezTo>
                  <a:cubicBezTo>
                    <a:pt x="0" y="0"/>
                    <a:pt x="9" y="1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3218"/>
            <p:cNvSpPr>
              <a:spLocks/>
            </p:cNvSpPr>
            <p:nvPr/>
          </p:nvSpPr>
          <p:spPr bwMode="auto">
            <a:xfrm>
              <a:off x="2054225" y="-606426"/>
              <a:ext cx="77788" cy="25400"/>
            </a:xfrm>
            <a:custGeom>
              <a:avLst/>
              <a:gdLst>
                <a:gd name="T0" fmla="*/ 21 w 21"/>
                <a:gd name="T1" fmla="*/ 7 h 7"/>
                <a:gd name="T2" fmla="*/ 0 w 21"/>
                <a:gd name="T3" fmla="*/ 7 h 7"/>
                <a:gd name="T4" fmla="*/ 19 w 21"/>
                <a:gd name="T5" fmla="*/ 2 h 7"/>
                <a:gd name="T6" fmla="*/ 21 w 21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7">
                  <a:moveTo>
                    <a:pt x="21" y="7"/>
                  </a:moveTo>
                  <a:cubicBezTo>
                    <a:pt x="11" y="7"/>
                    <a:pt x="10" y="7"/>
                    <a:pt x="0" y="7"/>
                  </a:cubicBezTo>
                  <a:cubicBezTo>
                    <a:pt x="2" y="0"/>
                    <a:pt x="12" y="7"/>
                    <a:pt x="19" y="2"/>
                  </a:cubicBezTo>
                  <a:cubicBezTo>
                    <a:pt x="20" y="3"/>
                    <a:pt x="21" y="5"/>
                    <a:pt x="2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3219"/>
            <p:cNvSpPr>
              <a:spLocks/>
            </p:cNvSpPr>
            <p:nvPr/>
          </p:nvSpPr>
          <p:spPr bwMode="auto">
            <a:xfrm>
              <a:off x="2046288" y="-438151"/>
              <a:ext cx="82550" cy="34925"/>
            </a:xfrm>
            <a:custGeom>
              <a:avLst/>
              <a:gdLst>
                <a:gd name="T0" fmla="*/ 22 w 22"/>
                <a:gd name="T1" fmla="*/ 2 h 9"/>
                <a:gd name="T2" fmla="*/ 22 w 22"/>
                <a:gd name="T3" fmla="*/ 6 h 9"/>
                <a:gd name="T4" fmla="*/ 0 w 22"/>
                <a:gd name="T5" fmla="*/ 8 h 9"/>
                <a:gd name="T6" fmla="*/ 22 w 22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22" y="2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12" y="9"/>
                    <a:pt x="10" y="9"/>
                    <a:pt x="0" y="8"/>
                  </a:cubicBezTo>
                  <a:cubicBezTo>
                    <a:pt x="3" y="1"/>
                    <a:pt x="12" y="0"/>
                    <a:pt x="2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3220"/>
            <p:cNvSpPr>
              <a:spLocks/>
            </p:cNvSpPr>
            <p:nvPr/>
          </p:nvSpPr>
          <p:spPr bwMode="auto">
            <a:xfrm>
              <a:off x="1971675" y="-647701"/>
              <a:ext cx="146050" cy="22225"/>
            </a:xfrm>
            <a:custGeom>
              <a:avLst/>
              <a:gdLst>
                <a:gd name="T0" fmla="*/ 39 w 39"/>
                <a:gd name="T1" fmla="*/ 2 h 6"/>
                <a:gd name="T2" fmla="*/ 0 w 39"/>
                <a:gd name="T3" fmla="*/ 3 h 6"/>
                <a:gd name="T4" fmla="*/ 39 w 39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6">
                  <a:moveTo>
                    <a:pt x="39" y="2"/>
                  </a:moveTo>
                  <a:cubicBezTo>
                    <a:pt x="27" y="6"/>
                    <a:pt x="12" y="3"/>
                    <a:pt x="0" y="3"/>
                  </a:cubicBezTo>
                  <a:cubicBezTo>
                    <a:pt x="15" y="1"/>
                    <a:pt x="26" y="0"/>
                    <a:pt x="3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3221"/>
            <p:cNvSpPr>
              <a:spLocks/>
            </p:cNvSpPr>
            <p:nvPr/>
          </p:nvSpPr>
          <p:spPr bwMode="auto">
            <a:xfrm>
              <a:off x="2065338" y="298450"/>
              <a:ext cx="49213" cy="33338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6 w 13"/>
                <a:gd name="T5" fmla="*/ 0 h 9"/>
                <a:gd name="T6" fmla="*/ 13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9" y="4"/>
                    <a:pt x="7" y="8"/>
                    <a:pt x="0" y="9"/>
                  </a:cubicBezTo>
                  <a:cubicBezTo>
                    <a:pt x="2" y="7"/>
                    <a:pt x="4" y="4"/>
                    <a:pt x="6" y="0"/>
                  </a:cubicBezTo>
                  <a:cubicBezTo>
                    <a:pt x="8" y="0"/>
                    <a:pt x="10" y="0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Freeform 3222"/>
            <p:cNvSpPr>
              <a:spLocks/>
            </p:cNvSpPr>
            <p:nvPr/>
          </p:nvSpPr>
          <p:spPr bwMode="auto">
            <a:xfrm>
              <a:off x="2049463" y="-628651"/>
              <a:ext cx="52388" cy="17463"/>
            </a:xfrm>
            <a:custGeom>
              <a:avLst/>
              <a:gdLst>
                <a:gd name="T0" fmla="*/ 14 w 14"/>
                <a:gd name="T1" fmla="*/ 2 h 5"/>
                <a:gd name="T2" fmla="*/ 0 w 14"/>
                <a:gd name="T3" fmla="*/ 3 h 5"/>
                <a:gd name="T4" fmla="*/ 14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1" y="3"/>
                    <a:pt x="2" y="5"/>
                    <a:pt x="0" y="3"/>
                  </a:cubicBezTo>
                  <a:cubicBezTo>
                    <a:pt x="3" y="1"/>
                    <a:pt x="11" y="0"/>
                    <a:pt x="1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Freeform 3223"/>
            <p:cNvSpPr>
              <a:spLocks/>
            </p:cNvSpPr>
            <p:nvPr/>
          </p:nvSpPr>
          <p:spPr bwMode="auto">
            <a:xfrm>
              <a:off x="2046288" y="-96838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6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11" y="8"/>
                    <a:pt x="0" y="8"/>
                    <a:pt x="0" y="6"/>
                  </a:cubicBezTo>
                  <a:cubicBezTo>
                    <a:pt x="0" y="0"/>
                    <a:pt x="8" y="5"/>
                    <a:pt x="1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Freeform 3224"/>
            <p:cNvSpPr>
              <a:spLocks/>
            </p:cNvSpPr>
            <p:nvPr/>
          </p:nvSpPr>
          <p:spPr bwMode="auto">
            <a:xfrm>
              <a:off x="1900238" y="117475"/>
              <a:ext cx="165100" cy="52388"/>
            </a:xfrm>
            <a:custGeom>
              <a:avLst/>
              <a:gdLst>
                <a:gd name="T0" fmla="*/ 44 w 44"/>
                <a:gd name="T1" fmla="*/ 7 h 14"/>
                <a:gd name="T2" fmla="*/ 0 w 44"/>
                <a:gd name="T3" fmla="*/ 9 h 14"/>
                <a:gd name="T4" fmla="*/ 44 w 44"/>
                <a:gd name="T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4">
                  <a:moveTo>
                    <a:pt x="44" y="7"/>
                  </a:moveTo>
                  <a:cubicBezTo>
                    <a:pt x="36" y="14"/>
                    <a:pt x="13" y="9"/>
                    <a:pt x="0" y="9"/>
                  </a:cubicBezTo>
                  <a:cubicBezTo>
                    <a:pt x="13" y="0"/>
                    <a:pt x="20" y="10"/>
                    <a:pt x="4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Freeform 3225"/>
            <p:cNvSpPr>
              <a:spLocks/>
            </p:cNvSpPr>
            <p:nvPr/>
          </p:nvSpPr>
          <p:spPr bwMode="auto">
            <a:xfrm>
              <a:off x="2005013" y="-430213"/>
              <a:ext cx="38100" cy="22225"/>
            </a:xfrm>
            <a:custGeom>
              <a:avLst/>
              <a:gdLst>
                <a:gd name="T0" fmla="*/ 9 w 10"/>
                <a:gd name="T1" fmla="*/ 6 h 6"/>
                <a:gd name="T2" fmla="*/ 0 w 10"/>
                <a:gd name="T3" fmla="*/ 4 h 6"/>
                <a:gd name="T4" fmla="*/ 6 w 10"/>
                <a:gd name="T5" fmla="*/ 0 h 6"/>
                <a:gd name="T6" fmla="*/ 9 w 10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9" y="6"/>
                  </a:moveTo>
                  <a:cubicBezTo>
                    <a:pt x="5" y="6"/>
                    <a:pt x="2" y="5"/>
                    <a:pt x="0" y="4"/>
                  </a:cubicBezTo>
                  <a:cubicBezTo>
                    <a:pt x="0" y="2"/>
                    <a:pt x="6" y="3"/>
                    <a:pt x="6" y="0"/>
                  </a:cubicBezTo>
                  <a:cubicBezTo>
                    <a:pt x="9" y="1"/>
                    <a:pt x="10" y="3"/>
                    <a:pt x="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3226"/>
            <p:cNvSpPr>
              <a:spLocks/>
            </p:cNvSpPr>
            <p:nvPr/>
          </p:nvSpPr>
          <p:spPr bwMode="auto">
            <a:xfrm>
              <a:off x="1782763" y="-20638"/>
              <a:ext cx="255588" cy="49213"/>
            </a:xfrm>
            <a:custGeom>
              <a:avLst/>
              <a:gdLst>
                <a:gd name="T0" fmla="*/ 68 w 68"/>
                <a:gd name="T1" fmla="*/ 4 h 13"/>
                <a:gd name="T2" fmla="*/ 62 w 68"/>
                <a:gd name="T3" fmla="*/ 13 h 13"/>
                <a:gd name="T4" fmla="*/ 61 w 68"/>
                <a:gd name="T5" fmla="*/ 6 h 13"/>
                <a:gd name="T6" fmla="*/ 0 w 68"/>
                <a:gd name="T7" fmla="*/ 6 h 13"/>
                <a:gd name="T8" fmla="*/ 68 w 68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3">
                  <a:moveTo>
                    <a:pt x="68" y="4"/>
                  </a:moveTo>
                  <a:cubicBezTo>
                    <a:pt x="66" y="7"/>
                    <a:pt x="65" y="10"/>
                    <a:pt x="62" y="13"/>
                  </a:cubicBezTo>
                  <a:cubicBezTo>
                    <a:pt x="54" y="13"/>
                    <a:pt x="63" y="10"/>
                    <a:pt x="61" y="6"/>
                  </a:cubicBezTo>
                  <a:cubicBezTo>
                    <a:pt x="35" y="9"/>
                    <a:pt x="17" y="8"/>
                    <a:pt x="0" y="6"/>
                  </a:cubicBezTo>
                  <a:cubicBezTo>
                    <a:pt x="18" y="0"/>
                    <a:pt x="44" y="6"/>
                    <a:pt x="6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3227"/>
            <p:cNvSpPr>
              <a:spLocks/>
            </p:cNvSpPr>
            <p:nvPr/>
          </p:nvSpPr>
          <p:spPr bwMode="auto">
            <a:xfrm>
              <a:off x="1971675" y="-688976"/>
              <a:ext cx="41275" cy="33338"/>
            </a:xfrm>
            <a:custGeom>
              <a:avLst/>
              <a:gdLst>
                <a:gd name="T0" fmla="*/ 11 w 11"/>
                <a:gd name="T1" fmla="*/ 1 h 9"/>
                <a:gd name="T2" fmla="*/ 11 w 11"/>
                <a:gd name="T3" fmla="*/ 5 h 9"/>
                <a:gd name="T4" fmla="*/ 4 w 11"/>
                <a:gd name="T5" fmla="*/ 9 h 9"/>
                <a:gd name="T6" fmla="*/ 11 w 11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1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5" y="4"/>
                    <a:pt x="6" y="7"/>
                    <a:pt x="4" y="9"/>
                  </a:cubicBezTo>
                  <a:cubicBezTo>
                    <a:pt x="0" y="7"/>
                    <a:pt x="6" y="0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Freeform 3228"/>
            <p:cNvSpPr>
              <a:spLocks/>
            </p:cNvSpPr>
            <p:nvPr/>
          </p:nvSpPr>
          <p:spPr bwMode="auto">
            <a:xfrm>
              <a:off x="1949450" y="-430213"/>
              <a:ext cx="47625" cy="26988"/>
            </a:xfrm>
            <a:custGeom>
              <a:avLst/>
              <a:gdLst>
                <a:gd name="T0" fmla="*/ 13 w 13"/>
                <a:gd name="T1" fmla="*/ 3 h 7"/>
                <a:gd name="T2" fmla="*/ 6 w 13"/>
                <a:gd name="T3" fmla="*/ 4 h 7"/>
                <a:gd name="T4" fmla="*/ 0 w 13"/>
                <a:gd name="T5" fmla="*/ 7 h 7"/>
                <a:gd name="T6" fmla="*/ 4 w 13"/>
                <a:gd name="T7" fmla="*/ 0 h 7"/>
                <a:gd name="T8" fmla="*/ 13 w 1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13" y="3"/>
                  </a:moveTo>
                  <a:cubicBezTo>
                    <a:pt x="12" y="7"/>
                    <a:pt x="11" y="4"/>
                    <a:pt x="6" y="4"/>
                  </a:cubicBezTo>
                  <a:cubicBezTo>
                    <a:pt x="4" y="5"/>
                    <a:pt x="4" y="7"/>
                    <a:pt x="0" y="7"/>
                  </a:cubicBezTo>
                  <a:cubicBezTo>
                    <a:pt x="0" y="3"/>
                    <a:pt x="3" y="3"/>
                    <a:pt x="4" y="0"/>
                  </a:cubicBezTo>
                  <a:cubicBezTo>
                    <a:pt x="9" y="0"/>
                    <a:pt x="10" y="2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3229"/>
            <p:cNvSpPr>
              <a:spLocks/>
            </p:cNvSpPr>
            <p:nvPr/>
          </p:nvSpPr>
          <p:spPr bwMode="auto">
            <a:xfrm>
              <a:off x="1895475" y="-377826"/>
              <a:ext cx="95250" cy="26988"/>
            </a:xfrm>
            <a:custGeom>
              <a:avLst/>
              <a:gdLst>
                <a:gd name="T0" fmla="*/ 25 w 25"/>
                <a:gd name="T1" fmla="*/ 3 h 7"/>
                <a:gd name="T2" fmla="*/ 0 w 25"/>
                <a:gd name="T3" fmla="*/ 6 h 7"/>
                <a:gd name="T4" fmla="*/ 25 w 25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7">
                  <a:moveTo>
                    <a:pt x="25" y="3"/>
                  </a:moveTo>
                  <a:cubicBezTo>
                    <a:pt x="21" y="7"/>
                    <a:pt x="9" y="5"/>
                    <a:pt x="0" y="6"/>
                  </a:cubicBezTo>
                  <a:cubicBezTo>
                    <a:pt x="4" y="0"/>
                    <a:pt x="17" y="3"/>
                    <a:pt x="2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3230"/>
            <p:cNvSpPr>
              <a:spLocks/>
            </p:cNvSpPr>
            <p:nvPr/>
          </p:nvSpPr>
          <p:spPr bwMode="auto">
            <a:xfrm>
              <a:off x="1960563" y="339725"/>
              <a:ext cx="22225" cy="19050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5 h 5"/>
                <a:gd name="T4" fmla="*/ 0 w 6"/>
                <a:gd name="T5" fmla="*/ 0 h 5"/>
                <a:gd name="T6" fmla="*/ 6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cubicBezTo>
                    <a:pt x="6" y="1"/>
                    <a:pt x="6" y="3"/>
                    <a:pt x="6" y="5"/>
                  </a:cubicBezTo>
                  <a:cubicBezTo>
                    <a:pt x="1" y="5"/>
                    <a:pt x="1" y="2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Freeform 3231"/>
            <p:cNvSpPr>
              <a:spLocks/>
            </p:cNvSpPr>
            <p:nvPr/>
          </p:nvSpPr>
          <p:spPr bwMode="auto">
            <a:xfrm>
              <a:off x="1854200" y="-652463"/>
              <a:ext cx="57150" cy="19050"/>
            </a:xfrm>
            <a:custGeom>
              <a:avLst/>
              <a:gdLst>
                <a:gd name="T0" fmla="*/ 15 w 15"/>
                <a:gd name="T1" fmla="*/ 2 h 5"/>
                <a:gd name="T2" fmla="*/ 2 w 15"/>
                <a:gd name="T3" fmla="*/ 5 h 5"/>
                <a:gd name="T4" fmla="*/ 15 w 1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2"/>
                  </a:moveTo>
                  <a:cubicBezTo>
                    <a:pt x="12" y="4"/>
                    <a:pt x="7" y="5"/>
                    <a:pt x="2" y="5"/>
                  </a:cubicBezTo>
                  <a:cubicBezTo>
                    <a:pt x="0" y="0"/>
                    <a:pt x="10" y="3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Freeform 3232"/>
            <p:cNvSpPr>
              <a:spLocks/>
            </p:cNvSpPr>
            <p:nvPr/>
          </p:nvSpPr>
          <p:spPr bwMode="auto">
            <a:xfrm>
              <a:off x="1754188" y="271462"/>
              <a:ext cx="115888" cy="38100"/>
            </a:xfrm>
            <a:custGeom>
              <a:avLst/>
              <a:gdLst>
                <a:gd name="T0" fmla="*/ 31 w 31"/>
                <a:gd name="T1" fmla="*/ 6 h 10"/>
                <a:gd name="T2" fmla="*/ 6 w 31"/>
                <a:gd name="T3" fmla="*/ 10 h 10"/>
                <a:gd name="T4" fmla="*/ 4 w 31"/>
                <a:gd name="T5" fmla="*/ 3 h 10"/>
                <a:gd name="T6" fmla="*/ 9 w 31"/>
                <a:gd name="T7" fmla="*/ 7 h 10"/>
                <a:gd name="T8" fmla="*/ 31 w 3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31" y="6"/>
                  </a:moveTo>
                  <a:cubicBezTo>
                    <a:pt x="21" y="8"/>
                    <a:pt x="17" y="8"/>
                    <a:pt x="6" y="10"/>
                  </a:cubicBezTo>
                  <a:cubicBezTo>
                    <a:pt x="5" y="7"/>
                    <a:pt x="0" y="5"/>
                    <a:pt x="4" y="3"/>
                  </a:cubicBezTo>
                  <a:cubicBezTo>
                    <a:pt x="9" y="2"/>
                    <a:pt x="10" y="4"/>
                    <a:pt x="9" y="7"/>
                  </a:cubicBezTo>
                  <a:cubicBezTo>
                    <a:pt x="15" y="0"/>
                    <a:pt x="25" y="5"/>
                    <a:pt x="3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Freeform 3233"/>
            <p:cNvSpPr>
              <a:spLocks/>
            </p:cNvSpPr>
            <p:nvPr/>
          </p:nvSpPr>
          <p:spPr bwMode="auto">
            <a:xfrm>
              <a:off x="1831975" y="-419101"/>
              <a:ext cx="41275" cy="19050"/>
            </a:xfrm>
            <a:custGeom>
              <a:avLst/>
              <a:gdLst>
                <a:gd name="T0" fmla="*/ 9 w 11"/>
                <a:gd name="T1" fmla="*/ 5 h 5"/>
                <a:gd name="T2" fmla="*/ 2 w 11"/>
                <a:gd name="T3" fmla="*/ 5 h 5"/>
                <a:gd name="T4" fmla="*/ 9 w 11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9" y="5"/>
                  </a:moveTo>
                  <a:cubicBezTo>
                    <a:pt x="7" y="5"/>
                    <a:pt x="4" y="5"/>
                    <a:pt x="2" y="5"/>
                  </a:cubicBezTo>
                  <a:cubicBezTo>
                    <a:pt x="0" y="0"/>
                    <a:pt x="11" y="0"/>
                    <a:pt x="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Freeform 3234"/>
            <p:cNvSpPr>
              <a:spLocks/>
            </p:cNvSpPr>
            <p:nvPr/>
          </p:nvSpPr>
          <p:spPr bwMode="auto">
            <a:xfrm>
              <a:off x="1779588" y="342900"/>
              <a:ext cx="57150" cy="41275"/>
            </a:xfrm>
            <a:custGeom>
              <a:avLst/>
              <a:gdLst>
                <a:gd name="T0" fmla="*/ 15 w 15"/>
                <a:gd name="T1" fmla="*/ 9 h 11"/>
                <a:gd name="T2" fmla="*/ 4 w 15"/>
                <a:gd name="T3" fmla="*/ 10 h 11"/>
                <a:gd name="T4" fmla="*/ 11 w 15"/>
                <a:gd name="T5" fmla="*/ 7 h 11"/>
                <a:gd name="T6" fmla="*/ 11 w 15"/>
                <a:gd name="T7" fmla="*/ 0 h 11"/>
                <a:gd name="T8" fmla="*/ 15 w 1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5" y="9"/>
                  </a:moveTo>
                  <a:cubicBezTo>
                    <a:pt x="13" y="10"/>
                    <a:pt x="9" y="10"/>
                    <a:pt x="4" y="10"/>
                  </a:cubicBezTo>
                  <a:cubicBezTo>
                    <a:pt x="4" y="4"/>
                    <a:pt x="9" y="11"/>
                    <a:pt x="11" y="7"/>
                  </a:cubicBezTo>
                  <a:cubicBezTo>
                    <a:pt x="0" y="2"/>
                    <a:pt x="6" y="7"/>
                    <a:pt x="11" y="0"/>
                  </a:cubicBezTo>
                  <a:cubicBezTo>
                    <a:pt x="14" y="2"/>
                    <a:pt x="15" y="5"/>
                    <a:pt x="1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Freeform 3235"/>
            <p:cNvSpPr>
              <a:spLocks/>
            </p:cNvSpPr>
            <p:nvPr/>
          </p:nvSpPr>
          <p:spPr bwMode="auto">
            <a:xfrm>
              <a:off x="1749425" y="125412"/>
              <a:ext cx="79375" cy="41275"/>
            </a:xfrm>
            <a:custGeom>
              <a:avLst/>
              <a:gdLst>
                <a:gd name="T0" fmla="*/ 21 w 21"/>
                <a:gd name="T1" fmla="*/ 10 h 11"/>
                <a:gd name="T2" fmla="*/ 1 w 21"/>
                <a:gd name="T3" fmla="*/ 8 h 11"/>
                <a:gd name="T4" fmla="*/ 14 w 21"/>
                <a:gd name="T5" fmla="*/ 3 h 11"/>
                <a:gd name="T6" fmla="*/ 21 w 21"/>
                <a:gd name="T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1">
                  <a:moveTo>
                    <a:pt x="21" y="10"/>
                  </a:moveTo>
                  <a:cubicBezTo>
                    <a:pt x="18" y="11"/>
                    <a:pt x="11" y="9"/>
                    <a:pt x="1" y="8"/>
                  </a:cubicBezTo>
                  <a:cubicBezTo>
                    <a:pt x="0" y="0"/>
                    <a:pt x="8" y="6"/>
                    <a:pt x="14" y="3"/>
                  </a:cubicBezTo>
                  <a:cubicBezTo>
                    <a:pt x="15" y="6"/>
                    <a:pt x="19" y="8"/>
                    <a:pt x="21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Freeform 3236"/>
            <p:cNvSpPr>
              <a:spLocks/>
            </p:cNvSpPr>
            <p:nvPr/>
          </p:nvSpPr>
          <p:spPr bwMode="auto">
            <a:xfrm>
              <a:off x="1727200" y="-419101"/>
              <a:ext cx="101600" cy="22225"/>
            </a:xfrm>
            <a:custGeom>
              <a:avLst/>
              <a:gdLst>
                <a:gd name="T0" fmla="*/ 24 w 27"/>
                <a:gd name="T1" fmla="*/ 4 h 6"/>
                <a:gd name="T2" fmla="*/ 0 w 27"/>
                <a:gd name="T3" fmla="*/ 5 h 6"/>
                <a:gd name="T4" fmla="*/ 21 w 27"/>
                <a:gd name="T5" fmla="*/ 0 h 6"/>
                <a:gd name="T6" fmla="*/ 24 w 27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6">
                  <a:moveTo>
                    <a:pt x="24" y="4"/>
                  </a:moveTo>
                  <a:cubicBezTo>
                    <a:pt x="20" y="5"/>
                    <a:pt x="11" y="5"/>
                    <a:pt x="0" y="5"/>
                  </a:cubicBezTo>
                  <a:cubicBezTo>
                    <a:pt x="6" y="0"/>
                    <a:pt x="16" y="6"/>
                    <a:pt x="21" y="0"/>
                  </a:cubicBezTo>
                  <a:cubicBezTo>
                    <a:pt x="27" y="0"/>
                    <a:pt x="20" y="3"/>
                    <a:pt x="2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4" name="Freeform 3237"/>
            <p:cNvSpPr>
              <a:spLocks/>
            </p:cNvSpPr>
            <p:nvPr/>
          </p:nvSpPr>
          <p:spPr bwMode="auto">
            <a:xfrm>
              <a:off x="1693863" y="-369888"/>
              <a:ext cx="104775" cy="19050"/>
            </a:xfrm>
            <a:custGeom>
              <a:avLst/>
              <a:gdLst>
                <a:gd name="T0" fmla="*/ 28 w 28"/>
                <a:gd name="T1" fmla="*/ 1 h 5"/>
                <a:gd name="T2" fmla="*/ 0 w 28"/>
                <a:gd name="T3" fmla="*/ 1 h 5"/>
                <a:gd name="T4" fmla="*/ 28 w 28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">
                  <a:moveTo>
                    <a:pt x="28" y="1"/>
                  </a:moveTo>
                  <a:cubicBezTo>
                    <a:pt x="23" y="5"/>
                    <a:pt x="8" y="4"/>
                    <a:pt x="0" y="1"/>
                  </a:cubicBezTo>
                  <a:cubicBezTo>
                    <a:pt x="10" y="3"/>
                    <a:pt x="16" y="0"/>
                    <a:pt x="2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Freeform 3238"/>
            <p:cNvSpPr>
              <a:spLocks/>
            </p:cNvSpPr>
            <p:nvPr/>
          </p:nvSpPr>
          <p:spPr bwMode="auto">
            <a:xfrm>
              <a:off x="1738313" y="200025"/>
              <a:ext cx="30163" cy="26988"/>
            </a:xfrm>
            <a:custGeom>
              <a:avLst/>
              <a:gdLst>
                <a:gd name="T0" fmla="*/ 8 w 8"/>
                <a:gd name="T1" fmla="*/ 5 h 7"/>
                <a:gd name="T2" fmla="*/ 0 w 8"/>
                <a:gd name="T3" fmla="*/ 7 h 7"/>
                <a:gd name="T4" fmla="*/ 6 w 8"/>
                <a:gd name="T5" fmla="*/ 0 h 7"/>
                <a:gd name="T6" fmla="*/ 8 w 8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7" y="7"/>
                    <a:pt x="3" y="6"/>
                    <a:pt x="0" y="7"/>
                  </a:cubicBezTo>
                  <a:cubicBezTo>
                    <a:pt x="2" y="4"/>
                    <a:pt x="0" y="0"/>
                    <a:pt x="6" y="0"/>
                  </a:cubicBezTo>
                  <a:cubicBezTo>
                    <a:pt x="6" y="2"/>
                    <a:pt x="5" y="5"/>
                    <a:pt x="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3239"/>
            <p:cNvSpPr>
              <a:spLocks/>
            </p:cNvSpPr>
            <p:nvPr/>
          </p:nvSpPr>
          <p:spPr bwMode="auto">
            <a:xfrm>
              <a:off x="1689100" y="-696913"/>
              <a:ext cx="57150" cy="38100"/>
            </a:xfrm>
            <a:custGeom>
              <a:avLst/>
              <a:gdLst>
                <a:gd name="T0" fmla="*/ 14 w 15"/>
                <a:gd name="T1" fmla="*/ 0 h 10"/>
                <a:gd name="T2" fmla="*/ 7 w 15"/>
                <a:gd name="T3" fmla="*/ 10 h 10"/>
                <a:gd name="T4" fmla="*/ 7 w 15"/>
                <a:gd name="T5" fmla="*/ 6 h 10"/>
                <a:gd name="T6" fmla="*/ 9 w 15"/>
                <a:gd name="T7" fmla="*/ 0 h 10"/>
                <a:gd name="T8" fmla="*/ 14 w 1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14" y="0"/>
                  </a:moveTo>
                  <a:cubicBezTo>
                    <a:pt x="10" y="5"/>
                    <a:pt x="15" y="9"/>
                    <a:pt x="7" y="10"/>
                  </a:cubicBezTo>
                  <a:cubicBezTo>
                    <a:pt x="9" y="10"/>
                    <a:pt x="9" y="2"/>
                    <a:pt x="7" y="6"/>
                  </a:cubicBezTo>
                  <a:cubicBezTo>
                    <a:pt x="0" y="4"/>
                    <a:pt x="12" y="4"/>
                    <a:pt x="9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Freeform 3241"/>
            <p:cNvSpPr>
              <a:spLocks/>
            </p:cNvSpPr>
            <p:nvPr/>
          </p:nvSpPr>
          <p:spPr bwMode="auto">
            <a:xfrm>
              <a:off x="1633537" y="-6350"/>
              <a:ext cx="107950" cy="26988"/>
            </a:xfrm>
            <a:custGeom>
              <a:avLst/>
              <a:gdLst>
                <a:gd name="T0" fmla="*/ 29 w 29"/>
                <a:gd name="T1" fmla="*/ 1 h 7"/>
                <a:gd name="T2" fmla="*/ 19 w 29"/>
                <a:gd name="T3" fmla="*/ 2 h 7"/>
                <a:gd name="T4" fmla="*/ 29 w 29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29" y="1"/>
                  </a:moveTo>
                  <a:cubicBezTo>
                    <a:pt x="28" y="7"/>
                    <a:pt x="21" y="2"/>
                    <a:pt x="19" y="2"/>
                  </a:cubicBezTo>
                  <a:cubicBezTo>
                    <a:pt x="0" y="2"/>
                    <a:pt x="6" y="0"/>
                    <a:pt x="2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Freeform 3242"/>
            <p:cNvSpPr>
              <a:spLocks/>
            </p:cNvSpPr>
            <p:nvPr/>
          </p:nvSpPr>
          <p:spPr bwMode="auto">
            <a:xfrm>
              <a:off x="1644650" y="268287"/>
              <a:ext cx="74613" cy="49213"/>
            </a:xfrm>
            <a:custGeom>
              <a:avLst/>
              <a:gdLst>
                <a:gd name="T0" fmla="*/ 20 w 20"/>
                <a:gd name="T1" fmla="*/ 5 h 13"/>
                <a:gd name="T2" fmla="*/ 11 w 20"/>
                <a:gd name="T3" fmla="*/ 13 h 13"/>
                <a:gd name="T4" fmla="*/ 0 w 20"/>
                <a:gd name="T5" fmla="*/ 8 h 13"/>
                <a:gd name="T6" fmla="*/ 20 w 20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3">
                  <a:moveTo>
                    <a:pt x="20" y="5"/>
                  </a:moveTo>
                  <a:cubicBezTo>
                    <a:pt x="19" y="9"/>
                    <a:pt x="8" y="6"/>
                    <a:pt x="11" y="13"/>
                  </a:cubicBezTo>
                  <a:cubicBezTo>
                    <a:pt x="5" y="10"/>
                    <a:pt x="9" y="5"/>
                    <a:pt x="0" y="8"/>
                  </a:cubicBezTo>
                  <a:cubicBezTo>
                    <a:pt x="4" y="0"/>
                    <a:pt x="9" y="8"/>
                    <a:pt x="2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Freeform 3243"/>
            <p:cNvSpPr>
              <a:spLocks/>
            </p:cNvSpPr>
            <p:nvPr/>
          </p:nvSpPr>
          <p:spPr bwMode="auto">
            <a:xfrm>
              <a:off x="1674812" y="46037"/>
              <a:ext cx="38100" cy="26988"/>
            </a:xfrm>
            <a:custGeom>
              <a:avLst/>
              <a:gdLst>
                <a:gd name="T0" fmla="*/ 1 w 10"/>
                <a:gd name="T1" fmla="*/ 6 h 7"/>
                <a:gd name="T2" fmla="*/ 1 w 10"/>
                <a:gd name="T3" fmla="*/ 0 h 7"/>
                <a:gd name="T4" fmla="*/ 1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" y="6"/>
                  </a:moveTo>
                  <a:cubicBezTo>
                    <a:pt x="0" y="2"/>
                    <a:pt x="0" y="4"/>
                    <a:pt x="1" y="0"/>
                  </a:cubicBezTo>
                  <a:cubicBezTo>
                    <a:pt x="6" y="0"/>
                    <a:pt x="10" y="7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Freeform 3244"/>
            <p:cNvSpPr>
              <a:spLocks/>
            </p:cNvSpPr>
            <p:nvPr/>
          </p:nvSpPr>
          <p:spPr bwMode="auto">
            <a:xfrm>
              <a:off x="1636712" y="369887"/>
              <a:ext cx="52388" cy="19050"/>
            </a:xfrm>
            <a:custGeom>
              <a:avLst/>
              <a:gdLst>
                <a:gd name="T0" fmla="*/ 14 w 14"/>
                <a:gd name="T1" fmla="*/ 2 h 5"/>
                <a:gd name="T2" fmla="*/ 0 w 14"/>
                <a:gd name="T3" fmla="*/ 3 h 5"/>
                <a:gd name="T4" fmla="*/ 14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2" y="5"/>
                    <a:pt x="5" y="4"/>
                    <a:pt x="0" y="3"/>
                  </a:cubicBezTo>
                  <a:cubicBezTo>
                    <a:pt x="1" y="0"/>
                    <a:pt x="10" y="2"/>
                    <a:pt x="1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Freeform 3245"/>
            <p:cNvSpPr>
              <a:spLocks/>
            </p:cNvSpPr>
            <p:nvPr/>
          </p:nvSpPr>
          <p:spPr bwMode="auto">
            <a:xfrm>
              <a:off x="1611312" y="39687"/>
              <a:ext cx="36513" cy="17463"/>
            </a:xfrm>
            <a:custGeom>
              <a:avLst/>
              <a:gdLst>
                <a:gd name="T0" fmla="*/ 9 w 10"/>
                <a:gd name="T1" fmla="*/ 0 h 5"/>
                <a:gd name="T2" fmla="*/ 1 w 10"/>
                <a:gd name="T3" fmla="*/ 0 h 5"/>
                <a:gd name="T4" fmla="*/ 9 w 1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9" y="0"/>
                  </a:moveTo>
                  <a:cubicBezTo>
                    <a:pt x="10" y="5"/>
                    <a:pt x="0" y="5"/>
                    <a:pt x="1" y="0"/>
                  </a:cubicBezTo>
                  <a:cubicBezTo>
                    <a:pt x="4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3246"/>
            <p:cNvSpPr>
              <a:spLocks/>
            </p:cNvSpPr>
            <p:nvPr/>
          </p:nvSpPr>
          <p:spPr bwMode="auto">
            <a:xfrm>
              <a:off x="1622425" y="98425"/>
              <a:ext cx="30163" cy="30163"/>
            </a:xfrm>
            <a:custGeom>
              <a:avLst/>
              <a:gdLst>
                <a:gd name="T0" fmla="*/ 0 w 8"/>
                <a:gd name="T1" fmla="*/ 7 h 8"/>
                <a:gd name="T2" fmla="*/ 0 w 8"/>
                <a:gd name="T3" fmla="*/ 0 h 8"/>
                <a:gd name="T4" fmla="*/ 0 w 8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0" y="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8" y="8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Freeform 3247"/>
            <p:cNvSpPr>
              <a:spLocks/>
            </p:cNvSpPr>
            <p:nvPr/>
          </p:nvSpPr>
          <p:spPr bwMode="auto">
            <a:xfrm>
              <a:off x="1482725" y="-639763"/>
              <a:ext cx="134938" cy="44450"/>
            </a:xfrm>
            <a:custGeom>
              <a:avLst/>
              <a:gdLst>
                <a:gd name="T0" fmla="*/ 32 w 36"/>
                <a:gd name="T1" fmla="*/ 3 h 12"/>
                <a:gd name="T2" fmla="*/ 36 w 36"/>
                <a:gd name="T3" fmla="*/ 4 h 12"/>
                <a:gd name="T4" fmla="*/ 34 w 36"/>
                <a:gd name="T5" fmla="*/ 9 h 12"/>
                <a:gd name="T6" fmla="*/ 1 w 36"/>
                <a:gd name="T7" fmla="*/ 9 h 12"/>
                <a:gd name="T8" fmla="*/ 1 w 36"/>
                <a:gd name="T9" fmla="*/ 1 h 12"/>
                <a:gd name="T10" fmla="*/ 10 w 36"/>
                <a:gd name="T11" fmla="*/ 0 h 12"/>
                <a:gd name="T12" fmla="*/ 3 w 36"/>
                <a:gd name="T13" fmla="*/ 6 h 12"/>
                <a:gd name="T14" fmla="*/ 32 w 36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2">
                  <a:moveTo>
                    <a:pt x="32" y="3"/>
                  </a:moveTo>
                  <a:cubicBezTo>
                    <a:pt x="32" y="4"/>
                    <a:pt x="34" y="4"/>
                    <a:pt x="36" y="4"/>
                  </a:cubicBezTo>
                  <a:cubicBezTo>
                    <a:pt x="34" y="5"/>
                    <a:pt x="34" y="7"/>
                    <a:pt x="34" y="9"/>
                  </a:cubicBezTo>
                  <a:cubicBezTo>
                    <a:pt x="19" y="11"/>
                    <a:pt x="17" y="8"/>
                    <a:pt x="1" y="9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6" y="0"/>
                    <a:pt x="10" y="0"/>
                  </a:cubicBezTo>
                  <a:cubicBezTo>
                    <a:pt x="8" y="2"/>
                    <a:pt x="0" y="1"/>
                    <a:pt x="3" y="6"/>
                  </a:cubicBezTo>
                  <a:cubicBezTo>
                    <a:pt x="19" y="0"/>
                    <a:pt x="22" y="12"/>
                    <a:pt x="3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3248"/>
            <p:cNvSpPr>
              <a:spLocks/>
            </p:cNvSpPr>
            <p:nvPr/>
          </p:nvSpPr>
          <p:spPr bwMode="auto">
            <a:xfrm>
              <a:off x="1524000" y="354012"/>
              <a:ext cx="76200" cy="30163"/>
            </a:xfrm>
            <a:custGeom>
              <a:avLst/>
              <a:gdLst>
                <a:gd name="T0" fmla="*/ 20 w 20"/>
                <a:gd name="T1" fmla="*/ 3 h 8"/>
                <a:gd name="T2" fmla="*/ 6 w 20"/>
                <a:gd name="T3" fmla="*/ 8 h 8"/>
                <a:gd name="T4" fmla="*/ 15 w 20"/>
                <a:gd name="T5" fmla="*/ 0 h 8"/>
                <a:gd name="T6" fmla="*/ 20 w 20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20" y="3"/>
                  </a:moveTo>
                  <a:cubicBezTo>
                    <a:pt x="17" y="6"/>
                    <a:pt x="6" y="3"/>
                    <a:pt x="6" y="8"/>
                  </a:cubicBezTo>
                  <a:cubicBezTo>
                    <a:pt x="0" y="4"/>
                    <a:pt x="10" y="1"/>
                    <a:pt x="15" y="0"/>
                  </a:cubicBezTo>
                  <a:cubicBezTo>
                    <a:pt x="16" y="1"/>
                    <a:pt x="18" y="2"/>
                    <a:pt x="2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Freeform 3249"/>
            <p:cNvSpPr>
              <a:spLocks/>
            </p:cNvSpPr>
            <p:nvPr/>
          </p:nvSpPr>
          <p:spPr bwMode="auto">
            <a:xfrm>
              <a:off x="1506537" y="-520700"/>
              <a:ext cx="55563" cy="26988"/>
            </a:xfrm>
            <a:custGeom>
              <a:avLst/>
              <a:gdLst>
                <a:gd name="T0" fmla="*/ 15 w 15"/>
                <a:gd name="T1" fmla="*/ 4 h 7"/>
                <a:gd name="T2" fmla="*/ 0 w 15"/>
                <a:gd name="T3" fmla="*/ 6 h 7"/>
                <a:gd name="T4" fmla="*/ 0 w 15"/>
                <a:gd name="T5" fmla="*/ 3 h 7"/>
                <a:gd name="T6" fmla="*/ 6 w 15"/>
                <a:gd name="T7" fmla="*/ 2 h 7"/>
                <a:gd name="T8" fmla="*/ 15 w 1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5" y="4"/>
                  </a:moveTo>
                  <a:cubicBezTo>
                    <a:pt x="12" y="6"/>
                    <a:pt x="2" y="7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2" y="2"/>
                    <a:pt x="3" y="2"/>
                    <a:pt x="6" y="2"/>
                  </a:cubicBezTo>
                  <a:cubicBezTo>
                    <a:pt x="5" y="7"/>
                    <a:pt x="12" y="0"/>
                    <a:pt x="1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" name="Freeform 3250"/>
            <p:cNvSpPr>
              <a:spLocks/>
            </p:cNvSpPr>
            <p:nvPr/>
          </p:nvSpPr>
          <p:spPr bwMode="auto">
            <a:xfrm>
              <a:off x="1493837" y="-468313"/>
              <a:ext cx="41275" cy="19050"/>
            </a:xfrm>
            <a:custGeom>
              <a:avLst/>
              <a:gdLst>
                <a:gd name="T0" fmla="*/ 11 w 11"/>
                <a:gd name="T1" fmla="*/ 2 h 5"/>
                <a:gd name="T2" fmla="*/ 0 w 11"/>
                <a:gd name="T3" fmla="*/ 3 h 5"/>
                <a:gd name="T4" fmla="*/ 11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10" y="5"/>
                    <a:pt x="3" y="2"/>
                    <a:pt x="0" y="3"/>
                  </a:cubicBezTo>
                  <a:cubicBezTo>
                    <a:pt x="0" y="0"/>
                    <a:pt x="8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Freeform 3251"/>
            <p:cNvSpPr>
              <a:spLocks/>
            </p:cNvSpPr>
            <p:nvPr/>
          </p:nvSpPr>
          <p:spPr bwMode="auto">
            <a:xfrm>
              <a:off x="1457325" y="-554038"/>
              <a:ext cx="55563" cy="19050"/>
            </a:xfrm>
            <a:custGeom>
              <a:avLst/>
              <a:gdLst>
                <a:gd name="T0" fmla="*/ 15 w 15"/>
                <a:gd name="T1" fmla="*/ 2 h 5"/>
                <a:gd name="T2" fmla="*/ 0 w 15"/>
                <a:gd name="T3" fmla="*/ 3 h 5"/>
                <a:gd name="T4" fmla="*/ 15 w 1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2"/>
                  </a:moveTo>
                  <a:cubicBezTo>
                    <a:pt x="12" y="3"/>
                    <a:pt x="4" y="5"/>
                    <a:pt x="0" y="3"/>
                  </a:cubicBezTo>
                  <a:cubicBezTo>
                    <a:pt x="4" y="1"/>
                    <a:pt x="12" y="0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3252"/>
            <p:cNvSpPr>
              <a:spLocks/>
            </p:cNvSpPr>
            <p:nvPr/>
          </p:nvSpPr>
          <p:spPr bwMode="auto">
            <a:xfrm>
              <a:off x="1382712" y="-344488"/>
              <a:ext cx="123825" cy="15875"/>
            </a:xfrm>
            <a:custGeom>
              <a:avLst/>
              <a:gdLst>
                <a:gd name="T0" fmla="*/ 33 w 33"/>
                <a:gd name="T1" fmla="*/ 0 h 4"/>
                <a:gd name="T2" fmla="*/ 33 w 33"/>
                <a:gd name="T3" fmla="*/ 4 h 4"/>
                <a:gd name="T4" fmla="*/ 0 w 33"/>
                <a:gd name="T5" fmla="*/ 2 h 4"/>
                <a:gd name="T6" fmla="*/ 33 w 3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">
                  <a:moveTo>
                    <a:pt x="33" y="0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22" y="2"/>
                    <a:pt x="8" y="4"/>
                    <a:pt x="0" y="2"/>
                  </a:cubicBezTo>
                  <a:cubicBezTo>
                    <a:pt x="8" y="0"/>
                    <a:pt x="21" y="0"/>
                    <a:pt x="3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Freeform 3253"/>
            <p:cNvSpPr>
              <a:spLocks/>
            </p:cNvSpPr>
            <p:nvPr/>
          </p:nvSpPr>
          <p:spPr bwMode="auto">
            <a:xfrm>
              <a:off x="1408112" y="-565150"/>
              <a:ext cx="49213" cy="41275"/>
            </a:xfrm>
            <a:custGeom>
              <a:avLst/>
              <a:gdLst>
                <a:gd name="T0" fmla="*/ 13 w 13"/>
                <a:gd name="T1" fmla="*/ 7 h 11"/>
                <a:gd name="T2" fmla="*/ 0 w 13"/>
                <a:gd name="T3" fmla="*/ 7 h 11"/>
                <a:gd name="T4" fmla="*/ 13 w 13"/>
                <a:gd name="T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13" y="7"/>
                  </a:moveTo>
                  <a:cubicBezTo>
                    <a:pt x="11" y="11"/>
                    <a:pt x="5" y="6"/>
                    <a:pt x="0" y="7"/>
                  </a:cubicBezTo>
                  <a:cubicBezTo>
                    <a:pt x="0" y="0"/>
                    <a:pt x="11" y="5"/>
                    <a:pt x="1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3254"/>
            <p:cNvSpPr>
              <a:spLocks/>
            </p:cNvSpPr>
            <p:nvPr/>
          </p:nvSpPr>
          <p:spPr bwMode="auto">
            <a:xfrm>
              <a:off x="1385887" y="-9525"/>
              <a:ext cx="52388" cy="14288"/>
            </a:xfrm>
            <a:custGeom>
              <a:avLst/>
              <a:gdLst>
                <a:gd name="T0" fmla="*/ 12 w 14"/>
                <a:gd name="T1" fmla="*/ 0 h 4"/>
                <a:gd name="T2" fmla="*/ 2 w 14"/>
                <a:gd name="T3" fmla="*/ 0 h 4"/>
                <a:gd name="T4" fmla="*/ 12 w 1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2" y="0"/>
                  </a:moveTo>
                  <a:cubicBezTo>
                    <a:pt x="14" y="4"/>
                    <a:pt x="0" y="4"/>
                    <a:pt x="2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Freeform 3255"/>
            <p:cNvSpPr>
              <a:spLocks/>
            </p:cNvSpPr>
            <p:nvPr/>
          </p:nvSpPr>
          <p:spPr bwMode="auto">
            <a:xfrm>
              <a:off x="1352550" y="92075"/>
              <a:ext cx="41275" cy="25400"/>
            </a:xfrm>
            <a:custGeom>
              <a:avLst/>
              <a:gdLst>
                <a:gd name="T0" fmla="*/ 11 w 11"/>
                <a:gd name="T1" fmla="*/ 3 h 7"/>
                <a:gd name="T2" fmla="*/ 0 w 11"/>
                <a:gd name="T3" fmla="*/ 4 h 7"/>
                <a:gd name="T4" fmla="*/ 11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3"/>
                  </a:moveTo>
                  <a:cubicBezTo>
                    <a:pt x="10" y="7"/>
                    <a:pt x="7" y="3"/>
                    <a:pt x="0" y="4"/>
                  </a:cubicBezTo>
                  <a:cubicBezTo>
                    <a:pt x="1" y="0"/>
                    <a:pt x="7" y="2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Freeform 3256"/>
            <p:cNvSpPr>
              <a:spLocks/>
            </p:cNvSpPr>
            <p:nvPr/>
          </p:nvSpPr>
          <p:spPr bwMode="auto">
            <a:xfrm>
              <a:off x="1347787" y="-655638"/>
              <a:ext cx="41275" cy="26988"/>
            </a:xfrm>
            <a:custGeom>
              <a:avLst/>
              <a:gdLst>
                <a:gd name="T0" fmla="*/ 11 w 11"/>
                <a:gd name="T1" fmla="*/ 4 h 7"/>
                <a:gd name="T2" fmla="*/ 0 w 11"/>
                <a:gd name="T3" fmla="*/ 6 h 7"/>
                <a:gd name="T4" fmla="*/ 2 w 11"/>
                <a:gd name="T5" fmla="*/ 1 h 7"/>
                <a:gd name="T6" fmla="*/ 11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1" y="4"/>
                  </a:moveTo>
                  <a:cubicBezTo>
                    <a:pt x="9" y="6"/>
                    <a:pt x="5" y="7"/>
                    <a:pt x="0" y="6"/>
                  </a:cubicBezTo>
                  <a:cubicBezTo>
                    <a:pt x="1" y="5"/>
                    <a:pt x="2" y="3"/>
                    <a:pt x="2" y="1"/>
                  </a:cubicBezTo>
                  <a:cubicBezTo>
                    <a:pt x="8" y="0"/>
                    <a:pt x="7" y="3"/>
                    <a:pt x="1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3257"/>
            <p:cNvSpPr>
              <a:spLocks/>
            </p:cNvSpPr>
            <p:nvPr/>
          </p:nvSpPr>
          <p:spPr bwMode="auto">
            <a:xfrm>
              <a:off x="1358900" y="34925"/>
              <a:ext cx="30163" cy="46038"/>
            </a:xfrm>
            <a:custGeom>
              <a:avLst/>
              <a:gdLst>
                <a:gd name="T0" fmla="*/ 8 w 8"/>
                <a:gd name="T1" fmla="*/ 0 h 12"/>
                <a:gd name="T2" fmla="*/ 7 w 8"/>
                <a:gd name="T3" fmla="*/ 10 h 12"/>
                <a:gd name="T4" fmla="*/ 8 w 8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7" y="10"/>
                    <a:pt x="7" y="10"/>
                    <a:pt x="7" y="10"/>
                  </a:cubicBezTo>
                  <a:cubicBezTo>
                    <a:pt x="0" y="12"/>
                    <a:pt x="2" y="0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Freeform 3258"/>
            <p:cNvSpPr>
              <a:spLocks/>
            </p:cNvSpPr>
            <p:nvPr/>
          </p:nvSpPr>
          <p:spPr bwMode="auto">
            <a:xfrm>
              <a:off x="1298575" y="-628650"/>
              <a:ext cx="71438" cy="36513"/>
            </a:xfrm>
            <a:custGeom>
              <a:avLst/>
              <a:gdLst>
                <a:gd name="T0" fmla="*/ 18 w 19"/>
                <a:gd name="T1" fmla="*/ 2 h 10"/>
                <a:gd name="T2" fmla="*/ 7 w 19"/>
                <a:gd name="T3" fmla="*/ 10 h 10"/>
                <a:gd name="T4" fmla="*/ 5 w 19"/>
                <a:gd name="T5" fmla="*/ 7 h 10"/>
                <a:gd name="T6" fmla="*/ 0 w 19"/>
                <a:gd name="T7" fmla="*/ 6 h 10"/>
                <a:gd name="T8" fmla="*/ 18 w 19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8" y="2"/>
                  </a:moveTo>
                  <a:cubicBezTo>
                    <a:pt x="19" y="8"/>
                    <a:pt x="6" y="3"/>
                    <a:pt x="7" y="10"/>
                  </a:cubicBezTo>
                  <a:cubicBezTo>
                    <a:pt x="5" y="10"/>
                    <a:pt x="6" y="8"/>
                    <a:pt x="5" y="7"/>
                  </a:cubicBezTo>
                  <a:cubicBezTo>
                    <a:pt x="5" y="6"/>
                    <a:pt x="2" y="6"/>
                    <a:pt x="0" y="6"/>
                  </a:cubicBezTo>
                  <a:cubicBezTo>
                    <a:pt x="5" y="3"/>
                    <a:pt x="12" y="0"/>
                    <a:pt x="1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Freeform 3259"/>
            <p:cNvSpPr>
              <a:spLocks/>
            </p:cNvSpPr>
            <p:nvPr/>
          </p:nvSpPr>
          <p:spPr bwMode="auto">
            <a:xfrm>
              <a:off x="1235075" y="50800"/>
              <a:ext cx="26988" cy="36513"/>
            </a:xfrm>
            <a:custGeom>
              <a:avLst/>
              <a:gdLst>
                <a:gd name="T0" fmla="*/ 4 w 7"/>
                <a:gd name="T1" fmla="*/ 10 h 10"/>
                <a:gd name="T2" fmla="*/ 0 w 7"/>
                <a:gd name="T3" fmla="*/ 1 h 10"/>
                <a:gd name="T4" fmla="*/ 4 w 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cubicBezTo>
                    <a:pt x="0" y="8"/>
                    <a:pt x="2" y="3"/>
                    <a:pt x="0" y="1"/>
                  </a:cubicBezTo>
                  <a:cubicBezTo>
                    <a:pt x="6" y="0"/>
                    <a:pt x="7" y="7"/>
                    <a:pt x="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Freeform 3260"/>
            <p:cNvSpPr>
              <a:spLocks/>
            </p:cNvSpPr>
            <p:nvPr/>
          </p:nvSpPr>
          <p:spPr bwMode="auto">
            <a:xfrm>
              <a:off x="1130300" y="-122238"/>
              <a:ext cx="49213" cy="22225"/>
            </a:xfrm>
            <a:custGeom>
              <a:avLst/>
              <a:gdLst>
                <a:gd name="T0" fmla="*/ 11 w 13"/>
                <a:gd name="T1" fmla="*/ 1 h 6"/>
                <a:gd name="T2" fmla="*/ 0 w 13"/>
                <a:gd name="T3" fmla="*/ 2 h 6"/>
                <a:gd name="T4" fmla="*/ 11 w 13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1" y="1"/>
                  </a:moveTo>
                  <a:cubicBezTo>
                    <a:pt x="13" y="6"/>
                    <a:pt x="2" y="4"/>
                    <a:pt x="0" y="2"/>
                  </a:cubicBezTo>
                  <a:cubicBezTo>
                    <a:pt x="4" y="0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3261"/>
            <p:cNvSpPr>
              <a:spLocks/>
            </p:cNvSpPr>
            <p:nvPr/>
          </p:nvSpPr>
          <p:spPr bwMode="auto">
            <a:xfrm>
              <a:off x="1050925" y="-647700"/>
              <a:ext cx="49213" cy="22225"/>
            </a:xfrm>
            <a:custGeom>
              <a:avLst/>
              <a:gdLst>
                <a:gd name="T0" fmla="*/ 10 w 13"/>
                <a:gd name="T1" fmla="*/ 0 h 6"/>
                <a:gd name="T2" fmla="*/ 1 w 13"/>
                <a:gd name="T3" fmla="*/ 1 h 6"/>
                <a:gd name="T4" fmla="*/ 7 w 13"/>
                <a:gd name="T5" fmla="*/ 3 h 6"/>
                <a:gd name="T6" fmla="*/ 10 w 1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10" y="0"/>
                  </a:moveTo>
                  <a:cubicBezTo>
                    <a:pt x="13" y="4"/>
                    <a:pt x="0" y="6"/>
                    <a:pt x="1" y="1"/>
                  </a:cubicBezTo>
                  <a:cubicBezTo>
                    <a:pt x="4" y="1"/>
                    <a:pt x="4" y="3"/>
                    <a:pt x="7" y="3"/>
                  </a:cubicBezTo>
                  <a:cubicBezTo>
                    <a:pt x="6" y="1"/>
                    <a:pt x="8" y="0"/>
                    <a:pt x="1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Freeform 3262"/>
            <p:cNvSpPr>
              <a:spLocks/>
            </p:cNvSpPr>
            <p:nvPr/>
          </p:nvSpPr>
          <p:spPr bwMode="auto">
            <a:xfrm>
              <a:off x="946150" y="-625475"/>
              <a:ext cx="139700" cy="33338"/>
            </a:xfrm>
            <a:custGeom>
              <a:avLst/>
              <a:gdLst>
                <a:gd name="T0" fmla="*/ 37 w 37"/>
                <a:gd name="T1" fmla="*/ 2 h 9"/>
                <a:gd name="T2" fmla="*/ 0 w 37"/>
                <a:gd name="T3" fmla="*/ 0 h 9"/>
                <a:gd name="T4" fmla="*/ 37 w 37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9">
                  <a:moveTo>
                    <a:pt x="37" y="2"/>
                  </a:moveTo>
                  <a:cubicBezTo>
                    <a:pt x="36" y="3"/>
                    <a:pt x="2" y="9"/>
                    <a:pt x="0" y="0"/>
                  </a:cubicBezTo>
                  <a:cubicBezTo>
                    <a:pt x="9" y="2"/>
                    <a:pt x="21" y="2"/>
                    <a:pt x="3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Freeform 3263"/>
            <p:cNvSpPr>
              <a:spLocks/>
            </p:cNvSpPr>
            <p:nvPr/>
          </p:nvSpPr>
          <p:spPr bwMode="auto">
            <a:xfrm>
              <a:off x="1022350" y="-523875"/>
              <a:ext cx="47625" cy="22225"/>
            </a:xfrm>
            <a:custGeom>
              <a:avLst/>
              <a:gdLst>
                <a:gd name="T0" fmla="*/ 11 w 13"/>
                <a:gd name="T1" fmla="*/ 1 h 6"/>
                <a:gd name="T2" fmla="*/ 0 w 13"/>
                <a:gd name="T3" fmla="*/ 3 h 6"/>
                <a:gd name="T4" fmla="*/ 11 w 13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1" y="1"/>
                  </a:moveTo>
                  <a:cubicBezTo>
                    <a:pt x="13" y="6"/>
                    <a:pt x="3" y="5"/>
                    <a:pt x="0" y="3"/>
                  </a:cubicBezTo>
                  <a:cubicBezTo>
                    <a:pt x="0" y="0"/>
                    <a:pt x="6" y="1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Freeform 3264"/>
            <p:cNvSpPr>
              <a:spLocks/>
            </p:cNvSpPr>
            <p:nvPr/>
          </p:nvSpPr>
          <p:spPr bwMode="auto">
            <a:xfrm>
              <a:off x="981075" y="95250"/>
              <a:ext cx="41275" cy="26988"/>
            </a:xfrm>
            <a:custGeom>
              <a:avLst/>
              <a:gdLst>
                <a:gd name="T0" fmla="*/ 11 w 11"/>
                <a:gd name="T1" fmla="*/ 1 h 7"/>
                <a:gd name="T2" fmla="*/ 0 w 11"/>
                <a:gd name="T3" fmla="*/ 0 h 7"/>
                <a:gd name="T4" fmla="*/ 11 w 11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1"/>
                  </a:moveTo>
                  <a:cubicBezTo>
                    <a:pt x="4" y="5"/>
                    <a:pt x="4" y="7"/>
                    <a:pt x="0" y="0"/>
                  </a:cubicBezTo>
                  <a:cubicBezTo>
                    <a:pt x="4" y="0"/>
                    <a:pt x="5" y="2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Freeform 3265"/>
            <p:cNvSpPr>
              <a:spLocks/>
            </p:cNvSpPr>
            <p:nvPr/>
          </p:nvSpPr>
          <p:spPr bwMode="auto">
            <a:xfrm>
              <a:off x="946150" y="-539750"/>
              <a:ext cx="52388" cy="38100"/>
            </a:xfrm>
            <a:custGeom>
              <a:avLst/>
              <a:gdLst>
                <a:gd name="T0" fmla="*/ 14 w 14"/>
                <a:gd name="T1" fmla="*/ 5 h 10"/>
                <a:gd name="T2" fmla="*/ 14 w 14"/>
                <a:gd name="T3" fmla="*/ 9 h 10"/>
                <a:gd name="T4" fmla="*/ 0 w 14"/>
                <a:gd name="T5" fmla="*/ 7 h 10"/>
                <a:gd name="T6" fmla="*/ 14 w 14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14" y="5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0" y="8"/>
                    <a:pt x="1" y="10"/>
                    <a:pt x="0" y="7"/>
                  </a:cubicBezTo>
                  <a:cubicBezTo>
                    <a:pt x="3" y="0"/>
                    <a:pt x="8" y="7"/>
                    <a:pt x="1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Freeform 3266"/>
            <p:cNvSpPr>
              <a:spLocks/>
            </p:cNvSpPr>
            <p:nvPr/>
          </p:nvSpPr>
          <p:spPr bwMode="auto">
            <a:xfrm>
              <a:off x="841375" y="-565150"/>
              <a:ext cx="115888" cy="25400"/>
            </a:xfrm>
            <a:custGeom>
              <a:avLst/>
              <a:gdLst>
                <a:gd name="T0" fmla="*/ 31 w 31"/>
                <a:gd name="T1" fmla="*/ 0 h 7"/>
                <a:gd name="T2" fmla="*/ 0 w 31"/>
                <a:gd name="T3" fmla="*/ 5 h 7"/>
                <a:gd name="T4" fmla="*/ 31 w 31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7">
                  <a:moveTo>
                    <a:pt x="31" y="0"/>
                  </a:moveTo>
                  <a:cubicBezTo>
                    <a:pt x="29" y="7"/>
                    <a:pt x="9" y="2"/>
                    <a:pt x="0" y="5"/>
                  </a:cubicBezTo>
                  <a:cubicBezTo>
                    <a:pt x="5" y="0"/>
                    <a:pt x="21" y="2"/>
                    <a:pt x="3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Freeform 3267"/>
            <p:cNvSpPr>
              <a:spLocks/>
            </p:cNvSpPr>
            <p:nvPr/>
          </p:nvSpPr>
          <p:spPr bwMode="auto">
            <a:xfrm>
              <a:off x="904875" y="-708025"/>
              <a:ext cx="41275" cy="33338"/>
            </a:xfrm>
            <a:custGeom>
              <a:avLst/>
              <a:gdLst>
                <a:gd name="T0" fmla="*/ 11 w 11"/>
                <a:gd name="T1" fmla="*/ 6 h 9"/>
                <a:gd name="T2" fmla="*/ 0 w 11"/>
                <a:gd name="T3" fmla="*/ 7 h 9"/>
                <a:gd name="T4" fmla="*/ 11 w 11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6"/>
                  </a:moveTo>
                  <a:cubicBezTo>
                    <a:pt x="10" y="9"/>
                    <a:pt x="3" y="6"/>
                    <a:pt x="0" y="7"/>
                  </a:cubicBezTo>
                  <a:cubicBezTo>
                    <a:pt x="1" y="0"/>
                    <a:pt x="4" y="7"/>
                    <a:pt x="1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Freeform 3268"/>
            <p:cNvSpPr>
              <a:spLocks/>
            </p:cNvSpPr>
            <p:nvPr/>
          </p:nvSpPr>
          <p:spPr bwMode="auto">
            <a:xfrm>
              <a:off x="627062" y="-652463"/>
              <a:ext cx="139700" cy="46038"/>
            </a:xfrm>
            <a:custGeom>
              <a:avLst/>
              <a:gdLst>
                <a:gd name="T0" fmla="*/ 37 w 37"/>
                <a:gd name="T1" fmla="*/ 2 h 12"/>
                <a:gd name="T2" fmla="*/ 0 w 37"/>
                <a:gd name="T3" fmla="*/ 6 h 12"/>
                <a:gd name="T4" fmla="*/ 37 w 37"/>
                <a:gd name="T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2">
                  <a:moveTo>
                    <a:pt x="37" y="2"/>
                  </a:moveTo>
                  <a:cubicBezTo>
                    <a:pt x="29" y="12"/>
                    <a:pt x="14" y="3"/>
                    <a:pt x="0" y="6"/>
                  </a:cubicBezTo>
                  <a:cubicBezTo>
                    <a:pt x="9" y="0"/>
                    <a:pt x="24" y="7"/>
                    <a:pt x="3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3269"/>
            <p:cNvSpPr>
              <a:spLocks/>
            </p:cNvSpPr>
            <p:nvPr/>
          </p:nvSpPr>
          <p:spPr bwMode="auto">
            <a:xfrm>
              <a:off x="736600" y="147637"/>
              <a:ext cx="22225" cy="26988"/>
            </a:xfrm>
            <a:custGeom>
              <a:avLst/>
              <a:gdLst>
                <a:gd name="T0" fmla="*/ 6 w 6"/>
                <a:gd name="T1" fmla="*/ 6 h 7"/>
                <a:gd name="T2" fmla="*/ 0 w 6"/>
                <a:gd name="T3" fmla="*/ 0 h 7"/>
                <a:gd name="T4" fmla="*/ 6 w 6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6"/>
                  </a:moveTo>
                  <a:cubicBezTo>
                    <a:pt x="0" y="7"/>
                    <a:pt x="0" y="3"/>
                    <a:pt x="0" y="0"/>
                  </a:cubicBezTo>
                  <a:cubicBezTo>
                    <a:pt x="4" y="1"/>
                    <a:pt x="5" y="3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Freeform 3270"/>
            <p:cNvSpPr>
              <a:spLocks/>
            </p:cNvSpPr>
            <p:nvPr/>
          </p:nvSpPr>
          <p:spPr bwMode="auto">
            <a:xfrm>
              <a:off x="698500" y="282575"/>
              <a:ext cx="38100" cy="41275"/>
            </a:xfrm>
            <a:custGeom>
              <a:avLst/>
              <a:gdLst>
                <a:gd name="T0" fmla="*/ 10 w 10"/>
                <a:gd name="T1" fmla="*/ 6 h 11"/>
                <a:gd name="T2" fmla="*/ 1 w 10"/>
                <a:gd name="T3" fmla="*/ 8 h 11"/>
                <a:gd name="T4" fmla="*/ 6 w 10"/>
                <a:gd name="T5" fmla="*/ 0 h 11"/>
                <a:gd name="T6" fmla="*/ 10 w 10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10" y="6"/>
                  </a:moveTo>
                  <a:cubicBezTo>
                    <a:pt x="7" y="8"/>
                    <a:pt x="5" y="11"/>
                    <a:pt x="1" y="8"/>
                  </a:cubicBezTo>
                  <a:cubicBezTo>
                    <a:pt x="0" y="3"/>
                    <a:pt x="9" y="6"/>
                    <a:pt x="6" y="0"/>
                  </a:cubicBezTo>
                  <a:cubicBezTo>
                    <a:pt x="9" y="1"/>
                    <a:pt x="10" y="3"/>
                    <a:pt x="1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Freeform 3271"/>
            <p:cNvSpPr>
              <a:spLocks/>
            </p:cNvSpPr>
            <p:nvPr/>
          </p:nvSpPr>
          <p:spPr bwMode="auto">
            <a:xfrm>
              <a:off x="676275" y="-614363"/>
              <a:ext cx="49213" cy="38100"/>
            </a:xfrm>
            <a:custGeom>
              <a:avLst/>
              <a:gdLst>
                <a:gd name="T0" fmla="*/ 13 w 13"/>
                <a:gd name="T1" fmla="*/ 4 h 10"/>
                <a:gd name="T2" fmla="*/ 0 w 13"/>
                <a:gd name="T3" fmla="*/ 0 h 10"/>
                <a:gd name="T4" fmla="*/ 9 w 13"/>
                <a:gd name="T5" fmla="*/ 0 h 10"/>
                <a:gd name="T6" fmla="*/ 7 w 13"/>
                <a:gd name="T7" fmla="*/ 4 h 10"/>
                <a:gd name="T8" fmla="*/ 13 w 13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13" y="4"/>
                  </a:moveTo>
                  <a:cubicBezTo>
                    <a:pt x="11" y="10"/>
                    <a:pt x="0" y="2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ubicBezTo>
                    <a:pt x="8" y="1"/>
                    <a:pt x="7" y="2"/>
                    <a:pt x="7" y="4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Freeform 3272"/>
            <p:cNvSpPr>
              <a:spLocks/>
            </p:cNvSpPr>
            <p:nvPr/>
          </p:nvSpPr>
          <p:spPr bwMode="auto">
            <a:xfrm>
              <a:off x="661987" y="87312"/>
              <a:ext cx="44450" cy="34925"/>
            </a:xfrm>
            <a:custGeom>
              <a:avLst/>
              <a:gdLst>
                <a:gd name="T0" fmla="*/ 5 w 12"/>
                <a:gd name="T1" fmla="*/ 9 h 9"/>
                <a:gd name="T2" fmla="*/ 5 w 12"/>
                <a:gd name="T3" fmla="*/ 0 h 9"/>
                <a:gd name="T4" fmla="*/ 5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5" y="9"/>
                  </a:moveTo>
                  <a:cubicBezTo>
                    <a:pt x="0" y="7"/>
                    <a:pt x="7" y="4"/>
                    <a:pt x="5" y="0"/>
                  </a:cubicBezTo>
                  <a:cubicBezTo>
                    <a:pt x="12" y="1"/>
                    <a:pt x="6" y="6"/>
                    <a:pt x="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Freeform 3273"/>
            <p:cNvSpPr>
              <a:spLocks/>
            </p:cNvSpPr>
            <p:nvPr/>
          </p:nvSpPr>
          <p:spPr bwMode="auto">
            <a:xfrm>
              <a:off x="555625" y="222250"/>
              <a:ext cx="26988" cy="30163"/>
            </a:xfrm>
            <a:custGeom>
              <a:avLst/>
              <a:gdLst>
                <a:gd name="T0" fmla="*/ 7 w 7"/>
                <a:gd name="T1" fmla="*/ 0 h 8"/>
                <a:gd name="T2" fmla="*/ 0 w 7"/>
                <a:gd name="T3" fmla="*/ 8 h 8"/>
                <a:gd name="T4" fmla="*/ 7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6" y="3"/>
                    <a:pt x="7" y="8"/>
                    <a:pt x="0" y="8"/>
                  </a:cubicBezTo>
                  <a:cubicBezTo>
                    <a:pt x="3" y="6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Freeform 3274"/>
            <p:cNvSpPr>
              <a:spLocks/>
            </p:cNvSpPr>
            <p:nvPr/>
          </p:nvSpPr>
          <p:spPr bwMode="auto">
            <a:xfrm>
              <a:off x="481012" y="301625"/>
              <a:ext cx="60325" cy="22225"/>
            </a:xfrm>
            <a:custGeom>
              <a:avLst/>
              <a:gdLst>
                <a:gd name="T0" fmla="*/ 16 w 16"/>
                <a:gd name="T1" fmla="*/ 2 h 6"/>
                <a:gd name="T2" fmla="*/ 15 w 16"/>
                <a:gd name="T3" fmla="*/ 6 h 6"/>
                <a:gd name="T4" fmla="*/ 0 w 16"/>
                <a:gd name="T5" fmla="*/ 5 h 6"/>
                <a:gd name="T6" fmla="*/ 0 w 16"/>
                <a:gd name="T7" fmla="*/ 0 h 6"/>
                <a:gd name="T8" fmla="*/ 16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6" y="2"/>
                  </a:moveTo>
                  <a:cubicBezTo>
                    <a:pt x="15" y="4"/>
                    <a:pt x="14" y="5"/>
                    <a:pt x="15" y="6"/>
                  </a:cubicBezTo>
                  <a:cubicBezTo>
                    <a:pt x="9" y="4"/>
                    <a:pt x="7" y="4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3" y="2"/>
                    <a:pt x="9" y="3"/>
                    <a:pt x="1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Freeform 3275"/>
            <p:cNvSpPr>
              <a:spLocks noEditPoints="1"/>
            </p:cNvSpPr>
            <p:nvPr/>
          </p:nvSpPr>
          <p:spPr bwMode="auto">
            <a:xfrm>
              <a:off x="3873500" y="-801688"/>
              <a:ext cx="7623175" cy="1400175"/>
            </a:xfrm>
            <a:custGeom>
              <a:avLst/>
              <a:gdLst>
                <a:gd name="T0" fmla="*/ 1984 w 2031"/>
                <a:gd name="T1" fmla="*/ 82 h 373"/>
                <a:gd name="T2" fmla="*/ 1943 w 2031"/>
                <a:gd name="T3" fmla="*/ 63 h 373"/>
                <a:gd name="T4" fmla="*/ 1830 w 2031"/>
                <a:gd name="T5" fmla="*/ 46 h 373"/>
                <a:gd name="T6" fmla="*/ 1670 w 2031"/>
                <a:gd name="T7" fmla="*/ 31 h 373"/>
                <a:gd name="T8" fmla="*/ 1373 w 2031"/>
                <a:gd name="T9" fmla="*/ 15 h 373"/>
                <a:gd name="T10" fmla="*/ 1170 w 2031"/>
                <a:gd name="T11" fmla="*/ 2 h 373"/>
                <a:gd name="T12" fmla="*/ 1113 w 2031"/>
                <a:gd name="T13" fmla="*/ 31 h 373"/>
                <a:gd name="T14" fmla="*/ 998 w 2031"/>
                <a:gd name="T15" fmla="*/ 46 h 373"/>
                <a:gd name="T16" fmla="*/ 872 w 2031"/>
                <a:gd name="T17" fmla="*/ 57 h 373"/>
                <a:gd name="T18" fmla="*/ 669 w 2031"/>
                <a:gd name="T19" fmla="*/ 65 h 373"/>
                <a:gd name="T20" fmla="*/ 332 w 2031"/>
                <a:gd name="T21" fmla="*/ 94 h 373"/>
                <a:gd name="T22" fmla="*/ 357 w 2031"/>
                <a:gd name="T23" fmla="*/ 164 h 373"/>
                <a:gd name="T24" fmla="*/ 249 w 2031"/>
                <a:gd name="T25" fmla="*/ 186 h 373"/>
                <a:gd name="T26" fmla="*/ 0 w 2031"/>
                <a:gd name="T27" fmla="*/ 214 h 373"/>
                <a:gd name="T28" fmla="*/ 225 w 2031"/>
                <a:gd name="T29" fmla="*/ 223 h 373"/>
                <a:gd name="T30" fmla="*/ 331 w 2031"/>
                <a:gd name="T31" fmla="*/ 283 h 373"/>
                <a:gd name="T32" fmla="*/ 402 w 2031"/>
                <a:gd name="T33" fmla="*/ 248 h 373"/>
                <a:gd name="T34" fmla="*/ 452 w 2031"/>
                <a:gd name="T35" fmla="*/ 224 h 373"/>
                <a:gd name="T36" fmla="*/ 382 w 2031"/>
                <a:gd name="T37" fmla="*/ 172 h 373"/>
                <a:gd name="T38" fmla="*/ 479 w 2031"/>
                <a:gd name="T39" fmla="*/ 150 h 373"/>
                <a:gd name="T40" fmla="*/ 608 w 2031"/>
                <a:gd name="T41" fmla="*/ 139 h 373"/>
                <a:gd name="T42" fmla="*/ 657 w 2031"/>
                <a:gd name="T43" fmla="*/ 185 h 373"/>
                <a:gd name="T44" fmla="*/ 565 w 2031"/>
                <a:gd name="T45" fmla="*/ 188 h 373"/>
                <a:gd name="T46" fmla="*/ 543 w 2031"/>
                <a:gd name="T47" fmla="*/ 207 h 373"/>
                <a:gd name="T48" fmla="*/ 641 w 2031"/>
                <a:gd name="T49" fmla="*/ 286 h 373"/>
                <a:gd name="T50" fmla="*/ 833 w 2031"/>
                <a:gd name="T51" fmla="*/ 286 h 373"/>
                <a:gd name="T52" fmla="*/ 980 w 2031"/>
                <a:gd name="T53" fmla="*/ 295 h 373"/>
                <a:gd name="T54" fmla="*/ 1283 w 2031"/>
                <a:gd name="T55" fmla="*/ 328 h 373"/>
                <a:gd name="T56" fmla="*/ 1614 w 2031"/>
                <a:gd name="T57" fmla="*/ 360 h 373"/>
                <a:gd name="T58" fmla="*/ 1925 w 2031"/>
                <a:gd name="T59" fmla="*/ 354 h 373"/>
                <a:gd name="T60" fmla="*/ 1993 w 2031"/>
                <a:gd name="T61" fmla="*/ 285 h 373"/>
                <a:gd name="T62" fmla="*/ 1992 w 2031"/>
                <a:gd name="T63" fmla="*/ 193 h 373"/>
                <a:gd name="T64" fmla="*/ 2006 w 2031"/>
                <a:gd name="T65" fmla="*/ 155 h 373"/>
                <a:gd name="T66" fmla="*/ 1968 w 2031"/>
                <a:gd name="T67" fmla="*/ 151 h 373"/>
                <a:gd name="T68" fmla="*/ 1940 w 2031"/>
                <a:gd name="T69" fmla="*/ 76 h 373"/>
                <a:gd name="T70" fmla="*/ 1942 w 2031"/>
                <a:gd name="T71" fmla="*/ 283 h 373"/>
                <a:gd name="T72" fmla="*/ 1821 w 2031"/>
                <a:gd name="T73" fmla="*/ 58 h 373"/>
                <a:gd name="T74" fmla="*/ 1739 w 2031"/>
                <a:gd name="T75" fmla="*/ 56 h 373"/>
                <a:gd name="T76" fmla="*/ 1441 w 2031"/>
                <a:gd name="T77" fmla="*/ 16 h 373"/>
                <a:gd name="T78" fmla="*/ 1217 w 2031"/>
                <a:gd name="T79" fmla="*/ 13 h 373"/>
                <a:gd name="T80" fmla="*/ 1030 w 2031"/>
                <a:gd name="T81" fmla="*/ 41 h 373"/>
                <a:gd name="T82" fmla="*/ 842 w 2031"/>
                <a:gd name="T83" fmla="*/ 259 h 373"/>
                <a:gd name="T84" fmla="*/ 807 w 2031"/>
                <a:gd name="T85" fmla="*/ 273 h 373"/>
                <a:gd name="T86" fmla="*/ 785 w 2031"/>
                <a:gd name="T87" fmla="*/ 178 h 373"/>
                <a:gd name="T88" fmla="*/ 738 w 2031"/>
                <a:gd name="T89" fmla="*/ 227 h 373"/>
                <a:gd name="T90" fmla="*/ 744 w 2031"/>
                <a:gd name="T91" fmla="*/ 171 h 373"/>
                <a:gd name="T92" fmla="*/ 731 w 2031"/>
                <a:gd name="T93" fmla="*/ 176 h 373"/>
                <a:gd name="T94" fmla="*/ 668 w 2031"/>
                <a:gd name="T95" fmla="*/ 77 h 373"/>
                <a:gd name="T96" fmla="*/ 645 w 2031"/>
                <a:gd name="T97" fmla="*/ 282 h 373"/>
                <a:gd name="T98" fmla="*/ 644 w 2031"/>
                <a:gd name="T99" fmla="*/ 75 h 373"/>
                <a:gd name="T100" fmla="*/ 624 w 2031"/>
                <a:gd name="T101" fmla="*/ 186 h 373"/>
                <a:gd name="T102" fmla="*/ 594 w 2031"/>
                <a:gd name="T103" fmla="*/ 103 h 373"/>
                <a:gd name="T104" fmla="*/ 526 w 2031"/>
                <a:gd name="T105" fmla="*/ 196 h 373"/>
                <a:gd name="T106" fmla="*/ 495 w 2031"/>
                <a:gd name="T107" fmla="*/ 149 h 373"/>
                <a:gd name="T108" fmla="*/ 444 w 2031"/>
                <a:gd name="T109" fmla="*/ 129 h 373"/>
                <a:gd name="T110" fmla="*/ 426 w 2031"/>
                <a:gd name="T111" fmla="*/ 217 h 373"/>
                <a:gd name="T112" fmla="*/ 407 w 2031"/>
                <a:gd name="T113" fmla="*/ 153 h 373"/>
                <a:gd name="T114" fmla="*/ 369 w 2031"/>
                <a:gd name="T115" fmla="*/ 250 h 373"/>
                <a:gd name="T116" fmla="*/ 368 w 2031"/>
                <a:gd name="T117" fmla="*/ 273 h 373"/>
                <a:gd name="T118" fmla="*/ 376 w 2031"/>
                <a:gd name="T119" fmla="*/ 117 h 373"/>
                <a:gd name="T120" fmla="*/ 337 w 2031"/>
                <a:gd name="T121" fmla="*/ 99 h 373"/>
                <a:gd name="T122" fmla="*/ 282 w 2031"/>
                <a:gd name="T123" fmla="*/ 217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31" h="373">
                  <a:moveTo>
                    <a:pt x="2001" y="195"/>
                  </a:moveTo>
                  <a:cubicBezTo>
                    <a:pt x="2000" y="195"/>
                    <a:pt x="1998" y="196"/>
                    <a:pt x="1997" y="194"/>
                  </a:cubicBezTo>
                  <a:cubicBezTo>
                    <a:pt x="1999" y="194"/>
                    <a:pt x="1999" y="193"/>
                    <a:pt x="2001" y="193"/>
                  </a:cubicBezTo>
                  <a:cubicBezTo>
                    <a:pt x="2004" y="195"/>
                    <a:pt x="2012" y="193"/>
                    <a:pt x="2017" y="193"/>
                  </a:cubicBezTo>
                  <a:cubicBezTo>
                    <a:pt x="2021" y="178"/>
                    <a:pt x="2017" y="166"/>
                    <a:pt x="2010" y="154"/>
                  </a:cubicBezTo>
                  <a:cubicBezTo>
                    <a:pt x="2014" y="152"/>
                    <a:pt x="2013" y="151"/>
                    <a:pt x="2013" y="150"/>
                  </a:cubicBezTo>
                  <a:cubicBezTo>
                    <a:pt x="2012" y="149"/>
                    <a:pt x="2012" y="147"/>
                    <a:pt x="2014" y="145"/>
                  </a:cubicBezTo>
                  <a:cubicBezTo>
                    <a:pt x="2009" y="147"/>
                    <a:pt x="2005" y="150"/>
                    <a:pt x="1998" y="152"/>
                  </a:cubicBezTo>
                  <a:cubicBezTo>
                    <a:pt x="1999" y="149"/>
                    <a:pt x="1999" y="146"/>
                    <a:pt x="1999" y="143"/>
                  </a:cubicBezTo>
                  <a:cubicBezTo>
                    <a:pt x="2000" y="140"/>
                    <a:pt x="2002" y="138"/>
                    <a:pt x="2006" y="138"/>
                  </a:cubicBezTo>
                  <a:cubicBezTo>
                    <a:pt x="2006" y="135"/>
                    <a:pt x="2006" y="134"/>
                    <a:pt x="2005" y="133"/>
                  </a:cubicBezTo>
                  <a:cubicBezTo>
                    <a:pt x="2003" y="132"/>
                    <a:pt x="2002" y="131"/>
                    <a:pt x="2001" y="131"/>
                  </a:cubicBezTo>
                  <a:cubicBezTo>
                    <a:pt x="2003" y="129"/>
                    <a:pt x="2004" y="126"/>
                    <a:pt x="2004" y="124"/>
                  </a:cubicBezTo>
                  <a:cubicBezTo>
                    <a:pt x="2004" y="121"/>
                    <a:pt x="2004" y="119"/>
                    <a:pt x="2004" y="116"/>
                  </a:cubicBezTo>
                  <a:cubicBezTo>
                    <a:pt x="2004" y="110"/>
                    <a:pt x="2003" y="104"/>
                    <a:pt x="2002" y="99"/>
                  </a:cubicBezTo>
                  <a:cubicBezTo>
                    <a:pt x="2002" y="99"/>
                    <a:pt x="2000" y="98"/>
                    <a:pt x="1999" y="97"/>
                  </a:cubicBezTo>
                  <a:cubicBezTo>
                    <a:pt x="2000" y="93"/>
                    <a:pt x="1998" y="91"/>
                    <a:pt x="2000" y="85"/>
                  </a:cubicBezTo>
                  <a:cubicBezTo>
                    <a:pt x="1999" y="85"/>
                    <a:pt x="1998" y="85"/>
                    <a:pt x="1997" y="86"/>
                  </a:cubicBezTo>
                  <a:cubicBezTo>
                    <a:pt x="1995" y="86"/>
                    <a:pt x="1994" y="86"/>
                    <a:pt x="1993" y="87"/>
                  </a:cubicBezTo>
                  <a:cubicBezTo>
                    <a:pt x="1995" y="84"/>
                    <a:pt x="1991" y="83"/>
                    <a:pt x="1995" y="80"/>
                  </a:cubicBezTo>
                  <a:cubicBezTo>
                    <a:pt x="1991" y="77"/>
                    <a:pt x="1993" y="71"/>
                    <a:pt x="1985" y="68"/>
                  </a:cubicBezTo>
                  <a:cubicBezTo>
                    <a:pt x="1985" y="71"/>
                    <a:pt x="1978" y="70"/>
                    <a:pt x="1979" y="72"/>
                  </a:cubicBezTo>
                  <a:cubicBezTo>
                    <a:pt x="1982" y="75"/>
                    <a:pt x="1984" y="70"/>
                    <a:pt x="1985" y="73"/>
                  </a:cubicBezTo>
                  <a:cubicBezTo>
                    <a:pt x="1985" y="76"/>
                    <a:pt x="1978" y="75"/>
                    <a:pt x="1980" y="79"/>
                  </a:cubicBezTo>
                  <a:cubicBezTo>
                    <a:pt x="1982" y="79"/>
                    <a:pt x="1983" y="79"/>
                    <a:pt x="1985" y="79"/>
                  </a:cubicBezTo>
                  <a:cubicBezTo>
                    <a:pt x="1986" y="80"/>
                    <a:pt x="1987" y="80"/>
                    <a:pt x="1988" y="81"/>
                  </a:cubicBezTo>
                  <a:cubicBezTo>
                    <a:pt x="1986" y="81"/>
                    <a:pt x="1985" y="82"/>
                    <a:pt x="1984" y="82"/>
                  </a:cubicBezTo>
                  <a:cubicBezTo>
                    <a:pt x="1983" y="83"/>
                    <a:pt x="1983" y="84"/>
                    <a:pt x="1983" y="84"/>
                  </a:cubicBezTo>
                  <a:cubicBezTo>
                    <a:pt x="1983" y="86"/>
                    <a:pt x="1985" y="87"/>
                    <a:pt x="1986" y="89"/>
                  </a:cubicBezTo>
                  <a:cubicBezTo>
                    <a:pt x="1985" y="90"/>
                    <a:pt x="1983" y="90"/>
                    <a:pt x="1982" y="91"/>
                  </a:cubicBezTo>
                  <a:cubicBezTo>
                    <a:pt x="1980" y="91"/>
                    <a:pt x="1979" y="91"/>
                    <a:pt x="1978" y="91"/>
                  </a:cubicBezTo>
                  <a:cubicBezTo>
                    <a:pt x="1975" y="92"/>
                    <a:pt x="1972" y="91"/>
                    <a:pt x="1970" y="91"/>
                  </a:cubicBezTo>
                  <a:cubicBezTo>
                    <a:pt x="1967" y="90"/>
                    <a:pt x="1965" y="89"/>
                    <a:pt x="1962" y="89"/>
                  </a:cubicBezTo>
                  <a:cubicBezTo>
                    <a:pt x="1959" y="88"/>
                    <a:pt x="1956" y="87"/>
                    <a:pt x="1952" y="87"/>
                  </a:cubicBezTo>
                  <a:cubicBezTo>
                    <a:pt x="1956" y="83"/>
                    <a:pt x="1958" y="82"/>
                    <a:pt x="1951" y="81"/>
                  </a:cubicBezTo>
                  <a:cubicBezTo>
                    <a:pt x="1951" y="81"/>
                    <a:pt x="1950" y="81"/>
                    <a:pt x="1950" y="81"/>
                  </a:cubicBezTo>
                  <a:cubicBezTo>
                    <a:pt x="1950" y="80"/>
                    <a:pt x="1951" y="80"/>
                    <a:pt x="1951" y="80"/>
                  </a:cubicBezTo>
                  <a:cubicBezTo>
                    <a:pt x="1956" y="76"/>
                    <a:pt x="1953" y="72"/>
                    <a:pt x="1949" y="69"/>
                  </a:cubicBezTo>
                  <a:cubicBezTo>
                    <a:pt x="1948" y="65"/>
                    <a:pt x="1947" y="61"/>
                    <a:pt x="1948" y="58"/>
                  </a:cubicBezTo>
                  <a:cubicBezTo>
                    <a:pt x="1948" y="58"/>
                    <a:pt x="1948" y="58"/>
                    <a:pt x="1948" y="57"/>
                  </a:cubicBezTo>
                  <a:cubicBezTo>
                    <a:pt x="1948" y="57"/>
                    <a:pt x="1948" y="57"/>
                    <a:pt x="1948" y="57"/>
                  </a:cubicBezTo>
                  <a:cubicBezTo>
                    <a:pt x="1947" y="57"/>
                    <a:pt x="1946" y="56"/>
                    <a:pt x="1946" y="55"/>
                  </a:cubicBezTo>
                  <a:cubicBezTo>
                    <a:pt x="1946" y="55"/>
                    <a:pt x="1946" y="54"/>
                    <a:pt x="1946" y="54"/>
                  </a:cubicBezTo>
                  <a:cubicBezTo>
                    <a:pt x="1946" y="53"/>
                    <a:pt x="1946" y="53"/>
                    <a:pt x="1945" y="52"/>
                  </a:cubicBezTo>
                  <a:cubicBezTo>
                    <a:pt x="1945" y="50"/>
                    <a:pt x="1945" y="49"/>
                    <a:pt x="1945" y="48"/>
                  </a:cubicBezTo>
                  <a:cubicBezTo>
                    <a:pt x="1944" y="43"/>
                    <a:pt x="1943" y="37"/>
                    <a:pt x="1943" y="32"/>
                  </a:cubicBezTo>
                  <a:cubicBezTo>
                    <a:pt x="1942" y="31"/>
                    <a:pt x="1942" y="29"/>
                    <a:pt x="1941" y="27"/>
                  </a:cubicBezTo>
                  <a:cubicBezTo>
                    <a:pt x="1941" y="27"/>
                    <a:pt x="1941" y="27"/>
                    <a:pt x="1941" y="27"/>
                  </a:cubicBezTo>
                  <a:cubicBezTo>
                    <a:pt x="1940" y="26"/>
                    <a:pt x="1940" y="26"/>
                    <a:pt x="1940" y="26"/>
                  </a:cubicBezTo>
                  <a:cubicBezTo>
                    <a:pt x="1939" y="25"/>
                    <a:pt x="1938" y="25"/>
                    <a:pt x="1937" y="25"/>
                  </a:cubicBezTo>
                  <a:cubicBezTo>
                    <a:pt x="1935" y="32"/>
                    <a:pt x="1934" y="38"/>
                    <a:pt x="1941" y="42"/>
                  </a:cubicBezTo>
                  <a:cubicBezTo>
                    <a:pt x="1938" y="47"/>
                    <a:pt x="1939" y="49"/>
                    <a:pt x="1941" y="52"/>
                  </a:cubicBezTo>
                  <a:cubicBezTo>
                    <a:pt x="1942" y="54"/>
                    <a:pt x="1942" y="55"/>
                    <a:pt x="1942" y="57"/>
                  </a:cubicBezTo>
                  <a:cubicBezTo>
                    <a:pt x="1943" y="59"/>
                    <a:pt x="1943" y="61"/>
                    <a:pt x="1943" y="63"/>
                  </a:cubicBezTo>
                  <a:cubicBezTo>
                    <a:pt x="1942" y="63"/>
                    <a:pt x="1942" y="63"/>
                    <a:pt x="1942" y="63"/>
                  </a:cubicBezTo>
                  <a:cubicBezTo>
                    <a:pt x="1942" y="63"/>
                    <a:pt x="1941" y="63"/>
                    <a:pt x="1941" y="63"/>
                  </a:cubicBezTo>
                  <a:cubicBezTo>
                    <a:pt x="1940" y="63"/>
                    <a:pt x="1939" y="63"/>
                    <a:pt x="1939" y="63"/>
                  </a:cubicBezTo>
                  <a:cubicBezTo>
                    <a:pt x="1937" y="63"/>
                    <a:pt x="1936" y="62"/>
                    <a:pt x="1935" y="62"/>
                  </a:cubicBezTo>
                  <a:cubicBezTo>
                    <a:pt x="1933" y="61"/>
                    <a:pt x="1931" y="59"/>
                    <a:pt x="1928" y="58"/>
                  </a:cubicBezTo>
                  <a:cubicBezTo>
                    <a:pt x="1928" y="56"/>
                    <a:pt x="1930" y="56"/>
                    <a:pt x="1931" y="54"/>
                  </a:cubicBezTo>
                  <a:cubicBezTo>
                    <a:pt x="1928" y="54"/>
                    <a:pt x="1928" y="56"/>
                    <a:pt x="1925" y="56"/>
                  </a:cubicBezTo>
                  <a:cubicBezTo>
                    <a:pt x="1925" y="46"/>
                    <a:pt x="1917" y="43"/>
                    <a:pt x="1917" y="33"/>
                  </a:cubicBezTo>
                  <a:cubicBezTo>
                    <a:pt x="1905" y="32"/>
                    <a:pt x="1915" y="19"/>
                    <a:pt x="1902" y="18"/>
                  </a:cubicBezTo>
                  <a:cubicBezTo>
                    <a:pt x="1908" y="26"/>
                    <a:pt x="1906" y="45"/>
                    <a:pt x="1913" y="51"/>
                  </a:cubicBezTo>
                  <a:cubicBezTo>
                    <a:pt x="1910" y="52"/>
                    <a:pt x="1912" y="57"/>
                    <a:pt x="1908" y="58"/>
                  </a:cubicBezTo>
                  <a:cubicBezTo>
                    <a:pt x="1884" y="55"/>
                    <a:pt x="1894" y="24"/>
                    <a:pt x="1874" y="16"/>
                  </a:cubicBezTo>
                  <a:cubicBezTo>
                    <a:pt x="1869" y="21"/>
                    <a:pt x="1876" y="26"/>
                    <a:pt x="1879" y="28"/>
                  </a:cubicBezTo>
                  <a:cubicBezTo>
                    <a:pt x="1876" y="34"/>
                    <a:pt x="1874" y="37"/>
                    <a:pt x="1878" y="41"/>
                  </a:cubicBezTo>
                  <a:cubicBezTo>
                    <a:pt x="1865" y="56"/>
                    <a:pt x="1860" y="28"/>
                    <a:pt x="1853" y="22"/>
                  </a:cubicBezTo>
                  <a:cubicBezTo>
                    <a:pt x="1852" y="23"/>
                    <a:pt x="1850" y="23"/>
                    <a:pt x="1848" y="23"/>
                  </a:cubicBezTo>
                  <a:cubicBezTo>
                    <a:pt x="1850" y="27"/>
                    <a:pt x="1849" y="29"/>
                    <a:pt x="1844" y="31"/>
                  </a:cubicBezTo>
                  <a:cubicBezTo>
                    <a:pt x="1854" y="32"/>
                    <a:pt x="1840" y="39"/>
                    <a:pt x="1849" y="44"/>
                  </a:cubicBezTo>
                  <a:cubicBezTo>
                    <a:pt x="1852" y="45"/>
                    <a:pt x="1859" y="42"/>
                    <a:pt x="1859" y="45"/>
                  </a:cubicBezTo>
                  <a:cubicBezTo>
                    <a:pt x="1859" y="50"/>
                    <a:pt x="1853" y="49"/>
                    <a:pt x="1849" y="48"/>
                  </a:cubicBezTo>
                  <a:cubicBezTo>
                    <a:pt x="1846" y="50"/>
                    <a:pt x="1847" y="53"/>
                    <a:pt x="1845" y="54"/>
                  </a:cubicBezTo>
                  <a:cubicBezTo>
                    <a:pt x="1839" y="52"/>
                    <a:pt x="1837" y="47"/>
                    <a:pt x="1832" y="45"/>
                  </a:cubicBezTo>
                  <a:cubicBezTo>
                    <a:pt x="1834" y="42"/>
                    <a:pt x="1835" y="44"/>
                    <a:pt x="1837" y="42"/>
                  </a:cubicBezTo>
                  <a:cubicBezTo>
                    <a:pt x="1829" y="40"/>
                    <a:pt x="1832" y="36"/>
                    <a:pt x="1831" y="29"/>
                  </a:cubicBezTo>
                  <a:cubicBezTo>
                    <a:pt x="1825" y="30"/>
                    <a:pt x="1822" y="26"/>
                    <a:pt x="1820" y="30"/>
                  </a:cubicBezTo>
                  <a:cubicBezTo>
                    <a:pt x="1829" y="32"/>
                    <a:pt x="1818" y="40"/>
                    <a:pt x="1820" y="45"/>
                  </a:cubicBezTo>
                  <a:cubicBezTo>
                    <a:pt x="1824" y="47"/>
                    <a:pt x="1828" y="43"/>
                    <a:pt x="1830" y="46"/>
                  </a:cubicBezTo>
                  <a:cubicBezTo>
                    <a:pt x="1827" y="50"/>
                    <a:pt x="1819" y="46"/>
                    <a:pt x="1813" y="48"/>
                  </a:cubicBezTo>
                  <a:cubicBezTo>
                    <a:pt x="1813" y="45"/>
                    <a:pt x="1812" y="41"/>
                    <a:pt x="1806" y="39"/>
                  </a:cubicBezTo>
                  <a:cubicBezTo>
                    <a:pt x="1811" y="31"/>
                    <a:pt x="1801" y="30"/>
                    <a:pt x="1800" y="21"/>
                  </a:cubicBezTo>
                  <a:cubicBezTo>
                    <a:pt x="1797" y="19"/>
                    <a:pt x="1792" y="19"/>
                    <a:pt x="1788" y="18"/>
                  </a:cubicBezTo>
                  <a:cubicBezTo>
                    <a:pt x="1784" y="21"/>
                    <a:pt x="1792" y="25"/>
                    <a:pt x="1795" y="28"/>
                  </a:cubicBezTo>
                  <a:cubicBezTo>
                    <a:pt x="1790" y="30"/>
                    <a:pt x="1794" y="36"/>
                    <a:pt x="1796" y="37"/>
                  </a:cubicBezTo>
                  <a:cubicBezTo>
                    <a:pt x="1792" y="37"/>
                    <a:pt x="1788" y="37"/>
                    <a:pt x="1787" y="39"/>
                  </a:cubicBezTo>
                  <a:cubicBezTo>
                    <a:pt x="1791" y="42"/>
                    <a:pt x="1791" y="39"/>
                    <a:pt x="1796" y="40"/>
                  </a:cubicBezTo>
                  <a:cubicBezTo>
                    <a:pt x="1794" y="44"/>
                    <a:pt x="1799" y="43"/>
                    <a:pt x="1799" y="45"/>
                  </a:cubicBezTo>
                  <a:cubicBezTo>
                    <a:pt x="1787" y="44"/>
                    <a:pt x="1802" y="50"/>
                    <a:pt x="1796" y="51"/>
                  </a:cubicBezTo>
                  <a:cubicBezTo>
                    <a:pt x="1783" y="42"/>
                    <a:pt x="1775" y="29"/>
                    <a:pt x="1763" y="19"/>
                  </a:cubicBezTo>
                  <a:cubicBezTo>
                    <a:pt x="1761" y="26"/>
                    <a:pt x="1767" y="29"/>
                    <a:pt x="1763" y="37"/>
                  </a:cubicBezTo>
                  <a:cubicBezTo>
                    <a:pt x="1766" y="38"/>
                    <a:pt x="1772" y="36"/>
                    <a:pt x="1772" y="39"/>
                  </a:cubicBezTo>
                  <a:cubicBezTo>
                    <a:pt x="1768" y="39"/>
                    <a:pt x="1768" y="42"/>
                    <a:pt x="1765" y="42"/>
                  </a:cubicBezTo>
                  <a:cubicBezTo>
                    <a:pt x="1767" y="38"/>
                    <a:pt x="1759" y="40"/>
                    <a:pt x="1758" y="41"/>
                  </a:cubicBezTo>
                  <a:cubicBezTo>
                    <a:pt x="1756" y="33"/>
                    <a:pt x="1749" y="38"/>
                    <a:pt x="1747" y="40"/>
                  </a:cubicBezTo>
                  <a:cubicBezTo>
                    <a:pt x="1743" y="39"/>
                    <a:pt x="1743" y="35"/>
                    <a:pt x="1735" y="35"/>
                  </a:cubicBezTo>
                  <a:cubicBezTo>
                    <a:pt x="1735" y="38"/>
                    <a:pt x="1738" y="39"/>
                    <a:pt x="1735" y="39"/>
                  </a:cubicBezTo>
                  <a:cubicBezTo>
                    <a:pt x="1729" y="33"/>
                    <a:pt x="1731" y="39"/>
                    <a:pt x="1718" y="37"/>
                  </a:cubicBezTo>
                  <a:cubicBezTo>
                    <a:pt x="1717" y="36"/>
                    <a:pt x="1715" y="34"/>
                    <a:pt x="1714" y="35"/>
                  </a:cubicBezTo>
                  <a:cubicBezTo>
                    <a:pt x="1719" y="36"/>
                    <a:pt x="1717" y="41"/>
                    <a:pt x="1721" y="42"/>
                  </a:cubicBezTo>
                  <a:cubicBezTo>
                    <a:pt x="1713" y="39"/>
                    <a:pt x="1688" y="43"/>
                    <a:pt x="1697" y="34"/>
                  </a:cubicBezTo>
                  <a:cubicBezTo>
                    <a:pt x="1692" y="32"/>
                    <a:pt x="1691" y="35"/>
                    <a:pt x="1686" y="32"/>
                  </a:cubicBezTo>
                  <a:cubicBezTo>
                    <a:pt x="1684" y="36"/>
                    <a:pt x="1692" y="39"/>
                    <a:pt x="1687" y="40"/>
                  </a:cubicBezTo>
                  <a:cubicBezTo>
                    <a:pt x="1684" y="40"/>
                    <a:pt x="1687" y="36"/>
                    <a:pt x="1682" y="36"/>
                  </a:cubicBezTo>
                  <a:cubicBezTo>
                    <a:pt x="1681" y="40"/>
                    <a:pt x="1678" y="35"/>
                    <a:pt x="1672" y="38"/>
                  </a:cubicBezTo>
                  <a:cubicBezTo>
                    <a:pt x="1670" y="36"/>
                    <a:pt x="1670" y="34"/>
                    <a:pt x="1670" y="31"/>
                  </a:cubicBezTo>
                  <a:cubicBezTo>
                    <a:pt x="1657" y="32"/>
                    <a:pt x="1643" y="22"/>
                    <a:pt x="1633" y="26"/>
                  </a:cubicBezTo>
                  <a:cubicBezTo>
                    <a:pt x="1632" y="29"/>
                    <a:pt x="1635" y="30"/>
                    <a:pt x="1633" y="30"/>
                  </a:cubicBezTo>
                  <a:cubicBezTo>
                    <a:pt x="1629" y="30"/>
                    <a:pt x="1626" y="28"/>
                    <a:pt x="1620" y="28"/>
                  </a:cubicBezTo>
                  <a:cubicBezTo>
                    <a:pt x="1621" y="26"/>
                    <a:pt x="1624" y="26"/>
                    <a:pt x="1624" y="24"/>
                  </a:cubicBezTo>
                  <a:cubicBezTo>
                    <a:pt x="1610" y="25"/>
                    <a:pt x="1586" y="24"/>
                    <a:pt x="1578" y="19"/>
                  </a:cubicBezTo>
                  <a:cubicBezTo>
                    <a:pt x="1571" y="23"/>
                    <a:pt x="1563" y="19"/>
                    <a:pt x="1558" y="16"/>
                  </a:cubicBezTo>
                  <a:cubicBezTo>
                    <a:pt x="1552" y="22"/>
                    <a:pt x="1538" y="17"/>
                    <a:pt x="1532" y="17"/>
                  </a:cubicBezTo>
                  <a:cubicBezTo>
                    <a:pt x="1534" y="18"/>
                    <a:pt x="1536" y="19"/>
                    <a:pt x="1537" y="20"/>
                  </a:cubicBezTo>
                  <a:cubicBezTo>
                    <a:pt x="1535" y="20"/>
                    <a:pt x="1535" y="21"/>
                    <a:pt x="1533" y="21"/>
                  </a:cubicBezTo>
                  <a:cubicBezTo>
                    <a:pt x="1530" y="16"/>
                    <a:pt x="1532" y="21"/>
                    <a:pt x="1528" y="21"/>
                  </a:cubicBezTo>
                  <a:cubicBezTo>
                    <a:pt x="1513" y="19"/>
                    <a:pt x="1489" y="12"/>
                    <a:pt x="1478" y="20"/>
                  </a:cubicBezTo>
                  <a:cubicBezTo>
                    <a:pt x="1478" y="17"/>
                    <a:pt x="1479" y="16"/>
                    <a:pt x="1480" y="15"/>
                  </a:cubicBezTo>
                  <a:cubicBezTo>
                    <a:pt x="1468" y="16"/>
                    <a:pt x="1463" y="13"/>
                    <a:pt x="1449" y="10"/>
                  </a:cubicBezTo>
                  <a:cubicBezTo>
                    <a:pt x="1449" y="14"/>
                    <a:pt x="1442" y="12"/>
                    <a:pt x="1441" y="15"/>
                  </a:cubicBezTo>
                  <a:cubicBezTo>
                    <a:pt x="1437" y="13"/>
                    <a:pt x="1435" y="11"/>
                    <a:pt x="1432" y="9"/>
                  </a:cubicBezTo>
                  <a:cubicBezTo>
                    <a:pt x="1427" y="10"/>
                    <a:pt x="1436" y="14"/>
                    <a:pt x="1430" y="15"/>
                  </a:cubicBezTo>
                  <a:cubicBezTo>
                    <a:pt x="1426" y="8"/>
                    <a:pt x="1418" y="15"/>
                    <a:pt x="1411" y="10"/>
                  </a:cubicBezTo>
                  <a:cubicBezTo>
                    <a:pt x="1414" y="7"/>
                    <a:pt x="1420" y="13"/>
                    <a:pt x="1421" y="10"/>
                  </a:cubicBezTo>
                  <a:cubicBezTo>
                    <a:pt x="1417" y="7"/>
                    <a:pt x="1400" y="5"/>
                    <a:pt x="1404" y="10"/>
                  </a:cubicBezTo>
                  <a:cubicBezTo>
                    <a:pt x="1405" y="9"/>
                    <a:pt x="1405" y="14"/>
                    <a:pt x="1409" y="17"/>
                  </a:cubicBezTo>
                  <a:cubicBezTo>
                    <a:pt x="1403" y="16"/>
                    <a:pt x="1403" y="11"/>
                    <a:pt x="1396" y="10"/>
                  </a:cubicBezTo>
                  <a:cubicBezTo>
                    <a:pt x="1392" y="10"/>
                    <a:pt x="1391" y="13"/>
                    <a:pt x="1388" y="14"/>
                  </a:cubicBezTo>
                  <a:cubicBezTo>
                    <a:pt x="1390" y="11"/>
                    <a:pt x="1380" y="10"/>
                    <a:pt x="1381" y="13"/>
                  </a:cubicBezTo>
                  <a:cubicBezTo>
                    <a:pt x="1380" y="17"/>
                    <a:pt x="1386" y="10"/>
                    <a:pt x="1386" y="15"/>
                  </a:cubicBezTo>
                  <a:cubicBezTo>
                    <a:pt x="1385" y="18"/>
                    <a:pt x="1386" y="22"/>
                    <a:pt x="1380" y="22"/>
                  </a:cubicBezTo>
                  <a:cubicBezTo>
                    <a:pt x="1379" y="19"/>
                    <a:pt x="1384" y="19"/>
                    <a:pt x="1382" y="16"/>
                  </a:cubicBezTo>
                  <a:cubicBezTo>
                    <a:pt x="1379" y="13"/>
                    <a:pt x="1378" y="15"/>
                    <a:pt x="1373" y="15"/>
                  </a:cubicBezTo>
                  <a:cubicBezTo>
                    <a:pt x="1377" y="12"/>
                    <a:pt x="1371" y="10"/>
                    <a:pt x="1368" y="8"/>
                  </a:cubicBezTo>
                  <a:cubicBezTo>
                    <a:pt x="1367" y="10"/>
                    <a:pt x="1370" y="16"/>
                    <a:pt x="1365" y="15"/>
                  </a:cubicBezTo>
                  <a:cubicBezTo>
                    <a:pt x="1365" y="7"/>
                    <a:pt x="1349" y="10"/>
                    <a:pt x="1339" y="9"/>
                  </a:cubicBezTo>
                  <a:cubicBezTo>
                    <a:pt x="1334" y="16"/>
                    <a:pt x="1333" y="13"/>
                    <a:pt x="1325" y="19"/>
                  </a:cubicBezTo>
                  <a:cubicBezTo>
                    <a:pt x="1322" y="14"/>
                    <a:pt x="1332" y="14"/>
                    <a:pt x="1327" y="12"/>
                  </a:cubicBezTo>
                  <a:cubicBezTo>
                    <a:pt x="1326" y="12"/>
                    <a:pt x="1322" y="12"/>
                    <a:pt x="1320" y="12"/>
                  </a:cubicBezTo>
                  <a:cubicBezTo>
                    <a:pt x="1319" y="6"/>
                    <a:pt x="1325" y="10"/>
                    <a:pt x="1326" y="8"/>
                  </a:cubicBezTo>
                  <a:cubicBezTo>
                    <a:pt x="1323" y="8"/>
                    <a:pt x="1324" y="5"/>
                    <a:pt x="1324" y="3"/>
                  </a:cubicBezTo>
                  <a:cubicBezTo>
                    <a:pt x="1314" y="3"/>
                    <a:pt x="1307" y="2"/>
                    <a:pt x="1301" y="8"/>
                  </a:cubicBezTo>
                  <a:cubicBezTo>
                    <a:pt x="1305" y="10"/>
                    <a:pt x="1310" y="5"/>
                    <a:pt x="1310" y="8"/>
                  </a:cubicBezTo>
                  <a:cubicBezTo>
                    <a:pt x="1306" y="9"/>
                    <a:pt x="1292" y="11"/>
                    <a:pt x="1291" y="7"/>
                  </a:cubicBezTo>
                  <a:cubicBezTo>
                    <a:pt x="1296" y="6"/>
                    <a:pt x="1297" y="8"/>
                    <a:pt x="1299" y="6"/>
                  </a:cubicBezTo>
                  <a:cubicBezTo>
                    <a:pt x="1295" y="6"/>
                    <a:pt x="1298" y="1"/>
                    <a:pt x="1294" y="1"/>
                  </a:cubicBezTo>
                  <a:cubicBezTo>
                    <a:pt x="1293" y="5"/>
                    <a:pt x="1275" y="4"/>
                    <a:pt x="1283" y="8"/>
                  </a:cubicBezTo>
                  <a:cubicBezTo>
                    <a:pt x="1270" y="4"/>
                    <a:pt x="1256" y="4"/>
                    <a:pt x="1249" y="7"/>
                  </a:cubicBezTo>
                  <a:cubicBezTo>
                    <a:pt x="1251" y="11"/>
                    <a:pt x="1253" y="7"/>
                    <a:pt x="1256" y="10"/>
                  </a:cubicBezTo>
                  <a:cubicBezTo>
                    <a:pt x="1254" y="11"/>
                    <a:pt x="1248" y="11"/>
                    <a:pt x="1243" y="10"/>
                  </a:cubicBezTo>
                  <a:cubicBezTo>
                    <a:pt x="1246" y="5"/>
                    <a:pt x="1235" y="1"/>
                    <a:pt x="1233" y="6"/>
                  </a:cubicBezTo>
                  <a:cubicBezTo>
                    <a:pt x="1238" y="5"/>
                    <a:pt x="1243" y="12"/>
                    <a:pt x="1239" y="13"/>
                  </a:cubicBezTo>
                  <a:cubicBezTo>
                    <a:pt x="1233" y="8"/>
                    <a:pt x="1223" y="6"/>
                    <a:pt x="1213" y="7"/>
                  </a:cubicBezTo>
                  <a:cubicBezTo>
                    <a:pt x="1213" y="5"/>
                    <a:pt x="1213" y="2"/>
                    <a:pt x="1210" y="1"/>
                  </a:cubicBezTo>
                  <a:cubicBezTo>
                    <a:pt x="1210" y="5"/>
                    <a:pt x="1203" y="4"/>
                    <a:pt x="1202" y="7"/>
                  </a:cubicBezTo>
                  <a:cubicBezTo>
                    <a:pt x="1200" y="3"/>
                    <a:pt x="1200" y="4"/>
                    <a:pt x="1204" y="2"/>
                  </a:cubicBezTo>
                  <a:cubicBezTo>
                    <a:pt x="1197" y="4"/>
                    <a:pt x="1192" y="1"/>
                    <a:pt x="1184" y="0"/>
                  </a:cubicBezTo>
                  <a:cubicBezTo>
                    <a:pt x="1183" y="2"/>
                    <a:pt x="1187" y="2"/>
                    <a:pt x="1188" y="4"/>
                  </a:cubicBezTo>
                  <a:cubicBezTo>
                    <a:pt x="1181" y="6"/>
                    <a:pt x="1181" y="6"/>
                    <a:pt x="1172" y="7"/>
                  </a:cubicBezTo>
                  <a:cubicBezTo>
                    <a:pt x="1173" y="6"/>
                    <a:pt x="1177" y="1"/>
                    <a:pt x="1170" y="2"/>
                  </a:cubicBezTo>
                  <a:cubicBezTo>
                    <a:pt x="1172" y="8"/>
                    <a:pt x="1164" y="7"/>
                    <a:pt x="1164" y="12"/>
                  </a:cubicBezTo>
                  <a:cubicBezTo>
                    <a:pt x="1170" y="11"/>
                    <a:pt x="1168" y="11"/>
                    <a:pt x="1172" y="14"/>
                  </a:cubicBezTo>
                  <a:cubicBezTo>
                    <a:pt x="1171" y="11"/>
                    <a:pt x="1172" y="9"/>
                    <a:pt x="1176" y="9"/>
                  </a:cubicBezTo>
                  <a:cubicBezTo>
                    <a:pt x="1178" y="11"/>
                    <a:pt x="1190" y="9"/>
                    <a:pt x="1189" y="13"/>
                  </a:cubicBezTo>
                  <a:cubicBezTo>
                    <a:pt x="1180" y="14"/>
                    <a:pt x="1184" y="22"/>
                    <a:pt x="1183" y="23"/>
                  </a:cubicBezTo>
                  <a:cubicBezTo>
                    <a:pt x="1181" y="19"/>
                    <a:pt x="1179" y="24"/>
                    <a:pt x="1177" y="24"/>
                  </a:cubicBezTo>
                  <a:cubicBezTo>
                    <a:pt x="1180" y="22"/>
                    <a:pt x="1174" y="18"/>
                    <a:pt x="1173" y="21"/>
                  </a:cubicBezTo>
                  <a:cubicBezTo>
                    <a:pt x="1176" y="22"/>
                    <a:pt x="1175" y="25"/>
                    <a:pt x="1175" y="27"/>
                  </a:cubicBezTo>
                  <a:cubicBezTo>
                    <a:pt x="1170" y="23"/>
                    <a:pt x="1166" y="27"/>
                    <a:pt x="1163" y="29"/>
                  </a:cubicBezTo>
                  <a:cubicBezTo>
                    <a:pt x="1164" y="26"/>
                    <a:pt x="1164" y="23"/>
                    <a:pt x="1160" y="22"/>
                  </a:cubicBezTo>
                  <a:cubicBezTo>
                    <a:pt x="1157" y="24"/>
                    <a:pt x="1154" y="26"/>
                    <a:pt x="1152" y="29"/>
                  </a:cubicBezTo>
                  <a:cubicBezTo>
                    <a:pt x="1152" y="27"/>
                    <a:pt x="1151" y="26"/>
                    <a:pt x="1150" y="25"/>
                  </a:cubicBezTo>
                  <a:cubicBezTo>
                    <a:pt x="1155" y="23"/>
                    <a:pt x="1160" y="22"/>
                    <a:pt x="1162" y="17"/>
                  </a:cubicBezTo>
                  <a:cubicBezTo>
                    <a:pt x="1153" y="15"/>
                    <a:pt x="1148" y="18"/>
                    <a:pt x="1147" y="25"/>
                  </a:cubicBezTo>
                  <a:cubicBezTo>
                    <a:pt x="1142" y="21"/>
                    <a:pt x="1143" y="27"/>
                    <a:pt x="1135" y="26"/>
                  </a:cubicBezTo>
                  <a:cubicBezTo>
                    <a:pt x="1135" y="24"/>
                    <a:pt x="1133" y="24"/>
                    <a:pt x="1134" y="22"/>
                  </a:cubicBezTo>
                  <a:cubicBezTo>
                    <a:pt x="1140" y="21"/>
                    <a:pt x="1139" y="24"/>
                    <a:pt x="1143" y="22"/>
                  </a:cubicBezTo>
                  <a:cubicBezTo>
                    <a:pt x="1146" y="17"/>
                    <a:pt x="1138" y="19"/>
                    <a:pt x="1138" y="17"/>
                  </a:cubicBezTo>
                  <a:cubicBezTo>
                    <a:pt x="1139" y="17"/>
                    <a:pt x="1140" y="15"/>
                    <a:pt x="1138" y="14"/>
                  </a:cubicBezTo>
                  <a:cubicBezTo>
                    <a:pt x="1137" y="20"/>
                    <a:pt x="1127" y="18"/>
                    <a:pt x="1123" y="20"/>
                  </a:cubicBezTo>
                  <a:cubicBezTo>
                    <a:pt x="1125" y="21"/>
                    <a:pt x="1126" y="23"/>
                    <a:pt x="1126" y="26"/>
                  </a:cubicBezTo>
                  <a:cubicBezTo>
                    <a:pt x="1122" y="26"/>
                    <a:pt x="1119" y="18"/>
                    <a:pt x="1117" y="22"/>
                  </a:cubicBezTo>
                  <a:cubicBezTo>
                    <a:pt x="1122" y="24"/>
                    <a:pt x="1114" y="22"/>
                    <a:pt x="1111" y="22"/>
                  </a:cubicBezTo>
                  <a:cubicBezTo>
                    <a:pt x="1119" y="26"/>
                    <a:pt x="1115" y="34"/>
                    <a:pt x="1113" y="38"/>
                  </a:cubicBezTo>
                  <a:cubicBezTo>
                    <a:pt x="1112" y="34"/>
                    <a:pt x="1103" y="36"/>
                    <a:pt x="1100" y="33"/>
                  </a:cubicBezTo>
                  <a:cubicBezTo>
                    <a:pt x="1100" y="30"/>
                    <a:pt x="1100" y="30"/>
                    <a:pt x="1100" y="30"/>
                  </a:cubicBezTo>
                  <a:cubicBezTo>
                    <a:pt x="1106" y="29"/>
                    <a:pt x="1110" y="34"/>
                    <a:pt x="1113" y="31"/>
                  </a:cubicBezTo>
                  <a:cubicBezTo>
                    <a:pt x="1112" y="30"/>
                    <a:pt x="1109" y="30"/>
                    <a:pt x="1109" y="29"/>
                  </a:cubicBezTo>
                  <a:cubicBezTo>
                    <a:pt x="1111" y="29"/>
                    <a:pt x="1113" y="29"/>
                    <a:pt x="1113" y="28"/>
                  </a:cubicBezTo>
                  <a:cubicBezTo>
                    <a:pt x="1097" y="26"/>
                    <a:pt x="1090" y="30"/>
                    <a:pt x="1082" y="25"/>
                  </a:cubicBezTo>
                  <a:cubicBezTo>
                    <a:pt x="1082" y="30"/>
                    <a:pt x="1071" y="23"/>
                    <a:pt x="1067" y="27"/>
                  </a:cubicBezTo>
                  <a:cubicBezTo>
                    <a:pt x="1069" y="29"/>
                    <a:pt x="1074" y="28"/>
                    <a:pt x="1072" y="31"/>
                  </a:cubicBezTo>
                  <a:cubicBezTo>
                    <a:pt x="1070" y="33"/>
                    <a:pt x="1064" y="32"/>
                    <a:pt x="1061" y="30"/>
                  </a:cubicBezTo>
                  <a:cubicBezTo>
                    <a:pt x="1065" y="28"/>
                    <a:pt x="1059" y="26"/>
                    <a:pt x="1065" y="25"/>
                  </a:cubicBezTo>
                  <a:cubicBezTo>
                    <a:pt x="1061" y="24"/>
                    <a:pt x="1058" y="25"/>
                    <a:pt x="1056" y="26"/>
                  </a:cubicBezTo>
                  <a:cubicBezTo>
                    <a:pt x="1060" y="31"/>
                    <a:pt x="1057" y="34"/>
                    <a:pt x="1065" y="38"/>
                  </a:cubicBezTo>
                  <a:cubicBezTo>
                    <a:pt x="1059" y="38"/>
                    <a:pt x="1059" y="35"/>
                    <a:pt x="1054" y="36"/>
                  </a:cubicBezTo>
                  <a:cubicBezTo>
                    <a:pt x="1060" y="32"/>
                    <a:pt x="1041" y="32"/>
                    <a:pt x="1048" y="27"/>
                  </a:cubicBezTo>
                  <a:cubicBezTo>
                    <a:pt x="1047" y="26"/>
                    <a:pt x="1040" y="22"/>
                    <a:pt x="1037" y="26"/>
                  </a:cubicBezTo>
                  <a:cubicBezTo>
                    <a:pt x="1042" y="24"/>
                    <a:pt x="1043" y="30"/>
                    <a:pt x="1039" y="29"/>
                  </a:cubicBezTo>
                  <a:cubicBezTo>
                    <a:pt x="1039" y="27"/>
                    <a:pt x="1034" y="28"/>
                    <a:pt x="1036" y="24"/>
                  </a:cubicBezTo>
                  <a:cubicBezTo>
                    <a:pt x="1038" y="24"/>
                    <a:pt x="1037" y="22"/>
                    <a:pt x="1039" y="22"/>
                  </a:cubicBezTo>
                  <a:cubicBezTo>
                    <a:pt x="1038" y="24"/>
                    <a:pt x="1046" y="22"/>
                    <a:pt x="1047" y="21"/>
                  </a:cubicBezTo>
                  <a:cubicBezTo>
                    <a:pt x="1038" y="20"/>
                    <a:pt x="1040" y="18"/>
                    <a:pt x="1043" y="14"/>
                  </a:cubicBezTo>
                  <a:cubicBezTo>
                    <a:pt x="1035" y="15"/>
                    <a:pt x="1036" y="23"/>
                    <a:pt x="1030" y="25"/>
                  </a:cubicBezTo>
                  <a:cubicBezTo>
                    <a:pt x="1031" y="22"/>
                    <a:pt x="1027" y="23"/>
                    <a:pt x="1028" y="19"/>
                  </a:cubicBezTo>
                  <a:cubicBezTo>
                    <a:pt x="1020" y="18"/>
                    <a:pt x="1020" y="23"/>
                    <a:pt x="1013" y="24"/>
                  </a:cubicBezTo>
                  <a:cubicBezTo>
                    <a:pt x="1013" y="21"/>
                    <a:pt x="1005" y="17"/>
                    <a:pt x="1002" y="20"/>
                  </a:cubicBezTo>
                  <a:cubicBezTo>
                    <a:pt x="1005" y="27"/>
                    <a:pt x="1020" y="23"/>
                    <a:pt x="1024" y="27"/>
                  </a:cubicBezTo>
                  <a:cubicBezTo>
                    <a:pt x="1016" y="28"/>
                    <a:pt x="1027" y="32"/>
                    <a:pt x="1019" y="40"/>
                  </a:cubicBezTo>
                  <a:cubicBezTo>
                    <a:pt x="1009" y="40"/>
                    <a:pt x="1018" y="29"/>
                    <a:pt x="1008" y="34"/>
                  </a:cubicBezTo>
                  <a:cubicBezTo>
                    <a:pt x="1012" y="35"/>
                    <a:pt x="1008" y="38"/>
                    <a:pt x="1006" y="35"/>
                  </a:cubicBezTo>
                  <a:cubicBezTo>
                    <a:pt x="1005" y="43"/>
                    <a:pt x="1021" y="50"/>
                    <a:pt x="1007" y="55"/>
                  </a:cubicBezTo>
                  <a:cubicBezTo>
                    <a:pt x="1008" y="53"/>
                    <a:pt x="1006" y="43"/>
                    <a:pt x="998" y="46"/>
                  </a:cubicBezTo>
                  <a:cubicBezTo>
                    <a:pt x="1003" y="49"/>
                    <a:pt x="997" y="48"/>
                    <a:pt x="994" y="46"/>
                  </a:cubicBezTo>
                  <a:cubicBezTo>
                    <a:pt x="994" y="48"/>
                    <a:pt x="995" y="50"/>
                    <a:pt x="992" y="51"/>
                  </a:cubicBezTo>
                  <a:cubicBezTo>
                    <a:pt x="988" y="51"/>
                    <a:pt x="987" y="48"/>
                    <a:pt x="987" y="46"/>
                  </a:cubicBezTo>
                  <a:cubicBezTo>
                    <a:pt x="983" y="50"/>
                    <a:pt x="979" y="43"/>
                    <a:pt x="976" y="43"/>
                  </a:cubicBezTo>
                  <a:cubicBezTo>
                    <a:pt x="983" y="49"/>
                    <a:pt x="979" y="49"/>
                    <a:pt x="985" y="52"/>
                  </a:cubicBezTo>
                  <a:cubicBezTo>
                    <a:pt x="983" y="52"/>
                    <a:pt x="984" y="53"/>
                    <a:pt x="985" y="55"/>
                  </a:cubicBezTo>
                  <a:cubicBezTo>
                    <a:pt x="975" y="55"/>
                    <a:pt x="971" y="53"/>
                    <a:pt x="965" y="52"/>
                  </a:cubicBezTo>
                  <a:cubicBezTo>
                    <a:pt x="962" y="66"/>
                    <a:pt x="946" y="45"/>
                    <a:pt x="944" y="51"/>
                  </a:cubicBezTo>
                  <a:cubicBezTo>
                    <a:pt x="945" y="54"/>
                    <a:pt x="947" y="51"/>
                    <a:pt x="948" y="53"/>
                  </a:cubicBezTo>
                  <a:cubicBezTo>
                    <a:pt x="945" y="55"/>
                    <a:pt x="950" y="57"/>
                    <a:pt x="944" y="58"/>
                  </a:cubicBezTo>
                  <a:cubicBezTo>
                    <a:pt x="944" y="55"/>
                    <a:pt x="937" y="56"/>
                    <a:pt x="937" y="54"/>
                  </a:cubicBezTo>
                  <a:cubicBezTo>
                    <a:pt x="937" y="50"/>
                    <a:pt x="936" y="47"/>
                    <a:pt x="933" y="45"/>
                  </a:cubicBezTo>
                  <a:cubicBezTo>
                    <a:pt x="933" y="46"/>
                    <a:pt x="932" y="46"/>
                    <a:pt x="930" y="46"/>
                  </a:cubicBezTo>
                  <a:cubicBezTo>
                    <a:pt x="927" y="50"/>
                    <a:pt x="936" y="51"/>
                    <a:pt x="931" y="52"/>
                  </a:cubicBezTo>
                  <a:cubicBezTo>
                    <a:pt x="927" y="53"/>
                    <a:pt x="925" y="46"/>
                    <a:pt x="922" y="50"/>
                  </a:cubicBezTo>
                  <a:cubicBezTo>
                    <a:pt x="929" y="53"/>
                    <a:pt x="912" y="48"/>
                    <a:pt x="918" y="51"/>
                  </a:cubicBezTo>
                  <a:cubicBezTo>
                    <a:pt x="921" y="52"/>
                    <a:pt x="923" y="52"/>
                    <a:pt x="924" y="54"/>
                  </a:cubicBezTo>
                  <a:cubicBezTo>
                    <a:pt x="921" y="54"/>
                    <a:pt x="925" y="56"/>
                    <a:pt x="922" y="56"/>
                  </a:cubicBezTo>
                  <a:cubicBezTo>
                    <a:pt x="918" y="53"/>
                    <a:pt x="915" y="57"/>
                    <a:pt x="909" y="56"/>
                  </a:cubicBezTo>
                  <a:cubicBezTo>
                    <a:pt x="902" y="52"/>
                    <a:pt x="901" y="41"/>
                    <a:pt x="893" y="47"/>
                  </a:cubicBezTo>
                  <a:cubicBezTo>
                    <a:pt x="896" y="47"/>
                    <a:pt x="897" y="48"/>
                    <a:pt x="896" y="51"/>
                  </a:cubicBezTo>
                  <a:cubicBezTo>
                    <a:pt x="893" y="51"/>
                    <a:pt x="889" y="51"/>
                    <a:pt x="885" y="50"/>
                  </a:cubicBezTo>
                  <a:cubicBezTo>
                    <a:pt x="882" y="55"/>
                    <a:pt x="893" y="51"/>
                    <a:pt x="893" y="54"/>
                  </a:cubicBezTo>
                  <a:cubicBezTo>
                    <a:pt x="889" y="54"/>
                    <a:pt x="890" y="58"/>
                    <a:pt x="885" y="57"/>
                  </a:cubicBezTo>
                  <a:cubicBezTo>
                    <a:pt x="885" y="55"/>
                    <a:pt x="885" y="52"/>
                    <a:pt x="881" y="53"/>
                  </a:cubicBezTo>
                  <a:cubicBezTo>
                    <a:pt x="876" y="55"/>
                    <a:pt x="888" y="60"/>
                    <a:pt x="883" y="61"/>
                  </a:cubicBezTo>
                  <a:cubicBezTo>
                    <a:pt x="882" y="55"/>
                    <a:pt x="873" y="62"/>
                    <a:pt x="872" y="57"/>
                  </a:cubicBezTo>
                  <a:cubicBezTo>
                    <a:pt x="873" y="55"/>
                    <a:pt x="874" y="55"/>
                    <a:pt x="876" y="54"/>
                  </a:cubicBezTo>
                  <a:cubicBezTo>
                    <a:pt x="876" y="55"/>
                    <a:pt x="876" y="57"/>
                    <a:pt x="878" y="57"/>
                  </a:cubicBezTo>
                  <a:cubicBezTo>
                    <a:pt x="878" y="52"/>
                    <a:pt x="872" y="52"/>
                    <a:pt x="869" y="50"/>
                  </a:cubicBezTo>
                  <a:cubicBezTo>
                    <a:pt x="864" y="51"/>
                    <a:pt x="866" y="56"/>
                    <a:pt x="861" y="57"/>
                  </a:cubicBezTo>
                  <a:cubicBezTo>
                    <a:pt x="859" y="55"/>
                    <a:pt x="860" y="51"/>
                    <a:pt x="854" y="51"/>
                  </a:cubicBezTo>
                  <a:cubicBezTo>
                    <a:pt x="851" y="54"/>
                    <a:pt x="850" y="59"/>
                    <a:pt x="844" y="60"/>
                  </a:cubicBezTo>
                  <a:cubicBezTo>
                    <a:pt x="832" y="61"/>
                    <a:pt x="831" y="60"/>
                    <a:pt x="817" y="61"/>
                  </a:cubicBezTo>
                  <a:cubicBezTo>
                    <a:pt x="817" y="56"/>
                    <a:pt x="815" y="61"/>
                    <a:pt x="811" y="60"/>
                  </a:cubicBezTo>
                  <a:cubicBezTo>
                    <a:pt x="812" y="56"/>
                    <a:pt x="807" y="57"/>
                    <a:pt x="807" y="54"/>
                  </a:cubicBezTo>
                  <a:cubicBezTo>
                    <a:pt x="800" y="56"/>
                    <a:pt x="797" y="55"/>
                    <a:pt x="791" y="58"/>
                  </a:cubicBezTo>
                  <a:cubicBezTo>
                    <a:pt x="792" y="60"/>
                    <a:pt x="800" y="58"/>
                    <a:pt x="800" y="61"/>
                  </a:cubicBezTo>
                  <a:cubicBezTo>
                    <a:pt x="797" y="61"/>
                    <a:pt x="795" y="61"/>
                    <a:pt x="793" y="61"/>
                  </a:cubicBezTo>
                  <a:cubicBezTo>
                    <a:pt x="790" y="64"/>
                    <a:pt x="793" y="64"/>
                    <a:pt x="789" y="66"/>
                  </a:cubicBezTo>
                  <a:cubicBezTo>
                    <a:pt x="791" y="67"/>
                    <a:pt x="798" y="64"/>
                    <a:pt x="798" y="67"/>
                  </a:cubicBezTo>
                  <a:cubicBezTo>
                    <a:pt x="798" y="68"/>
                    <a:pt x="798" y="69"/>
                    <a:pt x="798" y="70"/>
                  </a:cubicBezTo>
                  <a:cubicBezTo>
                    <a:pt x="785" y="66"/>
                    <a:pt x="771" y="75"/>
                    <a:pt x="765" y="65"/>
                  </a:cubicBezTo>
                  <a:cubicBezTo>
                    <a:pt x="763" y="69"/>
                    <a:pt x="758" y="70"/>
                    <a:pt x="752" y="70"/>
                  </a:cubicBezTo>
                  <a:cubicBezTo>
                    <a:pt x="752" y="67"/>
                    <a:pt x="755" y="68"/>
                    <a:pt x="752" y="65"/>
                  </a:cubicBezTo>
                  <a:cubicBezTo>
                    <a:pt x="738" y="69"/>
                    <a:pt x="740" y="61"/>
                    <a:pt x="726" y="62"/>
                  </a:cubicBezTo>
                  <a:cubicBezTo>
                    <a:pt x="722" y="66"/>
                    <a:pt x="717" y="64"/>
                    <a:pt x="707" y="66"/>
                  </a:cubicBezTo>
                  <a:cubicBezTo>
                    <a:pt x="707" y="64"/>
                    <a:pt x="707" y="62"/>
                    <a:pt x="707" y="61"/>
                  </a:cubicBezTo>
                  <a:cubicBezTo>
                    <a:pt x="702" y="60"/>
                    <a:pt x="704" y="64"/>
                    <a:pt x="700" y="64"/>
                  </a:cubicBezTo>
                  <a:cubicBezTo>
                    <a:pt x="697" y="63"/>
                    <a:pt x="694" y="61"/>
                    <a:pt x="691" y="59"/>
                  </a:cubicBezTo>
                  <a:cubicBezTo>
                    <a:pt x="689" y="63"/>
                    <a:pt x="694" y="63"/>
                    <a:pt x="694" y="66"/>
                  </a:cubicBezTo>
                  <a:cubicBezTo>
                    <a:pt x="683" y="66"/>
                    <a:pt x="693" y="69"/>
                    <a:pt x="696" y="70"/>
                  </a:cubicBezTo>
                  <a:cubicBezTo>
                    <a:pt x="685" y="70"/>
                    <a:pt x="683" y="68"/>
                    <a:pt x="676" y="71"/>
                  </a:cubicBezTo>
                  <a:cubicBezTo>
                    <a:pt x="675" y="68"/>
                    <a:pt x="670" y="68"/>
                    <a:pt x="669" y="65"/>
                  </a:cubicBezTo>
                  <a:cubicBezTo>
                    <a:pt x="671" y="61"/>
                    <a:pt x="679" y="68"/>
                    <a:pt x="678" y="63"/>
                  </a:cubicBezTo>
                  <a:cubicBezTo>
                    <a:pt x="662" y="58"/>
                    <a:pt x="637" y="59"/>
                    <a:pt x="622" y="63"/>
                  </a:cubicBezTo>
                  <a:cubicBezTo>
                    <a:pt x="619" y="63"/>
                    <a:pt x="621" y="60"/>
                    <a:pt x="619" y="59"/>
                  </a:cubicBezTo>
                  <a:cubicBezTo>
                    <a:pt x="614" y="62"/>
                    <a:pt x="601" y="59"/>
                    <a:pt x="598" y="64"/>
                  </a:cubicBezTo>
                  <a:cubicBezTo>
                    <a:pt x="610" y="63"/>
                    <a:pt x="603" y="63"/>
                    <a:pt x="606" y="67"/>
                  </a:cubicBezTo>
                  <a:cubicBezTo>
                    <a:pt x="606" y="65"/>
                    <a:pt x="610" y="66"/>
                    <a:pt x="611" y="64"/>
                  </a:cubicBezTo>
                  <a:cubicBezTo>
                    <a:pt x="611" y="70"/>
                    <a:pt x="617" y="71"/>
                    <a:pt x="611" y="75"/>
                  </a:cubicBezTo>
                  <a:cubicBezTo>
                    <a:pt x="614" y="77"/>
                    <a:pt x="623" y="75"/>
                    <a:pt x="622" y="80"/>
                  </a:cubicBezTo>
                  <a:cubicBezTo>
                    <a:pt x="604" y="85"/>
                    <a:pt x="608" y="64"/>
                    <a:pt x="596" y="73"/>
                  </a:cubicBezTo>
                  <a:cubicBezTo>
                    <a:pt x="599" y="77"/>
                    <a:pt x="603" y="74"/>
                    <a:pt x="606" y="79"/>
                  </a:cubicBezTo>
                  <a:cubicBezTo>
                    <a:pt x="597" y="78"/>
                    <a:pt x="588" y="78"/>
                    <a:pt x="580" y="78"/>
                  </a:cubicBezTo>
                  <a:cubicBezTo>
                    <a:pt x="580" y="75"/>
                    <a:pt x="579" y="73"/>
                    <a:pt x="576" y="73"/>
                  </a:cubicBezTo>
                  <a:cubicBezTo>
                    <a:pt x="576" y="75"/>
                    <a:pt x="577" y="78"/>
                    <a:pt x="574" y="78"/>
                  </a:cubicBezTo>
                  <a:cubicBezTo>
                    <a:pt x="569" y="77"/>
                    <a:pt x="568" y="77"/>
                    <a:pt x="571" y="73"/>
                  </a:cubicBezTo>
                  <a:cubicBezTo>
                    <a:pt x="565" y="74"/>
                    <a:pt x="563" y="73"/>
                    <a:pt x="561" y="74"/>
                  </a:cubicBezTo>
                  <a:cubicBezTo>
                    <a:pt x="564" y="75"/>
                    <a:pt x="565" y="76"/>
                    <a:pt x="565" y="78"/>
                  </a:cubicBezTo>
                  <a:cubicBezTo>
                    <a:pt x="534" y="79"/>
                    <a:pt x="511" y="82"/>
                    <a:pt x="480" y="79"/>
                  </a:cubicBezTo>
                  <a:cubicBezTo>
                    <a:pt x="478" y="83"/>
                    <a:pt x="487" y="85"/>
                    <a:pt x="482" y="87"/>
                  </a:cubicBezTo>
                  <a:cubicBezTo>
                    <a:pt x="479" y="86"/>
                    <a:pt x="478" y="84"/>
                    <a:pt x="478" y="82"/>
                  </a:cubicBezTo>
                  <a:cubicBezTo>
                    <a:pt x="440" y="80"/>
                    <a:pt x="424" y="85"/>
                    <a:pt x="385" y="87"/>
                  </a:cubicBezTo>
                  <a:cubicBezTo>
                    <a:pt x="385" y="85"/>
                    <a:pt x="384" y="84"/>
                    <a:pt x="382" y="83"/>
                  </a:cubicBezTo>
                  <a:cubicBezTo>
                    <a:pt x="376" y="90"/>
                    <a:pt x="370" y="85"/>
                    <a:pt x="361" y="87"/>
                  </a:cubicBezTo>
                  <a:cubicBezTo>
                    <a:pt x="360" y="91"/>
                    <a:pt x="364" y="93"/>
                    <a:pt x="365" y="96"/>
                  </a:cubicBezTo>
                  <a:cubicBezTo>
                    <a:pt x="363" y="96"/>
                    <a:pt x="362" y="97"/>
                    <a:pt x="359" y="97"/>
                  </a:cubicBezTo>
                  <a:cubicBezTo>
                    <a:pt x="358" y="92"/>
                    <a:pt x="356" y="89"/>
                    <a:pt x="352" y="86"/>
                  </a:cubicBezTo>
                  <a:cubicBezTo>
                    <a:pt x="349" y="92"/>
                    <a:pt x="340" y="88"/>
                    <a:pt x="335" y="93"/>
                  </a:cubicBezTo>
                  <a:cubicBezTo>
                    <a:pt x="334" y="94"/>
                    <a:pt x="338" y="99"/>
                    <a:pt x="332" y="94"/>
                  </a:cubicBezTo>
                  <a:cubicBezTo>
                    <a:pt x="328" y="99"/>
                    <a:pt x="333" y="101"/>
                    <a:pt x="328" y="105"/>
                  </a:cubicBezTo>
                  <a:cubicBezTo>
                    <a:pt x="335" y="104"/>
                    <a:pt x="332" y="109"/>
                    <a:pt x="335" y="109"/>
                  </a:cubicBezTo>
                  <a:cubicBezTo>
                    <a:pt x="337" y="108"/>
                    <a:pt x="339" y="107"/>
                    <a:pt x="343" y="107"/>
                  </a:cubicBezTo>
                  <a:cubicBezTo>
                    <a:pt x="343" y="108"/>
                    <a:pt x="344" y="109"/>
                    <a:pt x="345" y="110"/>
                  </a:cubicBezTo>
                  <a:cubicBezTo>
                    <a:pt x="340" y="114"/>
                    <a:pt x="341" y="116"/>
                    <a:pt x="346" y="120"/>
                  </a:cubicBezTo>
                  <a:cubicBezTo>
                    <a:pt x="342" y="120"/>
                    <a:pt x="340" y="122"/>
                    <a:pt x="339" y="124"/>
                  </a:cubicBezTo>
                  <a:cubicBezTo>
                    <a:pt x="342" y="124"/>
                    <a:pt x="346" y="123"/>
                    <a:pt x="346" y="125"/>
                  </a:cubicBezTo>
                  <a:cubicBezTo>
                    <a:pt x="344" y="128"/>
                    <a:pt x="336" y="128"/>
                    <a:pt x="335" y="131"/>
                  </a:cubicBezTo>
                  <a:cubicBezTo>
                    <a:pt x="336" y="128"/>
                    <a:pt x="338" y="126"/>
                    <a:pt x="331" y="126"/>
                  </a:cubicBezTo>
                  <a:cubicBezTo>
                    <a:pt x="332" y="130"/>
                    <a:pt x="332" y="134"/>
                    <a:pt x="324" y="131"/>
                  </a:cubicBezTo>
                  <a:cubicBezTo>
                    <a:pt x="324" y="129"/>
                    <a:pt x="329" y="131"/>
                    <a:pt x="329" y="129"/>
                  </a:cubicBezTo>
                  <a:cubicBezTo>
                    <a:pt x="320" y="126"/>
                    <a:pt x="321" y="135"/>
                    <a:pt x="316" y="138"/>
                  </a:cubicBezTo>
                  <a:cubicBezTo>
                    <a:pt x="311" y="138"/>
                    <a:pt x="315" y="133"/>
                    <a:pt x="311" y="132"/>
                  </a:cubicBezTo>
                  <a:cubicBezTo>
                    <a:pt x="306" y="133"/>
                    <a:pt x="305" y="136"/>
                    <a:pt x="302" y="139"/>
                  </a:cubicBezTo>
                  <a:cubicBezTo>
                    <a:pt x="300" y="136"/>
                    <a:pt x="300" y="132"/>
                    <a:pt x="292" y="133"/>
                  </a:cubicBezTo>
                  <a:cubicBezTo>
                    <a:pt x="297" y="137"/>
                    <a:pt x="301" y="143"/>
                    <a:pt x="294" y="148"/>
                  </a:cubicBezTo>
                  <a:cubicBezTo>
                    <a:pt x="305" y="141"/>
                    <a:pt x="313" y="138"/>
                    <a:pt x="309" y="149"/>
                  </a:cubicBezTo>
                  <a:cubicBezTo>
                    <a:pt x="311" y="152"/>
                    <a:pt x="316" y="147"/>
                    <a:pt x="318" y="151"/>
                  </a:cubicBezTo>
                  <a:cubicBezTo>
                    <a:pt x="310" y="154"/>
                    <a:pt x="306" y="154"/>
                    <a:pt x="296" y="152"/>
                  </a:cubicBezTo>
                  <a:cubicBezTo>
                    <a:pt x="294" y="158"/>
                    <a:pt x="286" y="152"/>
                    <a:pt x="283" y="157"/>
                  </a:cubicBezTo>
                  <a:cubicBezTo>
                    <a:pt x="289" y="159"/>
                    <a:pt x="302" y="154"/>
                    <a:pt x="298" y="162"/>
                  </a:cubicBezTo>
                  <a:cubicBezTo>
                    <a:pt x="303" y="161"/>
                    <a:pt x="307" y="160"/>
                    <a:pt x="312" y="160"/>
                  </a:cubicBezTo>
                  <a:cubicBezTo>
                    <a:pt x="314" y="160"/>
                    <a:pt x="317" y="167"/>
                    <a:pt x="318" y="164"/>
                  </a:cubicBezTo>
                  <a:cubicBezTo>
                    <a:pt x="317" y="161"/>
                    <a:pt x="313" y="161"/>
                    <a:pt x="314" y="157"/>
                  </a:cubicBezTo>
                  <a:cubicBezTo>
                    <a:pt x="316" y="157"/>
                    <a:pt x="318" y="157"/>
                    <a:pt x="320" y="157"/>
                  </a:cubicBezTo>
                  <a:cubicBezTo>
                    <a:pt x="318" y="159"/>
                    <a:pt x="317" y="162"/>
                    <a:pt x="320" y="164"/>
                  </a:cubicBezTo>
                  <a:cubicBezTo>
                    <a:pt x="331" y="165"/>
                    <a:pt x="348" y="164"/>
                    <a:pt x="357" y="164"/>
                  </a:cubicBezTo>
                  <a:cubicBezTo>
                    <a:pt x="353" y="164"/>
                    <a:pt x="353" y="164"/>
                    <a:pt x="353" y="164"/>
                  </a:cubicBezTo>
                  <a:cubicBezTo>
                    <a:pt x="359" y="162"/>
                    <a:pt x="354" y="158"/>
                    <a:pt x="357" y="156"/>
                  </a:cubicBezTo>
                  <a:cubicBezTo>
                    <a:pt x="361" y="156"/>
                    <a:pt x="361" y="156"/>
                    <a:pt x="361" y="156"/>
                  </a:cubicBezTo>
                  <a:cubicBezTo>
                    <a:pt x="356" y="164"/>
                    <a:pt x="369" y="169"/>
                    <a:pt x="358" y="173"/>
                  </a:cubicBezTo>
                  <a:cubicBezTo>
                    <a:pt x="364" y="174"/>
                    <a:pt x="362" y="170"/>
                    <a:pt x="368" y="171"/>
                  </a:cubicBezTo>
                  <a:cubicBezTo>
                    <a:pt x="366" y="173"/>
                    <a:pt x="367" y="177"/>
                    <a:pt x="364" y="178"/>
                  </a:cubicBezTo>
                  <a:cubicBezTo>
                    <a:pt x="357" y="170"/>
                    <a:pt x="338" y="175"/>
                    <a:pt x="327" y="178"/>
                  </a:cubicBezTo>
                  <a:cubicBezTo>
                    <a:pt x="334" y="178"/>
                    <a:pt x="337" y="177"/>
                    <a:pt x="340" y="178"/>
                  </a:cubicBezTo>
                  <a:cubicBezTo>
                    <a:pt x="336" y="181"/>
                    <a:pt x="340" y="182"/>
                    <a:pt x="342" y="185"/>
                  </a:cubicBezTo>
                  <a:cubicBezTo>
                    <a:pt x="356" y="183"/>
                    <a:pt x="362" y="179"/>
                    <a:pt x="373" y="186"/>
                  </a:cubicBezTo>
                  <a:cubicBezTo>
                    <a:pt x="373" y="184"/>
                    <a:pt x="375" y="183"/>
                    <a:pt x="377" y="183"/>
                  </a:cubicBezTo>
                  <a:cubicBezTo>
                    <a:pt x="378" y="185"/>
                    <a:pt x="386" y="183"/>
                    <a:pt x="386" y="185"/>
                  </a:cubicBezTo>
                  <a:cubicBezTo>
                    <a:pt x="379" y="187"/>
                    <a:pt x="389" y="194"/>
                    <a:pt x="379" y="194"/>
                  </a:cubicBezTo>
                  <a:cubicBezTo>
                    <a:pt x="375" y="193"/>
                    <a:pt x="375" y="192"/>
                    <a:pt x="377" y="190"/>
                  </a:cubicBezTo>
                  <a:cubicBezTo>
                    <a:pt x="369" y="190"/>
                    <a:pt x="367" y="193"/>
                    <a:pt x="364" y="189"/>
                  </a:cubicBezTo>
                  <a:cubicBezTo>
                    <a:pt x="363" y="190"/>
                    <a:pt x="364" y="192"/>
                    <a:pt x="362" y="193"/>
                  </a:cubicBezTo>
                  <a:cubicBezTo>
                    <a:pt x="361" y="191"/>
                    <a:pt x="358" y="185"/>
                    <a:pt x="355" y="189"/>
                  </a:cubicBezTo>
                  <a:cubicBezTo>
                    <a:pt x="359" y="193"/>
                    <a:pt x="344" y="187"/>
                    <a:pt x="347" y="194"/>
                  </a:cubicBezTo>
                  <a:cubicBezTo>
                    <a:pt x="341" y="194"/>
                    <a:pt x="341" y="191"/>
                    <a:pt x="338" y="194"/>
                  </a:cubicBezTo>
                  <a:cubicBezTo>
                    <a:pt x="338" y="192"/>
                    <a:pt x="339" y="192"/>
                    <a:pt x="340" y="191"/>
                  </a:cubicBezTo>
                  <a:cubicBezTo>
                    <a:pt x="334" y="192"/>
                    <a:pt x="315" y="196"/>
                    <a:pt x="325" y="189"/>
                  </a:cubicBezTo>
                  <a:cubicBezTo>
                    <a:pt x="310" y="192"/>
                    <a:pt x="293" y="186"/>
                    <a:pt x="284" y="194"/>
                  </a:cubicBezTo>
                  <a:cubicBezTo>
                    <a:pt x="277" y="193"/>
                    <a:pt x="283" y="193"/>
                    <a:pt x="277" y="190"/>
                  </a:cubicBezTo>
                  <a:cubicBezTo>
                    <a:pt x="276" y="198"/>
                    <a:pt x="260" y="189"/>
                    <a:pt x="257" y="196"/>
                  </a:cubicBezTo>
                  <a:cubicBezTo>
                    <a:pt x="255" y="193"/>
                    <a:pt x="250" y="192"/>
                    <a:pt x="248" y="190"/>
                  </a:cubicBezTo>
                  <a:cubicBezTo>
                    <a:pt x="251" y="189"/>
                    <a:pt x="255" y="189"/>
                    <a:pt x="257" y="187"/>
                  </a:cubicBezTo>
                  <a:cubicBezTo>
                    <a:pt x="254" y="184"/>
                    <a:pt x="250" y="188"/>
                    <a:pt x="249" y="186"/>
                  </a:cubicBezTo>
                  <a:cubicBezTo>
                    <a:pt x="250" y="181"/>
                    <a:pt x="254" y="186"/>
                    <a:pt x="255" y="183"/>
                  </a:cubicBezTo>
                  <a:cubicBezTo>
                    <a:pt x="252" y="179"/>
                    <a:pt x="234" y="180"/>
                    <a:pt x="236" y="187"/>
                  </a:cubicBezTo>
                  <a:cubicBezTo>
                    <a:pt x="241" y="187"/>
                    <a:pt x="243" y="187"/>
                    <a:pt x="244" y="190"/>
                  </a:cubicBezTo>
                  <a:cubicBezTo>
                    <a:pt x="241" y="190"/>
                    <a:pt x="239" y="192"/>
                    <a:pt x="238" y="193"/>
                  </a:cubicBezTo>
                  <a:cubicBezTo>
                    <a:pt x="243" y="195"/>
                    <a:pt x="246" y="190"/>
                    <a:pt x="247" y="194"/>
                  </a:cubicBezTo>
                  <a:cubicBezTo>
                    <a:pt x="244" y="195"/>
                    <a:pt x="236" y="194"/>
                    <a:pt x="234" y="198"/>
                  </a:cubicBezTo>
                  <a:cubicBezTo>
                    <a:pt x="235" y="195"/>
                    <a:pt x="235" y="195"/>
                    <a:pt x="235" y="195"/>
                  </a:cubicBezTo>
                  <a:cubicBezTo>
                    <a:pt x="193" y="196"/>
                    <a:pt x="152" y="199"/>
                    <a:pt x="122" y="198"/>
                  </a:cubicBezTo>
                  <a:cubicBezTo>
                    <a:pt x="123" y="201"/>
                    <a:pt x="125" y="204"/>
                    <a:pt x="118" y="205"/>
                  </a:cubicBezTo>
                  <a:cubicBezTo>
                    <a:pt x="117" y="201"/>
                    <a:pt x="121" y="201"/>
                    <a:pt x="120" y="198"/>
                  </a:cubicBezTo>
                  <a:cubicBezTo>
                    <a:pt x="114" y="197"/>
                    <a:pt x="114" y="204"/>
                    <a:pt x="109" y="201"/>
                  </a:cubicBezTo>
                  <a:cubicBezTo>
                    <a:pt x="109" y="204"/>
                    <a:pt x="109" y="207"/>
                    <a:pt x="105" y="207"/>
                  </a:cubicBezTo>
                  <a:cubicBezTo>
                    <a:pt x="105" y="202"/>
                    <a:pt x="103" y="203"/>
                    <a:pt x="105" y="199"/>
                  </a:cubicBezTo>
                  <a:cubicBezTo>
                    <a:pt x="94" y="200"/>
                    <a:pt x="71" y="202"/>
                    <a:pt x="57" y="203"/>
                  </a:cubicBezTo>
                  <a:cubicBezTo>
                    <a:pt x="56" y="205"/>
                    <a:pt x="57" y="209"/>
                    <a:pt x="54" y="211"/>
                  </a:cubicBezTo>
                  <a:cubicBezTo>
                    <a:pt x="53" y="205"/>
                    <a:pt x="47" y="212"/>
                    <a:pt x="44" y="208"/>
                  </a:cubicBezTo>
                  <a:cubicBezTo>
                    <a:pt x="47" y="206"/>
                    <a:pt x="53" y="208"/>
                    <a:pt x="54" y="204"/>
                  </a:cubicBezTo>
                  <a:cubicBezTo>
                    <a:pt x="50" y="203"/>
                    <a:pt x="27" y="201"/>
                    <a:pt x="30" y="205"/>
                  </a:cubicBezTo>
                  <a:cubicBezTo>
                    <a:pt x="29" y="203"/>
                    <a:pt x="36" y="205"/>
                    <a:pt x="39" y="204"/>
                  </a:cubicBezTo>
                  <a:cubicBezTo>
                    <a:pt x="39" y="206"/>
                    <a:pt x="46" y="209"/>
                    <a:pt x="41" y="211"/>
                  </a:cubicBezTo>
                  <a:cubicBezTo>
                    <a:pt x="37" y="209"/>
                    <a:pt x="35" y="204"/>
                    <a:pt x="30" y="208"/>
                  </a:cubicBezTo>
                  <a:cubicBezTo>
                    <a:pt x="29" y="211"/>
                    <a:pt x="32" y="211"/>
                    <a:pt x="33" y="212"/>
                  </a:cubicBezTo>
                  <a:cubicBezTo>
                    <a:pt x="28" y="214"/>
                    <a:pt x="23" y="211"/>
                    <a:pt x="18" y="209"/>
                  </a:cubicBezTo>
                  <a:cubicBezTo>
                    <a:pt x="20" y="207"/>
                    <a:pt x="26" y="209"/>
                    <a:pt x="26" y="207"/>
                  </a:cubicBezTo>
                  <a:cubicBezTo>
                    <a:pt x="22" y="206"/>
                    <a:pt x="12" y="203"/>
                    <a:pt x="11" y="208"/>
                  </a:cubicBezTo>
                  <a:cubicBezTo>
                    <a:pt x="13" y="208"/>
                    <a:pt x="15" y="208"/>
                    <a:pt x="15" y="210"/>
                  </a:cubicBezTo>
                  <a:cubicBezTo>
                    <a:pt x="12" y="215"/>
                    <a:pt x="0" y="210"/>
                    <a:pt x="0" y="214"/>
                  </a:cubicBezTo>
                  <a:cubicBezTo>
                    <a:pt x="2" y="218"/>
                    <a:pt x="5" y="213"/>
                    <a:pt x="9" y="214"/>
                  </a:cubicBezTo>
                  <a:cubicBezTo>
                    <a:pt x="9" y="218"/>
                    <a:pt x="6" y="217"/>
                    <a:pt x="9" y="220"/>
                  </a:cubicBezTo>
                  <a:cubicBezTo>
                    <a:pt x="18" y="220"/>
                    <a:pt x="10" y="216"/>
                    <a:pt x="15" y="214"/>
                  </a:cubicBezTo>
                  <a:cubicBezTo>
                    <a:pt x="15" y="217"/>
                    <a:pt x="17" y="214"/>
                    <a:pt x="20" y="214"/>
                  </a:cubicBezTo>
                  <a:cubicBezTo>
                    <a:pt x="43" y="218"/>
                    <a:pt x="64" y="214"/>
                    <a:pt x="83" y="212"/>
                  </a:cubicBezTo>
                  <a:cubicBezTo>
                    <a:pt x="82" y="212"/>
                    <a:pt x="81" y="211"/>
                    <a:pt x="83" y="211"/>
                  </a:cubicBezTo>
                  <a:cubicBezTo>
                    <a:pt x="83" y="212"/>
                    <a:pt x="85" y="212"/>
                    <a:pt x="87" y="212"/>
                  </a:cubicBezTo>
                  <a:cubicBezTo>
                    <a:pt x="87" y="214"/>
                    <a:pt x="84" y="214"/>
                    <a:pt x="85" y="216"/>
                  </a:cubicBezTo>
                  <a:cubicBezTo>
                    <a:pt x="94" y="216"/>
                    <a:pt x="108" y="211"/>
                    <a:pt x="114" y="214"/>
                  </a:cubicBezTo>
                  <a:cubicBezTo>
                    <a:pt x="112" y="214"/>
                    <a:pt x="112" y="210"/>
                    <a:pt x="114" y="210"/>
                  </a:cubicBezTo>
                  <a:cubicBezTo>
                    <a:pt x="126" y="211"/>
                    <a:pt x="126" y="214"/>
                    <a:pt x="131" y="220"/>
                  </a:cubicBezTo>
                  <a:cubicBezTo>
                    <a:pt x="137" y="218"/>
                    <a:pt x="126" y="216"/>
                    <a:pt x="131" y="215"/>
                  </a:cubicBezTo>
                  <a:cubicBezTo>
                    <a:pt x="133" y="218"/>
                    <a:pt x="140" y="217"/>
                    <a:pt x="142" y="220"/>
                  </a:cubicBezTo>
                  <a:cubicBezTo>
                    <a:pt x="147" y="215"/>
                    <a:pt x="151" y="221"/>
                    <a:pt x="155" y="223"/>
                  </a:cubicBezTo>
                  <a:cubicBezTo>
                    <a:pt x="156" y="219"/>
                    <a:pt x="151" y="218"/>
                    <a:pt x="157" y="217"/>
                  </a:cubicBezTo>
                  <a:cubicBezTo>
                    <a:pt x="161" y="217"/>
                    <a:pt x="161" y="220"/>
                    <a:pt x="160" y="223"/>
                  </a:cubicBezTo>
                  <a:cubicBezTo>
                    <a:pt x="165" y="222"/>
                    <a:pt x="169" y="221"/>
                    <a:pt x="173" y="220"/>
                  </a:cubicBezTo>
                  <a:cubicBezTo>
                    <a:pt x="168" y="218"/>
                    <a:pt x="162" y="216"/>
                    <a:pt x="161" y="215"/>
                  </a:cubicBezTo>
                  <a:cubicBezTo>
                    <a:pt x="172" y="212"/>
                    <a:pt x="181" y="220"/>
                    <a:pt x="186" y="225"/>
                  </a:cubicBezTo>
                  <a:cubicBezTo>
                    <a:pt x="191" y="223"/>
                    <a:pt x="187" y="222"/>
                    <a:pt x="190" y="221"/>
                  </a:cubicBezTo>
                  <a:cubicBezTo>
                    <a:pt x="198" y="223"/>
                    <a:pt x="195" y="223"/>
                    <a:pt x="203" y="223"/>
                  </a:cubicBezTo>
                  <a:cubicBezTo>
                    <a:pt x="203" y="218"/>
                    <a:pt x="196" y="220"/>
                    <a:pt x="196" y="216"/>
                  </a:cubicBezTo>
                  <a:cubicBezTo>
                    <a:pt x="206" y="218"/>
                    <a:pt x="206" y="214"/>
                    <a:pt x="209" y="212"/>
                  </a:cubicBezTo>
                  <a:cubicBezTo>
                    <a:pt x="219" y="216"/>
                    <a:pt x="236" y="211"/>
                    <a:pt x="243" y="218"/>
                  </a:cubicBezTo>
                  <a:cubicBezTo>
                    <a:pt x="238" y="217"/>
                    <a:pt x="236" y="219"/>
                    <a:pt x="234" y="220"/>
                  </a:cubicBezTo>
                  <a:cubicBezTo>
                    <a:pt x="229" y="214"/>
                    <a:pt x="224" y="218"/>
                    <a:pt x="214" y="218"/>
                  </a:cubicBezTo>
                  <a:cubicBezTo>
                    <a:pt x="214" y="222"/>
                    <a:pt x="224" y="220"/>
                    <a:pt x="225" y="223"/>
                  </a:cubicBezTo>
                  <a:cubicBezTo>
                    <a:pt x="225" y="222"/>
                    <a:pt x="225" y="220"/>
                    <a:pt x="227" y="220"/>
                  </a:cubicBezTo>
                  <a:cubicBezTo>
                    <a:pt x="237" y="223"/>
                    <a:pt x="235" y="230"/>
                    <a:pt x="234" y="237"/>
                  </a:cubicBezTo>
                  <a:cubicBezTo>
                    <a:pt x="239" y="232"/>
                    <a:pt x="243" y="241"/>
                    <a:pt x="247" y="235"/>
                  </a:cubicBezTo>
                  <a:cubicBezTo>
                    <a:pt x="242" y="235"/>
                    <a:pt x="237" y="235"/>
                    <a:pt x="238" y="231"/>
                  </a:cubicBezTo>
                  <a:cubicBezTo>
                    <a:pt x="248" y="234"/>
                    <a:pt x="259" y="227"/>
                    <a:pt x="271" y="235"/>
                  </a:cubicBezTo>
                  <a:cubicBezTo>
                    <a:pt x="292" y="224"/>
                    <a:pt x="315" y="238"/>
                    <a:pt x="332" y="230"/>
                  </a:cubicBezTo>
                  <a:cubicBezTo>
                    <a:pt x="347" y="230"/>
                    <a:pt x="350" y="241"/>
                    <a:pt x="343" y="249"/>
                  </a:cubicBezTo>
                  <a:cubicBezTo>
                    <a:pt x="334" y="246"/>
                    <a:pt x="335" y="252"/>
                    <a:pt x="326" y="249"/>
                  </a:cubicBezTo>
                  <a:cubicBezTo>
                    <a:pt x="331" y="246"/>
                    <a:pt x="322" y="247"/>
                    <a:pt x="321" y="244"/>
                  </a:cubicBezTo>
                  <a:cubicBezTo>
                    <a:pt x="326" y="245"/>
                    <a:pt x="329" y="238"/>
                    <a:pt x="324" y="237"/>
                  </a:cubicBezTo>
                  <a:cubicBezTo>
                    <a:pt x="323" y="240"/>
                    <a:pt x="318" y="239"/>
                    <a:pt x="317" y="242"/>
                  </a:cubicBezTo>
                  <a:cubicBezTo>
                    <a:pt x="321" y="245"/>
                    <a:pt x="315" y="248"/>
                    <a:pt x="321" y="250"/>
                  </a:cubicBezTo>
                  <a:cubicBezTo>
                    <a:pt x="317" y="253"/>
                    <a:pt x="305" y="250"/>
                    <a:pt x="304" y="255"/>
                  </a:cubicBezTo>
                  <a:cubicBezTo>
                    <a:pt x="324" y="256"/>
                    <a:pt x="329" y="249"/>
                    <a:pt x="352" y="258"/>
                  </a:cubicBezTo>
                  <a:cubicBezTo>
                    <a:pt x="346" y="257"/>
                    <a:pt x="345" y="260"/>
                    <a:pt x="341" y="260"/>
                  </a:cubicBezTo>
                  <a:cubicBezTo>
                    <a:pt x="340" y="259"/>
                    <a:pt x="341" y="257"/>
                    <a:pt x="339" y="257"/>
                  </a:cubicBezTo>
                  <a:cubicBezTo>
                    <a:pt x="336" y="264"/>
                    <a:pt x="347" y="261"/>
                    <a:pt x="348" y="265"/>
                  </a:cubicBezTo>
                  <a:cubicBezTo>
                    <a:pt x="347" y="266"/>
                    <a:pt x="346" y="267"/>
                    <a:pt x="342" y="267"/>
                  </a:cubicBezTo>
                  <a:cubicBezTo>
                    <a:pt x="333" y="263"/>
                    <a:pt x="320" y="263"/>
                    <a:pt x="307" y="269"/>
                  </a:cubicBezTo>
                  <a:cubicBezTo>
                    <a:pt x="299" y="260"/>
                    <a:pt x="282" y="273"/>
                    <a:pt x="272" y="268"/>
                  </a:cubicBezTo>
                  <a:cubicBezTo>
                    <a:pt x="271" y="269"/>
                    <a:pt x="271" y="272"/>
                    <a:pt x="269" y="274"/>
                  </a:cubicBezTo>
                  <a:cubicBezTo>
                    <a:pt x="272" y="275"/>
                    <a:pt x="280" y="277"/>
                    <a:pt x="283" y="282"/>
                  </a:cubicBezTo>
                  <a:cubicBezTo>
                    <a:pt x="289" y="283"/>
                    <a:pt x="287" y="278"/>
                    <a:pt x="293" y="280"/>
                  </a:cubicBezTo>
                  <a:cubicBezTo>
                    <a:pt x="292" y="281"/>
                    <a:pt x="293" y="282"/>
                    <a:pt x="294" y="283"/>
                  </a:cubicBezTo>
                  <a:cubicBezTo>
                    <a:pt x="305" y="283"/>
                    <a:pt x="315" y="282"/>
                    <a:pt x="326" y="284"/>
                  </a:cubicBezTo>
                  <a:cubicBezTo>
                    <a:pt x="328" y="282"/>
                    <a:pt x="329" y="280"/>
                    <a:pt x="331" y="279"/>
                  </a:cubicBezTo>
                  <a:cubicBezTo>
                    <a:pt x="332" y="281"/>
                    <a:pt x="333" y="281"/>
                    <a:pt x="331" y="283"/>
                  </a:cubicBezTo>
                  <a:cubicBezTo>
                    <a:pt x="341" y="284"/>
                    <a:pt x="339" y="278"/>
                    <a:pt x="341" y="276"/>
                  </a:cubicBezTo>
                  <a:cubicBezTo>
                    <a:pt x="345" y="277"/>
                    <a:pt x="341" y="284"/>
                    <a:pt x="348" y="283"/>
                  </a:cubicBezTo>
                  <a:cubicBezTo>
                    <a:pt x="346" y="277"/>
                    <a:pt x="352" y="272"/>
                    <a:pt x="361" y="270"/>
                  </a:cubicBezTo>
                  <a:cubicBezTo>
                    <a:pt x="361" y="272"/>
                    <a:pt x="363" y="272"/>
                    <a:pt x="363" y="274"/>
                  </a:cubicBezTo>
                  <a:cubicBezTo>
                    <a:pt x="356" y="270"/>
                    <a:pt x="355" y="278"/>
                    <a:pt x="355" y="283"/>
                  </a:cubicBezTo>
                  <a:cubicBezTo>
                    <a:pt x="361" y="282"/>
                    <a:pt x="359" y="282"/>
                    <a:pt x="364" y="283"/>
                  </a:cubicBezTo>
                  <a:cubicBezTo>
                    <a:pt x="366" y="281"/>
                    <a:pt x="359" y="279"/>
                    <a:pt x="364" y="278"/>
                  </a:cubicBezTo>
                  <a:cubicBezTo>
                    <a:pt x="368" y="279"/>
                    <a:pt x="370" y="287"/>
                    <a:pt x="375" y="282"/>
                  </a:cubicBezTo>
                  <a:cubicBezTo>
                    <a:pt x="373" y="282"/>
                    <a:pt x="371" y="280"/>
                    <a:pt x="374" y="279"/>
                  </a:cubicBezTo>
                  <a:cubicBezTo>
                    <a:pt x="379" y="281"/>
                    <a:pt x="383" y="282"/>
                    <a:pt x="388" y="284"/>
                  </a:cubicBezTo>
                  <a:cubicBezTo>
                    <a:pt x="390" y="280"/>
                    <a:pt x="403" y="280"/>
                    <a:pt x="407" y="283"/>
                  </a:cubicBezTo>
                  <a:cubicBezTo>
                    <a:pt x="408" y="277"/>
                    <a:pt x="416" y="275"/>
                    <a:pt x="413" y="270"/>
                  </a:cubicBezTo>
                  <a:cubicBezTo>
                    <a:pt x="418" y="271"/>
                    <a:pt x="430" y="269"/>
                    <a:pt x="424" y="266"/>
                  </a:cubicBezTo>
                  <a:cubicBezTo>
                    <a:pt x="420" y="267"/>
                    <a:pt x="404" y="263"/>
                    <a:pt x="409" y="272"/>
                  </a:cubicBezTo>
                  <a:cubicBezTo>
                    <a:pt x="404" y="273"/>
                    <a:pt x="398" y="274"/>
                    <a:pt x="396" y="271"/>
                  </a:cubicBezTo>
                  <a:cubicBezTo>
                    <a:pt x="400" y="270"/>
                    <a:pt x="404" y="267"/>
                    <a:pt x="398" y="266"/>
                  </a:cubicBezTo>
                  <a:cubicBezTo>
                    <a:pt x="396" y="267"/>
                    <a:pt x="396" y="271"/>
                    <a:pt x="390" y="271"/>
                  </a:cubicBezTo>
                  <a:cubicBezTo>
                    <a:pt x="385" y="269"/>
                    <a:pt x="389" y="268"/>
                    <a:pt x="387" y="264"/>
                  </a:cubicBezTo>
                  <a:cubicBezTo>
                    <a:pt x="373" y="269"/>
                    <a:pt x="362" y="266"/>
                    <a:pt x="350" y="265"/>
                  </a:cubicBezTo>
                  <a:cubicBezTo>
                    <a:pt x="357" y="262"/>
                    <a:pt x="361" y="257"/>
                    <a:pt x="367" y="253"/>
                  </a:cubicBezTo>
                  <a:cubicBezTo>
                    <a:pt x="365" y="256"/>
                    <a:pt x="369" y="260"/>
                    <a:pt x="370" y="256"/>
                  </a:cubicBezTo>
                  <a:cubicBezTo>
                    <a:pt x="366" y="254"/>
                    <a:pt x="372" y="257"/>
                    <a:pt x="376" y="256"/>
                  </a:cubicBezTo>
                  <a:cubicBezTo>
                    <a:pt x="380" y="252"/>
                    <a:pt x="369" y="252"/>
                    <a:pt x="374" y="251"/>
                  </a:cubicBezTo>
                  <a:cubicBezTo>
                    <a:pt x="382" y="254"/>
                    <a:pt x="383" y="258"/>
                    <a:pt x="381" y="258"/>
                  </a:cubicBezTo>
                  <a:cubicBezTo>
                    <a:pt x="384" y="260"/>
                    <a:pt x="387" y="255"/>
                    <a:pt x="391" y="259"/>
                  </a:cubicBezTo>
                  <a:cubicBezTo>
                    <a:pt x="395" y="256"/>
                    <a:pt x="395" y="253"/>
                    <a:pt x="404" y="255"/>
                  </a:cubicBezTo>
                  <a:cubicBezTo>
                    <a:pt x="405" y="251"/>
                    <a:pt x="402" y="251"/>
                    <a:pt x="402" y="248"/>
                  </a:cubicBezTo>
                  <a:cubicBezTo>
                    <a:pt x="410" y="249"/>
                    <a:pt x="404" y="241"/>
                    <a:pt x="411" y="243"/>
                  </a:cubicBezTo>
                  <a:cubicBezTo>
                    <a:pt x="410" y="248"/>
                    <a:pt x="405" y="252"/>
                    <a:pt x="409" y="258"/>
                  </a:cubicBezTo>
                  <a:cubicBezTo>
                    <a:pt x="412" y="257"/>
                    <a:pt x="412" y="254"/>
                    <a:pt x="415" y="253"/>
                  </a:cubicBezTo>
                  <a:cubicBezTo>
                    <a:pt x="415" y="256"/>
                    <a:pt x="427" y="256"/>
                    <a:pt x="431" y="254"/>
                  </a:cubicBezTo>
                  <a:cubicBezTo>
                    <a:pt x="428" y="253"/>
                    <a:pt x="432" y="253"/>
                    <a:pt x="429" y="249"/>
                  </a:cubicBezTo>
                  <a:cubicBezTo>
                    <a:pt x="445" y="249"/>
                    <a:pt x="442" y="241"/>
                    <a:pt x="455" y="242"/>
                  </a:cubicBezTo>
                  <a:cubicBezTo>
                    <a:pt x="455" y="246"/>
                    <a:pt x="455" y="246"/>
                    <a:pt x="455" y="246"/>
                  </a:cubicBezTo>
                  <a:cubicBezTo>
                    <a:pt x="469" y="243"/>
                    <a:pt x="488" y="244"/>
                    <a:pt x="489" y="238"/>
                  </a:cubicBezTo>
                  <a:cubicBezTo>
                    <a:pt x="489" y="240"/>
                    <a:pt x="491" y="240"/>
                    <a:pt x="494" y="240"/>
                  </a:cubicBezTo>
                  <a:cubicBezTo>
                    <a:pt x="494" y="244"/>
                    <a:pt x="494" y="244"/>
                    <a:pt x="494" y="244"/>
                  </a:cubicBezTo>
                  <a:cubicBezTo>
                    <a:pt x="505" y="245"/>
                    <a:pt x="511" y="239"/>
                    <a:pt x="518" y="244"/>
                  </a:cubicBezTo>
                  <a:cubicBezTo>
                    <a:pt x="518" y="243"/>
                    <a:pt x="518" y="240"/>
                    <a:pt x="520" y="240"/>
                  </a:cubicBezTo>
                  <a:cubicBezTo>
                    <a:pt x="525" y="244"/>
                    <a:pt x="531" y="240"/>
                    <a:pt x="536" y="244"/>
                  </a:cubicBezTo>
                  <a:cubicBezTo>
                    <a:pt x="542" y="239"/>
                    <a:pt x="547" y="240"/>
                    <a:pt x="559" y="241"/>
                  </a:cubicBezTo>
                  <a:cubicBezTo>
                    <a:pt x="561" y="238"/>
                    <a:pt x="553" y="235"/>
                    <a:pt x="559" y="234"/>
                  </a:cubicBezTo>
                  <a:cubicBezTo>
                    <a:pt x="565" y="236"/>
                    <a:pt x="568" y="239"/>
                    <a:pt x="575" y="240"/>
                  </a:cubicBezTo>
                  <a:cubicBezTo>
                    <a:pt x="573" y="236"/>
                    <a:pt x="583" y="235"/>
                    <a:pt x="577" y="233"/>
                  </a:cubicBezTo>
                  <a:cubicBezTo>
                    <a:pt x="573" y="237"/>
                    <a:pt x="573" y="231"/>
                    <a:pt x="577" y="231"/>
                  </a:cubicBezTo>
                  <a:cubicBezTo>
                    <a:pt x="559" y="234"/>
                    <a:pt x="547" y="228"/>
                    <a:pt x="533" y="235"/>
                  </a:cubicBezTo>
                  <a:cubicBezTo>
                    <a:pt x="533" y="233"/>
                    <a:pt x="536" y="233"/>
                    <a:pt x="537" y="231"/>
                  </a:cubicBezTo>
                  <a:cubicBezTo>
                    <a:pt x="527" y="233"/>
                    <a:pt x="516" y="233"/>
                    <a:pt x="513" y="230"/>
                  </a:cubicBezTo>
                  <a:cubicBezTo>
                    <a:pt x="509" y="233"/>
                    <a:pt x="499" y="231"/>
                    <a:pt x="494" y="233"/>
                  </a:cubicBezTo>
                  <a:cubicBezTo>
                    <a:pt x="489" y="226"/>
                    <a:pt x="476" y="234"/>
                    <a:pt x="470" y="234"/>
                  </a:cubicBezTo>
                  <a:cubicBezTo>
                    <a:pt x="471" y="233"/>
                    <a:pt x="473" y="232"/>
                    <a:pt x="474" y="231"/>
                  </a:cubicBezTo>
                  <a:cubicBezTo>
                    <a:pt x="465" y="229"/>
                    <a:pt x="459" y="225"/>
                    <a:pt x="454" y="230"/>
                  </a:cubicBezTo>
                  <a:cubicBezTo>
                    <a:pt x="454" y="228"/>
                    <a:pt x="445" y="226"/>
                    <a:pt x="450" y="225"/>
                  </a:cubicBezTo>
                  <a:cubicBezTo>
                    <a:pt x="451" y="225"/>
                    <a:pt x="452" y="225"/>
                    <a:pt x="452" y="224"/>
                  </a:cubicBezTo>
                  <a:cubicBezTo>
                    <a:pt x="447" y="225"/>
                    <a:pt x="432" y="230"/>
                    <a:pt x="432" y="222"/>
                  </a:cubicBezTo>
                  <a:cubicBezTo>
                    <a:pt x="442" y="225"/>
                    <a:pt x="450" y="222"/>
                    <a:pt x="457" y="220"/>
                  </a:cubicBezTo>
                  <a:cubicBezTo>
                    <a:pt x="457" y="222"/>
                    <a:pt x="457" y="224"/>
                    <a:pt x="457" y="226"/>
                  </a:cubicBezTo>
                  <a:cubicBezTo>
                    <a:pt x="469" y="225"/>
                    <a:pt x="470" y="223"/>
                    <a:pt x="478" y="228"/>
                  </a:cubicBezTo>
                  <a:cubicBezTo>
                    <a:pt x="475" y="224"/>
                    <a:pt x="476" y="223"/>
                    <a:pt x="480" y="220"/>
                  </a:cubicBezTo>
                  <a:cubicBezTo>
                    <a:pt x="471" y="218"/>
                    <a:pt x="465" y="217"/>
                    <a:pt x="458" y="216"/>
                  </a:cubicBezTo>
                  <a:cubicBezTo>
                    <a:pt x="458" y="215"/>
                    <a:pt x="458" y="213"/>
                    <a:pt x="459" y="213"/>
                  </a:cubicBezTo>
                  <a:cubicBezTo>
                    <a:pt x="470" y="216"/>
                    <a:pt x="473" y="211"/>
                    <a:pt x="483" y="216"/>
                  </a:cubicBezTo>
                  <a:cubicBezTo>
                    <a:pt x="483" y="210"/>
                    <a:pt x="498" y="215"/>
                    <a:pt x="500" y="210"/>
                  </a:cubicBezTo>
                  <a:cubicBezTo>
                    <a:pt x="492" y="209"/>
                    <a:pt x="501" y="207"/>
                    <a:pt x="500" y="205"/>
                  </a:cubicBezTo>
                  <a:cubicBezTo>
                    <a:pt x="492" y="195"/>
                    <a:pt x="454" y="208"/>
                    <a:pt x="450" y="199"/>
                  </a:cubicBezTo>
                  <a:cubicBezTo>
                    <a:pt x="467" y="196"/>
                    <a:pt x="478" y="204"/>
                    <a:pt x="489" y="195"/>
                  </a:cubicBezTo>
                  <a:cubicBezTo>
                    <a:pt x="485" y="194"/>
                    <a:pt x="484" y="190"/>
                    <a:pt x="480" y="189"/>
                  </a:cubicBezTo>
                  <a:cubicBezTo>
                    <a:pt x="476" y="191"/>
                    <a:pt x="483" y="193"/>
                    <a:pt x="478" y="194"/>
                  </a:cubicBezTo>
                  <a:cubicBezTo>
                    <a:pt x="466" y="194"/>
                    <a:pt x="458" y="189"/>
                    <a:pt x="447" y="194"/>
                  </a:cubicBezTo>
                  <a:cubicBezTo>
                    <a:pt x="445" y="183"/>
                    <a:pt x="438" y="198"/>
                    <a:pt x="427" y="188"/>
                  </a:cubicBezTo>
                  <a:cubicBezTo>
                    <a:pt x="418" y="196"/>
                    <a:pt x="410" y="186"/>
                    <a:pt x="404" y="193"/>
                  </a:cubicBezTo>
                  <a:cubicBezTo>
                    <a:pt x="399" y="193"/>
                    <a:pt x="398" y="190"/>
                    <a:pt x="393" y="189"/>
                  </a:cubicBezTo>
                  <a:cubicBezTo>
                    <a:pt x="393" y="191"/>
                    <a:pt x="394" y="193"/>
                    <a:pt x="391" y="193"/>
                  </a:cubicBezTo>
                  <a:cubicBezTo>
                    <a:pt x="391" y="191"/>
                    <a:pt x="386" y="192"/>
                    <a:pt x="386" y="190"/>
                  </a:cubicBezTo>
                  <a:cubicBezTo>
                    <a:pt x="389" y="188"/>
                    <a:pt x="386" y="186"/>
                    <a:pt x="388" y="181"/>
                  </a:cubicBezTo>
                  <a:cubicBezTo>
                    <a:pt x="384" y="179"/>
                    <a:pt x="380" y="185"/>
                    <a:pt x="375" y="180"/>
                  </a:cubicBezTo>
                  <a:cubicBezTo>
                    <a:pt x="378" y="177"/>
                    <a:pt x="380" y="174"/>
                    <a:pt x="388" y="175"/>
                  </a:cubicBezTo>
                  <a:cubicBezTo>
                    <a:pt x="387" y="182"/>
                    <a:pt x="400" y="172"/>
                    <a:pt x="401" y="182"/>
                  </a:cubicBezTo>
                  <a:cubicBezTo>
                    <a:pt x="398" y="177"/>
                    <a:pt x="405" y="174"/>
                    <a:pt x="401" y="173"/>
                  </a:cubicBezTo>
                  <a:cubicBezTo>
                    <a:pt x="401" y="173"/>
                    <a:pt x="401" y="174"/>
                    <a:pt x="401" y="175"/>
                  </a:cubicBezTo>
                  <a:cubicBezTo>
                    <a:pt x="392" y="175"/>
                    <a:pt x="385" y="173"/>
                    <a:pt x="382" y="172"/>
                  </a:cubicBezTo>
                  <a:cubicBezTo>
                    <a:pt x="384" y="168"/>
                    <a:pt x="392" y="167"/>
                    <a:pt x="390" y="163"/>
                  </a:cubicBezTo>
                  <a:cubicBezTo>
                    <a:pt x="394" y="172"/>
                    <a:pt x="408" y="163"/>
                    <a:pt x="414" y="170"/>
                  </a:cubicBezTo>
                  <a:cubicBezTo>
                    <a:pt x="411" y="172"/>
                    <a:pt x="410" y="180"/>
                    <a:pt x="416" y="181"/>
                  </a:cubicBezTo>
                  <a:cubicBezTo>
                    <a:pt x="416" y="180"/>
                    <a:pt x="417" y="179"/>
                    <a:pt x="419" y="179"/>
                  </a:cubicBezTo>
                  <a:cubicBezTo>
                    <a:pt x="410" y="176"/>
                    <a:pt x="419" y="168"/>
                    <a:pt x="421" y="161"/>
                  </a:cubicBezTo>
                  <a:cubicBezTo>
                    <a:pt x="433" y="162"/>
                    <a:pt x="423" y="166"/>
                    <a:pt x="427" y="169"/>
                  </a:cubicBezTo>
                  <a:cubicBezTo>
                    <a:pt x="427" y="168"/>
                    <a:pt x="427" y="168"/>
                    <a:pt x="429" y="168"/>
                  </a:cubicBezTo>
                  <a:cubicBezTo>
                    <a:pt x="429" y="168"/>
                    <a:pt x="430" y="169"/>
                    <a:pt x="431" y="168"/>
                  </a:cubicBezTo>
                  <a:cubicBezTo>
                    <a:pt x="429" y="166"/>
                    <a:pt x="426" y="159"/>
                    <a:pt x="434" y="163"/>
                  </a:cubicBezTo>
                  <a:cubicBezTo>
                    <a:pt x="434" y="156"/>
                    <a:pt x="425" y="160"/>
                    <a:pt x="421" y="157"/>
                  </a:cubicBezTo>
                  <a:cubicBezTo>
                    <a:pt x="424" y="155"/>
                    <a:pt x="431" y="156"/>
                    <a:pt x="434" y="154"/>
                  </a:cubicBezTo>
                  <a:cubicBezTo>
                    <a:pt x="438" y="155"/>
                    <a:pt x="436" y="160"/>
                    <a:pt x="442" y="160"/>
                  </a:cubicBezTo>
                  <a:cubicBezTo>
                    <a:pt x="443" y="157"/>
                    <a:pt x="438" y="154"/>
                    <a:pt x="438" y="150"/>
                  </a:cubicBezTo>
                  <a:cubicBezTo>
                    <a:pt x="437" y="152"/>
                    <a:pt x="429" y="150"/>
                    <a:pt x="429" y="150"/>
                  </a:cubicBezTo>
                  <a:cubicBezTo>
                    <a:pt x="436" y="148"/>
                    <a:pt x="429" y="148"/>
                    <a:pt x="429" y="144"/>
                  </a:cubicBezTo>
                  <a:cubicBezTo>
                    <a:pt x="432" y="144"/>
                    <a:pt x="429" y="140"/>
                    <a:pt x="433" y="139"/>
                  </a:cubicBezTo>
                  <a:cubicBezTo>
                    <a:pt x="435" y="140"/>
                    <a:pt x="436" y="141"/>
                    <a:pt x="436" y="142"/>
                  </a:cubicBezTo>
                  <a:cubicBezTo>
                    <a:pt x="436" y="144"/>
                    <a:pt x="433" y="143"/>
                    <a:pt x="433" y="145"/>
                  </a:cubicBezTo>
                  <a:cubicBezTo>
                    <a:pt x="436" y="145"/>
                    <a:pt x="434" y="150"/>
                    <a:pt x="440" y="149"/>
                  </a:cubicBezTo>
                  <a:cubicBezTo>
                    <a:pt x="439" y="143"/>
                    <a:pt x="447" y="144"/>
                    <a:pt x="440" y="141"/>
                  </a:cubicBezTo>
                  <a:cubicBezTo>
                    <a:pt x="443" y="139"/>
                    <a:pt x="449" y="140"/>
                    <a:pt x="447" y="145"/>
                  </a:cubicBezTo>
                  <a:cubicBezTo>
                    <a:pt x="457" y="146"/>
                    <a:pt x="449" y="139"/>
                    <a:pt x="453" y="138"/>
                  </a:cubicBezTo>
                  <a:cubicBezTo>
                    <a:pt x="460" y="147"/>
                    <a:pt x="459" y="148"/>
                    <a:pt x="460" y="140"/>
                  </a:cubicBezTo>
                  <a:cubicBezTo>
                    <a:pt x="463" y="140"/>
                    <a:pt x="463" y="141"/>
                    <a:pt x="464" y="142"/>
                  </a:cubicBezTo>
                  <a:cubicBezTo>
                    <a:pt x="464" y="144"/>
                    <a:pt x="461" y="144"/>
                    <a:pt x="460" y="145"/>
                  </a:cubicBezTo>
                  <a:cubicBezTo>
                    <a:pt x="462" y="145"/>
                    <a:pt x="463" y="146"/>
                    <a:pt x="462" y="148"/>
                  </a:cubicBezTo>
                  <a:cubicBezTo>
                    <a:pt x="468" y="145"/>
                    <a:pt x="477" y="144"/>
                    <a:pt x="479" y="150"/>
                  </a:cubicBezTo>
                  <a:cubicBezTo>
                    <a:pt x="473" y="147"/>
                    <a:pt x="477" y="158"/>
                    <a:pt x="468" y="155"/>
                  </a:cubicBezTo>
                  <a:cubicBezTo>
                    <a:pt x="467" y="162"/>
                    <a:pt x="480" y="166"/>
                    <a:pt x="486" y="163"/>
                  </a:cubicBezTo>
                  <a:cubicBezTo>
                    <a:pt x="475" y="162"/>
                    <a:pt x="486" y="160"/>
                    <a:pt x="488" y="157"/>
                  </a:cubicBezTo>
                  <a:cubicBezTo>
                    <a:pt x="485" y="157"/>
                    <a:pt x="481" y="157"/>
                    <a:pt x="481" y="156"/>
                  </a:cubicBezTo>
                  <a:cubicBezTo>
                    <a:pt x="484" y="154"/>
                    <a:pt x="480" y="145"/>
                    <a:pt x="488" y="147"/>
                  </a:cubicBezTo>
                  <a:cubicBezTo>
                    <a:pt x="489" y="151"/>
                    <a:pt x="484" y="152"/>
                    <a:pt x="484" y="156"/>
                  </a:cubicBezTo>
                  <a:cubicBezTo>
                    <a:pt x="490" y="157"/>
                    <a:pt x="494" y="156"/>
                    <a:pt x="497" y="153"/>
                  </a:cubicBezTo>
                  <a:cubicBezTo>
                    <a:pt x="498" y="160"/>
                    <a:pt x="504" y="155"/>
                    <a:pt x="508" y="159"/>
                  </a:cubicBezTo>
                  <a:cubicBezTo>
                    <a:pt x="511" y="155"/>
                    <a:pt x="512" y="150"/>
                    <a:pt x="514" y="146"/>
                  </a:cubicBezTo>
                  <a:cubicBezTo>
                    <a:pt x="509" y="145"/>
                    <a:pt x="510" y="148"/>
                    <a:pt x="507" y="148"/>
                  </a:cubicBezTo>
                  <a:cubicBezTo>
                    <a:pt x="507" y="146"/>
                    <a:pt x="506" y="145"/>
                    <a:pt x="505" y="144"/>
                  </a:cubicBezTo>
                  <a:cubicBezTo>
                    <a:pt x="518" y="142"/>
                    <a:pt x="527" y="138"/>
                    <a:pt x="538" y="142"/>
                  </a:cubicBezTo>
                  <a:cubicBezTo>
                    <a:pt x="538" y="141"/>
                    <a:pt x="538" y="139"/>
                    <a:pt x="540" y="138"/>
                  </a:cubicBezTo>
                  <a:cubicBezTo>
                    <a:pt x="546" y="141"/>
                    <a:pt x="544" y="140"/>
                    <a:pt x="551" y="139"/>
                  </a:cubicBezTo>
                  <a:cubicBezTo>
                    <a:pt x="549" y="146"/>
                    <a:pt x="550" y="149"/>
                    <a:pt x="542" y="151"/>
                  </a:cubicBezTo>
                  <a:cubicBezTo>
                    <a:pt x="546" y="156"/>
                    <a:pt x="563" y="151"/>
                    <a:pt x="564" y="150"/>
                  </a:cubicBezTo>
                  <a:cubicBezTo>
                    <a:pt x="558" y="151"/>
                    <a:pt x="554" y="150"/>
                    <a:pt x="553" y="148"/>
                  </a:cubicBezTo>
                  <a:cubicBezTo>
                    <a:pt x="563" y="149"/>
                    <a:pt x="557" y="143"/>
                    <a:pt x="553" y="142"/>
                  </a:cubicBezTo>
                  <a:cubicBezTo>
                    <a:pt x="557" y="141"/>
                    <a:pt x="561" y="139"/>
                    <a:pt x="566" y="137"/>
                  </a:cubicBezTo>
                  <a:cubicBezTo>
                    <a:pt x="571" y="139"/>
                    <a:pt x="568" y="139"/>
                    <a:pt x="568" y="143"/>
                  </a:cubicBezTo>
                  <a:cubicBezTo>
                    <a:pt x="576" y="143"/>
                    <a:pt x="571" y="140"/>
                    <a:pt x="571" y="136"/>
                  </a:cubicBezTo>
                  <a:cubicBezTo>
                    <a:pt x="576" y="138"/>
                    <a:pt x="582" y="134"/>
                    <a:pt x="582" y="136"/>
                  </a:cubicBezTo>
                  <a:cubicBezTo>
                    <a:pt x="582" y="139"/>
                    <a:pt x="582" y="142"/>
                    <a:pt x="582" y="145"/>
                  </a:cubicBezTo>
                  <a:cubicBezTo>
                    <a:pt x="592" y="142"/>
                    <a:pt x="591" y="139"/>
                    <a:pt x="603" y="133"/>
                  </a:cubicBezTo>
                  <a:cubicBezTo>
                    <a:pt x="604" y="137"/>
                    <a:pt x="600" y="138"/>
                    <a:pt x="599" y="141"/>
                  </a:cubicBezTo>
                  <a:cubicBezTo>
                    <a:pt x="612" y="142"/>
                    <a:pt x="600" y="134"/>
                    <a:pt x="610" y="134"/>
                  </a:cubicBezTo>
                  <a:cubicBezTo>
                    <a:pt x="611" y="137"/>
                    <a:pt x="608" y="137"/>
                    <a:pt x="608" y="139"/>
                  </a:cubicBezTo>
                  <a:cubicBezTo>
                    <a:pt x="612" y="142"/>
                    <a:pt x="612" y="139"/>
                    <a:pt x="616" y="138"/>
                  </a:cubicBezTo>
                  <a:cubicBezTo>
                    <a:pt x="618" y="145"/>
                    <a:pt x="628" y="150"/>
                    <a:pt x="619" y="155"/>
                  </a:cubicBezTo>
                  <a:cubicBezTo>
                    <a:pt x="621" y="158"/>
                    <a:pt x="622" y="161"/>
                    <a:pt x="624" y="164"/>
                  </a:cubicBezTo>
                  <a:cubicBezTo>
                    <a:pt x="622" y="156"/>
                    <a:pt x="646" y="161"/>
                    <a:pt x="649" y="153"/>
                  </a:cubicBezTo>
                  <a:cubicBezTo>
                    <a:pt x="645" y="153"/>
                    <a:pt x="646" y="149"/>
                    <a:pt x="641" y="150"/>
                  </a:cubicBezTo>
                  <a:cubicBezTo>
                    <a:pt x="641" y="152"/>
                    <a:pt x="641" y="155"/>
                    <a:pt x="638" y="154"/>
                  </a:cubicBezTo>
                  <a:cubicBezTo>
                    <a:pt x="641" y="151"/>
                    <a:pt x="636" y="150"/>
                    <a:pt x="640" y="148"/>
                  </a:cubicBezTo>
                  <a:cubicBezTo>
                    <a:pt x="643" y="150"/>
                    <a:pt x="648" y="146"/>
                    <a:pt x="651" y="150"/>
                  </a:cubicBezTo>
                  <a:cubicBezTo>
                    <a:pt x="651" y="154"/>
                    <a:pt x="647" y="155"/>
                    <a:pt x="649" y="159"/>
                  </a:cubicBezTo>
                  <a:cubicBezTo>
                    <a:pt x="654" y="160"/>
                    <a:pt x="652" y="157"/>
                    <a:pt x="656" y="160"/>
                  </a:cubicBezTo>
                  <a:cubicBezTo>
                    <a:pt x="657" y="156"/>
                    <a:pt x="654" y="149"/>
                    <a:pt x="658" y="148"/>
                  </a:cubicBezTo>
                  <a:cubicBezTo>
                    <a:pt x="658" y="152"/>
                    <a:pt x="662" y="157"/>
                    <a:pt x="667" y="161"/>
                  </a:cubicBezTo>
                  <a:cubicBezTo>
                    <a:pt x="682" y="160"/>
                    <a:pt x="701" y="161"/>
                    <a:pt x="713" y="164"/>
                  </a:cubicBezTo>
                  <a:cubicBezTo>
                    <a:pt x="704" y="159"/>
                    <a:pt x="698" y="172"/>
                    <a:pt x="689" y="166"/>
                  </a:cubicBezTo>
                  <a:cubicBezTo>
                    <a:pt x="693" y="168"/>
                    <a:pt x="698" y="165"/>
                    <a:pt x="693" y="164"/>
                  </a:cubicBezTo>
                  <a:cubicBezTo>
                    <a:pt x="691" y="167"/>
                    <a:pt x="687" y="162"/>
                    <a:pt x="682" y="164"/>
                  </a:cubicBezTo>
                  <a:cubicBezTo>
                    <a:pt x="679" y="166"/>
                    <a:pt x="680" y="170"/>
                    <a:pt x="680" y="174"/>
                  </a:cubicBezTo>
                  <a:cubicBezTo>
                    <a:pt x="687" y="169"/>
                    <a:pt x="703" y="178"/>
                    <a:pt x="709" y="171"/>
                  </a:cubicBezTo>
                  <a:cubicBezTo>
                    <a:pt x="707" y="170"/>
                    <a:pt x="702" y="171"/>
                    <a:pt x="702" y="169"/>
                  </a:cubicBezTo>
                  <a:cubicBezTo>
                    <a:pt x="704" y="165"/>
                    <a:pt x="709" y="170"/>
                    <a:pt x="715" y="167"/>
                  </a:cubicBezTo>
                  <a:cubicBezTo>
                    <a:pt x="714" y="169"/>
                    <a:pt x="720" y="177"/>
                    <a:pt x="711" y="177"/>
                  </a:cubicBezTo>
                  <a:cubicBezTo>
                    <a:pt x="704" y="171"/>
                    <a:pt x="688" y="177"/>
                    <a:pt x="687" y="181"/>
                  </a:cubicBezTo>
                  <a:cubicBezTo>
                    <a:pt x="682" y="180"/>
                    <a:pt x="684" y="176"/>
                    <a:pt x="680" y="175"/>
                  </a:cubicBezTo>
                  <a:cubicBezTo>
                    <a:pt x="677" y="180"/>
                    <a:pt x="668" y="177"/>
                    <a:pt x="661" y="176"/>
                  </a:cubicBezTo>
                  <a:cubicBezTo>
                    <a:pt x="660" y="180"/>
                    <a:pt x="670" y="183"/>
                    <a:pt x="665" y="186"/>
                  </a:cubicBezTo>
                  <a:cubicBezTo>
                    <a:pt x="665" y="184"/>
                    <a:pt x="664" y="182"/>
                    <a:pt x="661" y="183"/>
                  </a:cubicBezTo>
                  <a:cubicBezTo>
                    <a:pt x="659" y="183"/>
                    <a:pt x="659" y="185"/>
                    <a:pt x="657" y="185"/>
                  </a:cubicBezTo>
                  <a:cubicBezTo>
                    <a:pt x="657" y="184"/>
                    <a:pt x="656" y="184"/>
                    <a:pt x="656" y="183"/>
                  </a:cubicBezTo>
                  <a:cubicBezTo>
                    <a:pt x="660" y="181"/>
                    <a:pt x="659" y="179"/>
                    <a:pt x="658" y="175"/>
                  </a:cubicBezTo>
                  <a:cubicBezTo>
                    <a:pt x="662" y="173"/>
                    <a:pt x="666" y="176"/>
                    <a:pt x="670" y="174"/>
                  </a:cubicBezTo>
                  <a:cubicBezTo>
                    <a:pt x="669" y="172"/>
                    <a:pt x="671" y="167"/>
                    <a:pt x="665" y="167"/>
                  </a:cubicBezTo>
                  <a:cubicBezTo>
                    <a:pt x="660" y="166"/>
                    <a:pt x="666" y="174"/>
                    <a:pt x="661" y="173"/>
                  </a:cubicBezTo>
                  <a:cubicBezTo>
                    <a:pt x="658" y="171"/>
                    <a:pt x="650" y="172"/>
                    <a:pt x="652" y="166"/>
                  </a:cubicBezTo>
                  <a:cubicBezTo>
                    <a:pt x="646" y="166"/>
                    <a:pt x="647" y="171"/>
                    <a:pt x="639" y="170"/>
                  </a:cubicBezTo>
                  <a:cubicBezTo>
                    <a:pt x="641" y="165"/>
                    <a:pt x="637" y="164"/>
                    <a:pt x="636" y="162"/>
                  </a:cubicBezTo>
                  <a:cubicBezTo>
                    <a:pt x="639" y="162"/>
                    <a:pt x="641" y="160"/>
                    <a:pt x="637" y="159"/>
                  </a:cubicBezTo>
                  <a:cubicBezTo>
                    <a:pt x="631" y="164"/>
                    <a:pt x="632" y="167"/>
                    <a:pt x="628" y="172"/>
                  </a:cubicBezTo>
                  <a:cubicBezTo>
                    <a:pt x="635" y="174"/>
                    <a:pt x="628" y="166"/>
                    <a:pt x="635" y="168"/>
                  </a:cubicBezTo>
                  <a:cubicBezTo>
                    <a:pt x="631" y="171"/>
                    <a:pt x="636" y="172"/>
                    <a:pt x="637" y="175"/>
                  </a:cubicBezTo>
                  <a:cubicBezTo>
                    <a:pt x="625" y="182"/>
                    <a:pt x="613" y="162"/>
                    <a:pt x="602" y="173"/>
                  </a:cubicBezTo>
                  <a:cubicBezTo>
                    <a:pt x="607" y="175"/>
                    <a:pt x="608" y="168"/>
                    <a:pt x="610" y="172"/>
                  </a:cubicBezTo>
                  <a:cubicBezTo>
                    <a:pt x="610" y="173"/>
                    <a:pt x="611" y="173"/>
                    <a:pt x="611" y="174"/>
                  </a:cubicBezTo>
                  <a:cubicBezTo>
                    <a:pt x="603" y="173"/>
                    <a:pt x="609" y="185"/>
                    <a:pt x="602" y="181"/>
                  </a:cubicBezTo>
                  <a:cubicBezTo>
                    <a:pt x="600" y="184"/>
                    <a:pt x="608" y="187"/>
                    <a:pt x="602" y="188"/>
                  </a:cubicBezTo>
                  <a:cubicBezTo>
                    <a:pt x="605" y="184"/>
                    <a:pt x="596" y="188"/>
                    <a:pt x="596" y="185"/>
                  </a:cubicBezTo>
                  <a:cubicBezTo>
                    <a:pt x="601" y="183"/>
                    <a:pt x="594" y="180"/>
                    <a:pt x="597" y="177"/>
                  </a:cubicBezTo>
                  <a:cubicBezTo>
                    <a:pt x="600" y="179"/>
                    <a:pt x="605" y="180"/>
                    <a:pt x="604" y="174"/>
                  </a:cubicBezTo>
                  <a:cubicBezTo>
                    <a:pt x="595" y="177"/>
                    <a:pt x="599" y="171"/>
                    <a:pt x="584" y="173"/>
                  </a:cubicBezTo>
                  <a:cubicBezTo>
                    <a:pt x="584" y="179"/>
                    <a:pt x="584" y="179"/>
                    <a:pt x="584" y="179"/>
                  </a:cubicBezTo>
                  <a:cubicBezTo>
                    <a:pt x="589" y="180"/>
                    <a:pt x="590" y="181"/>
                    <a:pt x="593" y="182"/>
                  </a:cubicBezTo>
                  <a:cubicBezTo>
                    <a:pt x="594" y="186"/>
                    <a:pt x="591" y="193"/>
                    <a:pt x="587" y="197"/>
                  </a:cubicBezTo>
                  <a:cubicBezTo>
                    <a:pt x="583" y="194"/>
                    <a:pt x="584" y="199"/>
                    <a:pt x="578" y="198"/>
                  </a:cubicBezTo>
                  <a:cubicBezTo>
                    <a:pt x="569" y="197"/>
                    <a:pt x="577" y="193"/>
                    <a:pt x="572" y="189"/>
                  </a:cubicBezTo>
                  <a:cubicBezTo>
                    <a:pt x="569" y="194"/>
                    <a:pt x="570" y="186"/>
                    <a:pt x="565" y="188"/>
                  </a:cubicBezTo>
                  <a:cubicBezTo>
                    <a:pt x="565" y="190"/>
                    <a:pt x="567" y="194"/>
                    <a:pt x="561" y="193"/>
                  </a:cubicBezTo>
                  <a:cubicBezTo>
                    <a:pt x="561" y="191"/>
                    <a:pt x="564" y="191"/>
                    <a:pt x="563" y="189"/>
                  </a:cubicBezTo>
                  <a:cubicBezTo>
                    <a:pt x="561" y="189"/>
                    <a:pt x="558" y="189"/>
                    <a:pt x="556" y="189"/>
                  </a:cubicBezTo>
                  <a:cubicBezTo>
                    <a:pt x="555" y="195"/>
                    <a:pt x="560" y="196"/>
                    <a:pt x="563" y="198"/>
                  </a:cubicBezTo>
                  <a:cubicBezTo>
                    <a:pt x="560" y="195"/>
                    <a:pt x="569" y="195"/>
                    <a:pt x="569" y="197"/>
                  </a:cubicBezTo>
                  <a:cubicBezTo>
                    <a:pt x="568" y="198"/>
                    <a:pt x="566" y="199"/>
                    <a:pt x="565" y="200"/>
                  </a:cubicBezTo>
                  <a:cubicBezTo>
                    <a:pt x="562" y="199"/>
                    <a:pt x="557" y="199"/>
                    <a:pt x="556" y="197"/>
                  </a:cubicBezTo>
                  <a:cubicBezTo>
                    <a:pt x="557" y="191"/>
                    <a:pt x="544" y="190"/>
                    <a:pt x="548" y="186"/>
                  </a:cubicBezTo>
                  <a:cubicBezTo>
                    <a:pt x="539" y="186"/>
                    <a:pt x="547" y="190"/>
                    <a:pt x="543" y="191"/>
                  </a:cubicBezTo>
                  <a:cubicBezTo>
                    <a:pt x="532" y="190"/>
                    <a:pt x="532" y="190"/>
                    <a:pt x="528" y="194"/>
                  </a:cubicBezTo>
                  <a:cubicBezTo>
                    <a:pt x="519" y="197"/>
                    <a:pt x="517" y="192"/>
                    <a:pt x="524" y="190"/>
                  </a:cubicBezTo>
                  <a:cubicBezTo>
                    <a:pt x="513" y="190"/>
                    <a:pt x="506" y="194"/>
                    <a:pt x="497" y="189"/>
                  </a:cubicBezTo>
                  <a:cubicBezTo>
                    <a:pt x="495" y="192"/>
                    <a:pt x="505" y="194"/>
                    <a:pt x="498" y="196"/>
                  </a:cubicBezTo>
                  <a:cubicBezTo>
                    <a:pt x="494" y="193"/>
                    <a:pt x="493" y="193"/>
                    <a:pt x="491" y="197"/>
                  </a:cubicBezTo>
                  <a:cubicBezTo>
                    <a:pt x="495" y="198"/>
                    <a:pt x="499" y="199"/>
                    <a:pt x="506" y="199"/>
                  </a:cubicBezTo>
                  <a:cubicBezTo>
                    <a:pt x="505" y="205"/>
                    <a:pt x="517" y="201"/>
                    <a:pt x="511" y="207"/>
                  </a:cubicBezTo>
                  <a:cubicBezTo>
                    <a:pt x="518" y="209"/>
                    <a:pt x="512" y="201"/>
                    <a:pt x="519" y="203"/>
                  </a:cubicBezTo>
                  <a:cubicBezTo>
                    <a:pt x="518" y="207"/>
                    <a:pt x="521" y="209"/>
                    <a:pt x="522" y="212"/>
                  </a:cubicBezTo>
                  <a:cubicBezTo>
                    <a:pt x="528" y="212"/>
                    <a:pt x="533" y="212"/>
                    <a:pt x="535" y="215"/>
                  </a:cubicBezTo>
                  <a:cubicBezTo>
                    <a:pt x="531" y="214"/>
                    <a:pt x="529" y="216"/>
                    <a:pt x="529" y="218"/>
                  </a:cubicBezTo>
                  <a:cubicBezTo>
                    <a:pt x="538" y="217"/>
                    <a:pt x="534" y="223"/>
                    <a:pt x="535" y="226"/>
                  </a:cubicBezTo>
                  <a:cubicBezTo>
                    <a:pt x="537" y="220"/>
                    <a:pt x="548" y="227"/>
                    <a:pt x="553" y="220"/>
                  </a:cubicBezTo>
                  <a:cubicBezTo>
                    <a:pt x="551" y="220"/>
                    <a:pt x="547" y="220"/>
                    <a:pt x="546" y="219"/>
                  </a:cubicBezTo>
                  <a:cubicBezTo>
                    <a:pt x="555" y="218"/>
                    <a:pt x="545" y="215"/>
                    <a:pt x="546" y="212"/>
                  </a:cubicBezTo>
                  <a:cubicBezTo>
                    <a:pt x="549" y="214"/>
                    <a:pt x="552" y="213"/>
                    <a:pt x="552" y="210"/>
                  </a:cubicBezTo>
                  <a:cubicBezTo>
                    <a:pt x="549" y="206"/>
                    <a:pt x="543" y="215"/>
                    <a:pt x="539" y="210"/>
                  </a:cubicBezTo>
                  <a:cubicBezTo>
                    <a:pt x="541" y="210"/>
                    <a:pt x="541" y="207"/>
                    <a:pt x="543" y="207"/>
                  </a:cubicBezTo>
                  <a:cubicBezTo>
                    <a:pt x="545" y="209"/>
                    <a:pt x="550" y="207"/>
                    <a:pt x="554" y="206"/>
                  </a:cubicBezTo>
                  <a:cubicBezTo>
                    <a:pt x="557" y="208"/>
                    <a:pt x="549" y="214"/>
                    <a:pt x="559" y="214"/>
                  </a:cubicBezTo>
                  <a:cubicBezTo>
                    <a:pt x="557" y="208"/>
                    <a:pt x="561" y="205"/>
                    <a:pt x="554" y="203"/>
                  </a:cubicBezTo>
                  <a:cubicBezTo>
                    <a:pt x="570" y="202"/>
                    <a:pt x="557" y="204"/>
                    <a:pt x="568" y="206"/>
                  </a:cubicBezTo>
                  <a:cubicBezTo>
                    <a:pt x="571" y="200"/>
                    <a:pt x="588" y="200"/>
                    <a:pt x="591" y="201"/>
                  </a:cubicBezTo>
                  <a:cubicBezTo>
                    <a:pt x="584" y="205"/>
                    <a:pt x="596" y="209"/>
                    <a:pt x="596" y="217"/>
                  </a:cubicBezTo>
                  <a:cubicBezTo>
                    <a:pt x="584" y="214"/>
                    <a:pt x="597" y="227"/>
                    <a:pt x="588" y="222"/>
                  </a:cubicBezTo>
                  <a:cubicBezTo>
                    <a:pt x="593" y="234"/>
                    <a:pt x="607" y="226"/>
                    <a:pt x="620" y="225"/>
                  </a:cubicBezTo>
                  <a:cubicBezTo>
                    <a:pt x="621" y="221"/>
                    <a:pt x="617" y="221"/>
                    <a:pt x="616" y="218"/>
                  </a:cubicBezTo>
                  <a:cubicBezTo>
                    <a:pt x="624" y="219"/>
                    <a:pt x="615" y="216"/>
                    <a:pt x="620" y="216"/>
                  </a:cubicBezTo>
                  <a:cubicBezTo>
                    <a:pt x="620" y="218"/>
                    <a:pt x="623" y="217"/>
                    <a:pt x="624" y="219"/>
                  </a:cubicBezTo>
                  <a:cubicBezTo>
                    <a:pt x="629" y="235"/>
                    <a:pt x="608" y="228"/>
                    <a:pt x="599" y="232"/>
                  </a:cubicBezTo>
                  <a:cubicBezTo>
                    <a:pt x="609" y="233"/>
                    <a:pt x="609" y="238"/>
                    <a:pt x="616" y="238"/>
                  </a:cubicBezTo>
                  <a:cubicBezTo>
                    <a:pt x="613" y="240"/>
                    <a:pt x="606" y="239"/>
                    <a:pt x="605" y="243"/>
                  </a:cubicBezTo>
                  <a:cubicBezTo>
                    <a:pt x="615" y="240"/>
                    <a:pt x="609" y="245"/>
                    <a:pt x="614" y="249"/>
                  </a:cubicBezTo>
                  <a:cubicBezTo>
                    <a:pt x="621" y="251"/>
                    <a:pt x="617" y="245"/>
                    <a:pt x="623" y="246"/>
                  </a:cubicBezTo>
                  <a:cubicBezTo>
                    <a:pt x="623" y="252"/>
                    <a:pt x="620" y="250"/>
                    <a:pt x="617" y="253"/>
                  </a:cubicBezTo>
                  <a:cubicBezTo>
                    <a:pt x="618" y="256"/>
                    <a:pt x="622" y="252"/>
                    <a:pt x="627" y="253"/>
                  </a:cubicBezTo>
                  <a:cubicBezTo>
                    <a:pt x="627" y="251"/>
                    <a:pt x="624" y="250"/>
                    <a:pt x="627" y="250"/>
                  </a:cubicBezTo>
                  <a:cubicBezTo>
                    <a:pt x="638" y="257"/>
                    <a:pt x="653" y="248"/>
                    <a:pt x="667" y="254"/>
                  </a:cubicBezTo>
                  <a:cubicBezTo>
                    <a:pt x="661" y="257"/>
                    <a:pt x="666" y="261"/>
                    <a:pt x="662" y="263"/>
                  </a:cubicBezTo>
                  <a:cubicBezTo>
                    <a:pt x="659" y="260"/>
                    <a:pt x="641" y="251"/>
                    <a:pt x="639" y="260"/>
                  </a:cubicBezTo>
                  <a:cubicBezTo>
                    <a:pt x="644" y="260"/>
                    <a:pt x="646" y="259"/>
                    <a:pt x="649" y="262"/>
                  </a:cubicBezTo>
                  <a:cubicBezTo>
                    <a:pt x="641" y="259"/>
                    <a:pt x="648" y="268"/>
                    <a:pt x="643" y="268"/>
                  </a:cubicBezTo>
                  <a:cubicBezTo>
                    <a:pt x="643" y="266"/>
                    <a:pt x="643" y="265"/>
                    <a:pt x="639" y="265"/>
                  </a:cubicBezTo>
                  <a:cubicBezTo>
                    <a:pt x="638" y="269"/>
                    <a:pt x="637" y="273"/>
                    <a:pt x="637" y="274"/>
                  </a:cubicBezTo>
                  <a:cubicBezTo>
                    <a:pt x="642" y="271"/>
                    <a:pt x="640" y="285"/>
                    <a:pt x="641" y="286"/>
                  </a:cubicBezTo>
                  <a:cubicBezTo>
                    <a:pt x="638" y="284"/>
                    <a:pt x="628" y="284"/>
                    <a:pt x="626" y="287"/>
                  </a:cubicBezTo>
                  <a:cubicBezTo>
                    <a:pt x="642" y="291"/>
                    <a:pt x="647" y="288"/>
                    <a:pt x="661" y="285"/>
                  </a:cubicBezTo>
                  <a:cubicBezTo>
                    <a:pt x="661" y="287"/>
                    <a:pt x="661" y="289"/>
                    <a:pt x="659" y="290"/>
                  </a:cubicBezTo>
                  <a:cubicBezTo>
                    <a:pt x="663" y="289"/>
                    <a:pt x="669" y="286"/>
                    <a:pt x="674" y="289"/>
                  </a:cubicBezTo>
                  <a:cubicBezTo>
                    <a:pt x="675" y="288"/>
                    <a:pt x="676" y="286"/>
                    <a:pt x="678" y="285"/>
                  </a:cubicBezTo>
                  <a:cubicBezTo>
                    <a:pt x="686" y="292"/>
                    <a:pt x="715" y="281"/>
                    <a:pt x="709" y="292"/>
                  </a:cubicBezTo>
                  <a:cubicBezTo>
                    <a:pt x="711" y="292"/>
                    <a:pt x="714" y="292"/>
                    <a:pt x="716" y="292"/>
                  </a:cubicBezTo>
                  <a:cubicBezTo>
                    <a:pt x="718" y="290"/>
                    <a:pt x="711" y="287"/>
                    <a:pt x="717" y="286"/>
                  </a:cubicBezTo>
                  <a:cubicBezTo>
                    <a:pt x="723" y="286"/>
                    <a:pt x="723" y="292"/>
                    <a:pt x="733" y="290"/>
                  </a:cubicBezTo>
                  <a:cubicBezTo>
                    <a:pt x="732" y="282"/>
                    <a:pt x="745" y="288"/>
                    <a:pt x="746" y="290"/>
                  </a:cubicBezTo>
                  <a:cubicBezTo>
                    <a:pt x="748" y="288"/>
                    <a:pt x="750" y="286"/>
                    <a:pt x="753" y="285"/>
                  </a:cubicBezTo>
                  <a:cubicBezTo>
                    <a:pt x="760" y="290"/>
                    <a:pt x="762" y="286"/>
                    <a:pt x="774" y="291"/>
                  </a:cubicBezTo>
                  <a:cubicBezTo>
                    <a:pt x="776" y="286"/>
                    <a:pt x="767" y="288"/>
                    <a:pt x="766" y="285"/>
                  </a:cubicBezTo>
                  <a:cubicBezTo>
                    <a:pt x="770" y="284"/>
                    <a:pt x="779" y="285"/>
                    <a:pt x="781" y="286"/>
                  </a:cubicBezTo>
                  <a:cubicBezTo>
                    <a:pt x="781" y="288"/>
                    <a:pt x="776" y="286"/>
                    <a:pt x="775" y="288"/>
                  </a:cubicBezTo>
                  <a:cubicBezTo>
                    <a:pt x="781" y="288"/>
                    <a:pt x="771" y="292"/>
                    <a:pt x="777" y="292"/>
                  </a:cubicBezTo>
                  <a:cubicBezTo>
                    <a:pt x="776" y="288"/>
                    <a:pt x="785" y="285"/>
                    <a:pt x="788" y="288"/>
                  </a:cubicBezTo>
                  <a:cubicBezTo>
                    <a:pt x="788" y="290"/>
                    <a:pt x="783" y="289"/>
                    <a:pt x="783" y="291"/>
                  </a:cubicBezTo>
                  <a:cubicBezTo>
                    <a:pt x="792" y="292"/>
                    <a:pt x="792" y="286"/>
                    <a:pt x="799" y="290"/>
                  </a:cubicBezTo>
                  <a:cubicBezTo>
                    <a:pt x="805" y="287"/>
                    <a:pt x="796" y="283"/>
                    <a:pt x="803" y="282"/>
                  </a:cubicBezTo>
                  <a:cubicBezTo>
                    <a:pt x="806" y="285"/>
                    <a:pt x="818" y="282"/>
                    <a:pt x="820" y="285"/>
                  </a:cubicBezTo>
                  <a:cubicBezTo>
                    <a:pt x="813" y="285"/>
                    <a:pt x="813" y="287"/>
                    <a:pt x="807" y="285"/>
                  </a:cubicBezTo>
                  <a:cubicBezTo>
                    <a:pt x="806" y="287"/>
                    <a:pt x="803" y="288"/>
                    <a:pt x="801" y="290"/>
                  </a:cubicBezTo>
                  <a:cubicBezTo>
                    <a:pt x="806" y="290"/>
                    <a:pt x="804" y="295"/>
                    <a:pt x="809" y="295"/>
                  </a:cubicBezTo>
                  <a:cubicBezTo>
                    <a:pt x="808" y="286"/>
                    <a:pt x="820" y="291"/>
                    <a:pt x="825" y="289"/>
                  </a:cubicBezTo>
                  <a:cubicBezTo>
                    <a:pt x="824" y="288"/>
                    <a:pt x="822" y="289"/>
                    <a:pt x="822" y="287"/>
                  </a:cubicBezTo>
                  <a:cubicBezTo>
                    <a:pt x="824" y="287"/>
                    <a:pt x="833" y="284"/>
                    <a:pt x="833" y="286"/>
                  </a:cubicBezTo>
                  <a:cubicBezTo>
                    <a:pt x="831" y="289"/>
                    <a:pt x="826" y="290"/>
                    <a:pt x="833" y="291"/>
                  </a:cubicBezTo>
                  <a:cubicBezTo>
                    <a:pt x="833" y="285"/>
                    <a:pt x="842" y="291"/>
                    <a:pt x="844" y="293"/>
                  </a:cubicBezTo>
                  <a:cubicBezTo>
                    <a:pt x="845" y="290"/>
                    <a:pt x="844" y="288"/>
                    <a:pt x="853" y="288"/>
                  </a:cubicBezTo>
                  <a:cubicBezTo>
                    <a:pt x="851" y="294"/>
                    <a:pt x="855" y="292"/>
                    <a:pt x="856" y="293"/>
                  </a:cubicBezTo>
                  <a:cubicBezTo>
                    <a:pt x="856" y="295"/>
                    <a:pt x="854" y="295"/>
                    <a:pt x="853" y="296"/>
                  </a:cubicBezTo>
                  <a:cubicBezTo>
                    <a:pt x="852" y="293"/>
                    <a:pt x="852" y="290"/>
                    <a:pt x="847" y="290"/>
                  </a:cubicBezTo>
                  <a:cubicBezTo>
                    <a:pt x="850" y="296"/>
                    <a:pt x="856" y="300"/>
                    <a:pt x="867" y="300"/>
                  </a:cubicBezTo>
                  <a:cubicBezTo>
                    <a:pt x="872" y="298"/>
                    <a:pt x="864" y="296"/>
                    <a:pt x="869" y="295"/>
                  </a:cubicBezTo>
                  <a:cubicBezTo>
                    <a:pt x="873" y="299"/>
                    <a:pt x="886" y="300"/>
                    <a:pt x="882" y="295"/>
                  </a:cubicBezTo>
                  <a:cubicBezTo>
                    <a:pt x="889" y="294"/>
                    <a:pt x="887" y="300"/>
                    <a:pt x="895" y="299"/>
                  </a:cubicBezTo>
                  <a:cubicBezTo>
                    <a:pt x="897" y="295"/>
                    <a:pt x="890" y="296"/>
                    <a:pt x="890" y="294"/>
                  </a:cubicBezTo>
                  <a:cubicBezTo>
                    <a:pt x="898" y="295"/>
                    <a:pt x="906" y="295"/>
                    <a:pt x="908" y="291"/>
                  </a:cubicBezTo>
                  <a:cubicBezTo>
                    <a:pt x="913" y="291"/>
                    <a:pt x="918" y="291"/>
                    <a:pt x="917" y="295"/>
                  </a:cubicBezTo>
                  <a:cubicBezTo>
                    <a:pt x="915" y="295"/>
                    <a:pt x="913" y="293"/>
                    <a:pt x="912" y="295"/>
                  </a:cubicBezTo>
                  <a:cubicBezTo>
                    <a:pt x="916" y="299"/>
                    <a:pt x="922" y="298"/>
                    <a:pt x="928" y="297"/>
                  </a:cubicBezTo>
                  <a:cubicBezTo>
                    <a:pt x="926" y="301"/>
                    <a:pt x="932" y="299"/>
                    <a:pt x="936" y="300"/>
                  </a:cubicBezTo>
                  <a:cubicBezTo>
                    <a:pt x="932" y="302"/>
                    <a:pt x="936" y="303"/>
                    <a:pt x="935" y="307"/>
                  </a:cubicBezTo>
                  <a:cubicBezTo>
                    <a:pt x="939" y="307"/>
                    <a:pt x="942" y="307"/>
                    <a:pt x="943" y="305"/>
                  </a:cubicBezTo>
                  <a:cubicBezTo>
                    <a:pt x="935" y="305"/>
                    <a:pt x="943" y="298"/>
                    <a:pt x="947" y="298"/>
                  </a:cubicBezTo>
                  <a:cubicBezTo>
                    <a:pt x="949" y="301"/>
                    <a:pt x="946" y="301"/>
                    <a:pt x="948" y="305"/>
                  </a:cubicBezTo>
                  <a:cubicBezTo>
                    <a:pt x="954" y="306"/>
                    <a:pt x="952" y="302"/>
                    <a:pt x="956" y="301"/>
                  </a:cubicBezTo>
                  <a:cubicBezTo>
                    <a:pt x="956" y="304"/>
                    <a:pt x="962" y="302"/>
                    <a:pt x="963" y="301"/>
                  </a:cubicBezTo>
                  <a:cubicBezTo>
                    <a:pt x="963" y="303"/>
                    <a:pt x="960" y="303"/>
                    <a:pt x="959" y="305"/>
                  </a:cubicBezTo>
                  <a:cubicBezTo>
                    <a:pt x="966" y="304"/>
                    <a:pt x="967" y="307"/>
                    <a:pt x="972" y="307"/>
                  </a:cubicBezTo>
                  <a:cubicBezTo>
                    <a:pt x="973" y="304"/>
                    <a:pt x="970" y="303"/>
                    <a:pt x="972" y="303"/>
                  </a:cubicBezTo>
                  <a:cubicBezTo>
                    <a:pt x="977" y="303"/>
                    <a:pt x="979" y="304"/>
                    <a:pt x="983" y="307"/>
                  </a:cubicBezTo>
                  <a:cubicBezTo>
                    <a:pt x="989" y="304"/>
                    <a:pt x="975" y="298"/>
                    <a:pt x="980" y="295"/>
                  </a:cubicBezTo>
                  <a:cubicBezTo>
                    <a:pt x="986" y="295"/>
                    <a:pt x="988" y="302"/>
                    <a:pt x="995" y="298"/>
                  </a:cubicBezTo>
                  <a:cubicBezTo>
                    <a:pt x="995" y="300"/>
                    <a:pt x="995" y="301"/>
                    <a:pt x="995" y="303"/>
                  </a:cubicBezTo>
                  <a:cubicBezTo>
                    <a:pt x="1003" y="303"/>
                    <a:pt x="1010" y="303"/>
                    <a:pt x="1005" y="308"/>
                  </a:cubicBezTo>
                  <a:cubicBezTo>
                    <a:pt x="1022" y="306"/>
                    <a:pt x="1037" y="305"/>
                    <a:pt x="1053" y="312"/>
                  </a:cubicBezTo>
                  <a:cubicBezTo>
                    <a:pt x="1053" y="305"/>
                    <a:pt x="1053" y="305"/>
                    <a:pt x="1053" y="305"/>
                  </a:cubicBezTo>
                  <a:cubicBezTo>
                    <a:pt x="1057" y="306"/>
                    <a:pt x="1058" y="303"/>
                    <a:pt x="1059" y="305"/>
                  </a:cubicBezTo>
                  <a:cubicBezTo>
                    <a:pt x="1054" y="308"/>
                    <a:pt x="1054" y="313"/>
                    <a:pt x="1063" y="313"/>
                  </a:cubicBezTo>
                  <a:cubicBezTo>
                    <a:pt x="1067" y="311"/>
                    <a:pt x="1059" y="309"/>
                    <a:pt x="1064" y="308"/>
                  </a:cubicBezTo>
                  <a:cubicBezTo>
                    <a:pt x="1077" y="315"/>
                    <a:pt x="1095" y="309"/>
                    <a:pt x="1114" y="313"/>
                  </a:cubicBezTo>
                  <a:cubicBezTo>
                    <a:pt x="1116" y="310"/>
                    <a:pt x="1109" y="308"/>
                    <a:pt x="1114" y="307"/>
                  </a:cubicBezTo>
                  <a:cubicBezTo>
                    <a:pt x="1118" y="310"/>
                    <a:pt x="1122" y="312"/>
                    <a:pt x="1129" y="313"/>
                  </a:cubicBezTo>
                  <a:cubicBezTo>
                    <a:pt x="1129" y="310"/>
                    <a:pt x="1130" y="307"/>
                    <a:pt x="1133" y="306"/>
                  </a:cubicBezTo>
                  <a:cubicBezTo>
                    <a:pt x="1137" y="306"/>
                    <a:pt x="1139" y="307"/>
                    <a:pt x="1138" y="310"/>
                  </a:cubicBezTo>
                  <a:cubicBezTo>
                    <a:pt x="1135" y="310"/>
                    <a:pt x="1133" y="311"/>
                    <a:pt x="1133" y="313"/>
                  </a:cubicBezTo>
                  <a:cubicBezTo>
                    <a:pt x="1134" y="313"/>
                    <a:pt x="1135" y="314"/>
                    <a:pt x="1134" y="315"/>
                  </a:cubicBezTo>
                  <a:cubicBezTo>
                    <a:pt x="1139" y="314"/>
                    <a:pt x="1149" y="313"/>
                    <a:pt x="1147" y="319"/>
                  </a:cubicBezTo>
                  <a:cubicBezTo>
                    <a:pt x="1157" y="321"/>
                    <a:pt x="1151" y="318"/>
                    <a:pt x="1155" y="316"/>
                  </a:cubicBezTo>
                  <a:cubicBezTo>
                    <a:pt x="1160" y="322"/>
                    <a:pt x="1168" y="319"/>
                    <a:pt x="1178" y="318"/>
                  </a:cubicBezTo>
                  <a:cubicBezTo>
                    <a:pt x="1179" y="316"/>
                    <a:pt x="1178" y="313"/>
                    <a:pt x="1180" y="313"/>
                  </a:cubicBezTo>
                  <a:cubicBezTo>
                    <a:pt x="1182" y="317"/>
                    <a:pt x="1185" y="311"/>
                    <a:pt x="1189" y="313"/>
                  </a:cubicBezTo>
                  <a:cubicBezTo>
                    <a:pt x="1192" y="319"/>
                    <a:pt x="1187" y="318"/>
                    <a:pt x="1180" y="317"/>
                  </a:cubicBezTo>
                  <a:cubicBezTo>
                    <a:pt x="1183" y="324"/>
                    <a:pt x="1193" y="318"/>
                    <a:pt x="1197" y="316"/>
                  </a:cubicBezTo>
                  <a:cubicBezTo>
                    <a:pt x="1209" y="318"/>
                    <a:pt x="1219" y="326"/>
                    <a:pt x="1230" y="320"/>
                  </a:cubicBezTo>
                  <a:cubicBezTo>
                    <a:pt x="1229" y="320"/>
                    <a:pt x="1225" y="316"/>
                    <a:pt x="1229" y="316"/>
                  </a:cubicBezTo>
                  <a:cubicBezTo>
                    <a:pt x="1234" y="321"/>
                    <a:pt x="1248" y="326"/>
                    <a:pt x="1256" y="322"/>
                  </a:cubicBezTo>
                  <a:cubicBezTo>
                    <a:pt x="1263" y="327"/>
                    <a:pt x="1273" y="326"/>
                    <a:pt x="1283" y="324"/>
                  </a:cubicBezTo>
                  <a:cubicBezTo>
                    <a:pt x="1283" y="325"/>
                    <a:pt x="1283" y="327"/>
                    <a:pt x="1283" y="328"/>
                  </a:cubicBezTo>
                  <a:cubicBezTo>
                    <a:pt x="1290" y="328"/>
                    <a:pt x="1292" y="328"/>
                    <a:pt x="1299" y="325"/>
                  </a:cubicBezTo>
                  <a:cubicBezTo>
                    <a:pt x="1304" y="330"/>
                    <a:pt x="1310" y="328"/>
                    <a:pt x="1317" y="328"/>
                  </a:cubicBezTo>
                  <a:cubicBezTo>
                    <a:pt x="1316" y="333"/>
                    <a:pt x="1316" y="333"/>
                    <a:pt x="1316" y="333"/>
                  </a:cubicBezTo>
                  <a:cubicBezTo>
                    <a:pt x="1325" y="334"/>
                    <a:pt x="1334" y="334"/>
                    <a:pt x="1342" y="335"/>
                  </a:cubicBezTo>
                  <a:cubicBezTo>
                    <a:pt x="1351" y="335"/>
                    <a:pt x="1360" y="335"/>
                    <a:pt x="1368" y="336"/>
                  </a:cubicBezTo>
                  <a:cubicBezTo>
                    <a:pt x="1377" y="338"/>
                    <a:pt x="1384" y="344"/>
                    <a:pt x="1391" y="345"/>
                  </a:cubicBezTo>
                  <a:cubicBezTo>
                    <a:pt x="1392" y="345"/>
                    <a:pt x="1401" y="339"/>
                    <a:pt x="1402" y="345"/>
                  </a:cubicBezTo>
                  <a:cubicBezTo>
                    <a:pt x="1404" y="342"/>
                    <a:pt x="1397" y="340"/>
                    <a:pt x="1402" y="340"/>
                  </a:cubicBezTo>
                  <a:cubicBezTo>
                    <a:pt x="1422" y="343"/>
                    <a:pt x="1430" y="345"/>
                    <a:pt x="1449" y="348"/>
                  </a:cubicBezTo>
                  <a:cubicBezTo>
                    <a:pt x="1450" y="346"/>
                    <a:pt x="1449" y="343"/>
                    <a:pt x="1452" y="343"/>
                  </a:cubicBezTo>
                  <a:cubicBezTo>
                    <a:pt x="1452" y="345"/>
                    <a:pt x="1454" y="346"/>
                    <a:pt x="1453" y="348"/>
                  </a:cubicBezTo>
                  <a:cubicBezTo>
                    <a:pt x="1471" y="352"/>
                    <a:pt x="1481" y="347"/>
                    <a:pt x="1492" y="352"/>
                  </a:cubicBezTo>
                  <a:cubicBezTo>
                    <a:pt x="1497" y="351"/>
                    <a:pt x="1489" y="347"/>
                    <a:pt x="1494" y="346"/>
                  </a:cubicBezTo>
                  <a:cubicBezTo>
                    <a:pt x="1498" y="349"/>
                    <a:pt x="1494" y="351"/>
                    <a:pt x="1493" y="354"/>
                  </a:cubicBezTo>
                  <a:cubicBezTo>
                    <a:pt x="1502" y="357"/>
                    <a:pt x="1497" y="349"/>
                    <a:pt x="1501" y="349"/>
                  </a:cubicBezTo>
                  <a:cubicBezTo>
                    <a:pt x="1504" y="349"/>
                    <a:pt x="1506" y="350"/>
                    <a:pt x="1509" y="350"/>
                  </a:cubicBezTo>
                  <a:cubicBezTo>
                    <a:pt x="1505" y="357"/>
                    <a:pt x="1526" y="357"/>
                    <a:pt x="1520" y="352"/>
                  </a:cubicBezTo>
                  <a:cubicBezTo>
                    <a:pt x="1519" y="355"/>
                    <a:pt x="1511" y="352"/>
                    <a:pt x="1512" y="350"/>
                  </a:cubicBezTo>
                  <a:cubicBezTo>
                    <a:pt x="1516" y="349"/>
                    <a:pt x="1532" y="351"/>
                    <a:pt x="1523" y="355"/>
                  </a:cubicBezTo>
                  <a:cubicBezTo>
                    <a:pt x="1531" y="352"/>
                    <a:pt x="1538" y="352"/>
                    <a:pt x="1544" y="358"/>
                  </a:cubicBezTo>
                  <a:cubicBezTo>
                    <a:pt x="1548" y="356"/>
                    <a:pt x="1540" y="349"/>
                    <a:pt x="1552" y="351"/>
                  </a:cubicBezTo>
                  <a:cubicBezTo>
                    <a:pt x="1550" y="355"/>
                    <a:pt x="1554" y="355"/>
                    <a:pt x="1553" y="358"/>
                  </a:cubicBezTo>
                  <a:cubicBezTo>
                    <a:pt x="1563" y="360"/>
                    <a:pt x="1565" y="357"/>
                    <a:pt x="1573" y="363"/>
                  </a:cubicBezTo>
                  <a:cubicBezTo>
                    <a:pt x="1576" y="360"/>
                    <a:pt x="1578" y="358"/>
                    <a:pt x="1576" y="354"/>
                  </a:cubicBezTo>
                  <a:cubicBezTo>
                    <a:pt x="1579" y="354"/>
                    <a:pt x="1582" y="354"/>
                    <a:pt x="1586" y="355"/>
                  </a:cubicBezTo>
                  <a:cubicBezTo>
                    <a:pt x="1586" y="362"/>
                    <a:pt x="1597" y="364"/>
                    <a:pt x="1609" y="364"/>
                  </a:cubicBezTo>
                  <a:cubicBezTo>
                    <a:pt x="1610" y="362"/>
                    <a:pt x="1611" y="360"/>
                    <a:pt x="1614" y="360"/>
                  </a:cubicBezTo>
                  <a:cubicBezTo>
                    <a:pt x="1614" y="359"/>
                    <a:pt x="1632" y="368"/>
                    <a:pt x="1623" y="366"/>
                  </a:cubicBezTo>
                  <a:cubicBezTo>
                    <a:pt x="1630" y="368"/>
                    <a:pt x="1641" y="369"/>
                    <a:pt x="1649" y="369"/>
                  </a:cubicBezTo>
                  <a:cubicBezTo>
                    <a:pt x="1658" y="369"/>
                    <a:pt x="1665" y="368"/>
                    <a:pt x="1667" y="365"/>
                  </a:cubicBezTo>
                  <a:cubicBezTo>
                    <a:pt x="1670" y="373"/>
                    <a:pt x="1680" y="368"/>
                    <a:pt x="1690" y="372"/>
                  </a:cubicBezTo>
                  <a:cubicBezTo>
                    <a:pt x="1692" y="370"/>
                    <a:pt x="1693" y="368"/>
                    <a:pt x="1696" y="367"/>
                  </a:cubicBezTo>
                  <a:cubicBezTo>
                    <a:pt x="1696" y="369"/>
                    <a:pt x="1695" y="371"/>
                    <a:pt x="1697" y="371"/>
                  </a:cubicBezTo>
                  <a:cubicBezTo>
                    <a:pt x="1699" y="365"/>
                    <a:pt x="1703" y="372"/>
                    <a:pt x="1707" y="372"/>
                  </a:cubicBezTo>
                  <a:cubicBezTo>
                    <a:pt x="1714" y="370"/>
                    <a:pt x="1707" y="365"/>
                    <a:pt x="1713" y="364"/>
                  </a:cubicBezTo>
                  <a:cubicBezTo>
                    <a:pt x="1717" y="366"/>
                    <a:pt x="1715" y="371"/>
                    <a:pt x="1721" y="371"/>
                  </a:cubicBezTo>
                  <a:cubicBezTo>
                    <a:pt x="1723" y="369"/>
                    <a:pt x="1715" y="367"/>
                    <a:pt x="1721" y="366"/>
                  </a:cubicBezTo>
                  <a:cubicBezTo>
                    <a:pt x="1722" y="366"/>
                    <a:pt x="1724" y="366"/>
                    <a:pt x="1725" y="366"/>
                  </a:cubicBezTo>
                  <a:cubicBezTo>
                    <a:pt x="1725" y="369"/>
                    <a:pt x="1724" y="371"/>
                    <a:pt x="1723" y="373"/>
                  </a:cubicBezTo>
                  <a:cubicBezTo>
                    <a:pt x="1738" y="371"/>
                    <a:pt x="1748" y="371"/>
                    <a:pt x="1760" y="371"/>
                  </a:cubicBezTo>
                  <a:cubicBezTo>
                    <a:pt x="1763" y="366"/>
                    <a:pt x="1753" y="370"/>
                    <a:pt x="1754" y="367"/>
                  </a:cubicBezTo>
                  <a:cubicBezTo>
                    <a:pt x="1769" y="369"/>
                    <a:pt x="1784" y="370"/>
                    <a:pt x="1798" y="370"/>
                  </a:cubicBezTo>
                  <a:cubicBezTo>
                    <a:pt x="1812" y="370"/>
                    <a:pt x="1824" y="368"/>
                    <a:pt x="1833" y="364"/>
                  </a:cubicBezTo>
                  <a:cubicBezTo>
                    <a:pt x="1841" y="366"/>
                    <a:pt x="1849" y="367"/>
                    <a:pt x="1857" y="369"/>
                  </a:cubicBezTo>
                  <a:cubicBezTo>
                    <a:pt x="1858" y="356"/>
                    <a:pt x="1893" y="365"/>
                    <a:pt x="1901" y="357"/>
                  </a:cubicBezTo>
                  <a:cubicBezTo>
                    <a:pt x="1894" y="354"/>
                    <a:pt x="1886" y="359"/>
                    <a:pt x="1879" y="356"/>
                  </a:cubicBezTo>
                  <a:cubicBezTo>
                    <a:pt x="1886" y="354"/>
                    <a:pt x="1889" y="353"/>
                    <a:pt x="1887" y="348"/>
                  </a:cubicBezTo>
                  <a:cubicBezTo>
                    <a:pt x="1894" y="352"/>
                    <a:pt x="1893" y="339"/>
                    <a:pt x="1903" y="345"/>
                  </a:cubicBezTo>
                  <a:cubicBezTo>
                    <a:pt x="1903" y="343"/>
                    <a:pt x="1900" y="342"/>
                    <a:pt x="1902" y="341"/>
                  </a:cubicBezTo>
                  <a:cubicBezTo>
                    <a:pt x="1907" y="341"/>
                    <a:pt x="1911" y="342"/>
                    <a:pt x="1912" y="344"/>
                  </a:cubicBezTo>
                  <a:cubicBezTo>
                    <a:pt x="1904" y="343"/>
                    <a:pt x="1912" y="346"/>
                    <a:pt x="1912" y="348"/>
                  </a:cubicBezTo>
                  <a:cubicBezTo>
                    <a:pt x="1910" y="349"/>
                    <a:pt x="1907" y="349"/>
                    <a:pt x="1903" y="349"/>
                  </a:cubicBezTo>
                  <a:cubicBezTo>
                    <a:pt x="1902" y="352"/>
                    <a:pt x="1902" y="355"/>
                    <a:pt x="1905" y="357"/>
                  </a:cubicBezTo>
                  <a:cubicBezTo>
                    <a:pt x="1914" y="357"/>
                    <a:pt x="1919" y="355"/>
                    <a:pt x="1925" y="354"/>
                  </a:cubicBezTo>
                  <a:cubicBezTo>
                    <a:pt x="1925" y="347"/>
                    <a:pt x="1925" y="347"/>
                    <a:pt x="1925" y="347"/>
                  </a:cubicBezTo>
                  <a:cubicBezTo>
                    <a:pt x="1936" y="348"/>
                    <a:pt x="1935" y="341"/>
                    <a:pt x="1944" y="340"/>
                  </a:cubicBezTo>
                  <a:cubicBezTo>
                    <a:pt x="1942" y="334"/>
                    <a:pt x="1947" y="331"/>
                    <a:pt x="1954" y="331"/>
                  </a:cubicBezTo>
                  <a:cubicBezTo>
                    <a:pt x="1957" y="324"/>
                    <a:pt x="1951" y="320"/>
                    <a:pt x="1961" y="317"/>
                  </a:cubicBezTo>
                  <a:cubicBezTo>
                    <a:pt x="1956" y="317"/>
                    <a:pt x="1958" y="313"/>
                    <a:pt x="1953" y="312"/>
                  </a:cubicBezTo>
                  <a:cubicBezTo>
                    <a:pt x="1953" y="317"/>
                    <a:pt x="1946" y="310"/>
                    <a:pt x="1947" y="314"/>
                  </a:cubicBezTo>
                  <a:cubicBezTo>
                    <a:pt x="1949" y="314"/>
                    <a:pt x="1952" y="316"/>
                    <a:pt x="1949" y="316"/>
                  </a:cubicBezTo>
                  <a:cubicBezTo>
                    <a:pt x="1948" y="314"/>
                    <a:pt x="1938" y="317"/>
                    <a:pt x="1937" y="314"/>
                  </a:cubicBezTo>
                  <a:cubicBezTo>
                    <a:pt x="1945" y="312"/>
                    <a:pt x="1947" y="308"/>
                    <a:pt x="1950" y="304"/>
                  </a:cubicBezTo>
                  <a:cubicBezTo>
                    <a:pt x="1950" y="303"/>
                    <a:pt x="1951" y="302"/>
                    <a:pt x="1952" y="301"/>
                  </a:cubicBezTo>
                  <a:cubicBezTo>
                    <a:pt x="1952" y="300"/>
                    <a:pt x="1953" y="299"/>
                    <a:pt x="1954" y="298"/>
                  </a:cubicBezTo>
                  <a:cubicBezTo>
                    <a:pt x="1956" y="297"/>
                    <a:pt x="1958" y="295"/>
                    <a:pt x="1962" y="294"/>
                  </a:cubicBezTo>
                  <a:cubicBezTo>
                    <a:pt x="1964" y="293"/>
                    <a:pt x="1965" y="293"/>
                    <a:pt x="1967" y="292"/>
                  </a:cubicBezTo>
                  <a:cubicBezTo>
                    <a:pt x="1968" y="293"/>
                    <a:pt x="1970" y="293"/>
                    <a:pt x="1971" y="294"/>
                  </a:cubicBezTo>
                  <a:cubicBezTo>
                    <a:pt x="1974" y="294"/>
                    <a:pt x="1977" y="294"/>
                    <a:pt x="1978" y="295"/>
                  </a:cubicBezTo>
                  <a:cubicBezTo>
                    <a:pt x="1980" y="297"/>
                    <a:pt x="1976" y="303"/>
                    <a:pt x="1982" y="303"/>
                  </a:cubicBezTo>
                  <a:cubicBezTo>
                    <a:pt x="1982" y="303"/>
                    <a:pt x="1982" y="303"/>
                    <a:pt x="1982" y="303"/>
                  </a:cubicBezTo>
                  <a:cubicBezTo>
                    <a:pt x="1983" y="301"/>
                    <a:pt x="1983" y="298"/>
                    <a:pt x="1984" y="295"/>
                  </a:cubicBezTo>
                  <a:cubicBezTo>
                    <a:pt x="1985" y="297"/>
                    <a:pt x="1986" y="297"/>
                    <a:pt x="1988" y="296"/>
                  </a:cubicBezTo>
                  <a:cubicBezTo>
                    <a:pt x="1990" y="296"/>
                    <a:pt x="1992" y="296"/>
                    <a:pt x="1992" y="297"/>
                  </a:cubicBezTo>
                  <a:cubicBezTo>
                    <a:pt x="1992" y="293"/>
                    <a:pt x="1997" y="294"/>
                    <a:pt x="2002" y="293"/>
                  </a:cubicBezTo>
                  <a:cubicBezTo>
                    <a:pt x="1999" y="290"/>
                    <a:pt x="2002" y="288"/>
                    <a:pt x="2005" y="287"/>
                  </a:cubicBezTo>
                  <a:cubicBezTo>
                    <a:pt x="2008" y="285"/>
                    <a:pt x="2012" y="283"/>
                    <a:pt x="2012" y="280"/>
                  </a:cubicBezTo>
                  <a:cubicBezTo>
                    <a:pt x="2010" y="280"/>
                    <a:pt x="2008" y="281"/>
                    <a:pt x="2006" y="281"/>
                  </a:cubicBezTo>
                  <a:cubicBezTo>
                    <a:pt x="2004" y="281"/>
                    <a:pt x="2003" y="281"/>
                    <a:pt x="2002" y="281"/>
                  </a:cubicBezTo>
                  <a:cubicBezTo>
                    <a:pt x="1999" y="280"/>
                    <a:pt x="1997" y="280"/>
                    <a:pt x="1996" y="279"/>
                  </a:cubicBezTo>
                  <a:cubicBezTo>
                    <a:pt x="1995" y="281"/>
                    <a:pt x="1994" y="283"/>
                    <a:pt x="1993" y="285"/>
                  </a:cubicBezTo>
                  <a:cubicBezTo>
                    <a:pt x="1992" y="287"/>
                    <a:pt x="1991" y="288"/>
                    <a:pt x="1989" y="290"/>
                  </a:cubicBezTo>
                  <a:cubicBezTo>
                    <a:pt x="1987" y="290"/>
                    <a:pt x="1987" y="288"/>
                    <a:pt x="1985" y="289"/>
                  </a:cubicBezTo>
                  <a:cubicBezTo>
                    <a:pt x="1985" y="291"/>
                    <a:pt x="1987" y="292"/>
                    <a:pt x="1985" y="293"/>
                  </a:cubicBezTo>
                  <a:cubicBezTo>
                    <a:pt x="1982" y="289"/>
                    <a:pt x="1980" y="289"/>
                    <a:pt x="1984" y="293"/>
                  </a:cubicBezTo>
                  <a:cubicBezTo>
                    <a:pt x="1982" y="293"/>
                    <a:pt x="1981" y="293"/>
                    <a:pt x="1980" y="292"/>
                  </a:cubicBezTo>
                  <a:cubicBezTo>
                    <a:pt x="1975" y="292"/>
                    <a:pt x="1973" y="291"/>
                    <a:pt x="1971" y="289"/>
                  </a:cubicBezTo>
                  <a:cubicBezTo>
                    <a:pt x="1968" y="286"/>
                    <a:pt x="1967" y="283"/>
                    <a:pt x="1961" y="281"/>
                  </a:cubicBezTo>
                  <a:cubicBezTo>
                    <a:pt x="1961" y="281"/>
                    <a:pt x="1961" y="281"/>
                    <a:pt x="1961" y="281"/>
                  </a:cubicBezTo>
                  <a:cubicBezTo>
                    <a:pt x="1961" y="281"/>
                    <a:pt x="1961" y="281"/>
                    <a:pt x="1961" y="281"/>
                  </a:cubicBezTo>
                  <a:cubicBezTo>
                    <a:pt x="1964" y="281"/>
                    <a:pt x="1967" y="282"/>
                    <a:pt x="1970" y="281"/>
                  </a:cubicBezTo>
                  <a:cubicBezTo>
                    <a:pt x="1973" y="281"/>
                    <a:pt x="1976" y="280"/>
                    <a:pt x="1978" y="279"/>
                  </a:cubicBezTo>
                  <a:cubicBezTo>
                    <a:pt x="1980" y="278"/>
                    <a:pt x="1981" y="276"/>
                    <a:pt x="1979" y="274"/>
                  </a:cubicBezTo>
                  <a:cubicBezTo>
                    <a:pt x="1981" y="275"/>
                    <a:pt x="1985" y="274"/>
                    <a:pt x="1988" y="273"/>
                  </a:cubicBezTo>
                  <a:cubicBezTo>
                    <a:pt x="1990" y="273"/>
                    <a:pt x="1991" y="272"/>
                    <a:pt x="1993" y="272"/>
                  </a:cubicBezTo>
                  <a:cubicBezTo>
                    <a:pt x="1995" y="271"/>
                    <a:pt x="1996" y="270"/>
                    <a:pt x="1997" y="270"/>
                  </a:cubicBezTo>
                  <a:cubicBezTo>
                    <a:pt x="2001" y="270"/>
                    <a:pt x="2001" y="273"/>
                    <a:pt x="2005" y="273"/>
                  </a:cubicBezTo>
                  <a:cubicBezTo>
                    <a:pt x="2007" y="272"/>
                    <a:pt x="2009" y="271"/>
                    <a:pt x="2011" y="269"/>
                  </a:cubicBezTo>
                  <a:cubicBezTo>
                    <a:pt x="2014" y="268"/>
                    <a:pt x="2016" y="266"/>
                    <a:pt x="2017" y="265"/>
                  </a:cubicBezTo>
                  <a:cubicBezTo>
                    <a:pt x="2021" y="262"/>
                    <a:pt x="2025" y="259"/>
                    <a:pt x="2031" y="256"/>
                  </a:cubicBezTo>
                  <a:cubicBezTo>
                    <a:pt x="2028" y="251"/>
                    <a:pt x="2030" y="251"/>
                    <a:pt x="2029" y="246"/>
                  </a:cubicBezTo>
                  <a:cubicBezTo>
                    <a:pt x="2024" y="246"/>
                    <a:pt x="2022" y="245"/>
                    <a:pt x="2019" y="243"/>
                  </a:cubicBezTo>
                  <a:cubicBezTo>
                    <a:pt x="2016" y="242"/>
                    <a:pt x="2014" y="240"/>
                    <a:pt x="2010" y="240"/>
                  </a:cubicBezTo>
                  <a:cubicBezTo>
                    <a:pt x="2009" y="241"/>
                    <a:pt x="2005" y="242"/>
                    <a:pt x="2001" y="243"/>
                  </a:cubicBezTo>
                  <a:cubicBezTo>
                    <a:pt x="1998" y="244"/>
                    <a:pt x="1994" y="245"/>
                    <a:pt x="1993" y="244"/>
                  </a:cubicBezTo>
                  <a:cubicBezTo>
                    <a:pt x="1998" y="231"/>
                    <a:pt x="2010" y="221"/>
                    <a:pt x="2010" y="209"/>
                  </a:cubicBezTo>
                  <a:cubicBezTo>
                    <a:pt x="2004" y="208"/>
                    <a:pt x="2000" y="210"/>
                    <a:pt x="1993" y="212"/>
                  </a:cubicBezTo>
                  <a:cubicBezTo>
                    <a:pt x="1987" y="206"/>
                    <a:pt x="1991" y="201"/>
                    <a:pt x="1992" y="193"/>
                  </a:cubicBezTo>
                  <a:cubicBezTo>
                    <a:pt x="1994" y="194"/>
                    <a:pt x="1999" y="199"/>
                    <a:pt x="2001" y="195"/>
                  </a:cubicBezTo>
                  <a:close/>
                  <a:moveTo>
                    <a:pt x="855" y="297"/>
                  </a:moveTo>
                  <a:cubicBezTo>
                    <a:pt x="855" y="294"/>
                    <a:pt x="859" y="294"/>
                    <a:pt x="864" y="295"/>
                  </a:cubicBezTo>
                  <a:cubicBezTo>
                    <a:pt x="864" y="300"/>
                    <a:pt x="859" y="298"/>
                    <a:pt x="855" y="297"/>
                  </a:cubicBezTo>
                  <a:close/>
                  <a:moveTo>
                    <a:pt x="616" y="246"/>
                  </a:moveTo>
                  <a:cubicBezTo>
                    <a:pt x="613" y="242"/>
                    <a:pt x="627" y="244"/>
                    <a:pt x="620" y="240"/>
                  </a:cubicBezTo>
                  <a:cubicBezTo>
                    <a:pt x="620" y="239"/>
                    <a:pt x="623" y="239"/>
                    <a:pt x="625" y="239"/>
                  </a:cubicBezTo>
                  <a:cubicBezTo>
                    <a:pt x="625" y="240"/>
                    <a:pt x="626" y="240"/>
                    <a:pt x="627" y="241"/>
                  </a:cubicBezTo>
                  <a:cubicBezTo>
                    <a:pt x="625" y="243"/>
                    <a:pt x="621" y="245"/>
                    <a:pt x="616" y="246"/>
                  </a:cubicBezTo>
                  <a:close/>
                  <a:moveTo>
                    <a:pt x="631" y="226"/>
                  </a:moveTo>
                  <a:cubicBezTo>
                    <a:pt x="629" y="230"/>
                    <a:pt x="622" y="236"/>
                    <a:pt x="623" y="237"/>
                  </a:cubicBezTo>
                  <a:cubicBezTo>
                    <a:pt x="620" y="241"/>
                    <a:pt x="618" y="234"/>
                    <a:pt x="616" y="234"/>
                  </a:cubicBezTo>
                  <a:cubicBezTo>
                    <a:pt x="622" y="232"/>
                    <a:pt x="623" y="227"/>
                    <a:pt x="631" y="226"/>
                  </a:cubicBezTo>
                  <a:close/>
                  <a:moveTo>
                    <a:pt x="443" y="211"/>
                  </a:moveTo>
                  <a:cubicBezTo>
                    <a:pt x="438" y="209"/>
                    <a:pt x="459" y="210"/>
                    <a:pt x="445" y="208"/>
                  </a:cubicBezTo>
                  <a:cubicBezTo>
                    <a:pt x="445" y="206"/>
                    <a:pt x="449" y="207"/>
                    <a:pt x="452" y="207"/>
                  </a:cubicBezTo>
                  <a:cubicBezTo>
                    <a:pt x="449" y="211"/>
                    <a:pt x="455" y="215"/>
                    <a:pt x="446" y="215"/>
                  </a:cubicBezTo>
                  <a:cubicBezTo>
                    <a:pt x="448" y="216"/>
                    <a:pt x="450" y="217"/>
                    <a:pt x="454" y="217"/>
                  </a:cubicBezTo>
                  <a:cubicBezTo>
                    <a:pt x="449" y="220"/>
                    <a:pt x="443" y="214"/>
                    <a:pt x="446" y="222"/>
                  </a:cubicBezTo>
                  <a:cubicBezTo>
                    <a:pt x="445" y="222"/>
                    <a:pt x="443" y="222"/>
                    <a:pt x="441" y="222"/>
                  </a:cubicBezTo>
                  <a:cubicBezTo>
                    <a:pt x="438" y="217"/>
                    <a:pt x="453" y="213"/>
                    <a:pt x="443" y="211"/>
                  </a:cubicBezTo>
                  <a:close/>
                  <a:moveTo>
                    <a:pt x="402" y="87"/>
                  </a:moveTo>
                  <a:cubicBezTo>
                    <a:pt x="403" y="91"/>
                    <a:pt x="401" y="93"/>
                    <a:pt x="396" y="92"/>
                  </a:cubicBezTo>
                  <a:cubicBezTo>
                    <a:pt x="396" y="89"/>
                    <a:pt x="397" y="87"/>
                    <a:pt x="402" y="87"/>
                  </a:cubicBezTo>
                  <a:close/>
                  <a:moveTo>
                    <a:pt x="2006" y="155"/>
                  </a:moveTo>
                  <a:cubicBezTo>
                    <a:pt x="2004" y="157"/>
                    <a:pt x="1997" y="160"/>
                    <a:pt x="1993" y="158"/>
                  </a:cubicBezTo>
                  <a:cubicBezTo>
                    <a:pt x="1996" y="156"/>
                    <a:pt x="2002" y="154"/>
                    <a:pt x="2006" y="155"/>
                  </a:cubicBezTo>
                  <a:close/>
                  <a:moveTo>
                    <a:pt x="1981" y="98"/>
                  </a:moveTo>
                  <a:cubicBezTo>
                    <a:pt x="1980" y="98"/>
                    <a:pt x="1979" y="98"/>
                    <a:pt x="1976" y="98"/>
                  </a:cubicBezTo>
                  <a:cubicBezTo>
                    <a:pt x="1974" y="98"/>
                    <a:pt x="1972" y="99"/>
                    <a:pt x="1969" y="99"/>
                  </a:cubicBezTo>
                  <a:cubicBezTo>
                    <a:pt x="1967" y="100"/>
                    <a:pt x="1964" y="101"/>
                    <a:pt x="1961" y="101"/>
                  </a:cubicBezTo>
                  <a:cubicBezTo>
                    <a:pt x="1959" y="102"/>
                    <a:pt x="1956" y="102"/>
                    <a:pt x="1954" y="102"/>
                  </a:cubicBezTo>
                  <a:cubicBezTo>
                    <a:pt x="1953" y="102"/>
                    <a:pt x="1953" y="101"/>
                    <a:pt x="1953" y="101"/>
                  </a:cubicBezTo>
                  <a:cubicBezTo>
                    <a:pt x="1953" y="101"/>
                    <a:pt x="1953" y="101"/>
                    <a:pt x="1954" y="101"/>
                  </a:cubicBezTo>
                  <a:cubicBezTo>
                    <a:pt x="1960" y="100"/>
                    <a:pt x="1970" y="97"/>
                    <a:pt x="1977" y="96"/>
                  </a:cubicBezTo>
                  <a:cubicBezTo>
                    <a:pt x="1981" y="96"/>
                    <a:pt x="1983" y="96"/>
                    <a:pt x="1985" y="97"/>
                  </a:cubicBezTo>
                  <a:cubicBezTo>
                    <a:pt x="1988" y="97"/>
                    <a:pt x="1989" y="99"/>
                    <a:pt x="1989" y="102"/>
                  </a:cubicBezTo>
                  <a:cubicBezTo>
                    <a:pt x="1983" y="103"/>
                    <a:pt x="1978" y="104"/>
                    <a:pt x="1970" y="103"/>
                  </a:cubicBezTo>
                  <a:cubicBezTo>
                    <a:pt x="1972" y="101"/>
                    <a:pt x="1974" y="100"/>
                    <a:pt x="1976" y="100"/>
                  </a:cubicBezTo>
                  <a:cubicBezTo>
                    <a:pt x="1977" y="100"/>
                    <a:pt x="1978" y="99"/>
                    <a:pt x="1979" y="99"/>
                  </a:cubicBezTo>
                  <a:cubicBezTo>
                    <a:pt x="1980" y="99"/>
                    <a:pt x="1981" y="99"/>
                    <a:pt x="1981" y="98"/>
                  </a:cubicBezTo>
                  <a:close/>
                  <a:moveTo>
                    <a:pt x="1992" y="142"/>
                  </a:moveTo>
                  <a:cubicBezTo>
                    <a:pt x="1990" y="148"/>
                    <a:pt x="1981" y="139"/>
                    <a:pt x="1976" y="145"/>
                  </a:cubicBezTo>
                  <a:cubicBezTo>
                    <a:pt x="1977" y="141"/>
                    <a:pt x="1974" y="141"/>
                    <a:pt x="1973" y="138"/>
                  </a:cubicBezTo>
                  <a:cubicBezTo>
                    <a:pt x="1976" y="139"/>
                    <a:pt x="1979" y="140"/>
                    <a:pt x="1982" y="141"/>
                  </a:cubicBezTo>
                  <a:cubicBezTo>
                    <a:pt x="1985" y="141"/>
                    <a:pt x="1989" y="141"/>
                    <a:pt x="1992" y="142"/>
                  </a:cubicBezTo>
                  <a:close/>
                  <a:moveTo>
                    <a:pt x="1997" y="219"/>
                  </a:moveTo>
                  <a:cubicBezTo>
                    <a:pt x="1995" y="219"/>
                    <a:pt x="1996" y="218"/>
                    <a:pt x="1995" y="217"/>
                  </a:cubicBezTo>
                  <a:cubicBezTo>
                    <a:pt x="1991" y="217"/>
                    <a:pt x="1990" y="219"/>
                    <a:pt x="1988" y="221"/>
                  </a:cubicBezTo>
                  <a:cubicBezTo>
                    <a:pt x="1982" y="219"/>
                    <a:pt x="1992" y="216"/>
                    <a:pt x="1993" y="214"/>
                  </a:cubicBezTo>
                  <a:cubicBezTo>
                    <a:pt x="1996" y="214"/>
                    <a:pt x="1998" y="216"/>
                    <a:pt x="1997" y="219"/>
                  </a:cubicBezTo>
                  <a:close/>
                  <a:moveTo>
                    <a:pt x="1983" y="149"/>
                  </a:moveTo>
                  <a:cubicBezTo>
                    <a:pt x="1982" y="151"/>
                    <a:pt x="1975" y="150"/>
                    <a:pt x="1977" y="154"/>
                  </a:cubicBezTo>
                  <a:cubicBezTo>
                    <a:pt x="1973" y="154"/>
                    <a:pt x="1975" y="150"/>
                    <a:pt x="1968" y="151"/>
                  </a:cubicBezTo>
                  <a:cubicBezTo>
                    <a:pt x="1961" y="151"/>
                    <a:pt x="1983" y="148"/>
                    <a:pt x="1970" y="147"/>
                  </a:cubicBezTo>
                  <a:cubicBezTo>
                    <a:pt x="1971" y="145"/>
                    <a:pt x="1974" y="146"/>
                    <a:pt x="1976" y="147"/>
                  </a:cubicBezTo>
                  <a:cubicBezTo>
                    <a:pt x="1978" y="148"/>
                    <a:pt x="1980" y="149"/>
                    <a:pt x="1983" y="149"/>
                  </a:cubicBezTo>
                  <a:close/>
                  <a:moveTo>
                    <a:pt x="1951" y="86"/>
                  </a:moveTo>
                  <a:cubicBezTo>
                    <a:pt x="1950" y="87"/>
                    <a:pt x="1950" y="88"/>
                    <a:pt x="1949" y="89"/>
                  </a:cubicBezTo>
                  <a:cubicBezTo>
                    <a:pt x="1949" y="90"/>
                    <a:pt x="1948" y="90"/>
                    <a:pt x="1947" y="91"/>
                  </a:cubicBezTo>
                  <a:cubicBezTo>
                    <a:pt x="1947" y="91"/>
                    <a:pt x="1947" y="91"/>
                    <a:pt x="1946" y="91"/>
                  </a:cubicBezTo>
                  <a:cubicBezTo>
                    <a:pt x="1946" y="93"/>
                    <a:pt x="1947" y="93"/>
                    <a:pt x="1947" y="93"/>
                  </a:cubicBezTo>
                  <a:cubicBezTo>
                    <a:pt x="1948" y="94"/>
                    <a:pt x="1949" y="94"/>
                    <a:pt x="1949" y="95"/>
                  </a:cubicBezTo>
                  <a:cubicBezTo>
                    <a:pt x="1951" y="94"/>
                    <a:pt x="1948" y="93"/>
                    <a:pt x="1949" y="90"/>
                  </a:cubicBezTo>
                  <a:cubicBezTo>
                    <a:pt x="1949" y="90"/>
                    <a:pt x="1949" y="91"/>
                    <a:pt x="1950" y="91"/>
                  </a:cubicBezTo>
                  <a:cubicBezTo>
                    <a:pt x="1950" y="91"/>
                    <a:pt x="1951" y="91"/>
                    <a:pt x="1951" y="90"/>
                  </a:cubicBezTo>
                  <a:cubicBezTo>
                    <a:pt x="1953" y="91"/>
                    <a:pt x="1951" y="94"/>
                    <a:pt x="1951" y="96"/>
                  </a:cubicBezTo>
                  <a:cubicBezTo>
                    <a:pt x="1951" y="96"/>
                    <a:pt x="1951" y="96"/>
                    <a:pt x="1950" y="96"/>
                  </a:cubicBezTo>
                  <a:cubicBezTo>
                    <a:pt x="1949" y="97"/>
                    <a:pt x="1948" y="96"/>
                    <a:pt x="1948" y="98"/>
                  </a:cubicBezTo>
                  <a:cubicBezTo>
                    <a:pt x="1948" y="98"/>
                    <a:pt x="1948" y="98"/>
                    <a:pt x="1948" y="98"/>
                  </a:cubicBezTo>
                  <a:cubicBezTo>
                    <a:pt x="1945" y="95"/>
                    <a:pt x="1945" y="94"/>
                    <a:pt x="1944" y="94"/>
                  </a:cubicBezTo>
                  <a:cubicBezTo>
                    <a:pt x="1944" y="94"/>
                    <a:pt x="1944" y="94"/>
                    <a:pt x="1944" y="94"/>
                  </a:cubicBezTo>
                  <a:cubicBezTo>
                    <a:pt x="1943" y="94"/>
                    <a:pt x="1942" y="94"/>
                    <a:pt x="1940" y="94"/>
                  </a:cubicBezTo>
                  <a:cubicBezTo>
                    <a:pt x="1941" y="89"/>
                    <a:pt x="1943" y="85"/>
                    <a:pt x="1936" y="84"/>
                  </a:cubicBezTo>
                  <a:cubicBezTo>
                    <a:pt x="1938" y="83"/>
                    <a:pt x="1939" y="82"/>
                    <a:pt x="1941" y="81"/>
                  </a:cubicBezTo>
                  <a:cubicBezTo>
                    <a:pt x="1941" y="81"/>
                    <a:pt x="1942" y="81"/>
                    <a:pt x="1942" y="80"/>
                  </a:cubicBezTo>
                  <a:cubicBezTo>
                    <a:pt x="1942" y="80"/>
                    <a:pt x="1942" y="80"/>
                    <a:pt x="1943" y="80"/>
                  </a:cubicBezTo>
                  <a:cubicBezTo>
                    <a:pt x="1943" y="80"/>
                    <a:pt x="1943" y="80"/>
                    <a:pt x="1943" y="80"/>
                  </a:cubicBezTo>
                  <a:cubicBezTo>
                    <a:pt x="1944" y="80"/>
                    <a:pt x="1944" y="80"/>
                    <a:pt x="1945" y="80"/>
                  </a:cubicBezTo>
                  <a:cubicBezTo>
                    <a:pt x="1945" y="78"/>
                    <a:pt x="1944" y="77"/>
                    <a:pt x="1943" y="75"/>
                  </a:cubicBezTo>
                  <a:cubicBezTo>
                    <a:pt x="1942" y="75"/>
                    <a:pt x="1941" y="76"/>
                    <a:pt x="1940" y="76"/>
                  </a:cubicBezTo>
                  <a:cubicBezTo>
                    <a:pt x="1939" y="77"/>
                    <a:pt x="1938" y="78"/>
                    <a:pt x="1936" y="78"/>
                  </a:cubicBezTo>
                  <a:cubicBezTo>
                    <a:pt x="1937" y="74"/>
                    <a:pt x="1934" y="73"/>
                    <a:pt x="1934" y="70"/>
                  </a:cubicBezTo>
                  <a:cubicBezTo>
                    <a:pt x="1936" y="68"/>
                    <a:pt x="1937" y="69"/>
                    <a:pt x="1939" y="70"/>
                  </a:cubicBezTo>
                  <a:cubicBezTo>
                    <a:pt x="1940" y="71"/>
                    <a:pt x="1942" y="72"/>
                    <a:pt x="1943" y="72"/>
                  </a:cubicBezTo>
                  <a:cubicBezTo>
                    <a:pt x="1943" y="72"/>
                    <a:pt x="1944" y="72"/>
                    <a:pt x="1945" y="72"/>
                  </a:cubicBezTo>
                  <a:cubicBezTo>
                    <a:pt x="1945" y="75"/>
                    <a:pt x="1945" y="77"/>
                    <a:pt x="1946" y="78"/>
                  </a:cubicBezTo>
                  <a:cubicBezTo>
                    <a:pt x="1947" y="79"/>
                    <a:pt x="1947" y="79"/>
                    <a:pt x="1948" y="78"/>
                  </a:cubicBezTo>
                  <a:cubicBezTo>
                    <a:pt x="1949" y="78"/>
                    <a:pt x="1949" y="78"/>
                    <a:pt x="1949" y="78"/>
                  </a:cubicBezTo>
                  <a:cubicBezTo>
                    <a:pt x="1949" y="79"/>
                    <a:pt x="1949" y="79"/>
                    <a:pt x="1948" y="79"/>
                  </a:cubicBezTo>
                  <a:cubicBezTo>
                    <a:pt x="1948" y="81"/>
                    <a:pt x="1947" y="83"/>
                    <a:pt x="1947" y="85"/>
                  </a:cubicBezTo>
                  <a:cubicBezTo>
                    <a:pt x="1947" y="85"/>
                    <a:pt x="1947" y="85"/>
                    <a:pt x="1947" y="85"/>
                  </a:cubicBezTo>
                  <a:cubicBezTo>
                    <a:pt x="1947" y="85"/>
                    <a:pt x="1947" y="85"/>
                    <a:pt x="1947" y="85"/>
                  </a:cubicBezTo>
                  <a:cubicBezTo>
                    <a:pt x="1947" y="88"/>
                    <a:pt x="1948" y="88"/>
                    <a:pt x="1949" y="87"/>
                  </a:cubicBezTo>
                  <a:cubicBezTo>
                    <a:pt x="1950" y="87"/>
                    <a:pt x="1950" y="86"/>
                    <a:pt x="1951" y="86"/>
                  </a:cubicBezTo>
                  <a:close/>
                  <a:moveTo>
                    <a:pt x="1944" y="102"/>
                  </a:moveTo>
                  <a:cubicBezTo>
                    <a:pt x="1944" y="99"/>
                    <a:pt x="1946" y="99"/>
                    <a:pt x="1948" y="100"/>
                  </a:cubicBezTo>
                  <a:cubicBezTo>
                    <a:pt x="1949" y="100"/>
                    <a:pt x="1950" y="102"/>
                    <a:pt x="1951" y="102"/>
                  </a:cubicBezTo>
                  <a:cubicBezTo>
                    <a:pt x="1951" y="102"/>
                    <a:pt x="1951" y="103"/>
                    <a:pt x="1951" y="103"/>
                  </a:cubicBezTo>
                  <a:cubicBezTo>
                    <a:pt x="1951" y="103"/>
                    <a:pt x="1951" y="103"/>
                    <a:pt x="1951" y="104"/>
                  </a:cubicBezTo>
                  <a:cubicBezTo>
                    <a:pt x="1950" y="105"/>
                    <a:pt x="1949" y="104"/>
                    <a:pt x="1948" y="103"/>
                  </a:cubicBezTo>
                  <a:cubicBezTo>
                    <a:pt x="1947" y="102"/>
                    <a:pt x="1945" y="101"/>
                    <a:pt x="1944" y="102"/>
                  </a:cubicBezTo>
                  <a:close/>
                  <a:moveTo>
                    <a:pt x="1949" y="275"/>
                  </a:moveTo>
                  <a:cubicBezTo>
                    <a:pt x="1950" y="275"/>
                    <a:pt x="1951" y="275"/>
                    <a:pt x="1951" y="275"/>
                  </a:cubicBezTo>
                  <a:cubicBezTo>
                    <a:pt x="1952" y="276"/>
                    <a:pt x="1952" y="276"/>
                    <a:pt x="1953" y="276"/>
                  </a:cubicBezTo>
                  <a:cubicBezTo>
                    <a:pt x="1953" y="276"/>
                    <a:pt x="1953" y="277"/>
                    <a:pt x="1953" y="278"/>
                  </a:cubicBezTo>
                  <a:cubicBezTo>
                    <a:pt x="1952" y="279"/>
                    <a:pt x="1951" y="280"/>
                    <a:pt x="1952" y="283"/>
                  </a:cubicBezTo>
                  <a:cubicBezTo>
                    <a:pt x="1949" y="282"/>
                    <a:pt x="1946" y="275"/>
                    <a:pt x="1942" y="283"/>
                  </a:cubicBezTo>
                  <a:cubicBezTo>
                    <a:pt x="1938" y="283"/>
                    <a:pt x="1931" y="285"/>
                    <a:pt x="1932" y="281"/>
                  </a:cubicBezTo>
                  <a:cubicBezTo>
                    <a:pt x="1945" y="281"/>
                    <a:pt x="1945" y="277"/>
                    <a:pt x="1949" y="275"/>
                  </a:cubicBezTo>
                  <a:close/>
                  <a:moveTo>
                    <a:pt x="1942" y="101"/>
                  </a:moveTo>
                  <a:cubicBezTo>
                    <a:pt x="1940" y="102"/>
                    <a:pt x="1937" y="103"/>
                    <a:pt x="1935" y="105"/>
                  </a:cubicBezTo>
                  <a:cubicBezTo>
                    <a:pt x="1930" y="105"/>
                    <a:pt x="1928" y="102"/>
                    <a:pt x="1925" y="100"/>
                  </a:cubicBezTo>
                  <a:cubicBezTo>
                    <a:pt x="1930" y="95"/>
                    <a:pt x="1935" y="102"/>
                    <a:pt x="1942" y="101"/>
                  </a:cubicBezTo>
                  <a:close/>
                  <a:moveTo>
                    <a:pt x="1937" y="63"/>
                  </a:moveTo>
                  <a:cubicBezTo>
                    <a:pt x="1940" y="68"/>
                    <a:pt x="1931" y="64"/>
                    <a:pt x="1932" y="67"/>
                  </a:cubicBezTo>
                  <a:cubicBezTo>
                    <a:pt x="1929" y="66"/>
                    <a:pt x="1928" y="64"/>
                    <a:pt x="1928" y="61"/>
                  </a:cubicBezTo>
                  <a:cubicBezTo>
                    <a:pt x="1930" y="62"/>
                    <a:pt x="1932" y="65"/>
                    <a:pt x="1937" y="63"/>
                  </a:cubicBezTo>
                  <a:close/>
                  <a:moveTo>
                    <a:pt x="1932" y="118"/>
                  </a:moveTo>
                  <a:cubicBezTo>
                    <a:pt x="1932" y="116"/>
                    <a:pt x="1932" y="116"/>
                    <a:pt x="1930" y="115"/>
                  </a:cubicBezTo>
                  <a:cubicBezTo>
                    <a:pt x="1929" y="112"/>
                    <a:pt x="1938" y="116"/>
                    <a:pt x="1935" y="111"/>
                  </a:cubicBezTo>
                  <a:cubicBezTo>
                    <a:pt x="1941" y="111"/>
                    <a:pt x="1939" y="119"/>
                    <a:pt x="1932" y="118"/>
                  </a:cubicBezTo>
                  <a:close/>
                  <a:moveTo>
                    <a:pt x="1939" y="250"/>
                  </a:moveTo>
                  <a:cubicBezTo>
                    <a:pt x="1934" y="256"/>
                    <a:pt x="1930" y="265"/>
                    <a:pt x="1926" y="269"/>
                  </a:cubicBezTo>
                  <a:cubicBezTo>
                    <a:pt x="1920" y="262"/>
                    <a:pt x="1939" y="256"/>
                    <a:pt x="1929" y="250"/>
                  </a:cubicBezTo>
                  <a:cubicBezTo>
                    <a:pt x="1931" y="246"/>
                    <a:pt x="1934" y="251"/>
                    <a:pt x="1939" y="250"/>
                  </a:cubicBezTo>
                  <a:close/>
                  <a:moveTo>
                    <a:pt x="1932" y="274"/>
                  </a:moveTo>
                  <a:cubicBezTo>
                    <a:pt x="1929" y="279"/>
                    <a:pt x="1921" y="272"/>
                    <a:pt x="1921" y="277"/>
                  </a:cubicBezTo>
                  <a:cubicBezTo>
                    <a:pt x="1913" y="272"/>
                    <a:pt x="1929" y="271"/>
                    <a:pt x="1932" y="274"/>
                  </a:cubicBezTo>
                  <a:close/>
                  <a:moveTo>
                    <a:pt x="1930" y="328"/>
                  </a:moveTo>
                  <a:cubicBezTo>
                    <a:pt x="1933" y="328"/>
                    <a:pt x="1930" y="330"/>
                    <a:pt x="1930" y="331"/>
                  </a:cubicBezTo>
                  <a:cubicBezTo>
                    <a:pt x="1926" y="331"/>
                    <a:pt x="1921" y="331"/>
                    <a:pt x="1922" y="328"/>
                  </a:cubicBezTo>
                  <a:cubicBezTo>
                    <a:pt x="1926" y="326"/>
                    <a:pt x="1929" y="331"/>
                    <a:pt x="1930" y="328"/>
                  </a:cubicBezTo>
                  <a:close/>
                  <a:moveTo>
                    <a:pt x="1827" y="50"/>
                  </a:moveTo>
                  <a:cubicBezTo>
                    <a:pt x="1824" y="52"/>
                    <a:pt x="1823" y="55"/>
                    <a:pt x="1821" y="58"/>
                  </a:cubicBezTo>
                  <a:cubicBezTo>
                    <a:pt x="1818" y="57"/>
                    <a:pt x="1818" y="54"/>
                    <a:pt x="1818" y="51"/>
                  </a:cubicBezTo>
                  <a:cubicBezTo>
                    <a:pt x="1820" y="50"/>
                    <a:pt x="1823" y="49"/>
                    <a:pt x="1827" y="50"/>
                  </a:cubicBezTo>
                  <a:close/>
                  <a:moveTo>
                    <a:pt x="1809" y="57"/>
                  </a:moveTo>
                  <a:cubicBezTo>
                    <a:pt x="1810" y="61"/>
                    <a:pt x="1801" y="56"/>
                    <a:pt x="1802" y="59"/>
                  </a:cubicBezTo>
                  <a:cubicBezTo>
                    <a:pt x="1800" y="57"/>
                    <a:pt x="1799" y="50"/>
                    <a:pt x="1801" y="49"/>
                  </a:cubicBezTo>
                  <a:cubicBezTo>
                    <a:pt x="1806" y="51"/>
                    <a:pt x="1800" y="56"/>
                    <a:pt x="1809" y="57"/>
                  </a:cubicBezTo>
                  <a:close/>
                  <a:moveTo>
                    <a:pt x="1772" y="118"/>
                  </a:moveTo>
                  <a:cubicBezTo>
                    <a:pt x="1768" y="116"/>
                    <a:pt x="1760" y="116"/>
                    <a:pt x="1761" y="111"/>
                  </a:cubicBezTo>
                  <a:cubicBezTo>
                    <a:pt x="1766" y="112"/>
                    <a:pt x="1771" y="113"/>
                    <a:pt x="1772" y="118"/>
                  </a:cubicBezTo>
                  <a:close/>
                  <a:moveTo>
                    <a:pt x="1754" y="113"/>
                  </a:moveTo>
                  <a:cubicBezTo>
                    <a:pt x="1758" y="116"/>
                    <a:pt x="1748" y="110"/>
                    <a:pt x="1749" y="115"/>
                  </a:cubicBezTo>
                  <a:cubicBezTo>
                    <a:pt x="1745" y="115"/>
                    <a:pt x="1745" y="113"/>
                    <a:pt x="1745" y="110"/>
                  </a:cubicBezTo>
                  <a:cubicBezTo>
                    <a:pt x="1747" y="111"/>
                    <a:pt x="1750" y="112"/>
                    <a:pt x="1751" y="110"/>
                  </a:cubicBezTo>
                  <a:cubicBezTo>
                    <a:pt x="1753" y="111"/>
                    <a:pt x="1752" y="113"/>
                    <a:pt x="1754" y="113"/>
                  </a:cubicBezTo>
                  <a:close/>
                  <a:moveTo>
                    <a:pt x="1756" y="76"/>
                  </a:moveTo>
                  <a:cubicBezTo>
                    <a:pt x="1750" y="76"/>
                    <a:pt x="1753" y="72"/>
                    <a:pt x="1749" y="71"/>
                  </a:cubicBezTo>
                  <a:cubicBezTo>
                    <a:pt x="1751" y="68"/>
                    <a:pt x="1759" y="72"/>
                    <a:pt x="1756" y="76"/>
                  </a:cubicBezTo>
                  <a:close/>
                  <a:moveTo>
                    <a:pt x="1747" y="150"/>
                  </a:moveTo>
                  <a:cubicBezTo>
                    <a:pt x="1742" y="150"/>
                    <a:pt x="1738" y="150"/>
                    <a:pt x="1736" y="148"/>
                  </a:cubicBezTo>
                  <a:cubicBezTo>
                    <a:pt x="1738" y="145"/>
                    <a:pt x="1748" y="152"/>
                    <a:pt x="1743" y="145"/>
                  </a:cubicBezTo>
                  <a:cubicBezTo>
                    <a:pt x="1746" y="145"/>
                    <a:pt x="1747" y="147"/>
                    <a:pt x="1747" y="150"/>
                  </a:cubicBezTo>
                  <a:close/>
                  <a:moveTo>
                    <a:pt x="1749" y="45"/>
                  </a:moveTo>
                  <a:cubicBezTo>
                    <a:pt x="1747" y="48"/>
                    <a:pt x="1742" y="43"/>
                    <a:pt x="1737" y="45"/>
                  </a:cubicBezTo>
                  <a:cubicBezTo>
                    <a:pt x="1740" y="42"/>
                    <a:pt x="1746" y="42"/>
                    <a:pt x="1749" y="45"/>
                  </a:cubicBezTo>
                  <a:close/>
                  <a:moveTo>
                    <a:pt x="1742" y="47"/>
                  </a:moveTo>
                  <a:cubicBezTo>
                    <a:pt x="1740" y="51"/>
                    <a:pt x="1737" y="52"/>
                    <a:pt x="1731" y="52"/>
                  </a:cubicBezTo>
                  <a:cubicBezTo>
                    <a:pt x="1730" y="58"/>
                    <a:pt x="1736" y="53"/>
                    <a:pt x="1739" y="56"/>
                  </a:cubicBezTo>
                  <a:cubicBezTo>
                    <a:pt x="1737" y="62"/>
                    <a:pt x="1734" y="56"/>
                    <a:pt x="1729" y="56"/>
                  </a:cubicBezTo>
                  <a:cubicBezTo>
                    <a:pt x="1729" y="53"/>
                    <a:pt x="1729" y="50"/>
                    <a:pt x="1731" y="48"/>
                  </a:cubicBezTo>
                  <a:cubicBezTo>
                    <a:pt x="1734" y="48"/>
                    <a:pt x="1736" y="48"/>
                    <a:pt x="1736" y="50"/>
                  </a:cubicBezTo>
                  <a:cubicBezTo>
                    <a:pt x="1738" y="49"/>
                    <a:pt x="1738" y="47"/>
                    <a:pt x="1742" y="47"/>
                  </a:cubicBezTo>
                  <a:close/>
                  <a:moveTo>
                    <a:pt x="1737" y="68"/>
                  </a:moveTo>
                  <a:cubicBezTo>
                    <a:pt x="1734" y="66"/>
                    <a:pt x="1726" y="67"/>
                    <a:pt x="1729" y="61"/>
                  </a:cubicBezTo>
                  <a:cubicBezTo>
                    <a:pt x="1731" y="61"/>
                    <a:pt x="1733" y="61"/>
                    <a:pt x="1736" y="61"/>
                  </a:cubicBezTo>
                  <a:cubicBezTo>
                    <a:pt x="1737" y="63"/>
                    <a:pt x="1738" y="65"/>
                    <a:pt x="1737" y="68"/>
                  </a:cubicBezTo>
                  <a:close/>
                  <a:moveTo>
                    <a:pt x="1726" y="45"/>
                  </a:moveTo>
                  <a:cubicBezTo>
                    <a:pt x="1726" y="42"/>
                    <a:pt x="1727" y="40"/>
                    <a:pt x="1728" y="39"/>
                  </a:cubicBezTo>
                  <a:cubicBezTo>
                    <a:pt x="1737" y="39"/>
                    <a:pt x="1736" y="48"/>
                    <a:pt x="1726" y="45"/>
                  </a:cubicBezTo>
                  <a:close/>
                  <a:moveTo>
                    <a:pt x="1716" y="65"/>
                  </a:moveTo>
                  <a:cubicBezTo>
                    <a:pt x="1720" y="66"/>
                    <a:pt x="1720" y="69"/>
                    <a:pt x="1719" y="72"/>
                  </a:cubicBezTo>
                  <a:cubicBezTo>
                    <a:pt x="1714" y="72"/>
                    <a:pt x="1714" y="66"/>
                    <a:pt x="1716" y="65"/>
                  </a:cubicBezTo>
                  <a:close/>
                  <a:moveTo>
                    <a:pt x="1677" y="43"/>
                  </a:moveTo>
                  <a:cubicBezTo>
                    <a:pt x="1671" y="45"/>
                    <a:pt x="1663" y="38"/>
                    <a:pt x="1657" y="36"/>
                  </a:cubicBezTo>
                  <a:cubicBezTo>
                    <a:pt x="1659" y="33"/>
                    <a:pt x="1666" y="40"/>
                    <a:pt x="1666" y="34"/>
                  </a:cubicBezTo>
                  <a:cubicBezTo>
                    <a:pt x="1668" y="32"/>
                    <a:pt x="1669" y="36"/>
                    <a:pt x="1666" y="36"/>
                  </a:cubicBezTo>
                  <a:cubicBezTo>
                    <a:pt x="1666" y="41"/>
                    <a:pt x="1673" y="41"/>
                    <a:pt x="1677" y="43"/>
                  </a:cubicBezTo>
                  <a:close/>
                  <a:moveTo>
                    <a:pt x="1650" y="363"/>
                  </a:moveTo>
                  <a:cubicBezTo>
                    <a:pt x="1648" y="367"/>
                    <a:pt x="1642" y="364"/>
                    <a:pt x="1638" y="363"/>
                  </a:cubicBezTo>
                  <a:cubicBezTo>
                    <a:pt x="1639" y="360"/>
                    <a:pt x="1646" y="363"/>
                    <a:pt x="1650" y="363"/>
                  </a:cubicBezTo>
                  <a:close/>
                  <a:moveTo>
                    <a:pt x="1647" y="33"/>
                  </a:moveTo>
                  <a:cubicBezTo>
                    <a:pt x="1646" y="34"/>
                    <a:pt x="1644" y="35"/>
                    <a:pt x="1641" y="35"/>
                  </a:cubicBezTo>
                  <a:cubicBezTo>
                    <a:pt x="1640" y="34"/>
                    <a:pt x="1641" y="30"/>
                    <a:pt x="1636" y="31"/>
                  </a:cubicBezTo>
                  <a:cubicBezTo>
                    <a:pt x="1639" y="25"/>
                    <a:pt x="1644" y="31"/>
                    <a:pt x="1647" y="33"/>
                  </a:cubicBezTo>
                  <a:close/>
                  <a:moveTo>
                    <a:pt x="1441" y="16"/>
                  </a:moveTo>
                  <a:cubicBezTo>
                    <a:pt x="1441" y="20"/>
                    <a:pt x="1436" y="23"/>
                    <a:pt x="1433" y="20"/>
                  </a:cubicBezTo>
                  <a:cubicBezTo>
                    <a:pt x="1437" y="20"/>
                    <a:pt x="1435" y="15"/>
                    <a:pt x="1441" y="16"/>
                  </a:cubicBezTo>
                  <a:close/>
                  <a:moveTo>
                    <a:pt x="1393" y="28"/>
                  </a:moveTo>
                  <a:cubicBezTo>
                    <a:pt x="1399" y="32"/>
                    <a:pt x="1388" y="32"/>
                    <a:pt x="1388" y="34"/>
                  </a:cubicBezTo>
                  <a:cubicBezTo>
                    <a:pt x="1382" y="31"/>
                    <a:pt x="1392" y="31"/>
                    <a:pt x="1393" y="28"/>
                  </a:cubicBezTo>
                  <a:close/>
                  <a:moveTo>
                    <a:pt x="1361" y="23"/>
                  </a:moveTo>
                  <a:cubicBezTo>
                    <a:pt x="1362" y="20"/>
                    <a:pt x="1374" y="22"/>
                    <a:pt x="1370" y="26"/>
                  </a:cubicBezTo>
                  <a:cubicBezTo>
                    <a:pt x="1368" y="24"/>
                    <a:pt x="1363" y="24"/>
                    <a:pt x="1362" y="27"/>
                  </a:cubicBezTo>
                  <a:cubicBezTo>
                    <a:pt x="1356" y="27"/>
                    <a:pt x="1368" y="24"/>
                    <a:pt x="1361" y="23"/>
                  </a:cubicBezTo>
                  <a:close/>
                  <a:moveTo>
                    <a:pt x="1361" y="18"/>
                  </a:moveTo>
                  <a:cubicBezTo>
                    <a:pt x="1359" y="16"/>
                    <a:pt x="1358" y="15"/>
                    <a:pt x="1356" y="13"/>
                  </a:cubicBezTo>
                  <a:cubicBezTo>
                    <a:pt x="1351" y="13"/>
                    <a:pt x="1352" y="18"/>
                    <a:pt x="1350" y="19"/>
                  </a:cubicBezTo>
                  <a:cubicBezTo>
                    <a:pt x="1341" y="11"/>
                    <a:pt x="1368" y="11"/>
                    <a:pt x="1361" y="18"/>
                  </a:cubicBezTo>
                  <a:close/>
                  <a:moveTo>
                    <a:pt x="1289" y="16"/>
                  </a:moveTo>
                  <a:cubicBezTo>
                    <a:pt x="1283" y="15"/>
                    <a:pt x="1275" y="15"/>
                    <a:pt x="1274" y="11"/>
                  </a:cubicBezTo>
                  <a:cubicBezTo>
                    <a:pt x="1268" y="13"/>
                    <a:pt x="1261" y="15"/>
                    <a:pt x="1265" y="21"/>
                  </a:cubicBezTo>
                  <a:cubicBezTo>
                    <a:pt x="1257" y="21"/>
                    <a:pt x="1261" y="16"/>
                    <a:pt x="1254" y="19"/>
                  </a:cubicBezTo>
                  <a:cubicBezTo>
                    <a:pt x="1254" y="14"/>
                    <a:pt x="1265" y="18"/>
                    <a:pt x="1262" y="10"/>
                  </a:cubicBezTo>
                  <a:cubicBezTo>
                    <a:pt x="1271" y="7"/>
                    <a:pt x="1281" y="14"/>
                    <a:pt x="1285" y="8"/>
                  </a:cubicBezTo>
                  <a:cubicBezTo>
                    <a:pt x="1288" y="9"/>
                    <a:pt x="1287" y="13"/>
                    <a:pt x="1289" y="16"/>
                  </a:cubicBezTo>
                  <a:close/>
                  <a:moveTo>
                    <a:pt x="1256" y="38"/>
                  </a:moveTo>
                  <a:cubicBezTo>
                    <a:pt x="1257" y="43"/>
                    <a:pt x="1246" y="39"/>
                    <a:pt x="1241" y="40"/>
                  </a:cubicBezTo>
                  <a:cubicBezTo>
                    <a:pt x="1244" y="36"/>
                    <a:pt x="1249" y="40"/>
                    <a:pt x="1256" y="38"/>
                  </a:cubicBezTo>
                  <a:close/>
                  <a:moveTo>
                    <a:pt x="1217" y="13"/>
                  </a:moveTo>
                  <a:cubicBezTo>
                    <a:pt x="1222" y="13"/>
                    <a:pt x="1214" y="15"/>
                    <a:pt x="1217" y="18"/>
                  </a:cubicBezTo>
                  <a:cubicBezTo>
                    <a:pt x="1211" y="19"/>
                    <a:pt x="1216" y="14"/>
                    <a:pt x="1209" y="15"/>
                  </a:cubicBezTo>
                  <a:cubicBezTo>
                    <a:pt x="1210" y="10"/>
                    <a:pt x="1217" y="15"/>
                    <a:pt x="1217" y="13"/>
                  </a:cubicBezTo>
                  <a:close/>
                  <a:moveTo>
                    <a:pt x="1215" y="26"/>
                  </a:moveTo>
                  <a:cubicBezTo>
                    <a:pt x="1214" y="27"/>
                    <a:pt x="1210" y="26"/>
                    <a:pt x="1207" y="27"/>
                  </a:cubicBezTo>
                  <a:cubicBezTo>
                    <a:pt x="1207" y="24"/>
                    <a:pt x="1217" y="19"/>
                    <a:pt x="1205" y="19"/>
                  </a:cubicBezTo>
                  <a:cubicBezTo>
                    <a:pt x="1210" y="12"/>
                    <a:pt x="1213" y="23"/>
                    <a:pt x="1215" y="26"/>
                  </a:cubicBezTo>
                  <a:close/>
                  <a:moveTo>
                    <a:pt x="1203" y="23"/>
                  </a:moveTo>
                  <a:cubicBezTo>
                    <a:pt x="1204" y="27"/>
                    <a:pt x="1199" y="26"/>
                    <a:pt x="1201" y="30"/>
                  </a:cubicBezTo>
                  <a:cubicBezTo>
                    <a:pt x="1197" y="28"/>
                    <a:pt x="1194" y="22"/>
                    <a:pt x="1203" y="23"/>
                  </a:cubicBezTo>
                  <a:close/>
                  <a:moveTo>
                    <a:pt x="1095" y="33"/>
                  </a:moveTo>
                  <a:cubicBezTo>
                    <a:pt x="1097" y="34"/>
                    <a:pt x="1094" y="35"/>
                    <a:pt x="1096" y="38"/>
                  </a:cubicBezTo>
                  <a:cubicBezTo>
                    <a:pt x="1093" y="38"/>
                    <a:pt x="1089" y="37"/>
                    <a:pt x="1089" y="39"/>
                  </a:cubicBezTo>
                  <a:cubicBezTo>
                    <a:pt x="1084" y="37"/>
                    <a:pt x="1094" y="35"/>
                    <a:pt x="1095" y="33"/>
                  </a:cubicBezTo>
                  <a:close/>
                  <a:moveTo>
                    <a:pt x="1080" y="43"/>
                  </a:moveTo>
                  <a:cubicBezTo>
                    <a:pt x="1078" y="47"/>
                    <a:pt x="1075" y="41"/>
                    <a:pt x="1070" y="43"/>
                  </a:cubicBezTo>
                  <a:cubicBezTo>
                    <a:pt x="1072" y="39"/>
                    <a:pt x="1069" y="38"/>
                    <a:pt x="1069" y="35"/>
                  </a:cubicBezTo>
                  <a:cubicBezTo>
                    <a:pt x="1073" y="32"/>
                    <a:pt x="1072" y="37"/>
                    <a:pt x="1078" y="37"/>
                  </a:cubicBezTo>
                  <a:cubicBezTo>
                    <a:pt x="1072" y="40"/>
                    <a:pt x="1071" y="42"/>
                    <a:pt x="1080" y="43"/>
                  </a:cubicBezTo>
                  <a:close/>
                  <a:moveTo>
                    <a:pt x="1048" y="46"/>
                  </a:moveTo>
                  <a:cubicBezTo>
                    <a:pt x="1059" y="43"/>
                    <a:pt x="1045" y="52"/>
                    <a:pt x="1053" y="53"/>
                  </a:cubicBezTo>
                  <a:cubicBezTo>
                    <a:pt x="1045" y="58"/>
                    <a:pt x="1051" y="47"/>
                    <a:pt x="1048" y="46"/>
                  </a:cubicBezTo>
                  <a:close/>
                  <a:moveTo>
                    <a:pt x="1045" y="36"/>
                  </a:moveTo>
                  <a:cubicBezTo>
                    <a:pt x="1039" y="36"/>
                    <a:pt x="1036" y="34"/>
                    <a:pt x="1032" y="33"/>
                  </a:cubicBezTo>
                  <a:cubicBezTo>
                    <a:pt x="1032" y="32"/>
                    <a:pt x="1035" y="31"/>
                    <a:pt x="1035" y="29"/>
                  </a:cubicBezTo>
                  <a:cubicBezTo>
                    <a:pt x="1039" y="31"/>
                    <a:pt x="1045" y="32"/>
                    <a:pt x="1045" y="36"/>
                  </a:cubicBezTo>
                  <a:close/>
                  <a:moveTo>
                    <a:pt x="1044" y="45"/>
                  </a:moveTo>
                  <a:cubicBezTo>
                    <a:pt x="1042" y="41"/>
                    <a:pt x="1032" y="48"/>
                    <a:pt x="1041" y="48"/>
                  </a:cubicBezTo>
                  <a:cubicBezTo>
                    <a:pt x="1040" y="49"/>
                    <a:pt x="1037" y="48"/>
                    <a:pt x="1037" y="50"/>
                  </a:cubicBezTo>
                  <a:cubicBezTo>
                    <a:pt x="1036" y="46"/>
                    <a:pt x="1029" y="46"/>
                    <a:pt x="1030" y="41"/>
                  </a:cubicBezTo>
                  <a:cubicBezTo>
                    <a:pt x="1034" y="42"/>
                    <a:pt x="1039" y="44"/>
                    <a:pt x="1039" y="39"/>
                  </a:cubicBezTo>
                  <a:cubicBezTo>
                    <a:pt x="1043" y="39"/>
                    <a:pt x="1044" y="42"/>
                    <a:pt x="1044" y="45"/>
                  </a:cubicBezTo>
                  <a:close/>
                  <a:moveTo>
                    <a:pt x="1032" y="37"/>
                  </a:moveTo>
                  <a:cubicBezTo>
                    <a:pt x="1033" y="41"/>
                    <a:pt x="1023" y="36"/>
                    <a:pt x="1024" y="40"/>
                  </a:cubicBezTo>
                  <a:cubicBezTo>
                    <a:pt x="1024" y="37"/>
                    <a:pt x="1023" y="31"/>
                    <a:pt x="1030" y="31"/>
                  </a:cubicBezTo>
                  <a:cubicBezTo>
                    <a:pt x="1031" y="35"/>
                    <a:pt x="1025" y="36"/>
                    <a:pt x="1032" y="37"/>
                  </a:cubicBezTo>
                  <a:close/>
                  <a:moveTo>
                    <a:pt x="1029" y="56"/>
                  </a:moveTo>
                  <a:cubicBezTo>
                    <a:pt x="1023" y="55"/>
                    <a:pt x="1023" y="55"/>
                    <a:pt x="1018" y="54"/>
                  </a:cubicBezTo>
                  <a:cubicBezTo>
                    <a:pt x="1021" y="47"/>
                    <a:pt x="1013" y="48"/>
                    <a:pt x="1015" y="42"/>
                  </a:cubicBezTo>
                  <a:cubicBezTo>
                    <a:pt x="1022" y="42"/>
                    <a:pt x="1022" y="42"/>
                    <a:pt x="1022" y="42"/>
                  </a:cubicBezTo>
                  <a:cubicBezTo>
                    <a:pt x="1012" y="49"/>
                    <a:pt x="1027" y="50"/>
                    <a:pt x="1029" y="56"/>
                  </a:cubicBezTo>
                  <a:close/>
                  <a:moveTo>
                    <a:pt x="998" y="52"/>
                  </a:moveTo>
                  <a:cubicBezTo>
                    <a:pt x="998" y="56"/>
                    <a:pt x="998" y="56"/>
                    <a:pt x="998" y="56"/>
                  </a:cubicBezTo>
                  <a:cubicBezTo>
                    <a:pt x="994" y="56"/>
                    <a:pt x="990" y="54"/>
                    <a:pt x="987" y="53"/>
                  </a:cubicBezTo>
                  <a:cubicBezTo>
                    <a:pt x="990" y="51"/>
                    <a:pt x="993" y="55"/>
                    <a:pt x="998" y="52"/>
                  </a:cubicBezTo>
                  <a:close/>
                  <a:moveTo>
                    <a:pt x="956" y="299"/>
                  </a:moveTo>
                  <a:cubicBezTo>
                    <a:pt x="952" y="302"/>
                    <a:pt x="947" y="296"/>
                    <a:pt x="947" y="293"/>
                  </a:cubicBezTo>
                  <a:cubicBezTo>
                    <a:pt x="951" y="294"/>
                    <a:pt x="952" y="298"/>
                    <a:pt x="956" y="299"/>
                  </a:cubicBezTo>
                  <a:close/>
                  <a:moveTo>
                    <a:pt x="908" y="287"/>
                  </a:moveTo>
                  <a:cubicBezTo>
                    <a:pt x="908" y="289"/>
                    <a:pt x="895" y="290"/>
                    <a:pt x="897" y="286"/>
                  </a:cubicBezTo>
                  <a:cubicBezTo>
                    <a:pt x="903" y="285"/>
                    <a:pt x="904" y="287"/>
                    <a:pt x="908" y="287"/>
                  </a:cubicBezTo>
                  <a:close/>
                  <a:moveTo>
                    <a:pt x="848" y="68"/>
                  </a:moveTo>
                  <a:cubicBezTo>
                    <a:pt x="842" y="67"/>
                    <a:pt x="846" y="65"/>
                    <a:pt x="846" y="62"/>
                  </a:cubicBezTo>
                  <a:cubicBezTo>
                    <a:pt x="851" y="62"/>
                    <a:pt x="850" y="66"/>
                    <a:pt x="848" y="68"/>
                  </a:cubicBezTo>
                  <a:close/>
                  <a:moveTo>
                    <a:pt x="842" y="259"/>
                  </a:moveTo>
                  <a:cubicBezTo>
                    <a:pt x="841" y="262"/>
                    <a:pt x="831" y="260"/>
                    <a:pt x="833" y="257"/>
                  </a:cubicBezTo>
                  <a:cubicBezTo>
                    <a:pt x="838" y="256"/>
                    <a:pt x="839" y="259"/>
                    <a:pt x="842" y="259"/>
                  </a:cubicBezTo>
                  <a:close/>
                  <a:moveTo>
                    <a:pt x="838" y="273"/>
                  </a:moveTo>
                  <a:cubicBezTo>
                    <a:pt x="839" y="276"/>
                    <a:pt x="838" y="278"/>
                    <a:pt x="836" y="280"/>
                  </a:cubicBezTo>
                  <a:cubicBezTo>
                    <a:pt x="832" y="276"/>
                    <a:pt x="827" y="279"/>
                    <a:pt x="822" y="277"/>
                  </a:cubicBezTo>
                  <a:cubicBezTo>
                    <a:pt x="826" y="276"/>
                    <a:pt x="831" y="273"/>
                    <a:pt x="822" y="275"/>
                  </a:cubicBezTo>
                  <a:cubicBezTo>
                    <a:pt x="824" y="268"/>
                    <a:pt x="832" y="278"/>
                    <a:pt x="838" y="273"/>
                  </a:cubicBezTo>
                  <a:close/>
                  <a:moveTo>
                    <a:pt x="833" y="68"/>
                  </a:moveTo>
                  <a:cubicBezTo>
                    <a:pt x="837" y="67"/>
                    <a:pt x="835" y="63"/>
                    <a:pt x="841" y="64"/>
                  </a:cubicBezTo>
                  <a:cubicBezTo>
                    <a:pt x="841" y="67"/>
                    <a:pt x="837" y="68"/>
                    <a:pt x="839" y="72"/>
                  </a:cubicBezTo>
                  <a:cubicBezTo>
                    <a:pt x="833" y="73"/>
                    <a:pt x="836" y="67"/>
                    <a:pt x="831" y="68"/>
                  </a:cubicBezTo>
                  <a:cubicBezTo>
                    <a:pt x="832" y="66"/>
                    <a:pt x="833" y="67"/>
                    <a:pt x="833" y="68"/>
                  </a:cubicBezTo>
                  <a:close/>
                  <a:moveTo>
                    <a:pt x="820" y="163"/>
                  </a:moveTo>
                  <a:cubicBezTo>
                    <a:pt x="821" y="170"/>
                    <a:pt x="812" y="161"/>
                    <a:pt x="811" y="166"/>
                  </a:cubicBezTo>
                  <a:cubicBezTo>
                    <a:pt x="804" y="161"/>
                    <a:pt x="817" y="161"/>
                    <a:pt x="820" y="163"/>
                  </a:cubicBezTo>
                  <a:close/>
                  <a:moveTo>
                    <a:pt x="817" y="259"/>
                  </a:moveTo>
                  <a:cubicBezTo>
                    <a:pt x="818" y="264"/>
                    <a:pt x="808" y="264"/>
                    <a:pt x="809" y="259"/>
                  </a:cubicBezTo>
                  <a:cubicBezTo>
                    <a:pt x="812" y="259"/>
                    <a:pt x="814" y="259"/>
                    <a:pt x="817" y="259"/>
                  </a:cubicBezTo>
                  <a:close/>
                  <a:moveTo>
                    <a:pt x="815" y="234"/>
                  </a:moveTo>
                  <a:cubicBezTo>
                    <a:pt x="814" y="235"/>
                    <a:pt x="813" y="237"/>
                    <a:pt x="813" y="239"/>
                  </a:cubicBezTo>
                  <a:cubicBezTo>
                    <a:pt x="811" y="235"/>
                    <a:pt x="796" y="238"/>
                    <a:pt x="797" y="231"/>
                  </a:cubicBezTo>
                  <a:cubicBezTo>
                    <a:pt x="800" y="235"/>
                    <a:pt x="807" y="234"/>
                    <a:pt x="815" y="234"/>
                  </a:cubicBezTo>
                  <a:close/>
                  <a:moveTo>
                    <a:pt x="813" y="64"/>
                  </a:moveTo>
                  <a:cubicBezTo>
                    <a:pt x="813" y="65"/>
                    <a:pt x="811" y="65"/>
                    <a:pt x="809" y="65"/>
                  </a:cubicBezTo>
                  <a:cubicBezTo>
                    <a:pt x="806" y="66"/>
                    <a:pt x="807" y="70"/>
                    <a:pt x="800" y="69"/>
                  </a:cubicBezTo>
                  <a:cubicBezTo>
                    <a:pt x="803" y="66"/>
                    <a:pt x="805" y="63"/>
                    <a:pt x="813" y="64"/>
                  </a:cubicBezTo>
                  <a:close/>
                  <a:moveTo>
                    <a:pt x="809" y="278"/>
                  </a:moveTo>
                  <a:cubicBezTo>
                    <a:pt x="805" y="276"/>
                    <a:pt x="805" y="275"/>
                    <a:pt x="800" y="277"/>
                  </a:cubicBezTo>
                  <a:cubicBezTo>
                    <a:pt x="799" y="273"/>
                    <a:pt x="804" y="274"/>
                    <a:pt x="807" y="273"/>
                  </a:cubicBezTo>
                  <a:cubicBezTo>
                    <a:pt x="808" y="274"/>
                    <a:pt x="809" y="276"/>
                    <a:pt x="809" y="278"/>
                  </a:cubicBezTo>
                  <a:close/>
                  <a:moveTo>
                    <a:pt x="803" y="202"/>
                  </a:moveTo>
                  <a:cubicBezTo>
                    <a:pt x="805" y="202"/>
                    <a:pt x="804" y="205"/>
                    <a:pt x="805" y="207"/>
                  </a:cubicBezTo>
                  <a:cubicBezTo>
                    <a:pt x="801" y="208"/>
                    <a:pt x="796" y="211"/>
                    <a:pt x="792" y="208"/>
                  </a:cubicBezTo>
                  <a:cubicBezTo>
                    <a:pt x="794" y="204"/>
                    <a:pt x="798" y="208"/>
                    <a:pt x="803" y="206"/>
                  </a:cubicBezTo>
                  <a:lnTo>
                    <a:pt x="803" y="202"/>
                  </a:lnTo>
                  <a:close/>
                  <a:moveTo>
                    <a:pt x="802" y="243"/>
                  </a:moveTo>
                  <a:cubicBezTo>
                    <a:pt x="802" y="246"/>
                    <a:pt x="802" y="246"/>
                    <a:pt x="802" y="246"/>
                  </a:cubicBezTo>
                  <a:cubicBezTo>
                    <a:pt x="801" y="246"/>
                    <a:pt x="800" y="246"/>
                    <a:pt x="800" y="247"/>
                  </a:cubicBezTo>
                  <a:cubicBezTo>
                    <a:pt x="798" y="246"/>
                    <a:pt x="795" y="245"/>
                    <a:pt x="791" y="246"/>
                  </a:cubicBezTo>
                  <a:cubicBezTo>
                    <a:pt x="794" y="242"/>
                    <a:pt x="795" y="245"/>
                    <a:pt x="802" y="243"/>
                  </a:cubicBezTo>
                  <a:close/>
                  <a:moveTo>
                    <a:pt x="800" y="254"/>
                  </a:moveTo>
                  <a:cubicBezTo>
                    <a:pt x="800" y="257"/>
                    <a:pt x="800" y="257"/>
                    <a:pt x="800" y="257"/>
                  </a:cubicBezTo>
                  <a:cubicBezTo>
                    <a:pt x="798" y="257"/>
                    <a:pt x="799" y="256"/>
                    <a:pt x="798" y="255"/>
                  </a:cubicBezTo>
                  <a:cubicBezTo>
                    <a:pt x="795" y="255"/>
                    <a:pt x="792" y="256"/>
                    <a:pt x="791" y="257"/>
                  </a:cubicBezTo>
                  <a:cubicBezTo>
                    <a:pt x="787" y="254"/>
                    <a:pt x="794" y="251"/>
                    <a:pt x="800" y="254"/>
                  </a:cubicBezTo>
                  <a:close/>
                  <a:moveTo>
                    <a:pt x="800" y="270"/>
                  </a:moveTo>
                  <a:cubicBezTo>
                    <a:pt x="797" y="272"/>
                    <a:pt x="795" y="276"/>
                    <a:pt x="789" y="275"/>
                  </a:cubicBezTo>
                  <a:cubicBezTo>
                    <a:pt x="788" y="273"/>
                    <a:pt x="796" y="272"/>
                    <a:pt x="791" y="271"/>
                  </a:cubicBezTo>
                  <a:cubicBezTo>
                    <a:pt x="792" y="269"/>
                    <a:pt x="797" y="268"/>
                    <a:pt x="800" y="270"/>
                  </a:cubicBezTo>
                  <a:close/>
                  <a:moveTo>
                    <a:pt x="796" y="286"/>
                  </a:moveTo>
                  <a:cubicBezTo>
                    <a:pt x="793" y="290"/>
                    <a:pt x="791" y="282"/>
                    <a:pt x="785" y="284"/>
                  </a:cubicBezTo>
                  <a:cubicBezTo>
                    <a:pt x="787" y="282"/>
                    <a:pt x="786" y="279"/>
                    <a:pt x="792" y="279"/>
                  </a:cubicBezTo>
                  <a:cubicBezTo>
                    <a:pt x="792" y="282"/>
                    <a:pt x="792" y="286"/>
                    <a:pt x="796" y="286"/>
                  </a:cubicBezTo>
                  <a:close/>
                  <a:moveTo>
                    <a:pt x="785" y="178"/>
                  </a:moveTo>
                  <a:cubicBezTo>
                    <a:pt x="786" y="176"/>
                    <a:pt x="786" y="173"/>
                    <a:pt x="790" y="173"/>
                  </a:cubicBezTo>
                  <a:cubicBezTo>
                    <a:pt x="792" y="177"/>
                    <a:pt x="792" y="179"/>
                    <a:pt x="785" y="178"/>
                  </a:cubicBezTo>
                  <a:close/>
                  <a:moveTo>
                    <a:pt x="786" y="217"/>
                  </a:moveTo>
                  <a:cubicBezTo>
                    <a:pt x="791" y="220"/>
                    <a:pt x="779" y="222"/>
                    <a:pt x="777" y="223"/>
                  </a:cubicBezTo>
                  <a:cubicBezTo>
                    <a:pt x="772" y="223"/>
                    <a:pt x="779" y="220"/>
                    <a:pt x="779" y="218"/>
                  </a:cubicBezTo>
                  <a:cubicBezTo>
                    <a:pt x="780" y="219"/>
                    <a:pt x="780" y="220"/>
                    <a:pt x="782" y="220"/>
                  </a:cubicBezTo>
                  <a:cubicBezTo>
                    <a:pt x="784" y="219"/>
                    <a:pt x="786" y="219"/>
                    <a:pt x="786" y="217"/>
                  </a:cubicBezTo>
                  <a:close/>
                  <a:moveTo>
                    <a:pt x="786" y="243"/>
                  </a:moveTo>
                  <a:cubicBezTo>
                    <a:pt x="785" y="246"/>
                    <a:pt x="778" y="245"/>
                    <a:pt x="776" y="248"/>
                  </a:cubicBezTo>
                  <a:cubicBezTo>
                    <a:pt x="771" y="246"/>
                    <a:pt x="779" y="241"/>
                    <a:pt x="786" y="243"/>
                  </a:cubicBezTo>
                  <a:close/>
                  <a:moveTo>
                    <a:pt x="779" y="173"/>
                  </a:moveTo>
                  <a:cubicBezTo>
                    <a:pt x="778" y="175"/>
                    <a:pt x="777" y="176"/>
                    <a:pt x="776" y="178"/>
                  </a:cubicBezTo>
                  <a:cubicBezTo>
                    <a:pt x="769" y="177"/>
                    <a:pt x="772" y="171"/>
                    <a:pt x="779" y="173"/>
                  </a:cubicBezTo>
                  <a:close/>
                  <a:moveTo>
                    <a:pt x="773" y="229"/>
                  </a:moveTo>
                  <a:cubicBezTo>
                    <a:pt x="766" y="233"/>
                    <a:pt x="774" y="235"/>
                    <a:pt x="771" y="239"/>
                  </a:cubicBezTo>
                  <a:cubicBezTo>
                    <a:pt x="766" y="237"/>
                    <a:pt x="764" y="231"/>
                    <a:pt x="767" y="226"/>
                  </a:cubicBezTo>
                  <a:cubicBezTo>
                    <a:pt x="770" y="226"/>
                    <a:pt x="770" y="228"/>
                    <a:pt x="773" y="229"/>
                  </a:cubicBezTo>
                  <a:close/>
                  <a:moveTo>
                    <a:pt x="770" y="262"/>
                  </a:moveTo>
                  <a:cubicBezTo>
                    <a:pt x="774" y="264"/>
                    <a:pt x="765" y="261"/>
                    <a:pt x="763" y="265"/>
                  </a:cubicBezTo>
                  <a:cubicBezTo>
                    <a:pt x="764" y="267"/>
                    <a:pt x="767" y="270"/>
                    <a:pt x="766" y="274"/>
                  </a:cubicBezTo>
                  <a:cubicBezTo>
                    <a:pt x="758" y="273"/>
                    <a:pt x="759" y="275"/>
                    <a:pt x="761" y="279"/>
                  </a:cubicBezTo>
                  <a:cubicBezTo>
                    <a:pt x="759" y="278"/>
                    <a:pt x="759" y="276"/>
                    <a:pt x="755" y="276"/>
                  </a:cubicBezTo>
                  <a:cubicBezTo>
                    <a:pt x="757" y="275"/>
                    <a:pt x="757" y="273"/>
                    <a:pt x="757" y="271"/>
                  </a:cubicBezTo>
                  <a:cubicBezTo>
                    <a:pt x="763" y="271"/>
                    <a:pt x="763" y="271"/>
                    <a:pt x="763" y="271"/>
                  </a:cubicBezTo>
                  <a:cubicBezTo>
                    <a:pt x="761" y="268"/>
                    <a:pt x="761" y="264"/>
                    <a:pt x="761" y="259"/>
                  </a:cubicBezTo>
                  <a:cubicBezTo>
                    <a:pt x="763" y="260"/>
                    <a:pt x="766" y="261"/>
                    <a:pt x="767" y="259"/>
                  </a:cubicBezTo>
                  <a:cubicBezTo>
                    <a:pt x="769" y="260"/>
                    <a:pt x="768" y="262"/>
                    <a:pt x="770" y="262"/>
                  </a:cubicBezTo>
                  <a:close/>
                  <a:moveTo>
                    <a:pt x="764" y="223"/>
                  </a:moveTo>
                  <a:cubicBezTo>
                    <a:pt x="762" y="230"/>
                    <a:pt x="745" y="227"/>
                    <a:pt x="738" y="227"/>
                  </a:cubicBezTo>
                  <a:cubicBezTo>
                    <a:pt x="739" y="222"/>
                    <a:pt x="748" y="228"/>
                    <a:pt x="749" y="222"/>
                  </a:cubicBezTo>
                  <a:cubicBezTo>
                    <a:pt x="755" y="224"/>
                    <a:pt x="754" y="223"/>
                    <a:pt x="764" y="223"/>
                  </a:cubicBezTo>
                  <a:close/>
                  <a:moveTo>
                    <a:pt x="761" y="253"/>
                  </a:moveTo>
                  <a:cubicBezTo>
                    <a:pt x="758" y="258"/>
                    <a:pt x="755" y="263"/>
                    <a:pt x="745" y="263"/>
                  </a:cubicBezTo>
                  <a:cubicBezTo>
                    <a:pt x="752" y="258"/>
                    <a:pt x="749" y="257"/>
                    <a:pt x="761" y="253"/>
                  </a:cubicBezTo>
                  <a:close/>
                  <a:moveTo>
                    <a:pt x="760" y="212"/>
                  </a:moveTo>
                  <a:cubicBezTo>
                    <a:pt x="761" y="217"/>
                    <a:pt x="754" y="217"/>
                    <a:pt x="749" y="219"/>
                  </a:cubicBezTo>
                  <a:cubicBezTo>
                    <a:pt x="746" y="217"/>
                    <a:pt x="757" y="213"/>
                    <a:pt x="760" y="212"/>
                  </a:cubicBezTo>
                  <a:close/>
                  <a:moveTo>
                    <a:pt x="759" y="283"/>
                  </a:moveTo>
                  <a:cubicBezTo>
                    <a:pt x="759" y="284"/>
                    <a:pt x="749" y="282"/>
                    <a:pt x="746" y="281"/>
                  </a:cubicBezTo>
                  <a:cubicBezTo>
                    <a:pt x="749" y="278"/>
                    <a:pt x="757" y="281"/>
                    <a:pt x="759" y="283"/>
                  </a:cubicBezTo>
                  <a:close/>
                  <a:moveTo>
                    <a:pt x="761" y="80"/>
                  </a:moveTo>
                  <a:cubicBezTo>
                    <a:pt x="757" y="82"/>
                    <a:pt x="757" y="79"/>
                    <a:pt x="752" y="79"/>
                  </a:cubicBezTo>
                  <a:cubicBezTo>
                    <a:pt x="750" y="76"/>
                    <a:pt x="755" y="77"/>
                    <a:pt x="755" y="74"/>
                  </a:cubicBezTo>
                  <a:cubicBezTo>
                    <a:pt x="745" y="74"/>
                    <a:pt x="749" y="76"/>
                    <a:pt x="740" y="78"/>
                  </a:cubicBezTo>
                  <a:cubicBezTo>
                    <a:pt x="741" y="75"/>
                    <a:pt x="746" y="76"/>
                    <a:pt x="744" y="73"/>
                  </a:cubicBezTo>
                  <a:cubicBezTo>
                    <a:pt x="759" y="73"/>
                    <a:pt x="759" y="73"/>
                    <a:pt x="759" y="73"/>
                  </a:cubicBezTo>
                  <a:cubicBezTo>
                    <a:pt x="754" y="76"/>
                    <a:pt x="763" y="75"/>
                    <a:pt x="761" y="80"/>
                  </a:cubicBezTo>
                  <a:close/>
                  <a:moveTo>
                    <a:pt x="758" y="230"/>
                  </a:moveTo>
                  <a:cubicBezTo>
                    <a:pt x="754" y="232"/>
                    <a:pt x="759" y="233"/>
                    <a:pt x="758" y="237"/>
                  </a:cubicBezTo>
                  <a:cubicBezTo>
                    <a:pt x="753" y="235"/>
                    <a:pt x="745" y="230"/>
                    <a:pt x="758" y="230"/>
                  </a:cubicBezTo>
                  <a:close/>
                  <a:moveTo>
                    <a:pt x="753" y="183"/>
                  </a:moveTo>
                  <a:cubicBezTo>
                    <a:pt x="749" y="187"/>
                    <a:pt x="746" y="184"/>
                    <a:pt x="740" y="185"/>
                  </a:cubicBezTo>
                  <a:cubicBezTo>
                    <a:pt x="741" y="184"/>
                    <a:pt x="744" y="183"/>
                    <a:pt x="744" y="182"/>
                  </a:cubicBezTo>
                  <a:cubicBezTo>
                    <a:pt x="749" y="181"/>
                    <a:pt x="748" y="184"/>
                    <a:pt x="753" y="183"/>
                  </a:cubicBezTo>
                  <a:close/>
                  <a:moveTo>
                    <a:pt x="750" y="164"/>
                  </a:moveTo>
                  <a:cubicBezTo>
                    <a:pt x="754" y="165"/>
                    <a:pt x="746" y="169"/>
                    <a:pt x="744" y="171"/>
                  </a:cubicBezTo>
                  <a:cubicBezTo>
                    <a:pt x="743" y="166"/>
                    <a:pt x="733" y="173"/>
                    <a:pt x="730" y="170"/>
                  </a:cubicBezTo>
                  <a:cubicBezTo>
                    <a:pt x="734" y="166"/>
                    <a:pt x="749" y="170"/>
                    <a:pt x="750" y="164"/>
                  </a:cubicBezTo>
                  <a:close/>
                  <a:moveTo>
                    <a:pt x="739" y="253"/>
                  </a:moveTo>
                  <a:cubicBezTo>
                    <a:pt x="739" y="250"/>
                    <a:pt x="732" y="251"/>
                    <a:pt x="734" y="247"/>
                  </a:cubicBezTo>
                  <a:cubicBezTo>
                    <a:pt x="742" y="248"/>
                    <a:pt x="737" y="246"/>
                    <a:pt x="738" y="242"/>
                  </a:cubicBezTo>
                  <a:cubicBezTo>
                    <a:pt x="742" y="243"/>
                    <a:pt x="741" y="240"/>
                    <a:pt x="743" y="238"/>
                  </a:cubicBezTo>
                  <a:cubicBezTo>
                    <a:pt x="745" y="240"/>
                    <a:pt x="750" y="239"/>
                    <a:pt x="749" y="242"/>
                  </a:cubicBezTo>
                  <a:cubicBezTo>
                    <a:pt x="740" y="238"/>
                    <a:pt x="743" y="251"/>
                    <a:pt x="739" y="254"/>
                  </a:cubicBezTo>
                  <a:cubicBezTo>
                    <a:pt x="737" y="254"/>
                    <a:pt x="738" y="253"/>
                    <a:pt x="739" y="253"/>
                  </a:cubicBezTo>
                  <a:close/>
                  <a:moveTo>
                    <a:pt x="748" y="160"/>
                  </a:moveTo>
                  <a:cubicBezTo>
                    <a:pt x="748" y="162"/>
                    <a:pt x="742" y="160"/>
                    <a:pt x="743" y="163"/>
                  </a:cubicBezTo>
                  <a:cubicBezTo>
                    <a:pt x="740" y="163"/>
                    <a:pt x="741" y="160"/>
                    <a:pt x="741" y="158"/>
                  </a:cubicBezTo>
                  <a:cubicBezTo>
                    <a:pt x="745" y="158"/>
                    <a:pt x="746" y="159"/>
                    <a:pt x="748" y="160"/>
                  </a:cubicBezTo>
                  <a:close/>
                  <a:moveTo>
                    <a:pt x="735" y="184"/>
                  </a:moveTo>
                  <a:cubicBezTo>
                    <a:pt x="736" y="187"/>
                    <a:pt x="734" y="187"/>
                    <a:pt x="733" y="189"/>
                  </a:cubicBezTo>
                  <a:cubicBezTo>
                    <a:pt x="729" y="188"/>
                    <a:pt x="732" y="181"/>
                    <a:pt x="724" y="183"/>
                  </a:cubicBezTo>
                  <a:cubicBezTo>
                    <a:pt x="726" y="177"/>
                    <a:pt x="730" y="184"/>
                    <a:pt x="735" y="184"/>
                  </a:cubicBezTo>
                  <a:close/>
                  <a:moveTo>
                    <a:pt x="719" y="257"/>
                  </a:moveTo>
                  <a:cubicBezTo>
                    <a:pt x="722" y="257"/>
                    <a:pt x="727" y="262"/>
                    <a:pt x="726" y="256"/>
                  </a:cubicBezTo>
                  <a:cubicBezTo>
                    <a:pt x="729" y="257"/>
                    <a:pt x="728" y="260"/>
                    <a:pt x="728" y="261"/>
                  </a:cubicBezTo>
                  <a:cubicBezTo>
                    <a:pt x="728" y="263"/>
                    <a:pt x="731" y="263"/>
                    <a:pt x="734" y="263"/>
                  </a:cubicBezTo>
                  <a:cubicBezTo>
                    <a:pt x="731" y="268"/>
                    <a:pt x="715" y="260"/>
                    <a:pt x="717" y="265"/>
                  </a:cubicBezTo>
                  <a:cubicBezTo>
                    <a:pt x="714" y="265"/>
                    <a:pt x="713" y="264"/>
                    <a:pt x="710" y="264"/>
                  </a:cubicBezTo>
                  <a:cubicBezTo>
                    <a:pt x="710" y="262"/>
                    <a:pt x="713" y="263"/>
                    <a:pt x="715" y="263"/>
                  </a:cubicBezTo>
                  <a:cubicBezTo>
                    <a:pt x="718" y="262"/>
                    <a:pt x="719" y="260"/>
                    <a:pt x="719" y="257"/>
                  </a:cubicBezTo>
                  <a:close/>
                  <a:moveTo>
                    <a:pt x="722" y="167"/>
                  </a:moveTo>
                  <a:cubicBezTo>
                    <a:pt x="727" y="168"/>
                    <a:pt x="726" y="173"/>
                    <a:pt x="731" y="176"/>
                  </a:cubicBezTo>
                  <a:cubicBezTo>
                    <a:pt x="725" y="176"/>
                    <a:pt x="718" y="177"/>
                    <a:pt x="719" y="172"/>
                  </a:cubicBezTo>
                  <a:cubicBezTo>
                    <a:pt x="727" y="174"/>
                    <a:pt x="722" y="171"/>
                    <a:pt x="722" y="167"/>
                  </a:cubicBezTo>
                  <a:close/>
                  <a:moveTo>
                    <a:pt x="721" y="250"/>
                  </a:moveTo>
                  <a:cubicBezTo>
                    <a:pt x="724" y="250"/>
                    <a:pt x="720" y="251"/>
                    <a:pt x="721" y="254"/>
                  </a:cubicBezTo>
                  <a:cubicBezTo>
                    <a:pt x="704" y="249"/>
                    <a:pt x="706" y="249"/>
                    <a:pt x="721" y="250"/>
                  </a:cubicBezTo>
                  <a:close/>
                  <a:moveTo>
                    <a:pt x="720" y="76"/>
                  </a:moveTo>
                  <a:cubicBezTo>
                    <a:pt x="719" y="81"/>
                    <a:pt x="715" y="77"/>
                    <a:pt x="711" y="76"/>
                  </a:cubicBezTo>
                  <a:cubicBezTo>
                    <a:pt x="712" y="75"/>
                    <a:pt x="715" y="74"/>
                    <a:pt x="718" y="74"/>
                  </a:cubicBezTo>
                  <a:cubicBezTo>
                    <a:pt x="718" y="75"/>
                    <a:pt x="719" y="76"/>
                    <a:pt x="720" y="76"/>
                  </a:cubicBezTo>
                  <a:close/>
                  <a:moveTo>
                    <a:pt x="668" y="77"/>
                  </a:moveTo>
                  <a:cubicBezTo>
                    <a:pt x="666" y="79"/>
                    <a:pt x="672" y="80"/>
                    <a:pt x="668" y="85"/>
                  </a:cubicBezTo>
                  <a:cubicBezTo>
                    <a:pt x="667" y="84"/>
                    <a:pt x="662" y="78"/>
                    <a:pt x="659" y="82"/>
                  </a:cubicBezTo>
                  <a:cubicBezTo>
                    <a:pt x="655" y="81"/>
                    <a:pt x="655" y="77"/>
                    <a:pt x="654" y="74"/>
                  </a:cubicBezTo>
                  <a:cubicBezTo>
                    <a:pt x="661" y="72"/>
                    <a:pt x="653" y="81"/>
                    <a:pt x="661" y="79"/>
                  </a:cubicBezTo>
                  <a:cubicBezTo>
                    <a:pt x="666" y="79"/>
                    <a:pt x="658" y="77"/>
                    <a:pt x="661" y="74"/>
                  </a:cubicBezTo>
                  <a:cubicBezTo>
                    <a:pt x="670" y="73"/>
                    <a:pt x="676" y="73"/>
                    <a:pt x="687" y="73"/>
                  </a:cubicBezTo>
                  <a:cubicBezTo>
                    <a:pt x="690" y="76"/>
                    <a:pt x="687" y="75"/>
                    <a:pt x="687" y="79"/>
                  </a:cubicBezTo>
                  <a:cubicBezTo>
                    <a:pt x="692" y="78"/>
                    <a:pt x="689" y="72"/>
                    <a:pt x="696" y="73"/>
                  </a:cubicBezTo>
                  <a:cubicBezTo>
                    <a:pt x="693" y="77"/>
                    <a:pt x="704" y="77"/>
                    <a:pt x="702" y="74"/>
                  </a:cubicBezTo>
                  <a:cubicBezTo>
                    <a:pt x="705" y="73"/>
                    <a:pt x="706" y="75"/>
                    <a:pt x="709" y="75"/>
                  </a:cubicBezTo>
                  <a:cubicBezTo>
                    <a:pt x="710" y="78"/>
                    <a:pt x="709" y="80"/>
                    <a:pt x="707" y="81"/>
                  </a:cubicBezTo>
                  <a:cubicBezTo>
                    <a:pt x="700" y="83"/>
                    <a:pt x="702" y="78"/>
                    <a:pt x="696" y="79"/>
                  </a:cubicBezTo>
                  <a:cubicBezTo>
                    <a:pt x="693" y="79"/>
                    <a:pt x="695" y="83"/>
                    <a:pt x="692" y="84"/>
                  </a:cubicBezTo>
                  <a:cubicBezTo>
                    <a:pt x="690" y="84"/>
                    <a:pt x="691" y="81"/>
                    <a:pt x="691" y="80"/>
                  </a:cubicBezTo>
                  <a:cubicBezTo>
                    <a:pt x="687" y="81"/>
                    <a:pt x="688" y="85"/>
                    <a:pt x="681" y="84"/>
                  </a:cubicBezTo>
                  <a:cubicBezTo>
                    <a:pt x="681" y="80"/>
                    <a:pt x="687" y="79"/>
                    <a:pt x="683" y="76"/>
                  </a:cubicBezTo>
                  <a:cubicBezTo>
                    <a:pt x="677" y="77"/>
                    <a:pt x="675" y="82"/>
                    <a:pt x="668" y="77"/>
                  </a:cubicBezTo>
                  <a:close/>
                  <a:moveTo>
                    <a:pt x="704" y="185"/>
                  </a:moveTo>
                  <a:cubicBezTo>
                    <a:pt x="701" y="188"/>
                    <a:pt x="690" y="184"/>
                    <a:pt x="689" y="188"/>
                  </a:cubicBezTo>
                  <a:cubicBezTo>
                    <a:pt x="683" y="186"/>
                    <a:pt x="686" y="184"/>
                    <a:pt x="679" y="187"/>
                  </a:cubicBezTo>
                  <a:cubicBezTo>
                    <a:pt x="678" y="186"/>
                    <a:pt x="678" y="184"/>
                    <a:pt x="678" y="182"/>
                  </a:cubicBezTo>
                  <a:cubicBezTo>
                    <a:pt x="682" y="183"/>
                    <a:pt x="695" y="183"/>
                    <a:pt x="704" y="185"/>
                  </a:cubicBezTo>
                  <a:close/>
                  <a:moveTo>
                    <a:pt x="702" y="257"/>
                  </a:moveTo>
                  <a:cubicBezTo>
                    <a:pt x="700" y="259"/>
                    <a:pt x="700" y="262"/>
                    <a:pt x="698" y="264"/>
                  </a:cubicBezTo>
                  <a:cubicBezTo>
                    <a:pt x="694" y="265"/>
                    <a:pt x="693" y="258"/>
                    <a:pt x="691" y="262"/>
                  </a:cubicBezTo>
                  <a:cubicBezTo>
                    <a:pt x="689" y="262"/>
                    <a:pt x="690" y="259"/>
                    <a:pt x="689" y="257"/>
                  </a:cubicBezTo>
                  <a:cubicBezTo>
                    <a:pt x="691" y="260"/>
                    <a:pt x="698" y="256"/>
                    <a:pt x="693" y="254"/>
                  </a:cubicBezTo>
                  <a:cubicBezTo>
                    <a:pt x="696" y="251"/>
                    <a:pt x="698" y="258"/>
                    <a:pt x="702" y="257"/>
                  </a:cubicBezTo>
                  <a:close/>
                  <a:moveTo>
                    <a:pt x="693" y="248"/>
                  </a:moveTo>
                  <a:cubicBezTo>
                    <a:pt x="698" y="250"/>
                    <a:pt x="690" y="253"/>
                    <a:pt x="686" y="252"/>
                  </a:cubicBezTo>
                  <a:cubicBezTo>
                    <a:pt x="686" y="248"/>
                    <a:pt x="686" y="248"/>
                    <a:pt x="686" y="248"/>
                  </a:cubicBezTo>
                  <a:cubicBezTo>
                    <a:pt x="690" y="246"/>
                    <a:pt x="693" y="251"/>
                    <a:pt x="693" y="248"/>
                  </a:cubicBezTo>
                  <a:close/>
                  <a:moveTo>
                    <a:pt x="684" y="253"/>
                  </a:moveTo>
                  <a:cubicBezTo>
                    <a:pt x="684" y="256"/>
                    <a:pt x="679" y="255"/>
                    <a:pt x="680" y="258"/>
                  </a:cubicBezTo>
                  <a:cubicBezTo>
                    <a:pt x="677" y="255"/>
                    <a:pt x="670" y="255"/>
                    <a:pt x="667" y="252"/>
                  </a:cubicBezTo>
                  <a:cubicBezTo>
                    <a:pt x="673" y="250"/>
                    <a:pt x="676" y="254"/>
                    <a:pt x="684" y="253"/>
                  </a:cubicBezTo>
                  <a:close/>
                  <a:moveTo>
                    <a:pt x="682" y="232"/>
                  </a:moveTo>
                  <a:cubicBezTo>
                    <a:pt x="680" y="234"/>
                    <a:pt x="681" y="238"/>
                    <a:pt x="679" y="240"/>
                  </a:cubicBezTo>
                  <a:cubicBezTo>
                    <a:pt x="674" y="238"/>
                    <a:pt x="680" y="236"/>
                    <a:pt x="677" y="232"/>
                  </a:cubicBezTo>
                  <a:lnTo>
                    <a:pt x="682" y="232"/>
                  </a:lnTo>
                  <a:close/>
                  <a:moveTo>
                    <a:pt x="672" y="280"/>
                  </a:moveTo>
                  <a:cubicBezTo>
                    <a:pt x="664" y="285"/>
                    <a:pt x="652" y="278"/>
                    <a:pt x="646" y="285"/>
                  </a:cubicBezTo>
                  <a:cubicBezTo>
                    <a:pt x="644" y="284"/>
                    <a:pt x="645" y="282"/>
                    <a:pt x="646" y="282"/>
                  </a:cubicBezTo>
                  <a:cubicBezTo>
                    <a:pt x="646" y="281"/>
                    <a:pt x="645" y="282"/>
                    <a:pt x="645" y="282"/>
                  </a:cubicBezTo>
                  <a:cubicBezTo>
                    <a:pt x="638" y="277"/>
                    <a:pt x="654" y="275"/>
                    <a:pt x="649" y="269"/>
                  </a:cubicBezTo>
                  <a:cubicBezTo>
                    <a:pt x="657" y="270"/>
                    <a:pt x="649" y="275"/>
                    <a:pt x="650" y="278"/>
                  </a:cubicBezTo>
                  <a:cubicBezTo>
                    <a:pt x="651" y="279"/>
                    <a:pt x="652" y="280"/>
                    <a:pt x="652" y="281"/>
                  </a:cubicBezTo>
                  <a:cubicBezTo>
                    <a:pt x="658" y="278"/>
                    <a:pt x="666" y="279"/>
                    <a:pt x="672" y="280"/>
                  </a:cubicBezTo>
                  <a:close/>
                  <a:moveTo>
                    <a:pt x="670" y="199"/>
                  </a:moveTo>
                  <a:cubicBezTo>
                    <a:pt x="671" y="202"/>
                    <a:pt x="667" y="203"/>
                    <a:pt x="663" y="202"/>
                  </a:cubicBezTo>
                  <a:cubicBezTo>
                    <a:pt x="662" y="199"/>
                    <a:pt x="665" y="198"/>
                    <a:pt x="670" y="199"/>
                  </a:cubicBezTo>
                  <a:close/>
                  <a:moveTo>
                    <a:pt x="657" y="235"/>
                  </a:moveTo>
                  <a:cubicBezTo>
                    <a:pt x="650" y="235"/>
                    <a:pt x="646" y="226"/>
                    <a:pt x="655" y="227"/>
                  </a:cubicBezTo>
                  <a:cubicBezTo>
                    <a:pt x="653" y="231"/>
                    <a:pt x="658" y="231"/>
                    <a:pt x="657" y="235"/>
                  </a:cubicBezTo>
                  <a:close/>
                  <a:moveTo>
                    <a:pt x="655" y="200"/>
                  </a:moveTo>
                  <a:cubicBezTo>
                    <a:pt x="655" y="204"/>
                    <a:pt x="651" y="205"/>
                    <a:pt x="651" y="210"/>
                  </a:cubicBezTo>
                  <a:cubicBezTo>
                    <a:pt x="648" y="208"/>
                    <a:pt x="649" y="199"/>
                    <a:pt x="655" y="200"/>
                  </a:cubicBezTo>
                  <a:close/>
                  <a:moveTo>
                    <a:pt x="634" y="243"/>
                  </a:moveTo>
                  <a:cubicBezTo>
                    <a:pt x="638" y="246"/>
                    <a:pt x="649" y="242"/>
                    <a:pt x="654" y="246"/>
                  </a:cubicBezTo>
                  <a:cubicBezTo>
                    <a:pt x="650" y="253"/>
                    <a:pt x="643" y="243"/>
                    <a:pt x="632" y="246"/>
                  </a:cubicBezTo>
                  <a:cubicBezTo>
                    <a:pt x="629" y="242"/>
                    <a:pt x="641" y="240"/>
                    <a:pt x="632" y="239"/>
                  </a:cubicBezTo>
                  <a:cubicBezTo>
                    <a:pt x="633" y="238"/>
                    <a:pt x="634" y="237"/>
                    <a:pt x="634" y="236"/>
                  </a:cubicBezTo>
                  <a:cubicBezTo>
                    <a:pt x="636" y="236"/>
                    <a:pt x="638" y="237"/>
                    <a:pt x="638" y="236"/>
                  </a:cubicBezTo>
                  <a:cubicBezTo>
                    <a:pt x="641" y="236"/>
                    <a:pt x="640" y="239"/>
                    <a:pt x="640" y="241"/>
                  </a:cubicBezTo>
                  <a:cubicBezTo>
                    <a:pt x="637" y="241"/>
                    <a:pt x="635" y="242"/>
                    <a:pt x="634" y="243"/>
                  </a:cubicBezTo>
                  <a:close/>
                  <a:moveTo>
                    <a:pt x="627" y="237"/>
                  </a:moveTo>
                  <a:cubicBezTo>
                    <a:pt x="630" y="235"/>
                    <a:pt x="629" y="231"/>
                    <a:pt x="636" y="232"/>
                  </a:cubicBezTo>
                  <a:cubicBezTo>
                    <a:pt x="636" y="235"/>
                    <a:pt x="633" y="237"/>
                    <a:pt x="627" y="237"/>
                  </a:cubicBezTo>
                  <a:close/>
                  <a:moveTo>
                    <a:pt x="648" y="74"/>
                  </a:moveTo>
                  <a:cubicBezTo>
                    <a:pt x="648" y="78"/>
                    <a:pt x="648" y="78"/>
                    <a:pt x="648" y="78"/>
                  </a:cubicBezTo>
                  <a:cubicBezTo>
                    <a:pt x="645" y="78"/>
                    <a:pt x="645" y="77"/>
                    <a:pt x="644" y="75"/>
                  </a:cubicBezTo>
                  <a:cubicBezTo>
                    <a:pt x="642" y="76"/>
                    <a:pt x="642" y="79"/>
                    <a:pt x="641" y="82"/>
                  </a:cubicBezTo>
                  <a:cubicBezTo>
                    <a:pt x="635" y="79"/>
                    <a:pt x="624" y="80"/>
                    <a:pt x="624" y="74"/>
                  </a:cubicBezTo>
                  <a:cubicBezTo>
                    <a:pt x="628" y="74"/>
                    <a:pt x="629" y="77"/>
                    <a:pt x="633" y="76"/>
                  </a:cubicBezTo>
                  <a:cubicBezTo>
                    <a:pt x="629" y="71"/>
                    <a:pt x="632" y="69"/>
                    <a:pt x="622" y="67"/>
                  </a:cubicBezTo>
                  <a:cubicBezTo>
                    <a:pt x="625" y="62"/>
                    <a:pt x="632" y="68"/>
                    <a:pt x="637" y="65"/>
                  </a:cubicBezTo>
                  <a:cubicBezTo>
                    <a:pt x="632" y="68"/>
                    <a:pt x="634" y="67"/>
                    <a:pt x="633" y="73"/>
                  </a:cubicBezTo>
                  <a:cubicBezTo>
                    <a:pt x="637" y="73"/>
                    <a:pt x="640" y="76"/>
                    <a:pt x="648" y="74"/>
                  </a:cubicBezTo>
                  <a:close/>
                  <a:moveTo>
                    <a:pt x="645" y="144"/>
                  </a:moveTo>
                  <a:cubicBezTo>
                    <a:pt x="643" y="148"/>
                    <a:pt x="640" y="142"/>
                    <a:pt x="636" y="144"/>
                  </a:cubicBezTo>
                  <a:cubicBezTo>
                    <a:pt x="636" y="143"/>
                    <a:pt x="638" y="142"/>
                    <a:pt x="638" y="141"/>
                  </a:cubicBezTo>
                  <a:cubicBezTo>
                    <a:pt x="634" y="140"/>
                    <a:pt x="634" y="143"/>
                    <a:pt x="634" y="145"/>
                  </a:cubicBezTo>
                  <a:cubicBezTo>
                    <a:pt x="632" y="143"/>
                    <a:pt x="627" y="141"/>
                    <a:pt x="630" y="138"/>
                  </a:cubicBezTo>
                  <a:cubicBezTo>
                    <a:pt x="633" y="140"/>
                    <a:pt x="638" y="140"/>
                    <a:pt x="643" y="140"/>
                  </a:cubicBezTo>
                  <a:cubicBezTo>
                    <a:pt x="643" y="142"/>
                    <a:pt x="643" y="144"/>
                    <a:pt x="645" y="144"/>
                  </a:cubicBezTo>
                  <a:close/>
                  <a:moveTo>
                    <a:pt x="643" y="184"/>
                  </a:moveTo>
                  <a:cubicBezTo>
                    <a:pt x="641" y="186"/>
                    <a:pt x="641" y="189"/>
                    <a:pt x="635" y="188"/>
                  </a:cubicBezTo>
                  <a:cubicBezTo>
                    <a:pt x="633" y="185"/>
                    <a:pt x="641" y="183"/>
                    <a:pt x="635" y="183"/>
                  </a:cubicBezTo>
                  <a:cubicBezTo>
                    <a:pt x="636" y="179"/>
                    <a:pt x="640" y="184"/>
                    <a:pt x="643" y="184"/>
                  </a:cubicBezTo>
                  <a:close/>
                  <a:moveTo>
                    <a:pt x="634" y="149"/>
                  </a:moveTo>
                  <a:cubicBezTo>
                    <a:pt x="634" y="153"/>
                    <a:pt x="628" y="151"/>
                    <a:pt x="630" y="157"/>
                  </a:cubicBezTo>
                  <a:cubicBezTo>
                    <a:pt x="625" y="154"/>
                    <a:pt x="628" y="152"/>
                    <a:pt x="628" y="147"/>
                  </a:cubicBezTo>
                  <a:cubicBezTo>
                    <a:pt x="630" y="148"/>
                    <a:pt x="631" y="149"/>
                    <a:pt x="634" y="149"/>
                  </a:cubicBezTo>
                  <a:close/>
                  <a:moveTo>
                    <a:pt x="630" y="146"/>
                  </a:moveTo>
                  <a:cubicBezTo>
                    <a:pt x="629" y="145"/>
                    <a:pt x="626" y="145"/>
                    <a:pt x="623" y="145"/>
                  </a:cubicBezTo>
                  <a:cubicBezTo>
                    <a:pt x="623" y="140"/>
                    <a:pt x="623" y="140"/>
                    <a:pt x="623" y="140"/>
                  </a:cubicBezTo>
                  <a:cubicBezTo>
                    <a:pt x="628" y="140"/>
                    <a:pt x="629" y="143"/>
                    <a:pt x="630" y="146"/>
                  </a:cubicBezTo>
                  <a:close/>
                  <a:moveTo>
                    <a:pt x="624" y="186"/>
                  </a:moveTo>
                  <a:cubicBezTo>
                    <a:pt x="624" y="184"/>
                    <a:pt x="622" y="183"/>
                    <a:pt x="622" y="181"/>
                  </a:cubicBezTo>
                  <a:cubicBezTo>
                    <a:pt x="619" y="180"/>
                    <a:pt x="616" y="185"/>
                    <a:pt x="615" y="181"/>
                  </a:cubicBezTo>
                  <a:cubicBezTo>
                    <a:pt x="615" y="175"/>
                    <a:pt x="622" y="181"/>
                    <a:pt x="628" y="180"/>
                  </a:cubicBezTo>
                  <a:cubicBezTo>
                    <a:pt x="629" y="182"/>
                    <a:pt x="622" y="185"/>
                    <a:pt x="628" y="186"/>
                  </a:cubicBezTo>
                  <a:cubicBezTo>
                    <a:pt x="620" y="187"/>
                    <a:pt x="617" y="192"/>
                    <a:pt x="609" y="192"/>
                  </a:cubicBezTo>
                  <a:cubicBezTo>
                    <a:pt x="611" y="188"/>
                    <a:pt x="618" y="188"/>
                    <a:pt x="624" y="186"/>
                  </a:cubicBezTo>
                  <a:close/>
                  <a:moveTo>
                    <a:pt x="618" y="212"/>
                  </a:moveTo>
                  <a:cubicBezTo>
                    <a:pt x="618" y="215"/>
                    <a:pt x="612" y="212"/>
                    <a:pt x="609" y="213"/>
                  </a:cubicBezTo>
                  <a:cubicBezTo>
                    <a:pt x="609" y="208"/>
                    <a:pt x="609" y="208"/>
                    <a:pt x="609" y="208"/>
                  </a:cubicBezTo>
                  <a:cubicBezTo>
                    <a:pt x="613" y="207"/>
                    <a:pt x="612" y="210"/>
                    <a:pt x="613" y="212"/>
                  </a:cubicBezTo>
                  <a:cubicBezTo>
                    <a:pt x="614" y="212"/>
                    <a:pt x="616" y="212"/>
                    <a:pt x="618" y="212"/>
                  </a:cubicBezTo>
                  <a:close/>
                  <a:moveTo>
                    <a:pt x="598" y="214"/>
                  </a:moveTo>
                  <a:cubicBezTo>
                    <a:pt x="600" y="213"/>
                    <a:pt x="603" y="213"/>
                    <a:pt x="607" y="213"/>
                  </a:cubicBezTo>
                  <a:cubicBezTo>
                    <a:pt x="608" y="220"/>
                    <a:pt x="610" y="221"/>
                    <a:pt x="609" y="226"/>
                  </a:cubicBezTo>
                  <a:cubicBezTo>
                    <a:pt x="602" y="226"/>
                    <a:pt x="598" y="224"/>
                    <a:pt x="594" y="223"/>
                  </a:cubicBezTo>
                  <a:cubicBezTo>
                    <a:pt x="595" y="220"/>
                    <a:pt x="600" y="220"/>
                    <a:pt x="603" y="218"/>
                  </a:cubicBezTo>
                  <a:cubicBezTo>
                    <a:pt x="601" y="216"/>
                    <a:pt x="596" y="216"/>
                    <a:pt x="596" y="213"/>
                  </a:cubicBezTo>
                  <a:cubicBezTo>
                    <a:pt x="597" y="211"/>
                    <a:pt x="598" y="213"/>
                    <a:pt x="598" y="214"/>
                  </a:cubicBezTo>
                  <a:close/>
                  <a:moveTo>
                    <a:pt x="603" y="209"/>
                  </a:moveTo>
                  <a:cubicBezTo>
                    <a:pt x="597" y="207"/>
                    <a:pt x="599" y="208"/>
                    <a:pt x="594" y="205"/>
                  </a:cubicBezTo>
                  <a:cubicBezTo>
                    <a:pt x="598" y="204"/>
                    <a:pt x="602" y="203"/>
                    <a:pt x="605" y="201"/>
                  </a:cubicBezTo>
                  <a:cubicBezTo>
                    <a:pt x="610" y="205"/>
                    <a:pt x="601" y="204"/>
                    <a:pt x="603" y="209"/>
                  </a:cubicBezTo>
                  <a:close/>
                  <a:moveTo>
                    <a:pt x="594" y="103"/>
                  </a:moveTo>
                  <a:cubicBezTo>
                    <a:pt x="590" y="103"/>
                    <a:pt x="592" y="99"/>
                    <a:pt x="589" y="99"/>
                  </a:cubicBezTo>
                  <a:cubicBezTo>
                    <a:pt x="585" y="101"/>
                    <a:pt x="595" y="106"/>
                    <a:pt x="583" y="107"/>
                  </a:cubicBezTo>
                  <a:cubicBezTo>
                    <a:pt x="585" y="103"/>
                    <a:pt x="582" y="103"/>
                    <a:pt x="583" y="98"/>
                  </a:cubicBezTo>
                  <a:cubicBezTo>
                    <a:pt x="589" y="98"/>
                    <a:pt x="595" y="98"/>
                    <a:pt x="594" y="103"/>
                  </a:cubicBezTo>
                  <a:close/>
                  <a:moveTo>
                    <a:pt x="564" y="113"/>
                  </a:moveTo>
                  <a:cubicBezTo>
                    <a:pt x="567" y="116"/>
                    <a:pt x="559" y="118"/>
                    <a:pt x="564" y="119"/>
                  </a:cubicBezTo>
                  <a:cubicBezTo>
                    <a:pt x="564" y="121"/>
                    <a:pt x="561" y="120"/>
                    <a:pt x="559" y="121"/>
                  </a:cubicBezTo>
                  <a:cubicBezTo>
                    <a:pt x="559" y="119"/>
                    <a:pt x="558" y="119"/>
                    <a:pt x="557" y="119"/>
                  </a:cubicBezTo>
                  <a:cubicBezTo>
                    <a:pt x="562" y="119"/>
                    <a:pt x="558" y="112"/>
                    <a:pt x="564" y="113"/>
                  </a:cubicBezTo>
                  <a:close/>
                  <a:moveTo>
                    <a:pt x="559" y="108"/>
                  </a:moveTo>
                  <a:cubicBezTo>
                    <a:pt x="562" y="103"/>
                    <a:pt x="558" y="104"/>
                    <a:pt x="557" y="100"/>
                  </a:cubicBezTo>
                  <a:cubicBezTo>
                    <a:pt x="564" y="98"/>
                    <a:pt x="566" y="109"/>
                    <a:pt x="559" y="108"/>
                  </a:cubicBezTo>
                  <a:close/>
                  <a:moveTo>
                    <a:pt x="548" y="104"/>
                  </a:moveTo>
                  <a:cubicBezTo>
                    <a:pt x="552" y="105"/>
                    <a:pt x="546" y="110"/>
                    <a:pt x="542" y="110"/>
                  </a:cubicBezTo>
                  <a:cubicBezTo>
                    <a:pt x="540" y="105"/>
                    <a:pt x="546" y="106"/>
                    <a:pt x="548" y="104"/>
                  </a:cubicBezTo>
                  <a:close/>
                  <a:moveTo>
                    <a:pt x="535" y="112"/>
                  </a:moveTo>
                  <a:cubicBezTo>
                    <a:pt x="533" y="112"/>
                    <a:pt x="530" y="110"/>
                    <a:pt x="533" y="110"/>
                  </a:cubicBezTo>
                  <a:cubicBezTo>
                    <a:pt x="533" y="108"/>
                    <a:pt x="530" y="109"/>
                    <a:pt x="527" y="108"/>
                  </a:cubicBezTo>
                  <a:cubicBezTo>
                    <a:pt x="527" y="105"/>
                    <a:pt x="531" y="105"/>
                    <a:pt x="535" y="105"/>
                  </a:cubicBezTo>
                  <a:cubicBezTo>
                    <a:pt x="539" y="107"/>
                    <a:pt x="539" y="110"/>
                    <a:pt x="535" y="112"/>
                  </a:cubicBezTo>
                  <a:close/>
                  <a:moveTo>
                    <a:pt x="537" y="101"/>
                  </a:moveTo>
                  <a:cubicBezTo>
                    <a:pt x="537" y="103"/>
                    <a:pt x="526" y="101"/>
                    <a:pt x="528" y="97"/>
                  </a:cubicBezTo>
                  <a:cubicBezTo>
                    <a:pt x="529" y="96"/>
                    <a:pt x="532" y="96"/>
                    <a:pt x="535" y="96"/>
                  </a:cubicBezTo>
                  <a:cubicBezTo>
                    <a:pt x="535" y="98"/>
                    <a:pt x="534" y="101"/>
                    <a:pt x="537" y="101"/>
                  </a:cubicBezTo>
                  <a:close/>
                  <a:moveTo>
                    <a:pt x="526" y="196"/>
                  </a:moveTo>
                  <a:cubicBezTo>
                    <a:pt x="529" y="198"/>
                    <a:pt x="529" y="201"/>
                    <a:pt x="532" y="203"/>
                  </a:cubicBezTo>
                  <a:cubicBezTo>
                    <a:pt x="531" y="205"/>
                    <a:pt x="525" y="204"/>
                    <a:pt x="526" y="207"/>
                  </a:cubicBezTo>
                  <a:cubicBezTo>
                    <a:pt x="521" y="205"/>
                    <a:pt x="525" y="203"/>
                    <a:pt x="522" y="200"/>
                  </a:cubicBezTo>
                  <a:cubicBezTo>
                    <a:pt x="509" y="200"/>
                    <a:pt x="509" y="200"/>
                    <a:pt x="509" y="200"/>
                  </a:cubicBezTo>
                  <a:cubicBezTo>
                    <a:pt x="509" y="198"/>
                    <a:pt x="513" y="197"/>
                    <a:pt x="510" y="196"/>
                  </a:cubicBezTo>
                  <a:cubicBezTo>
                    <a:pt x="513" y="195"/>
                    <a:pt x="519" y="199"/>
                    <a:pt x="526" y="196"/>
                  </a:cubicBezTo>
                  <a:close/>
                  <a:moveTo>
                    <a:pt x="526" y="105"/>
                  </a:moveTo>
                  <a:cubicBezTo>
                    <a:pt x="524" y="106"/>
                    <a:pt x="520" y="106"/>
                    <a:pt x="516" y="107"/>
                  </a:cubicBezTo>
                  <a:cubicBezTo>
                    <a:pt x="514" y="104"/>
                    <a:pt x="508" y="102"/>
                    <a:pt x="513" y="98"/>
                  </a:cubicBezTo>
                  <a:cubicBezTo>
                    <a:pt x="525" y="98"/>
                    <a:pt x="517" y="104"/>
                    <a:pt x="526" y="105"/>
                  </a:cubicBezTo>
                  <a:close/>
                  <a:moveTo>
                    <a:pt x="522" y="115"/>
                  </a:moveTo>
                  <a:cubicBezTo>
                    <a:pt x="519" y="117"/>
                    <a:pt x="518" y="112"/>
                    <a:pt x="513" y="115"/>
                  </a:cubicBezTo>
                  <a:cubicBezTo>
                    <a:pt x="512" y="110"/>
                    <a:pt x="521" y="111"/>
                    <a:pt x="522" y="107"/>
                  </a:cubicBezTo>
                  <a:cubicBezTo>
                    <a:pt x="530" y="112"/>
                    <a:pt x="516" y="113"/>
                    <a:pt x="522" y="115"/>
                  </a:cubicBezTo>
                  <a:close/>
                  <a:moveTo>
                    <a:pt x="520" y="120"/>
                  </a:moveTo>
                  <a:cubicBezTo>
                    <a:pt x="512" y="123"/>
                    <a:pt x="527" y="128"/>
                    <a:pt x="514" y="129"/>
                  </a:cubicBezTo>
                  <a:cubicBezTo>
                    <a:pt x="520" y="126"/>
                    <a:pt x="512" y="123"/>
                    <a:pt x="511" y="128"/>
                  </a:cubicBezTo>
                  <a:cubicBezTo>
                    <a:pt x="507" y="125"/>
                    <a:pt x="513" y="118"/>
                    <a:pt x="518" y="117"/>
                  </a:cubicBezTo>
                  <a:cubicBezTo>
                    <a:pt x="518" y="119"/>
                    <a:pt x="518" y="120"/>
                    <a:pt x="520" y="120"/>
                  </a:cubicBezTo>
                  <a:close/>
                  <a:moveTo>
                    <a:pt x="481" y="109"/>
                  </a:moveTo>
                  <a:cubicBezTo>
                    <a:pt x="473" y="108"/>
                    <a:pt x="463" y="108"/>
                    <a:pt x="463" y="101"/>
                  </a:cubicBezTo>
                  <a:cubicBezTo>
                    <a:pt x="464" y="105"/>
                    <a:pt x="473" y="102"/>
                    <a:pt x="474" y="106"/>
                  </a:cubicBezTo>
                  <a:cubicBezTo>
                    <a:pt x="476" y="103"/>
                    <a:pt x="475" y="103"/>
                    <a:pt x="479" y="103"/>
                  </a:cubicBezTo>
                  <a:cubicBezTo>
                    <a:pt x="483" y="105"/>
                    <a:pt x="478" y="106"/>
                    <a:pt x="481" y="109"/>
                  </a:cubicBezTo>
                  <a:close/>
                  <a:moveTo>
                    <a:pt x="491" y="101"/>
                  </a:moveTo>
                  <a:cubicBezTo>
                    <a:pt x="488" y="103"/>
                    <a:pt x="488" y="105"/>
                    <a:pt x="491" y="107"/>
                  </a:cubicBezTo>
                  <a:cubicBezTo>
                    <a:pt x="493" y="103"/>
                    <a:pt x="503" y="105"/>
                    <a:pt x="504" y="100"/>
                  </a:cubicBezTo>
                  <a:cubicBezTo>
                    <a:pt x="509" y="101"/>
                    <a:pt x="507" y="106"/>
                    <a:pt x="511" y="108"/>
                  </a:cubicBezTo>
                  <a:cubicBezTo>
                    <a:pt x="506" y="113"/>
                    <a:pt x="492" y="110"/>
                    <a:pt x="490" y="117"/>
                  </a:cubicBezTo>
                  <a:cubicBezTo>
                    <a:pt x="487" y="116"/>
                    <a:pt x="487" y="112"/>
                    <a:pt x="481" y="112"/>
                  </a:cubicBezTo>
                  <a:cubicBezTo>
                    <a:pt x="484" y="108"/>
                    <a:pt x="483" y="102"/>
                    <a:pt x="491" y="101"/>
                  </a:cubicBezTo>
                  <a:close/>
                  <a:moveTo>
                    <a:pt x="497" y="143"/>
                  </a:moveTo>
                  <a:cubicBezTo>
                    <a:pt x="495" y="146"/>
                    <a:pt x="498" y="145"/>
                    <a:pt x="495" y="149"/>
                  </a:cubicBezTo>
                  <a:cubicBezTo>
                    <a:pt x="489" y="149"/>
                    <a:pt x="494" y="142"/>
                    <a:pt x="490" y="140"/>
                  </a:cubicBezTo>
                  <a:cubicBezTo>
                    <a:pt x="491" y="137"/>
                    <a:pt x="494" y="144"/>
                    <a:pt x="497" y="143"/>
                  </a:cubicBezTo>
                  <a:close/>
                  <a:moveTo>
                    <a:pt x="493" y="205"/>
                  </a:moveTo>
                  <a:cubicBezTo>
                    <a:pt x="494" y="208"/>
                    <a:pt x="477" y="209"/>
                    <a:pt x="478" y="205"/>
                  </a:cubicBezTo>
                  <a:cubicBezTo>
                    <a:pt x="485" y="207"/>
                    <a:pt x="486" y="202"/>
                    <a:pt x="493" y="205"/>
                  </a:cubicBezTo>
                  <a:close/>
                  <a:moveTo>
                    <a:pt x="483" y="141"/>
                  </a:moveTo>
                  <a:cubicBezTo>
                    <a:pt x="480" y="145"/>
                    <a:pt x="473" y="144"/>
                    <a:pt x="468" y="142"/>
                  </a:cubicBezTo>
                  <a:cubicBezTo>
                    <a:pt x="471" y="138"/>
                    <a:pt x="475" y="142"/>
                    <a:pt x="483" y="141"/>
                  </a:cubicBezTo>
                  <a:close/>
                  <a:moveTo>
                    <a:pt x="457" y="120"/>
                  </a:moveTo>
                  <a:cubicBezTo>
                    <a:pt x="466" y="120"/>
                    <a:pt x="466" y="120"/>
                    <a:pt x="466" y="120"/>
                  </a:cubicBezTo>
                  <a:cubicBezTo>
                    <a:pt x="466" y="124"/>
                    <a:pt x="469" y="123"/>
                    <a:pt x="466" y="126"/>
                  </a:cubicBezTo>
                  <a:cubicBezTo>
                    <a:pt x="464" y="126"/>
                    <a:pt x="465" y="124"/>
                    <a:pt x="464" y="123"/>
                  </a:cubicBezTo>
                  <a:cubicBezTo>
                    <a:pt x="461" y="123"/>
                    <a:pt x="460" y="125"/>
                    <a:pt x="457" y="124"/>
                  </a:cubicBezTo>
                  <a:cubicBezTo>
                    <a:pt x="457" y="126"/>
                    <a:pt x="457" y="127"/>
                    <a:pt x="459" y="127"/>
                  </a:cubicBezTo>
                  <a:cubicBezTo>
                    <a:pt x="453" y="131"/>
                    <a:pt x="457" y="123"/>
                    <a:pt x="457" y="120"/>
                  </a:cubicBezTo>
                  <a:close/>
                  <a:moveTo>
                    <a:pt x="452" y="102"/>
                  </a:moveTo>
                  <a:cubicBezTo>
                    <a:pt x="453" y="104"/>
                    <a:pt x="454" y="106"/>
                    <a:pt x="455" y="110"/>
                  </a:cubicBezTo>
                  <a:cubicBezTo>
                    <a:pt x="448" y="105"/>
                    <a:pt x="449" y="108"/>
                    <a:pt x="439" y="110"/>
                  </a:cubicBezTo>
                  <a:cubicBezTo>
                    <a:pt x="438" y="106"/>
                    <a:pt x="443" y="105"/>
                    <a:pt x="446" y="107"/>
                  </a:cubicBezTo>
                  <a:cubicBezTo>
                    <a:pt x="445" y="103"/>
                    <a:pt x="448" y="103"/>
                    <a:pt x="448" y="100"/>
                  </a:cubicBezTo>
                  <a:cubicBezTo>
                    <a:pt x="452" y="98"/>
                    <a:pt x="449" y="107"/>
                    <a:pt x="452" y="102"/>
                  </a:cubicBezTo>
                  <a:close/>
                  <a:moveTo>
                    <a:pt x="443" y="227"/>
                  </a:moveTo>
                  <a:cubicBezTo>
                    <a:pt x="446" y="232"/>
                    <a:pt x="436" y="234"/>
                    <a:pt x="433" y="236"/>
                  </a:cubicBezTo>
                  <a:cubicBezTo>
                    <a:pt x="431" y="236"/>
                    <a:pt x="432" y="233"/>
                    <a:pt x="432" y="231"/>
                  </a:cubicBezTo>
                  <a:cubicBezTo>
                    <a:pt x="437" y="231"/>
                    <a:pt x="441" y="230"/>
                    <a:pt x="443" y="227"/>
                  </a:cubicBezTo>
                  <a:close/>
                  <a:moveTo>
                    <a:pt x="444" y="124"/>
                  </a:moveTo>
                  <a:cubicBezTo>
                    <a:pt x="441" y="127"/>
                    <a:pt x="444" y="126"/>
                    <a:pt x="444" y="129"/>
                  </a:cubicBezTo>
                  <a:cubicBezTo>
                    <a:pt x="437" y="129"/>
                    <a:pt x="437" y="129"/>
                    <a:pt x="437" y="129"/>
                  </a:cubicBezTo>
                  <a:cubicBezTo>
                    <a:pt x="446" y="125"/>
                    <a:pt x="429" y="126"/>
                    <a:pt x="435" y="121"/>
                  </a:cubicBezTo>
                  <a:cubicBezTo>
                    <a:pt x="437" y="123"/>
                    <a:pt x="438" y="125"/>
                    <a:pt x="444" y="124"/>
                  </a:cubicBezTo>
                  <a:close/>
                  <a:moveTo>
                    <a:pt x="430" y="108"/>
                  </a:moveTo>
                  <a:cubicBezTo>
                    <a:pt x="436" y="106"/>
                    <a:pt x="428" y="102"/>
                    <a:pt x="437" y="102"/>
                  </a:cubicBezTo>
                  <a:cubicBezTo>
                    <a:pt x="437" y="106"/>
                    <a:pt x="434" y="107"/>
                    <a:pt x="435" y="112"/>
                  </a:cubicBezTo>
                  <a:cubicBezTo>
                    <a:pt x="428" y="111"/>
                    <a:pt x="430" y="115"/>
                    <a:pt x="424" y="115"/>
                  </a:cubicBezTo>
                  <a:cubicBezTo>
                    <a:pt x="429" y="112"/>
                    <a:pt x="418" y="103"/>
                    <a:pt x="430" y="103"/>
                  </a:cubicBezTo>
                  <a:cubicBezTo>
                    <a:pt x="433" y="106"/>
                    <a:pt x="429" y="105"/>
                    <a:pt x="430" y="108"/>
                  </a:cubicBezTo>
                  <a:close/>
                  <a:moveTo>
                    <a:pt x="425" y="203"/>
                  </a:moveTo>
                  <a:cubicBezTo>
                    <a:pt x="422" y="199"/>
                    <a:pt x="420" y="206"/>
                    <a:pt x="415" y="205"/>
                  </a:cubicBezTo>
                  <a:cubicBezTo>
                    <a:pt x="418" y="200"/>
                    <a:pt x="407" y="205"/>
                    <a:pt x="410" y="200"/>
                  </a:cubicBezTo>
                  <a:cubicBezTo>
                    <a:pt x="416" y="202"/>
                    <a:pt x="424" y="200"/>
                    <a:pt x="419" y="195"/>
                  </a:cubicBezTo>
                  <a:cubicBezTo>
                    <a:pt x="425" y="197"/>
                    <a:pt x="429" y="199"/>
                    <a:pt x="432" y="203"/>
                  </a:cubicBezTo>
                  <a:cubicBezTo>
                    <a:pt x="424" y="201"/>
                    <a:pt x="427" y="207"/>
                    <a:pt x="421" y="206"/>
                  </a:cubicBezTo>
                  <a:cubicBezTo>
                    <a:pt x="421" y="204"/>
                    <a:pt x="422" y="203"/>
                    <a:pt x="425" y="203"/>
                  </a:cubicBezTo>
                  <a:close/>
                  <a:moveTo>
                    <a:pt x="411" y="126"/>
                  </a:moveTo>
                  <a:cubicBezTo>
                    <a:pt x="413" y="125"/>
                    <a:pt x="411" y="122"/>
                    <a:pt x="415" y="120"/>
                  </a:cubicBezTo>
                  <a:cubicBezTo>
                    <a:pt x="419" y="123"/>
                    <a:pt x="420" y="118"/>
                    <a:pt x="426" y="119"/>
                  </a:cubicBezTo>
                  <a:cubicBezTo>
                    <a:pt x="426" y="120"/>
                    <a:pt x="427" y="121"/>
                    <a:pt x="429" y="121"/>
                  </a:cubicBezTo>
                  <a:cubicBezTo>
                    <a:pt x="426" y="126"/>
                    <a:pt x="413" y="123"/>
                    <a:pt x="413" y="130"/>
                  </a:cubicBezTo>
                  <a:cubicBezTo>
                    <a:pt x="407" y="129"/>
                    <a:pt x="401" y="128"/>
                    <a:pt x="394" y="127"/>
                  </a:cubicBezTo>
                  <a:cubicBezTo>
                    <a:pt x="394" y="125"/>
                    <a:pt x="405" y="125"/>
                    <a:pt x="396" y="125"/>
                  </a:cubicBezTo>
                  <a:cubicBezTo>
                    <a:pt x="399" y="120"/>
                    <a:pt x="409" y="121"/>
                    <a:pt x="411" y="126"/>
                  </a:cubicBezTo>
                  <a:close/>
                  <a:moveTo>
                    <a:pt x="426" y="217"/>
                  </a:moveTo>
                  <a:cubicBezTo>
                    <a:pt x="426" y="220"/>
                    <a:pt x="417" y="220"/>
                    <a:pt x="415" y="218"/>
                  </a:cubicBezTo>
                  <a:cubicBezTo>
                    <a:pt x="415" y="215"/>
                    <a:pt x="423" y="218"/>
                    <a:pt x="426" y="217"/>
                  </a:cubicBezTo>
                  <a:close/>
                  <a:moveTo>
                    <a:pt x="421" y="89"/>
                  </a:moveTo>
                  <a:cubicBezTo>
                    <a:pt x="420" y="92"/>
                    <a:pt x="414" y="91"/>
                    <a:pt x="409" y="91"/>
                  </a:cubicBezTo>
                  <a:cubicBezTo>
                    <a:pt x="410" y="86"/>
                    <a:pt x="416" y="88"/>
                    <a:pt x="421" y="89"/>
                  </a:cubicBezTo>
                  <a:close/>
                  <a:moveTo>
                    <a:pt x="420" y="108"/>
                  </a:moveTo>
                  <a:cubicBezTo>
                    <a:pt x="421" y="111"/>
                    <a:pt x="419" y="112"/>
                    <a:pt x="418" y="113"/>
                  </a:cubicBezTo>
                  <a:cubicBezTo>
                    <a:pt x="416" y="113"/>
                    <a:pt x="415" y="111"/>
                    <a:pt x="413" y="111"/>
                  </a:cubicBezTo>
                  <a:cubicBezTo>
                    <a:pt x="413" y="114"/>
                    <a:pt x="416" y="113"/>
                    <a:pt x="413" y="116"/>
                  </a:cubicBezTo>
                  <a:cubicBezTo>
                    <a:pt x="406" y="115"/>
                    <a:pt x="405" y="118"/>
                    <a:pt x="402" y="116"/>
                  </a:cubicBezTo>
                  <a:cubicBezTo>
                    <a:pt x="405" y="111"/>
                    <a:pt x="405" y="114"/>
                    <a:pt x="402" y="109"/>
                  </a:cubicBezTo>
                  <a:cubicBezTo>
                    <a:pt x="410" y="107"/>
                    <a:pt x="413" y="110"/>
                    <a:pt x="420" y="108"/>
                  </a:cubicBezTo>
                  <a:close/>
                  <a:moveTo>
                    <a:pt x="394" y="145"/>
                  </a:moveTo>
                  <a:cubicBezTo>
                    <a:pt x="389" y="144"/>
                    <a:pt x="390" y="148"/>
                    <a:pt x="387" y="148"/>
                  </a:cubicBezTo>
                  <a:cubicBezTo>
                    <a:pt x="386" y="151"/>
                    <a:pt x="393" y="148"/>
                    <a:pt x="396" y="149"/>
                  </a:cubicBezTo>
                  <a:cubicBezTo>
                    <a:pt x="397" y="154"/>
                    <a:pt x="386" y="151"/>
                    <a:pt x="385" y="150"/>
                  </a:cubicBezTo>
                  <a:cubicBezTo>
                    <a:pt x="388" y="145"/>
                    <a:pt x="384" y="145"/>
                    <a:pt x="377" y="146"/>
                  </a:cubicBezTo>
                  <a:cubicBezTo>
                    <a:pt x="377" y="142"/>
                    <a:pt x="383" y="143"/>
                    <a:pt x="381" y="137"/>
                  </a:cubicBezTo>
                  <a:cubicBezTo>
                    <a:pt x="383" y="140"/>
                    <a:pt x="392" y="145"/>
                    <a:pt x="392" y="137"/>
                  </a:cubicBezTo>
                  <a:cubicBezTo>
                    <a:pt x="399" y="146"/>
                    <a:pt x="398" y="132"/>
                    <a:pt x="403" y="142"/>
                  </a:cubicBezTo>
                  <a:cubicBezTo>
                    <a:pt x="405" y="141"/>
                    <a:pt x="407" y="140"/>
                    <a:pt x="407" y="138"/>
                  </a:cubicBezTo>
                  <a:cubicBezTo>
                    <a:pt x="410" y="139"/>
                    <a:pt x="413" y="140"/>
                    <a:pt x="412" y="144"/>
                  </a:cubicBezTo>
                  <a:cubicBezTo>
                    <a:pt x="409" y="141"/>
                    <a:pt x="402" y="144"/>
                    <a:pt x="407" y="147"/>
                  </a:cubicBezTo>
                  <a:cubicBezTo>
                    <a:pt x="406" y="146"/>
                    <a:pt x="398" y="146"/>
                    <a:pt x="394" y="145"/>
                  </a:cubicBezTo>
                  <a:close/>
                  <a:moveTo>
                    <a:pt x="410" y="158"/>
                  </a:moveTo>
                  <a:cubicBezTo>
                    <a:pt x="409" y="161"/>
                    <a:pt x="406" y="159"/>
                    <a:pt x="407" y="157"/>
                  </a:cubicBezTo>
                  <a:cubicBezTo>
                    <a:pt x="404" y="158"/>
                    <a:pt x="405" y="161"/>
                    <a:pt x="399" y="160"/>
                  </a:cubicBezTo>
                  <a:cubicBezTo>
                    <a:pt x="399" y="157"/>
                    <a:pt x="400" y="155"/>
                    <a:pt x="401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9" y="154"/>
                    <a:pt x="407" y="158"/>
                    <a:pt x="410" y="158"/>
                  </a:cubicBezTo>
                  <a:close/>
                  <a:moveTo>
                    <a:pt x="402" y="215"/>
                  </a:moveTo>
                  <a:cubicBezTo>
                    <a:pt x="401" y="217"/>
                    <a:pt x="400" y="219"/>
                    <a:pt x="400" y="222"/>
                  </a:cubicBezTo>
                  <a:cubicBezTo>
                    <a:pt x="396" y="222"/>
                    <a:pt x="395" y="221"/>
                    <a:pt x="393" y="220"/>
                  </a:cubicBezTo>
                  <a:cubicBezTo>
                    <a:pt x="395" y="217"/>
                    <a:pt x="400" y="219"/>
                    <a:pt x="397" y="214"/>
                  </a:cubicBezTo>
                  <a:cubicBezTo>
                    <a:pt x="398" y="215"/>
                    <a:pt x="400" y="215"/>
                    <a:pt x="402" y="215"/>
                  </a:cubicBezTo>
                  <a:close/>
                  <a:moveTo>
                    <a:pt x="402" y="117"/>
                  </a:moveTo>
                  <a:cubicBezTo>
                    <a:pt x="401" y="119"/>
                    <a:pt x="398" y="120"/>
                    <a:pt x="394" y="119"/>
                  </a:cubicBezTo>
                  <a:cubicBezTo>
                    <a:pt x="395" y="117"/>
                    <a:pt x="392" y="117"/>
                    <a:pt x="392" y="114"/>
                  </a:cubicBezTo>
                  <a:cubicBezTo>
                    <a:pt x="398" y="113"/>
                    <a:pt x="398" y="116"/>
                    <a:pt x="402" y="117"/>
                  </a:cubicBezTo>
                  <a:close/>
                  <a:moveTo>
                    <a:pt x="399" y="209"/>
                  </a:moveTo>
                  <a:cubicBezTo>
                    <a:pt x="394" y="214"/>
                    <a:pt x="380" y="210"/>
                    <a:pt x="380" y="206"/>
                  </a:cubicBezTo>
                  <a:cubicBezTo>
                    <a:pt x="388" y="205"/>
                    <a:pt x="391" y="207"/>
                    <a:pt x="393" y="210"/>
                  </a:cubicBezTo>
                  <a:cubicBezTo>
                    <a:pt x="395" y="209"/>
                    <a:pt x="396" y="209"/>
                    <a:pt x="399" y="209"/>
                  </a:cubicBezTo>
                  <a:close/>
                  <a:moveTo>
                    <a:pt x="396" y="108"/>
                  </a:moveTo>
                  <a:cubicBezTo>
                    <a:pt x="402" y="109"/>
                    <a:pt x="394" y="111"/>
                    <a:pt x="396" y="113"/>
                  </a:cubicBezTo>
                  <a:cubicBezTo>
                    <a:pt x="391" y="113"/>
                    <a:pt x="387" y="113"/>
                    <a:pt x="387" y="109"/>
                  </a:cubicBezTo>
                  <a:cubicBezTo>
                    <a:pt x="390" y="109"/>
                    <a:pt x="390" y="110"/>
                    <a:pt x="393" y="110"/>
                  </a:cubicBezTo>
                  <a:cubicBezTo>
                    <a:pt x="394" y="110"/>
                    <a:pt x="396" y="109"/>
                    <a:pt x="396" y="108"/>
                  </a:cubicBezTo>
                  <a:close/>
                  <a:moveTo>
                    <a:pt x="396" y="160"/>
                  </a:moveTo>
                  <a:cubicBezTo>
                    <a:pt x="390" y="158"/>
                    <a:pt x="390" y="156"/>
                    <a:pt x="394" y="153"/>
                  </a:cubicBezTo>
                  <a:cubicBezTo>
                    <a:pt x="399" y="153"/>
                    <a:pt x="398" y="158"/>
                    <a:pt x="396" y="160"/>
                  </a:cubicBezTo>
                  <a:close/>
                  <a:moveTo>
                    <a:pt x="393" y="236"/>
                  </a:moveTo>
                  <a:cubicBezTo>
                    <a:pt x="382" y="236"/>
                    <a:pt x="393" y="242"/>
                    <a:pt x="394" y="247"/>
                  </a:cubicBezTo>
                  <a:cubicBezTo>
                    <a:pt x="388" y="246"/>
                    <a:pt x="382" y="244"/>
                    <a:pt x="374" y="243"/>
                  </a:cubicBezTo>
                  <a:cubicBezTo>
                    <a:pt x="372" y="244"/>
                    <a:pt x="372" y="247"/>
                    <a:pt x="374" y="247"/>
                  </a:cubicBezTo>
                  <a:cubicBezTo>
                    <a:pt x="374" y="249"/>
                    <a:pt x="369" y="247"/>
                    <a:pt x="369" y="250"/>
                  </a:cubicBezTo>
                  <a:cubicBezTo>
                    <a:pt x="368" y="247"/>
                    <a:pt x="361" y="240"/>
                    <a:pt x="361" y="248"/>
                  </a:cubicBezTo>
                  <a:cubicBezTo>
                    <a:pt x="354" y="246"/>
                    <a:pt x="362" y="246"/>
                    <a:pt x="361" y="242"/>
                  </a:cubicBezTo>
                  <a:cubicBezTo>
                    <a:pt x="361" y="239"/>
                    <a:pt x="356" y="244"/>
                    <a:pt x="354" y="240"/>
                  </a:cubicBezTo>
                  <a:cubicBezTo>
                    <a:pt x="353" y="243"/>
                    <a:pt x="355" y="243"/>
                    <a:pt x="358" y="243"/>
                  </a:cubicBezTo>
                  <a:cubicBezTo>
                    <a:pt x="356" y="245"/>
                    <a:pt x="352" y="245"/>
                    <a:pt x="348" y="245"/>
                  </a:cubicBezTo>
                  <a:cubicBezTo>
                    <a:pt x="349" y="238"/>
                    <a:pt x="360" y="237"/>
                    <a:pt x="369" y="235"/>
                  </a:cubicBezTo>
                  <a:cubicBezTo>
                    <a:pt x="368" y="234"/>
                    <a:pt x="367" y="233"/>
                    <a:pt x="367" y="232"/>
                  </a:cubicBezTo>
                  <a:cubicBezTo>
                    <a:pt x="365" y="230"/>
                    <a:pt x="360" y="229"/>
                    <a:pt x="358" y="227"/>
                  </a:cubicBezTo>
                  <a:cubicBezTo>
                    <a:pt x="365" y="223"/>
                    <a:pt x="372" y="230"/>
                    <a:pt x="371" y="237"/>
                  </a:cubicBezTo>
                  <a:cubicBezTo>
                    <a:pt x="369" y="238"/>
                    <a:pt x="366" y="238"/>
                    <a:pt x="363" y="238"/>
                  </a:cubicBezTo>
                  <a:cubicBezTo>
                    <a:pt x="364" y="240"/>
                    <a:pt x="366" y="240"/>
                    <a:pt x="367" y="242"/>
                  </a:cubicBezTo>
                  <a:cubicBezTo>
                    <a:pt x="369" y="237"/>
                    <a:pt x="379" y="239"/>
                    <a:pt x="385" y="237"/>
                  </a:cubicBezTo>
                  <a:cubicBezTo>
                    <a:pt x="384" y="236"/>
                    <a:pt x="381" y="236"/>
                    <a:pt x="382" y="233"/>
                  </a:cubicBezTo>
                  <a:cubicBezTo>
                    <a:pt x="380" y="233"/>
                    <a:pt x="380" y="235"/>
                    <a:pt x="380" y="237"/>
                  </a:cubicBezTo>
                  <a:cubicBezTo>
                    <a:pt x="376" y="237"/>
                    <a:pt x="375" y="236"/>
                    <a:pt x="372" y="235"/>
                  </a:cubicBezTo>
                  <a:cubicBezTo>
                    <a:pt x="376" y="239"/>
                    <a:pt x="379" y="227"/>
                    <a:pt x="372" y="232"/>
                  </a:cubicBezTo>
                  <a:cubicBezTo>
                    <a:pt x="380" y="226"/>
                    <a:pt x="385" y="231"/>
                    <a:pt x="393" y="236"/>
                  </a:cubicBezTo>
                  <a:close/>
                  <a:moveTo>
                    <a:pt x="393" y="216"/>
                  </a:moveTo>
                  <a:cubicBezTo>
                    <a:pt x="392" y="217"/>
                    <a:pt x="391" y="218"/>
                    <a:pt x="391" y="220"/>
                  </a:cubicBezTo>
                  <a:cubicBezTo>
                    <a:pt x="386" y="221"/>
                    <a:pt x="386" y="217"/>
                    <a:pt x="386" y="215"/>
                  </a:cubicBezTo>
                  <a:cubicBezTo>
                    <a:pt x="389" y="214"/>
                    <a:pt x="390" y="216"/>
                    <a:pt x="393" y="216"/>
                  </a:cubicBezTo>
                  <a:close/>
                  <a:moveTo>
                    <a:pt x="390" y="272"/>
                  </a:moveTo>
                  <a:cubicBezTo>
                    <a:pt x="391" y="274"/>
                    <a:pt x="383" y="276"/>
                    <a:pt x="385" y="272"/>
                  </a:cubicBezTo>
                  <a:cubicBezTo>
                    <a:pt x="383" y="272"/>
                    <a:pt x="383" y="273"/>
                    <a:pt x="381" y="273"/>
                  </a:cubicBezTo>
                  <a:cubicBezTo>
                    <a:pt x="380" y="277"/>
                    <a:pt x="386" y="277"/>
                    <a:pt x="388" y="278"/>
                  </a:cubicBezTo>
                  <a:cubicBezTo>
                    <a:pt x="386" y="282"/>
                    <a:pt x="381" y="277"/>
                    <a:pt x="376" y="278"/>
                  </a:cubicBezTo>
                  <a:cubicBezTo>
                    <a:pt x="379" y="271"/>
                    <a:pt x="369" y="275"/>
                    <a:pt x="368" y="273"/>
                  </a:cubicBezTo>
                  <a:cubicBezTo>
                    <a:pt x="369" y="267"/>
                    <a:pt x="386" y="271"/>
                    <a:pt x="390" y="272"/>
                  </a:cubicBezTo>
                  <a:close/>
                  <a:moveTo>
                    <a:pt x="385" y="119"/>
                  </a:moveTo>
                  <a:cubicBezTo>
                    <a:pt x="386" y="124"/>
                    <a:pt x="376" y="123"/>
                    <a:pt x="376" y="127"/>
                  </a:cubicBezTo>
                  <a:cubicBezTo>
                    <a:pt x="368" y="126"/>
                    <a:pt x="370" y="126"/>
                    <a:pt x="363" y="125"/>
                  </a:cubicBezTo>
                  <a:cubicBezTo>
                    <a:pt x="365" y="121"/>
                    <a:pt x="368" y="125"/>
                    <a:pt x="374" y="124"/>
                  </a:cubicBezTo>
                  <a:cubicBezTo>
                    <a:pt x="375" y="121"/>
                    <a:pt x="370" y="122"/>
                    <a:pt x="368" y="120"/>
                  </a:cubicBezTo>
                  <a:cubicBezTo>
                    <a:pt x="374" y="118"/>
                    <a:pt x="380" y="120"/>
                    <a:pt x="385" y="119"/>
                  </a:cubicBezTo>
                  <a:close/>
                  <a:moveTo>
                    <a:pt x="387" y="114"/>
                  </a:moveTo>
                  <a:cubicBezTo>
                    <a:pt x="395" y="118"/>
                    <a:pt x="387" y="125"/>
                    <a:pt x="390" y="131"/>
                  </a:cubicBezTo>
                  <a:cubicBezTo>
                    <a:pt x="389" y="131"/>
                    <a:pt x="389" y="129"/>
                    <a:pt x="389" y="128"/>
                  </a:cubicBezTo>
                  <a:cubicBezTo>
                    <a:pt x="385" y="128"/>
                    <a:pt x="385" y="130"/>
                    <a:pt x="381" y="130"/>
                  </a:cubicBezTo>
                  <a:cubicBezTo>
                    <a:pt x="382" y="128"/>
                    <a:pt x="383" y="127"/>
                    <a:pt x="381" y="127"/>
                  </a:cubicBezTo>
                  <a:cubicBezTo>
                    <a:pt x="390" y="125"/>
                    <a:pt x="384" y="119"/>
                    <a:pt x="387" y="114"/>
                  </a:cubicBezTo>
                  <a:close/>
                  <a:moveTo>
                    <a:pt x="389" y="201"/>
                  </a:moveTo>
                  <a:cubicBezTo>
                    <a:pt x="389" y="205"/>
                    <a:pt x="380" y="203"/>
                    <a:pt x="382" y="198"/>
                  </a:cubicBezTo>
                  <a:cubicBezTo>
                    <a:pt x="385" y="199"/>
                    <a:pt x="387" y="200"/>
                    <a:pt x="389" y="201"/>
                  </a:cubicBezTo>
                  <a:close/>
                  <a:moveTo>
                    <a:pt x="383" y="163"/>
                  </a:moveTo>
                  <a:cubicBezTo>
                    <a:pt x="383" y="167"/>
                    <a:pt x="380" y="167"/>
                    <a:pt x="375" y="167"/>
                  </a:cubicBezTo>
                  <a:cubicBezTo>
                    <a:pt x="375" y="164"/>
                    <a:pt x="378" y="163"/>
                    <a:pt x="383" y="163"/>
                  </a:cubicBezTo>
                  <a:close/>
                  <a:moveTo>
                    <a:pt x="376" y="117"/>
                  </a:moveTo>
                  <a:cubicBezTo>
                    <a:pt x="368" y="113"/>
                    <a:pt x="367" y="121"/>
                    <a:pt x="357" y="120"/>
                  </a:cubicBezTo>
                  <a:cubicBezTo>
                    <a:pt x="357" y="118"/>
                    <a:pt x="356" y="117"/>
                    <a:pt x="354" y="116"/>
                  </a:cubicBezTo>
                  <a:cubicBezTo>
                    <a:pt x="358" y="114"/>
                    <a:pt x="357" y="114"/>
                    <a:pt x="356" y="110"/>
                  </a:cubicBezTo>
                  <a:cubicBezTo>
                    <a:pt x="360" y="109"/>
                    <a:pt x="366" y="106"/>
                    <a:pt x="369" y="110"/>
                  </a:cubicBezTo>
                  <a:cubicBezTo>
                    <a:pt x="371" y="110"/>
                    <a:pt x="371" y="106"/>
                    <a:pt x="369" y="106"/>
                  </a:cubicBezTo>
                  <a:cubicBezTo>
                    <a:pt x="375" y="102"/>
                    <a:pt x="381" y="109"/>
                    <a:pt x="381" y="113"/>
                  </a:cubicBezTo>
                  <a:cubicBezTo>
                    <a:pt x="372" y="112"/>
                    <a:pt x="375" y="110"/>
                    <a:pt x="376" y="117"/>
                  </a:cubicBezTo>
                  <a:close/>
                  <a:moveTo>
                    <a:pt x="381" y="157"/>
                  </a:moveTo>
                  <a:cubicBezTo>
                    <a:pt x="379" y="160"/>
                    <a:pt x="368" y="161"/>
                    <a:pt x="366" y="160"/>
                  </a:cubicBezTo>
                  <a:cubicBezTo>
                    <a:pt x="369" y="158"/>
                    <a:pt x="373" y="156"/>
                    <a:pt x="381" y="157"/>
                  </a:cubicBezTo>
                  <a:close/>
                  <a:moveTo>
                    <a:pt x="378" y="210"/>
                  </a:moveTo>
                  <a:cubicBezTo>
                    <a:pt x="371" y="215"/>
                    <a:pt x="369" y="208"/>
                    <a:pt x="365" y="203"/>
                  </a:cubicBezTo>
                  <a:cubicBezTo>
                    <a:pt x="372" y="204"/>
                    <a:pt x="372" y="209"/>
                    <a:pt x="378" y="210"/>
                  </a:cubicBezTo>
                  <a:close/>
                  <a:moveTo>
                    <a:pt x="370" y="144"/>
                  </a:moveTo>
                  <a:cubicBezTo>
                    <a:pt x="375" y="148"/>
                    <a:pt x="362" y="149"/>
                    <a:pt x="357" y="147"/>
                  </a:cubicBezTo>
                  <a:cubicBezTo>
                    <a:pt x="360" y="144"/>
                    <a:pt x="361" y="145"/>
                    <a:pt x="359" y="141"/>
                  </a:cubicBezTo>
                  <a:cubicBezTo>
                    <a:pt x="363" y="141"/>
                    <a:pt x="368" y="147"/>
                    <a:pt x="370" y="144"/>
                  </a:cubicBezTo>
                  <a:close/>
                  <a:moveTo>
                    <a:pt x="361" y="103"/>
                  </a:moveTo>
                  <a:cubicBezTo>
                    <a:pt x="361" y="101"/>
                    <a:pt x="353" y="103"/>
                    <a:pt x="352" y="101"/>
                  </a:cubicBezTo>
                  <a:cubicBezTo>
                    <a:pt x="353" y="96"/>
                    <a:pt x="359" y="101"/>
                    <a:pt x="367" y="100"/>
                  </a:cubicBezTo>
                  <a:cubicBezTo>
                    <a:pt x="363" y="101"/>
                    <a:pt x="361" y="104"/>
                    <a:pt x="359" y="107"/>
                  </a:cubicBezTo>
                  <a:cubicBezTo>
                    <a:pt x="355" y="107"/>
                    <a:pt x="359" y="103"/>
                    <a:pt x="361" y="103"/>
                  </a:cubicBezTo>
                  <a:close/>
                  <a:moveTo>
                    <a:pt x="361" y="133"/>
                  </a:moveTo>
                  <a:cubicBezTo>
                    <a:pt x="356" y="132"/>
                    <a:pt x="353" y="130"/>
                    <a:pt x="352" y="127"/>
                  </a:cubicBezTo>
                  <a:cubicBezTo>
                    <a:pt x="356" y="124"/>
                    <a:pt x="362" y="128"/>
                    <a:pt x="361" y="133"/>
                  </a:cubicBezTo>
                  <a:close/>
                  <a:moveTo>
                    <a:pt x="353" y="156"/>
                  </a:moveTo>
                  <a:cubicBezTo>
                    <a:pt x="353" y="160"/>
                    <a:pt x="353" y="160"/>
                    <a:pt x="353" y="160"/>
                  </a:cubicBezTo>
                  <a:cubicBezTo>
                    <a:pt x="347" y="159"/>
                    <a:pt x="342" y="164"/>
                    <a:pt x="338" y="160"/>
                  </a:cubicBezTo>
                  <a:cubicBezTo>
                    <a:pt x="340" y="157"/>
                    <a:pt x="344" y="156"/>
                    <a:pt x="353" y="156"/>
                  </a:cubicBezTo>
                  <a:close/>
                  <a:moveTo>
                    <a:pt x="352" y="106"/>
                  </a:moveTo>
                  <a:cubicBezTo>
                    <a:pt x="348" y="107"/>
                    <a:pt x="353" y="114"/>
                    <a:pt x="346" y="112"/>
                  </a:cubicBezTo>
                  <a:cubicBezTo>
                    <a:pt x="346" y="109"/>
                    <a:pt x="346" y="105"/>
                    <a:pt x="352" y="106"/>
                  </a:cubicBezTo>
                  <a:close/>
                  <a:moveTo>
                    <a:pt x="339" y="106"/>
                  </a:moveTo>
                  <a:cubicBezTo>
                    <a:pt x="341" y="102"/>
                    <a:pt x="336" y="102"/>
                    <a:pt x="337" y="99"/>
                  </a:cubicBezTo>
                  <a:cubicBezTo>
                    <a:pt x="344" y="99"/>
                    <a:pt x="348" y="106"/>
                    <a:pt x="339" y="106"/>
                  </a:cubicBezTo>
                  <a:close/>
                  <a:moveTo>
                    <a:pt x="342" y="147"/>
                  </a:moveTo>
                  <a:cubicBezTo>
                    <a:pt x="333" y="146"/>
                    <a:pt x="334" y="152"/>
                    <a:pt x="325" y="155"/>
                  </a:cubicBezTo>
                  <a:cubicBezTo>
                    <a:pt x="323" y="151"/>
                    <a:pt x="333" y="146"/>
                    <a:pt x="337" y="143"/>
                  </a:cubicBezTo>
                  <a:cubicBezTo>
                    <a:pt x="341" y="143"/>
                    <a:pt x="339" y="147"/>
                    <a:pt x="342" y="147"/>
                  </a:cubicBezTo>
                  <a:close/>
                  <a:moveTo>
                    <a:pt x="314" y="211"/>
                  </a:moveTo>
                  <a:cubicBezTo>
                    <a:pt x="314" y="213"/>
                    <a:pt x="311" y="212"/>
                    <a:pt x="310" y="213"/>
                  </a:cubicBezTo>
                  <a:cubicBezTo>
                    <a:pt x="311" y="214"/>
                    <a:pt x="314" y="215"/>
                    <a:pt x="317" y="215"/>
                  </a:cubicBezTo>
                  <a:cubicBezTo>
                    <a:pt x="316" y="217"/>
                    <a:pt x="313" y="218"/>
                    <a:pt x="310" y="218"/>
                  </a:cubicBezTo>
                  <a:cubicBezTo>
                    <a:pt x="311" y="220"/>
                    <a:pt x="319" y="218"/>
                    <a:pt x="317" y="223"/>
                  </a:cubicBezTo>
                  <a:cubicBezTo>
                    <a:pt x="319" y="221"/>
                    <a:pt x="326" y="216"/>
                    <a:pt x="323" y="214"/>
                  </a:cubicBezTo>
                  <a:cubicBezTo>
                    <a:pt x="331" y="210"/>
                    <a:pt x="327" y="225"/>
                    <a:pt x="338" y="223"/>
                  </a:cubicBezTo>
                  <a:cubicBezTo>
                    <a:pt x="338" y="226"/>
                    <a:pt x="336" y="227"/>
                    <a:pt x="336" y="228"/>
                  </a:cubicBezTo>
                  <a:cubicBezTo>
                    <a:pt x="331" y="229"/>
                    <a:pt x="327" y="222"/>
                    <a:pt x="326" y="228"/>
                  </a:cubicBezTo>
                  <a:cubicBezTo>
                    <a:pt x="320" y="225"/>
                    <a:pt x="315" y="228"/>
                    <a:pt x="310" y="224"/>
                  </a:cubicBezTo>
                  <a:cubicBezTo>
                    <a:pt x="308" y="224"/>
                    <a:pt x="308" y="227"/>
                    <a:pt x="308" y="228"/>
                  </a:cubicBezTo>
                  <a:cubicBezTo>
                    <a:pt x="302" y="222"/>
                    <a:pt x="281" y="232"/>
                    <a:pt x="277" y="224"/>
                  </a:cubicBezTo>
                  <a:cubicBezTo>
                    <a:pt x="275" y="229"/>
                    <a:pt x="267" y="225"/>
                    <a:pt x="267" y="229"/>
                  </a:cubicBezTo>
                  <a:cubicBezTo>
                    <a:pt x="258" y="224"/>
                    <a:pt x="249" y="230"/>
                    <a:pt x="236" y="227"/>
                  </a:cubicBezTo>
                  <a:cubicBezTo>
                    <a:pt x="236" y="226"/>
                    <a:pt x="238" y="226"/>
                    <a:pt x="238" y="224"/>
                  </a:cubicBezTo>
                  <a:cubicBezTo>
                    <a:pt x="239" y="225"/>
                    <a:pt x="240" y="224"/>
                    <a:pt x="240" y="223"/>
                  </a:cubicBezTo>
                  <a:cubicBezTo>
                    <a:pt x="245" y="229"/>
                    <a:pt x="250" y="221"/>
                    <a:pt x="256" y="221"/>
                  </a:cubicBezTo>
                  <a:cubicBezTo>
                    <a:pt x="260" y="225"/>
                    <a:pt x="277" y="224"/>
                    <a:pt x="282" y="220"/>
                  </a:cubicBezTo>
                  <a:cubicBezTo>
                    <a:pt x="278" y="220"/>
                    <a:pt x="267" y="221"/>
                    <a:pt x="266" y="213"/>
                  </a:cubicBezTo>
                  <a:cubicBezTo>
                    <a:pt x="269" y="213"/>
                    <a:pt x="270" y="215"/>
                    <a:pt x="273" y="215"/>
                  </a:cubicBezTo>
                  <a:cubicBezTo>
                    <a:pt x="272" y="213"/>
                    <a:pt x="267" y="213"/>
                    <a:pt x="269" y="209"/>
                  </a:cubicBezTo>
                  <a:cubicBezTo>
                    <a:pt x="278" y="209"/>
                    <a:pt x="276" y="216"/>
                    <a:pt x="282" y="217"/>
                  </a:cubicBezTo>
                  <a:cubicBezTo>
                    <a:pt x="284" y="214"/>
                    <a:pt x="288" y="212"/>
                    <a:pt x="288" y="208"/>
                  </a:cubicBezTo>
                  <a:cubicBezTo>
                    <a:pt x="293" y="207"/>
                    <a:pt x="297" y="213"/>
                    <a:pt x="290" y="212"/>
                  </a:cubicBezTo>
                  <a:cubicBezTo>
                    <a:pt x="289" y="215"/>
                    <a:pt x="300" y="215"/>
                    <a:pt x="297" y="211"/>
                  </a:cubicBezTo>
                  <a:cubicBezTo>
                    <a:pt x="300" y="215"/>
                    <a:pt x="299" y="214"/>
                    <a:pt x="304" y="215"/>
                  </a:cubicBezTo>
                  <a:cubicBezTo>
                    <a:pt x="307" y="214"/>
                    <a:pt x="308" y="211"/>
                    <a:pt x="314" y="211"/>
                  </a:cubicBezTo>
                  <a:close/>
                  <a:moveTo>
                    <a:pt x="323" y="210"/>
                  </a:moveTo>
                  <a:cubicBezTo>
                    <a:pt x="323" y="208"/>
                    <a:pt x="318" y="208"/>
                    <a:pt x="319" y="205"/>
                  </a:cubicBezTo>
                  <a:cubicBezTo>
                    <a:pt x="323" y="204"/>
                    <a:pt x="324" y="206"/>
                    <a:pt x="327" y="206"/>
                  </a:cubicBezTo>
                  <a:cubicBezTo>
                    <a:pt x="327" y="210"/>
                    <a:pt x="324" y="210"/>
                    <a:pt x="321" y="211"/>
                  </a:cubicBezTo>
                  <a:cubicBezTo>
                    <a:pt x="318" y="211"/>
                    <a:pt x="321" y="210"/>
                    <a:pt x="323" y="210"/>
                  </a:cubicBezTo>
                  <a:close/>
                  <a:moveTo>
                    <a:pt x="326" y="277"/>
                  </a:moveTo>
                  <a:cubicBezTo>
                    <a:pt x="321" y="285"/>
                    <a:pt x="317" y="273"/>
                    <a:pt x="315" y="271"/>
                  </a:cubicBezTo>
                  <a:cubicBezTo>
                    <a:pt x="325" y="269"/>
                    <a:pt x="316" y="279"/>
                    <a:pt x="326" y="277"/>
                  </a:cubicBezTo>
                  <a:close/>
                  <a:moveTo>
                    <a:pt x="326" y="146"/>
                  </a:moveTo>
                  <a:cubicBezTo>
                    <a:pt x="322" y="146"/>
                    <a:pt x="322" y="144"/>
                    <a:pt x="324" y="144"/>
                  </a:cubicBezTo>
                  <a:cubicBezTo>
                    <a:pt x="322" y="140"/>
                    <a:pt x="317" y="146"/>
                    <a:pt x="315" y="143"/>
                  </a:cubicBezTo>
                  <a:cubicBezTo>
                    <a:pt x="316" y="141"/>
                    <a:pt x="319" y="140"/>
                    <a:pt x="324" y="140"/>
                  </a:cubicBezTo>
                  <a:cubicBezTo>
                    <a:pt x="324" y="143"/>
                    <a:pt x="326" y="143"/>
                    <a:pt x="326" y="146"/>
                  </a:cubicBezTo>
                  <a:close/>
                  <a:moveTo>
                    <a:pt x="295" y="269"/>
                  </a:moveTo>
                  <a:cubicBezTo>
                    <a:pt x="294" y="273"/>
                    <a:pt x="284" y="279"/>
                    <a:pt x="283" y="272"/>
                  </a:cubicBezTo>
                  <a:cubicBezTo>
                    <a:pt x="291" y="273"/>
                    <a:pt x="287" y="267"/>
                    <a:pt x="295" y="269"/>
                  </a:cubicBezTo>
                  <a:close/>
                  <a:moveTo>
                    <a:pt x="137" y="205"/>
                  </a:moveTo>
                  <a:cubicBezTo>
                    <a:pt x="136" y="209"/>
                    <a:pt x="129" y="207"/>
                    <a:pt x="126" y="206"/>
                  </a:cubicBezTo>
                  <a:cubicBezTo>
                    <a:pt x="126" y="203"/>
                    <a:pt x="133" y="205"/>
                    <a:pt x="137" y="20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2" name="Freeform 3276"/>
            <p:cNvSpPr>
              <a:spLocks/>
            </p:cNvSpPr>
            <p:nvPr/>
          </p:nvSpPr>
          <p:spPr bwMode="auto">
            <a:xfrm>
              <a:off x="5022850" y="-361950"/>
              <a:ext cx="60325" cy="55563"/>
            </a:xfrm>
            <a:custGeom>
              <a:avLst/>
              <a:gdLst>
                <a:gd name="T0" fmla="*/ 16 w 16"/>
                <a:gd name="T1" fmla="*/ 8 h 15"/>
                <a:gd name="T2" fmla="*/ 16 w 16"/>
                <a:gd name="T3" fmla="*/ 13 h 15"/>
                <a:gd name="T4" fmla="*/ 7 w 16"/>
                <a:gd name="T5" fmla="*/ 14 h 15"/>
                <a:gd name="T6" fmla="*/ 0 w 16"/>
                <a:gd name="T7" fmla="*/ 1 h 15"/>
                <a:gd name="T8" fmla="*/ 12 w 16"/>
                <a:gd name="T9" fmla="*/ 5 h 15"/>
                <a:gd name="T10" fmla="*/ 9 w 16"/>
                <a:gd name="T11" fmla="*/ 12 h 15"/>
                <a:gd name="T12" fmla="*/ 16 w 16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5">
                  <a:moveTo>
                    <a:pt x="16" y="8"/>
                  </a:moveTo>
                  <a:cubicBezTo>
                    <a:pt x="16" y="10"/>
                    <a:pt x="16" y="11"/>
                    <a:pt x="16" y="13"/>
                  </a:cubicBezTo>
                  <a:cubicBezTo>
                    <a:pt x="12" y="12"/>
                    <a:pt x="12" y="15"/>
                    <a:pt x="7" y="14"/>
                  </a:cubicBezTo>
                  <a:cubicBezTo>
                    <a:pt x="3" y="11"/>
                    <a:pt x="4" y="4"/>
                    <a:pt x="0" y="1"/>
                  </a:cubicBezTo>
                  <a:cubicBezTo>
                    <a:pt x="0" y="0"/>
                    <a:pt x="10" y="3"/>
                    <a:pt x="12" y="5"/>
                  </a:cubicBezTo>
                  <a:cubicBezTo>
                    <a:pt x="14" y="9"/>
                    <a:pt x="6" y="7"/>
                    <a:pt x="9" y="12"/>
                  </a:cubicBezTo>
                  <a:cubicBezTo>
                    <a:pt x="16" y="14"/>
                    <a:pt x="9" y="6"/>
                    <a:pt x="16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3" name="Freeform 3277"/>
            <p:cNvSpPr>
              <a:spLocks/>
            </p:cNvSpPr>
            <p:nvPr/>
          </p:nvSpPr>
          <p:spPr bwMode="auto">
            <a:xfrm>
              <a:off x="11282362" y="-581025"/>
              <a:ext cx="52388" cy="30163"/>
            </a:xfrm>
            <a:custGeom>
              <a:avLst/>
              <a:gdLst>
                <a:gd name="T0" fmla="*/ 13 w 14"/>
                <a:gd name="T1" fmla="*/ 5 h 8"/>
                <a:gd name="T2" fmla="*/ 11 w 14"/>
                <a:gd name="T3" fmla="*/ 7 h 8"/>
                <a:gd name="T4" fmla="*/ 0 w 14"/>
                <a:gd name="T5" fmla="*/ 1 h 8"/>
                <a:gd name="T6" fmla="*/ 14 w 14"/>
                <a:gd name="T7" fmla="*/ 0 h 8"/>
                <a:gd name="T8" fmla="*/ 10 w 14"/>
                <a:gd name="T9" fmla="*/ 3 h 8"/>
                <a:gd name="T10" fmla="*/ 13 w 14"/>
                <a:gd name="T1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8">
                  <a:moveTo>
                    <a:pt x="13" y="5"/>
                  </a:moveTo>
                  <a:cubicBezTo>
                    <a:pt x="13" y="6"/>
                    <a:pt x="12" y="6"/>
                    <a:pt x="11" y="7"/>
                  </a:cubicBezTo>
                  <a:cubicBezTo>
                    <a:pt x="13" y="5"/>
                    <a:pt x="1" y="8"/>
                    <a:pt x="0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1"/>
                    <a:pt x="11" y="2"/>
                    <a:pt x="10" y="3"/>
                  </a:cubicBezTo>
                  <a:cubicBezTo>
                    <a:pt x="9" y="4"/>
                    <a:pt x="9" y="5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4" name="Freeform 3278"/>
            <p:cNvSpPr>
              <a:spLocks/>
            </p:cNvSpPr>
            <p:nvPr/>
          </p:nvSpPr>
          <p:spPr bwMode="auto">
            <a:xfrm>
              <a:off x="9177337" y="-804863"/>
              <a:ext cx="49213" cy="28575"/>
            </a:xfrm>
            <a:custGeom>
              <a:avLst/>
              <a:gdLst>
                <a:gd name="T0" fmla="*/ 7 w 13"/>
                <a:gd name="T1" fmla="*/ 4 h 8"/>
                <a:gd name="T2" fmla="*/ 3 w 13"/>
                <a:gd name="T3" fmla="*/ 0 h 8"/>
                <a:gd name="T4" fmla="*/ 12 w 13"/>
                <a:gd name="T5" fmla="*/ 1 h 8"/>
                <a:gd name="T6" fmla="*/ 7 w 13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7" y="4"/>
                  </a:moveTo>
                  <a:cubicBezTo>
                    <a:pt x="5" y="3"/>
                    <a:pt x="2" y="3"/>
                    <a:pt x="3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5"/>
                    <a:pt x="0" y="8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5" name="Freeform 3279"/>
            <p:cNvSpPr>
              <a:spLocks/>
            </p:cNvSpPr>
            <p:nvPr/>
          </p:nvSpPr>
          <p:spPr bwMode="auto">
            <a:xfrm>
              <a:off x="8359775" y="-823913"/>
              <a:ext cx="77788" cy="30163"/>
            </a:xfrm>
            <a:custGeom>
              <a:avLst/>
              <a:gdLst>
                <a:gd name="T0" fmla="*/ 21 w 21"/>
                <a:gd name="T1" fmla="*/ 3 h 8"/>
                <a:gd name="T2" fmla="*/ 1 w 21"/>
                <a:gd name="T3" fmla="*/ 4 h 8"/>
                <a:gd name="T4" fmla="*/ 21 w 21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8">
                  <a:moveTo>
                    <a:pt x="21" y="3"/>
                  </a:moveTo>
                  <a:cubicBezTo>
                    <a:pt x="18" y="5"/>
                    <a:pt x="6" y="8"/>
                    <a:pt x="1" y="4"/>
                  </a:cubicBezTo>
                  <a:cubicBezTo>
                    <a:pt x="0" y="4"/>
                    <a:pt x="18" y="0"/>
                    <a:pt x="2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6" name="Freeform 3280"/>
            <p:cNvSpPr>
              <a:spLocks/>
            </p:cNvSpPr>
            <p:nvPr/>
          </p:nvSpPr>
          <p:spPr bwMode="auto">
            <a:xfrm>
              <a:off x="8145462" y="-801688"/>
              <a:ext cx="90488" cy="44450"/>
            </a:xfrm>
            <a:custGeom>
              <a:avLst/>
              <a:gdLst>
                <a:gd name="T0" fmla="*/ 9 w 24"/>
                <a:gd name="T1" fmla="*/ 7 h 12"/>
                <a:gd name="T2" fmla="*/ 0 w 24"/>
                <a:gd name="T3" fmla="*/ 5 h 12"/>
                <a:gd name="T4" fmla="*/ 18 w 24"/>
                <a:gd name="T5" fmla="*/ 1 h 12"/>
                <a:gd name="T6" fmla="*/ 3 w 24"/>
                <a:gd name="T7" fmla="*/ 5 h 12"/>
                <a:gd name="T8" fmla="*/ 9 w 24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9" y="7"/>
                  </a:moveTo>
                  <a:cubicBezTo>
                    <a:pt x="6" y="12"/>
                    <a:pt x="3" y="6"/>
                    <a:pt x="0" y="5"/>
                  </a:cubicBezTo>
                  <a:cubicBezTo>
                    <a:pt x="1" y="0"/>
                    <a:pt x="15" y="5"/>
                    <a:pt x="18" y="1"/>
                  </a:cubicBezTo>
                  <a:cubicBezTo>
                    <a:pt x="24" y="5"/>
                    <a:pt x="7" y="4"/>
                    <a:pt x="3" y="5"/>
                  </a:cubicBezTo>
                  <a:cubicBezTo>
                    <a:pt x="4" y="7"/>
                    <a:pt x="7" y="6"/>
                    <a:pt x="9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7" name="Freeform 3281"/>
            <p:cNvSpPr>
              <a:spLocks/>
            </p:cNvSpPr>
            <p:nvPr/>
          </p:nvSpPr>
          <p:spPr bwMode="auto">
            <a:xfrm>
              <a:off x="7680325" y="-782638"/>
              <a:ext cx="96838" cy="41275"/>
            </a:xfrm>
            <a:custGeom>
              <a:avLst/>
              <a:gdLst>
                <a:gd name="T0" fmla="*/ 22 w 26"/>
                <a:gd name="T1" fmla="*/ 2 h 11"/>
                <a:gd name="T2" fmla="*/ 14 w 26"/>
                <a:gd name="T3" fmla="*/ 6 h 11"/>
                <a:gd name="T4" fmla="*/ 20 w 26"/>
                <a:gd name="T5" fmla="*/ 9 h 11"/>
                <a:gd name="T6" fmla="*/ 0 w 26"/>
                <a:gd name="T7" fmla="*/ 7 h 11"/>
                <a:gd name="T8" fmla="*/ 13 w 26"/>
                <a:gd name="T9" fmla="*/ 1 h 11"/>
                <a:gd name="T10" fmla="*/ 22 w 26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1">
                  <a:moveTo>
                    <a:pt x="22" y="2"/>
                  </a:moveTo>
                  <a:cubicBezTo>
                    <a:pt x="26" y="4"/>
                    <a:pt x="18" y="6"/>
                    <a:pt x="14" y="6"/>
                  </a:cubicBezTo>
                  <a:cubicBezTo>
                    <a:pt x="14" y="9"/>
                    <a:pt x="17" y="9"/>
                    <a:pt x="20" y="9"/>
                  </a:cubicBezTo>
                  <a:cubicBezTo>
                    <a:pt x="13" y="11"/>
                    <a:pt x="4" y="10"/>
                    <a:pt x="0" y="7"/>
                  </a:cubicBezTo>
                  <a:cubicBezTo>
                    <a:pt x="4" y="5"/>
                    <a:pt x="12" y="6"/>
                    <a:pt x="13" y="1"/>
                  </a:cubicBezTo>
                  <a:cubicBezTo>
                    <a:pt x="17" y="0"/>
                    <a:pt x="21" y="6"/>
                    <a:pt x="2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8" name="Freeform 3282"/>
            <p:cNvSpPr>
              <a:spLocks/>
            </p:cNvSpPr>
            <p:nvPr/>
          </p:nvSpPr>
          <p:spPr bwMode="auto">
            <a:xfrm>
              <a:off x="7556500" y="376237"/>
              <a:ext cx="82550" cy="30163"/>
            </a:xfrm>
            <a:custGeom>
              <a:avLst/>
              <a:gdLst>
                <a:gd name="T0" fmla="*/ 17 w 22"/>
                <a:gd name="T1" fmla="*/ 5 h 8"/>
                <a:gd name="T2" fmla="*/ 6 w 22"/>
                <a:gd name="T3" fmla="*/ 4 h 8"/>
                <a:gd name="T4" fmla="*/ 17 w 22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8">
                  <a:moveTo>
                    <a:pt x="17" y="5"/>
                  </a:moveTo>
                  <a:cubicBezTo>
                    <a:pt x="22" y="8"/>
                    <a:pt x="5" y="2"/>
                    <a:pt x="6" y="4"/>
                  </a:cubicBezTo>
                  <a:cubicBezTo>
                    <a:pt x="0" y="0"/>
                    <a:pt x="17" y="2"/>
                    <a:pt x="1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9" name="Freeform 3283"/>
            <p:cNvSpPr>
              <a:spLocks/>
            </p:cNvSpPr>
            <p:nvPr/>
          </p:nvSpPr>
          <p:spPr bwMode="auto">
            <a:xfrm>
              <a:off x="7394575" y="388937"/>
              <a:ext cx="168275" cy="25400"/>
            </a:xfrm>
            <a:custGeom>
              <a:avLst/>
              <a:gdLst>
                <a:gd name="T0" fmla="*/ 21 w 45"/>
                <a:gd name="T1" fmla="*/ 2 h 7"/>
                <a:gd name="T2" fmla="*/ 8 w 45"/>
                <a:gd name="T3" fmla="*/ 5 h 7"/>
                <a:gd name="T4" fmla="*/ 8 w 45"/>
                <a:gd name="T5" fmla="*/ 1 h 7"/>
                <a:gd name="T6" fmla="*/ 45 w 45"/>
                <a:gd name="T7" fmla="*/ 3 h 7"/>
                <a:gd name="T8" fmla="*/ 34 w 45"/>
                <a:gd name="T9" fmla="*/ 6 h 7"/>
                <a:gd name="T10" fmla="*/ 21 w 45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7">
                  <a:moveTo>
                    <a:pt x="21" y="2"/>
                  </a:moveTo>
                  <a:cubicBezTo>
                    <a:pt x="23" y="7"/>
                    <a:pt x="13" y="1"/>
                    <a:pt x="8" y="5"/>
                  </a:cubicBezTo>
                  <a:cubicBezTo>
                    <a:pt x="0" y="3"/>
                    <a:pt x="15" y="1"/>
                    <a:pt x="8" y="1"/>
                  </a:cubicBezTo>
                  <a:cubicBezTo>
                    <a:pt x="15" y="0"/>
                    <a:pt x="27" y="1"/>
                    <a:pt x="45" y="3"/>
                  </a:cubicBezTo>
                  <a:cubicBezTo>
                    <a:pt x="43" y="7"/>
                    <a:pt x="38" y="2"/>
                    <a:pt x="34" y="6"/>
                  </a:cubicBezTo>
                  <a:cubicBezTo>
                    <a:pt x="29" y="5"/>
                    <a:pt x="24" y="5"/>
                    <a:pt x="2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0" name="Freeform 3284"/>
            <p:cNvSpPr>
              <a:spLocks/>
            </p:cNvSpPr>
            <p:nvPr/>
          </p:nvSpPr>
          <p:spPr bwMode="auto">
            <a:xfrm>
              <a:off x="7251700" y="-681038"/>
              <a:ext cx="87313" cy="22225"/>
            </a:xfrm>
            <a:custGeom>
              <a:avLst/>
              <a:gdLst>
                <a:gd name="T0" fmla="*/ 4 w 23"/>
                <a:gd name="T1" fmla="*/ 5 h 6"/>
                <a:gd name="T2" fmla="*/ 0 w 23"/>
                <a:gd name="T3" fmla="*/ 2 h 6"/>
                <a:gd name="T4" fmla="*/ 23 w 23"/>
                <a:gd name="T5" fmla="*/ 1 h 6"/>
                <a:gd name="T6" fmla="*/ 4 w 23"/>
                <a:gd name="T7" fmla="*/ 6 h 6"/>
                <a:gd name="T8" fmla="*/ 4 w 23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">
                  <a:moveTo>
                    <a:pt x="4" y="5"/>
                  </a:moveTo>
                  <a:cubicBezTo>
                    <a:pt x="3" y="3"/>
                    <a:pt x="2" y="2"/>
                    <a:pt x="0" y="2"/>
                  </a:cubicBezTo>
                  <a:cubicBezTo>
                    <a:pt x="5" y="2"/>
                    <a:pt x="14" y="0"/>
                    <a:pt x="23" y="1"/>
                  </a:cubicBezTo>
                  <a:cubicBezTo>
                    <a:pt x="20" y="5"/>
                    <a:pt x="6" y="1"/>
                    <a:pt x="4" y="6"/>
                  </a:cubicBezTo>
                  <a:cubicBezTo>
                    <a:pt x="2" y="6"/>
                    <a:pt x="3" y="4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1" name="Freeform 3285"/>
            <p:cNvSpPr>
              <a:spLocks/>
            </p:cNvSpPr>
            <p:nvPr/>
          </p:nvSpPr>
          <p:spPr bwMode="auto">
            <a:xfrm>
              <a:off x="7086600" y="-688975"/>
              <a:ext cx="180975" cy="60325"/>
            </a:xfrm>
            <a:custGeom>
              <a:avLst/>
              <a:gdLst>
                <a:gd name="T0" fmla="*/ 48 w 48"/>
                <a:gd name="T1" fmla="*/ 10 h 16"/>
                <a:gd name="T2" fmla="*/ 20 w 48"/>
                <a:gd name="T3" fmla="*/ 13 h 16"/>
                <a:gd name="T4" fmla="*/ 24 w 48"/>
                <a:gd name="T5" fmla="*/ 7 h 16"/>
                <a:gd name="T6" fmla="*/ 18 w 48"/>
                <a:gd name="T7" fmla="*/ 11 h 16"/>
                <a:gd name="T8" fmla="*/ 0 w 48"/>
                <a:gd name="T9" fmla="*/ 7 h 16"/>
                <a:gd name="T10" fmla="*/ 20 w 48"/>
                <a:gd name="T11" fmla="*/ 7 h 16"/>
                <a:gd name="T12" fmla="*/ 17 w 48"/>
                <a:gd name="T13" fmla="*/ 5 h 16"/>
                <a:gd name="T14" fmla="*/ 33 w 48"/>
                <a:gd name="T15" fmla="*/ 9 h 16"/>
                <a:gd name="T16" fmla="*/ 41 w 48"/>
                <a:gd name="T17" fmla="*/ 6 h 16"/>
                <a:gd name="T18" fmla="*/ 48 w 48"/>
                <a:gd name="T19" fmla="*/ 9 h 16"/>
                <a:gd name="T20" fmla="*/ 46 w 48"/>
                <a:gd name="T21" fmla="*/ 12 h 16"/>
                <a:gd name="T22" fmla="*/ 48 w 48"/>
                <a:gd name="T23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6">
                  <a:moveTo>
                    <a:pt x="48" y="10"/>
                  </a:moveTo>
                  <a:cubicBezTo>
                    <a:pt x="46" y="16"/>
                    <a:pt x="31" y="10"/>
                    <a:pt x="20" y="13"/>
                  </a:cubicBezTo>
                  <a:cubicBezTo>
                    <a:pt x="19" y="9"/>
                    <a:pt x="24" y="10"/>
                    <a:pt x="24" y="7"/>
                  </a:cubicBezTo>
                  <a:cubicBezTo>
                    <a:pt x="20" y="7"/>
                    <a:pt x="18" y="8"/>
                    <a:pt x="18" y="11"/>
                  </a:cubicBezTo>
                  <a:cubicBezTo>
                    <a:pt x="12" y="8"/>
                    <a:pt x="7" y="11"/>
                    <a:pt x="0" y="7"/>
                  </a:cubicBezTo>
                  <a:cubicBezTo>
                    <a:pt x="6" y="0"/>
                    <a:pt x="14" y="11"/>
                    <a:pt x="20" y="7"/>
                  </a:cubicBezTo>
                  <a:cubicBezTo>
                    <a:pt x="21" y="5"/>
                    <a:pt x="19" y="5"/>
                    <a:pt x="17" y="5"/>
                  </a:cubicBezTo>
                  <a:cubicBezTo>
                    <a:pt x="19" y="2"/>
                    <a:pt x="30" y="5"/>
                    <a:pt x="33" y="9"/>
                  </a:cubicBezTo>
                  <a:cubicBezTo>
                    <a:pt x="37" y="9"/>
                    <a:pt x="39" y="8"/>
                    <a:pt x="41" y="6"/>
                  </a:cubicBezTo>
                  <a:cubicBezTo>
                    <a:pt x="43" y="7"/>
                    <a:pt x="42" y="10"/>
                    <a:pt x="48" y="9"/>
                  </a:cubicBezTo>
                  <a:cubicBezTo>
                    <a:pt x="48" y="10"/>
                    <a:pt x="46" y="10"/>
                    <a:pt x="46" y="12"/>
                  </a:cubicBezTo>
                  <a:cubicBezTo>
                    <a:pt x="48" y="12"/>
                    <a:pt x="48" y="11"/>
                    <a:pt x="48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2" name="Freeform 3286"/>
            <p:cNvSpPr>
              <a:spLocks/>
            </p:cNvSpPr>
            <p:nvPr/>
          </p:nvSpPr>
          <p:spPr bwMode="auto">
            <a:xfrm>
              <a:off x="6981825" y="-652463"/>
              <a:ext cx="63500" cy="34925"/>
            </a:xfrm>
            <a:custGeom>
              <a:avLst/>
              <a:gdLst>
                <a:gd name="T0" fmla="*/ 13 w 17"/>
                <a:gd name="T1" fmla="*/ 6 h 9"/>
                <a:gd name="T2" fmla="*/ 0 w 17"/>
                <a:gd name="T3" fmla="*/ 4 h 9"/>
                <a:gd name="T4" fmla="*/ 13 w 17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3" y="6"/>
                  </a:moveTo>
                  <a:cubicBezTo>
                    <a:pt x="17" y="9"/>
                    <a:pt x="2" y="6"/>
                    <a:pt x="0" y="4"/>
                  </a:cubicBezTo>
                  <a:cubicBezTo>
                    <a:pt x="5" y="0"/>
                    <a:pt x="7" y="7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3" name="Freeform 3287"/>
            <p:cNvSpPr>
              <a:spLocks/>
            </p:cNvSpPr>
            <p:nvPr/>
          </p:nvSpPr>
          <p:spPr bwMode="auto">
            <a:xfrm>
              <a:off x="6205537" y="174625"/>
              <a:ext cx="55563" cy="30163"/>
            </a:xfrm>
            <a:custGeom>
              <a:avLst/>
              <a:gdLst>
                <a:gd name="T0" fmla="*/ 0 w 15"/>
                <a:gd name="T1" fmla="*/ 4 h 8"/>
                <a:gd name="T2" fmla="*/ 7 w 15"/>
                <a:gd name="T3" fmla="*/ 5 h 8"/>
                <a:gd name="T4" fmla="*/ 6 w 15"/>
                <a:gd name="T5" fmla="*/ 0 h 8"/>
                <a:gd name="T6" fmla="*/ 7 w 15"/>
                <a:gd name="T7" fmla="*/ 1 h 8"/>
                <a:gd name="T8" fmla="*/ 11 w 15"/>
                <a:gd name="T9" fmla="*/ 1 h 8"/>
                <a:gd name="T10" fmla="*/ 13 w 15"/>
                <a:gd name="T11" fmla="*/ 8 h 8"/>
                <a:gd name="T12" fmla="*/ 0 w 15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0" y="4"/>
                  </a:moveTo>
                  <a:cubicBezTo>
                    <a:pt x="2" y="0"/>
                    <a:pt x="1" y="8"/>
                    <a:pt x="7" y="5"/>
                  </a:cubicBezTo>
                  <a:cubicBezTo>
                    <a:pt x="8" y="3"/>
                    <a:pt x="5" y="2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8" y="3"/>
                    <a:pt x="11" y="3"/>
                    <a:pt x="11" y="1"/>
                  </a:cubicBezTo>
                  <a:cubicBezTo>
                    <a:pt x="15" y="1"/>
                    <a:pt x="12" y="6"/>
                    <a:pt x="13" y="8"/>
                  </a:cubicBezTo>
                  <a:cubicBezTo>
                    <a:pt x="10" y="5"/>
                    <a:pt x="0" y="8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4" name="Freeform 3288"/>
            <p:cNvSpPr>
              <a:spLocks/>
            </p:cNvSpPr>
            <p:nvPr/>
          </p:nvSpPr>
          <p:spPr bwMode="auto">
            <a:xfrm>
              <a:off x="6134100" y="188912"/>
              <a:ext cx="119063" cy="49213"/>
            </a:xfrm>
            <a:custGeom>
              <a:avLst/>
              <a:gdLst>
                <a:gd name="T0" fmla="*/ 32 w 32"/>
                <a:gd name="T1" fmla="*/ 5 h 13"/>
                <a:gd name="T2" fmla="*/ 0 w 32"/>
                <a:gd name="T3" fmla="*/ 6 h 13"/>
                <a:gd name="T4" fmla="*/ 12 w 32"/>
                <a:gd name="T5" fmla="*/ 0 h 13"/>
                <a:gd name="T6" fmla="*/ 32 w 32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3">
                  <a:moveTo>
                    <a:pt x="32" y="5"/>
                  </a:moveTo>
                  <a:cubicBezTo>
                    <a:pt x="20" y="3"/>
                    <a:pt x="5" y="13"/>
                    <a:pt x="0" y="6"/>
                  </a:cubicBezTo>
                  <a:cubicBezTo>
                    <a:pt x="12" y="8"/>
                    <a:pt x="10" y="2"/>
                    <a:pt x="12" y="0"/>
                  </a:cubicBezTo>
                  <a:cubicBezTo>
                    <a:pt x="18" y="3"/>
                    <a:pt x="25" y="6"/>
                    <a:pt x="3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5" name="Freeform 3289"/>
            <p:cNvSpPr>
              <a:spLocks/>
            </p:cNvSpPr>
            <p:nvPr/>
          </p:nvSpPr>
          <p:spPr bwMode="auto">
            <a:xfrm>
              <a:off x="5991225" y="166687"/>
              <a:ext cx="123825" cy="63500"/>
            </a:xfrm>
            <a:custGeom>
              <a:avLst/>
              <a:gdLst>
                <a:gd name="T0" fmla="*/ 33 w 33"/>
                <a:gd name="T1" fmla="*/ 12 h 17"/>
                <a:gd name="T2" fmla="*/ 14 w 33"/>
                <a:gd name="T3" fmla="*/ 17 h 17"/>
                <a:gd name="T4" fmla="*/ 3 w 33"/>
                <a:gd name="T5" fmla="*/ 17 h 17"/>
                <a:gd name="T6" fmla="*/ 0 w 33"/>
                <a:gd name="T7" fmla="*/ 7 h 17"/>
                <a:gd name="T8" fmla="*/ 16 w 33"/>
                <a:gd name="T9" fmla="*/ 6 h 17"/>
                <a:gd name="T10" fmla="*/ 11 w 33"/>
                <a:gd name="T11" fmla="*/ 9 h 17"/>
                <a:gd name="T12" fmla="*/ 26 w 33"/>
                <a:gd name="T13" fmla="*/ 9 h 17"/>
                <a:gd name="T14" fmla="*/ 26 w 33"/>
                <a:gd name="T15" fmla="*/ 0 h 17"/>
                <a:gd name="T16" fmla="*/ 33 w 3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7">
                  <a:moveTo>
                    <a:pt x="33" y="12"/>
                  </a:moveTo>
                  <a:cubicBezTo>
                    <a:pt x="27" y="16"/>
                    <a:pt x="14" y="10"/>
                    <a:pt x="1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2"/>
                    <a:pt x="12" y="8"/>
                    <a:pt x="0" y="7"/>
                  </a:cubicBezTo>
                  <a:cubicBezTo>
                    <a:pt x="2" y="5"/>
                    <a:pt x="11" y="7"/>
                    <a:pt x="16" y="6"/>
                  </a:cubicBezTo>
                  <a:cubicBezTo>
                    <a:pt x="16" y="8"/>
                    <a:pt x="11" y="7"/>
                    <a:pt x="11" y="9"/>
                  </a:cubicBezTo>
                  <a:cubicBezTo>
                    <a:pt x="14" y="13"/>
                    <a:pt x="20" y="8"/>
                    <a:pt x="26" y="9"/>
                  </a:cubicBezTo>
                  <a:cubicBezTo>
                    <a:pt x="19" y="6"/>
                    <a:pt x="20" y="1"/>
                    <a:pt x="26" y="0"/>
                  </a:cubicBezTo>
                  <a:cubicBezTo>
                    <a:pt x="25" y="5"/>
                    <a:pt x="24" y="8"/>
                    <a:pt x="33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Freeform 3290"/>
            <p:cNvSpPr>
              <a:spLocks/>
            </p:cNvSpPr>
            <p:nvPr/>
          </p:nvSpPr>
          <p:spPr bwMode="auto">
            <a:xfrm>
              <a:off x="5881687" y="417512"/>
              <a:ext cx="187325" cy="34925"/>
            </a:xfrm>
            <a:custGeom>
              <a:avLst/>
              <a:gdLst>
                <a:gd name="T0" fmla="*/ 50 w 50"/>
                <a:gd name="T1" fmla="*/ 5 h 9"/>
                <a:gd name="T2" fmla="*/ 20 w 50"/>
                <a:gd name="T3" fmla="*/ 2 h 9"/>
                <a:gd name="T4" fmla="*/ 33 w 50"/>
                <a:gd name="T5" fmla="*/ 8 h 9"/>
                <a:gd name="T6" fmla="*/ 0 w 50"/>
                <a:gd name="T7" fmla="*/ 2 h 9"/>
                <a:gd name="T8" fmla="*/ 19 w 50"/>
                <a:gd name="T9" fmla="*/ 0 h 9"/>
                <a:gd name="T10" fmla="*/ 50 w 50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0" y="5"/>
                  </a:moveTo>
                  <a:cubicBezTo>
                    <a:pt x="41" y="9"/>
                    <a:pt x="32" y="2"/>
                    <a:pt x="20" y="2"/>
                  </a:cubicBezTo>
                  <a:cubicBezTo>
                    <a:pt x="20" y="7"/>
                    <a:pt x="32" y="4"/>
                    <a:pt x="33" y="8"/>
                  </a:cubicBezTo>
                  <a:cubicBezTo>
                    <a:pt x="23" y="8"/>
                    <a:pt x="9" y="7"/>
                    <a:pt x="0" y="2"/>
                  </a:cubicBezTo>
                  <a:cubicBezTo>
                    <a:pt x="8" y="3"/>
                    <a:pt x="17" y="8"/>
                    <a:pt x="19" y="0"/>
                  </a:cubicBezTo>
                  <a:cubicBezTo>
                    <a:pt x="33" y="0"/>
                    <a:pt x="41" y="4"/>
                    <a:pt x="5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7" name="Freeform 3291"/>
            <p:cNvSpPr>
              <a:spLocks/>
            </p:cNvSpPr>
            <p:nvPr/>
          </p:nvSpPr>
          <p:spPr bwMode="auto">
            <a:xfrm>
              <a:off x="5983287" y="9525"/>
              <a:ext cx="79375" cy="47625"/>
            </a:xfrm>
            <a:custGeom>
              <a:avLst/>
              <a:gdLst>
                <a:gd name="T0" fmla="*/ 4 w 21"/>
                <a:gd name="T1" fmla="*/ 0 h 13"/>
                <a:gd name="T2" fmla="*/ 21 w 21"/>
                <a:gd name="T3" fmla="*/ 10 h 13"/>
                <a:gd name="T4" fmla="*/ 4 w 21"/>
                <a:gd name="T5" fmla="*/ 13 h 13"/>
                <a:gd name="T6" fmla="*/ 4 w 21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3">
                  <a:moveTo>
                    <a:pt x="4" y="0"/>
                  </a:moveTo>
                  <a:cubicBezTo>
                    <a:pt x="14" y="1"/>
                    <a:pt x="14" y="8"/>
                    <a:pt x="21" y="10"/>
                  </a:cubicBezTo>
                  <a:cubicBezTo>
                    <a:pt x="17" y="13"/>
                    <a:pt x="11" y="8"/>
                    <a:pt x="4" y="13"/>
                  </a:cubicBezTo>
                  <a:cubicBezTo>
                    <a:pt x="0" y="7"/>
                    <a:pt x="4" y="7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Freeform 3292"/>
            <p:cNvSpPr>
              <a:spLocks/>
            </p:cNvSpPr>
            <p:nvPr/>
          </p:nvSpPr>
          <p:spPr bwMode="auto">
            <a:xfrm>
              <a:off x="5986462" y="-36513"/>
              <a:ext cx="82550" cy="34925"/>
            </a:xfrm>
            <a:custGeom>
              <a:avLst/>
              <a:gdLst>
                <a:gd name="T0" fmla="*/ 16 w 22"/>
                <a:gd name="T1" fmla="*/ 9 h 9"/>
                <a:gd name="T2" fmla="*/ 15 w 22"/>
                <a:gd name="T3" fmla="*/ 5 h 9"/>
                <a:gd name="T4" fmla="*/ 0 w 22"/>
                <a:gd name="T5" fmla="*/ 6 h 9"/>
                <a:gd name="T6" fmla="*/ 7 w 22"/>
                <a:gd name="T7" fmla="*/ 2 h 9"/>
                <a:gd name="T8" fmla="*/ 16 w 2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16" y="9"/>
                  </a:moveTo>
                  <a:cubicBezTo>
                    <a:pt x="14" y="8"/>
                    <a:pt x="15" y="6"/>
                    <a:pt x="15" y="5"/>
                  </a:cubicBezTo>
                  <a:cubicBezTo>
                    <a:pt x="9" y="6"/>
                    <a:pt x="6" y="9"/>
                    <a:pt x="0" y="6"/>
                  </a:cubicBezTo>
                  <a:cubicBezTo>
                    <a:pt x="0" y="0"/>
                    <a:pt x="9" y="8"/>
                    <a:pt x="7" y="2"/>
                  </a:cubicBezTo>
                  <a:cubicBezTo>
                    <a:pt x="12" y="3"/>
                    <a:pt x="22" y="5"/>
                    <a:pt x="16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9" name="Freeform 3293"/>
            <p:cNvSpPr>
              <a:spLocks/>
            </p:cNvSpPr>
            <p:nvPr/>
          </p:nvSpPr>
          <p:spPr bwMode="auto">
            <a:xfrm>
              <a:off x="5457825" y="193675"/>
              <a:ext cx="533400" cy="104775"/>
            </a:xfrm>
            <a:custGeom>
              <a:avLst/>
              <a:gdLst>
                <a:gd name="T0" fmla="*/ 108 w 142"/>
                <a:gd name="T1" fmla="*/ 19 h 28"/>
                <a:gd name="T2" fmla="*/ 118 w 142"/>
                <a:gd name="T3" fmla="*/ 16 h 28"/>
                <a:gd name="T4" fmla="*/ 134 w 142"/>
                <a:gd name="T5" fmla="*/ 15 h 28"/>
                <a:gd name="T6" fmla="*/ 141 w 142"/>
                <a:gd name="T7" fmla="*/ 21 h 28"/>
                <a:gd name="T8" fmla="*/ 138 w 142"/>
                <a:gd name="T9" fmla="*/ 25 h 28"/>
                <a:gd name="T10" fmla="*/ 130 w 142"/>
                <a:gd name="T11" fmla="*/ 25 h 28"/>
                <a:gd name="T12" fmla="*/ 118 w 142"/>
                <a:gd name="T13" fmla="*/ 20 h 28"/>
                <a:gd name="T14" fmla="*/ 106 w 142"/>
                <a:gd name="T15" fmla="*/ 21 h 28"/>
                <a:gd name="T16" fmla="*/ 103 w 142"/>
                <a:gd name="T17" fmla="*/ 26 h 28"/>
                <a:gd name="T18" fmla="*/ 75 w 142"/>
                <a:gd name="T19" fmla="*/ 23 h 28"/>
                <a:gd name="T20" fmla="*/ 79 w 142"/>
                <a:gd name="T21" fmla="*/ 18 h 28"/>
                <a:gd name="T22" fmla="*/ 88 w 142"/>
                <a:gd name="T23" fmla="*/ 18 h 28"/>
                <a:gd name="T24" fmla="*/ 101 w 142"/>
                <a:gd name="T25" fmla="*/ 13 h 28"/>
                <a:gd name="T26" fmla="*/ 92 w 142"/>
                <a:gd name="T27" fmla="*/ 7 h 28"/>
                <a:gd name="T28" fmla="*/ 88 w 142"/>
                <a:gd name="T29" fmla="*/ 13 h 28"/>
                <a:gd name="T30" fmla="*/ 51 w 142"/>
                <a:gd name="T31" fmla="*/ 9 h 28"/>
                <a:gd name="T32" fmla="*/ 49 w 142"/>
                <a:gd name="T33" fmla="*/ 15 h 28"/>
                <a:gd name="T34" fmla="*/ 44 w 142"/>
                <a:gd name="T35" fmla="*/ 9 h 28"/>
                <a:gd name="T36" fmla="*/ 18 w 142"/>
                <a:gd name="T37" fmla="*/ 9 h 28"/>
                <a:gd name="T38" fmla="*/ 16 w 142"/>
                <a:gd name="T39" fmla="*/ 21 h 28"/>
                <a:gd name="T40" fmla="*/ 9 w 142"/>
                <a:gd name="T41" fmla="*/ 18 h 28"/>
                <a:gd name="T42" fmla="*/ 11 w 142"/>
                <a:gd name="T43" fmla="*/ 9 h 28"/>
                <a:gd name="T44" fmla="*/ 0 w 142"/>
                <a:gd name="T45" fmla="*/ 14 h 28"/>
                <a:gd name="T46" fmla="*/ 0 w 142"/>
                <a:gd name="T47" fmla="*/ 6 h 28"/>
                <a:gd name="T48" fmla="*/ 53 w 142"/>
                <a:gd name="T49" fmla="*/ 8 h 28"/>
                <a:gd name="T50" fmla="*/ 97 w 142"/>
                <a:gd name="T51" fmla="*/ 9 h 28"/>
                <a:gd name="T52" fmla="*/ 99 w 142"/>
                <a:gd name="T53" fmla="*/ 4 h 28"/>
                <a:gd name="T54" fmla="*/ 125 w 142"/>
                <a:gd name="T55" fmla="*/ 7 h 28"/>
                <a:gd name="T56" fmla="*/ 138 w 142"/>
                <a:gd name="T57" fmla="*/ 3 h 28"/>
                <a:gd name="T58" fmla="*/ 125 w 142"/>
                <a:gd name="T59" fmla="*/ 12 h 28"/>
                <a:gd name="T60" fmla="*/ 103 w 142"/>
                <a:gd name="T61" fmla="*/ 12 h 28"/>
                <a:gd name="T62" fmla="*/ 112 w 142"/>
                <a:gd name="T63" fmla="*/ 16 h 28"/>
                <a:gd name="T64" fmla="*/ 108 w 142"/>
                <a:gd name="T65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28">
                  <a:moveTo>
                    <a:pt x="108" y="19"/>
                  </a:moveTo>
                  <a:cubicBezTo>
                    <a:pt x="111" y="18"/>
                    <a:pt x="117" y="19"/>
                    <a:pt x="118" y="16"/>
                  </a:cubicBezTo>
                  <a:cubicBezTo>
                    <a:pt x="123" y="18"/>
                    <a:pt x="132" y="20"/>
                    <a:pt x="134" y="15"/>
                  </a:cubicBezTo>
                  <a:cubicBezTo>
                    <a:pt x="139" y="15"/>
                    <a:pt x="137" y="20"/>
                    <a:pt x="141" y="21"/>
                  </a:cubicBezTo>
                  <a:cubicBezTo>
                    <a:pt x="142" y="23"/>
                    <a:pt x="132" y="24"/>
                    <a:pt x="138" y="25"/>
                  </a:cubicBezTo>
                  <a:cubicBezTo>
                    <a:pt x="137" y="28"/>
                    <a:pt x="135" y="23"/>
                    <a:pt x="130" y="25"/>
                  </a:cubicBezTo>
                  <a:cubicBezTo>
                    <a:pt x="131" y="17"/>
                    <a:pt x="122" y="23"/>
                    <a:pt x="118" y="20"/>
                  </a:cubicBezTo>
                  <a:cubicBezTo>
                    <a:pt x="117" y="23"/>
                    <a:pt x="108" y="26"/>
                    <a:pt x="106" y="21"/>
                  </a:cubicBezTo>
                  <a:cubicBezTo>
                    <a:pt x="103" y="21"/>
                    <a:pt x="105" y="25"/>
                    <a:pt x="103" y="26"/>
                  </a:cubicBezTo>
                  <a:cubicBezTo>
                    <a:pt x="92" y="22"/>
                    <a:pt x="87" y="26"/>
                    <a:pt x="75" y="23"/>
                  </a:cubicBezTo>
                  <a:cubicBezTo>
                    <a:pt x="78" y="22"/>
                    <a:pt x="87" y="20"/>
                    <a:pt x="79" y="18"/>
                  </a:cubicBezTo>
                  <a:cubicBezTo>
                    <a:pt x="79" y="15"/>
                    <a:pt x="83" y="19"/>
                    <a:pt x="88" y="18"/>
                  </a:cubicBezTo>
                  <a:cubicBezTo>
                    <a:pt x="78" y="13"/>
                    <a:pt x="100" y="17"/>
                    <a:pt x="101" y="13"/>
                  </a:cubicBezTo>
                  <a:cubicBezTo>
                    <a:pt x="97" y="10"/>
                    <a:pt x="86" y="14"/>
                    <a:pt x="92" y="7"/>
                  </a:cubicBezTo>
                  <a:cubicBezTo>
                    <a:pt x="86" y="6"/>
                    <a:pt x="89" y="10"/>
                    <a:pt x="88" y="13"/>
                  </a:cubicBezTo>
                  <a:cubicBezTo>
                    <a:pt x="78" y="5"/>
                    <a:pt x="60" y="15"/>
                    <a:pt x="51" y="9"/>
                  </a:cubicBezTo>
                  <a:cubicBezTo>
                    <a:pt x="49" y="10"/>
                    <a:pt x="50" y="13"/>
                    <a:pt x="49" y="15"/>
                  </a:cubicBezTo>
                  <a:cubicBezTo>
                    <a:pt x="47" y="13"/>
                    <a:pt x="42" y="13"/>
                    <a:pt x="44" y="9"/>
                  </a:cubicBezTo>
                  <a:cubicBezTo>
                    <a:pt x="34" y="14"/>
                    <a:pt x="33" y="5"/>
                    <a:pt x="18" y="9"/>
                  </a:cubicBezTo>
                  <a:cubicBezTo>
                    <a:pt x="23" y="13"/>
                    <a:pt x="17" y="17"/>
                    <a:pt x="16" y="21"/>
                  </a:cubicBezTo>
                  <a:cubicBezTo>
                    <a:pt x="12" y="21"/>
                    <a:pt x="14" y="17"/>
                    <a:pt x="9" y="18"/>
                  </a:cubicBezTo>
                  <a:cubicBezTo>
                    <a:pt x="16" y="16"/>
                    <a:pt x="14" y="14"/>
                    <a:pt x="11" y="9"/>
                  </a:cubicBezTo>
                  <a:cubicBezTo>
                    <a:pt x="7" y="10"/>
                    <a:pt x="7" y="15"/>
                    <a:pt x="0" y="14"/>
                  </a:cubicBezTo>
                  <a:cubicBezTo>
                    <a:pt x="5" y="10"/>
                    <a:pt x="1" y="11"/>
                    <a:pt x="0" y="6"/>
                  </a:cubicBezTo>
                  <a:cubicBezTo>
                    <a:pt x="17" y="10"/>
                    <a:pt x="42" y="0"/>
                    <a:pt x="53" y="8"/>
                  </a:cubicBezTo>
                  <a:cubicBezTo>
                    <a:pt x="64" y="3"/>
                    <a:pt x="87" y="1"/>
                    <a:pt x="97" y="9"/>
                  </a:cubicBezTo>
                  <a:cubicBezTo>
                    <a:pt x="103" y="8"/>
                    <a:pt x="100" y="7"/>
                    <a:pt x="99" y="4"/>
                  </a:cubicBezTo>
                  <a:cubicBezTo>
                    <a:pt x="109" y="9"/>
                    <a:pt x="119" y="3"/>
                    <a:pt x="125" y="7"/>
                  </a:cubicBezTo>
                  <a:cubicBezTo>
                    <a:pt x="127" y="3"/>
                    <a:pt x="136" y="4"/>
                    <a:pt x="138" y="3"/>
                  </a:cubicBezTo>
                  <a:cubicBezTo>
                    <a:pt x="142" y="7"/>
                    <a:pt x="125" y="7"/>
                    <a:pt x="125" y="12"/>
                  </a:cubicBezTo>
                  <a:cubicBezTo>
                    <a:pt x="119" y="8"/>
                    <a:pt x="110" y="11"/>
                    <a:pt x="103" y="12"/>
                  </a:cubicBezTo>
                  <a:cubicBezTo>
                    <a:pt x="102" y="18"/>
                    <a:pt x="109" y="13"/>
                    <a:pt x="112" y="16"/>
                  </a:cubicBezTo>
                  <a:cubicBezTo>
                    <a:pt x="117" y="19"/>
                    <a:pt x="105" y="13"/>
                    <a:pt x="108" y="1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0" name="Freeform 3294"/>
            <p:cNvSpPr>
              <a:spLocks/>
            </p:cNvSpPr>
            <p:nvPr/>
          </p:nvSpPr>
          <p:spPr bwMode="auto">
            <a:xfrm>
              <a:off x="5945187" y="-141288"/>
              <a:ext cx="46038" cy="33338"/>
            </a:xfrm>
            <a:custGeom>
              <a:avLst/>
              <a:gdLst>
                <a:gd name="T0" fmla="*/ 11 w 12"/>
                <a:gd name="T1" fmla="*/ 2 h 9"/>
                <a:gd name="T2" fmla="*/ 9 w 12"/>
                <a:gd name="T3" fmla="*/ 8 h 9"/>
                <a:gd name="T4" fmla="*/ 0 w 12"/>
                <a:gd name="T5" fmla="*/ 4 h 9"/>
                <a:gd name="T6" fmla="*/ 11 w 12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1" y="2"/>
                  </a:moveTo>
                  <a:cubicBezTo>
                    <a:pt x="12" y="5"/>
                    <a:pt x="11" y="6"/>
                    <a:pt x="9" y="8"/>
                  </a:cubicBezTo>
                  <a:cubicBezTo>
                    <a:pt x="4" y="9"/>
                    <a:pt x="5" y="4"/>
                    <a:pt x="0" y="4"/>
                  </a:cubicBezTo>
                  <a:cubicBezTo>
                    <a:pt x="3" y="1"/>
                    <a:pt x="6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1" name="Freeform 3295"/>
            <p:cNvSpPr>
              <a:spLocks/>
            </p:cNvSpPr>
            <p:nvPr/>
          </p:nvSpPr>
          <p:spPr bwMode="auto">
            <a:xfrm>
              <a:off x="5848350" y="-268288"/>
              <a:ext cx="79375" cy="63500"/>
            </a:xfrm>
            <a:custGeom>
              <a:avLst/>
              <a:gdLst>
                <a:gd name="T0" fmla="*/ 21 w 21"/>
                <a:gd name="T1" fmla="*/ 15 h 17"/>
                <a:gd name="T2" fmla="*/ 21 w 21"/>
                <a:gd name="T3" fmla="*/ 17 h 17"/>
                <a:gd name="T4" fmla="*/ 15 w 21"/>
                <a:gd name="T5" fmla="*/ 17 h 17"/>
                <a:gd name="T6" fmla="*/ 17 w 21"/>
                <a:gd name="T7" fmla="*/ 15 h 17"/>
                <a:gd name="T8" fmla="*/ 8 w 21"/>
                <a:gd name="T9" fmla="*/ 13 h 17"/>
                <a:gd name="T10" fmla="*/ 6 w 21"/>
                <a:gd name="T11" fmla="*/ 7 h 17"/>
                <a:gd name="T12" fmla="*/ 16 w 21"/>
                <a:gd name="T13" fmla="*/ 4 h 17"/>
                <a:gd name="T14" fmla="*/ 10 w 21"/>
                <a:gd name="T15" fmla="*/ 5 h 17"/>
                <a:gd name="T16" fmla="*/ 21 w 21"/>
                <a:gd name="T1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7">
                  <a:moveTo>
                    <a:pt x="21" y="1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6"/>
                    <a:pt x="17" y="16"/>
                    <a:pt x="17" y="15"/>
                  </a:cubicBezTo>
                  <a:cubicBezTo>
                    <a:pt x="13" y="15"/>
                    <a:pt x="10" y="14"/>
                    <a:pt x="8" y="13"/>
                  </a:cubicBezTo>
                  <a:cubicBezTo>
                    <a:pt x="8" y="9"/>
                    <a:pt x="11" y="4"/>
                    <a:pt x="6" y="7"/>
                  </a:cubicBezTo>
                  <a:cubicBezTo>
                    <a:pt x="0" y="2"/>
                    <a:pt x="13" y="0"/>
                    <a:pt x="16" y="4"/>
                  </a:cubicBezTo>
                  <a:cubicBezTo>
                    <a:pt x="15" y="6"/>
                    <a:pt x="12" y="5"/>
                    <a:pt x="10" y="5"/>
                  </a:cubicBezTo>
                  <a:cubicBezTo>
                    <a:pt x="13" y="9"/>
                    <a:pt x="15" y="13"/>
                    <a:pt x="21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2" name="Freeform 3296"/>
            <p:cNvSpPr>
              <a:spLocks/>
            </p:cNvSpPr>
            <p:nvPr/>
          </p:nvSpPr>
          <p:spPr bwMode="auto">
            <a:xfrm>
              <a:off x="5856287" y="-174625"/>
              <a:ext cx="71438" cy="63500"/>
            </a:xfrm>
            <a:custGeom>
              <a:avLst/>
              <a:gdLst>
                <a:gd name="T0" fmla="*/ 15 w 19"/>
                <a:gd name="T1" fmla="*/ 4 h 17"/>
                <a:gd name="T2" fmla="*/ 9 w 19"/>
                <a:gd name="T3" fmla="*/ 10 h 17"/>
                <a:gd name="T4" fmla="*/ 15 w 19"/>
                <a:gd name="T5" fmla="*/ 15 h 17"/>
                <a:gd name="T6" fmla="*/ 6 w 19"/>
                <a:gd name="T7" fmla="*/ 17 h 17"/>
                <a:gd name="T8" fmla="*/ 0 w 19"/>
                <a:gd name="T9" fmla="*/ 4 h 17"/>
                <a:gd name="T10" fmla="*/ 4 w 19"/>
                <a:gd name="T11" fmla="*/ 0 h 17"/>
                <a:gd name="T12" fmla="*/ 13 w 19"/>
                <a:gd name="T13" fmla="*/ 5 h 17"/>
                <a:gd name="T14" fmla="*/ 15 w 19"/>
                <a:gd name="T15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">
                  <a:moveTo>
                    <a:pt x="15" y="4"/>
                  </a:moveTo>
                  <a:cubicBezTo>
                    <a:pt x="19" y="5"/>
                    <a:pt x="11" y="8"/>
                    <a:pt x="9" y="10"/>
                  </a:cubicBezTo>
                  <a:cubicBezTo>
                    <a:pt x="9" y="14"/>
                    <a:pt x="17" y="11"/>
                    <a:pt x="15" y="15"/>
                  </a:cubicBezTo>
                  <a:cubicBezTo>
                    <a:pt x="10" y="14"/>
                    <a:pt x="10" y="17"/>
                    <a:pt x="6" y="17"/>
                  </a:cubicBezTo>
                  <a:cubicBezTo>
                    <a:pt x="3" y="11"/>
                    <a:pt x="6" y="7"/>
                    <a:pt x="0" y="4"/>
                  </a:cubicBezTo>
                  <a:cubicBezTo>
                    <a:pt x="1" y="2"/>
                    <a:pt x="4" y="2"/>
                    <a:pt x="4" y="0"/>
                  </a:cubicBezTo>
                  <a:cubicBezTo>
                    <a:pt x="5" y="1"/>
                    <a:pt x="6" y="5"/>
                    <a:pt x="13" y="5"/>
                  </a:cubicBezTo>
                  <a:cubicBezTo>
                    <a:pt x="15" y="5"/>
                    <a:pt x="15" y="5"/>
                    <a:pt x="1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3" name="Freeform 3297"/>
            <p:cNvSpPr>
              <a:spLocks/>
            </p:cNvSpPr>
            <p:nvPr/>
          </p:nvSpPr>
          <p:spPr bwMode="auto">
            <a:xfrm>
              <a:off x="5749925" y="117475"/>
              <a:ext cx="147638" cy="57150"/>
            </a:xfrm>
            <a:custGeom>
              <a:avLst/>
              <a:gdLst>
                <a:gd name="T0" fmla="*/ 3 w 39"/>
                <a:gd name="T1" fmla="*/ 5 h 15"/>
                <a:gd name="T2" fmla="*/ 5 w 39"/>
                <a:gd name="T3" fmla="*/ 1 h 15"/>
                <a:gd name="T4" fmla="*/ 35 w 39"/>
                <a:gd name="T5" fmla="*/ 1 h 15"/>
                <a:gd name="T6" fmla="*/ 36 w 39"/>
                <a:gd name="T7" fmla="*/ 8 h 15"/>
                <a:gd name="T8" fmla="*/ 20 w 39"/>
                <a:gd name="T9" fmla="*/ 9 h 15"/>
                <a:gd name="T10" fmla="*/ 20 w 39"/>
                <a:gd name="T11" fmla="*/ 6 h 15"/>
                <a:gd name="T12" fmla="*/ 7 w 39"/>
                <a:gd name="T13" fmla="*/ 9 h 15"/>
                <a:gd name="T14" fmla="*/ 10 w 39"/>
                <a:gd name="T15" fmla="*/ 13 h 15"/>
                <a:gd name="T16" fmla="*/ 1 w 39"/>
                <a:gd name="T17" fmla="*/ 5 h 15"/>
                <a:gd name="T18" fmla="*/ 3 w 39"/>
                <a:gd name="T1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15">
                  <a:moveTo>
                    <a:pt x="3" y="5"/>
                  </a:moveTo>
                  <a:cubicBezTo>
                    <a:pt x="10" y="6"/>
                    <a:pt x="4" y="4"/>
                    <a:pt x="5" y="1"/>
                  </a:cubicBezTo>
                  <a:cubicBezTo>
                    <a:pt x="12" y="5"/>
                    <a:pt x="24" y="0"/>
                    <a:pt x="35" y="1"/>
                  </a:cubicBezTo>
                  <a:cubicBezTo>
                    <a:pt x="39" y="1"/>
                    <a:pt x="35" y="6"/>
                    <a:pt x="36" y="8"/>
                  </a:cubicBezTo>
                  <a:cubicBezTo>
                    <a:pt x="28" y="10"/>
                    <a:pt x="26" y="8"/>
                    <a:pt x="20" y="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5" y="9"/>
                    <a:pt x="12" y="9"/>
                    <a:pt x="7" y="9"/>
                  </a:cubicBezTo>
                  <a:cubicBezTo>
                    <a:pt x="8" y="11"/>
                    <a:pt x="11" y="11"/>
                    <a:pt x="10" y="13"/>
                  </a:cubicBezTo>
                  <a:cubicBezTo>
                    <a:pt x="0" y="15"/>
                    <a:pt x="4" y="6"/>
                    <a:pt x="1" y="5"/>
                  </a:cubicBezTo>
                  <a:cubicBezTo>
                    <a:pt x="2" y="4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4" name="Freeform 3298"/>
            <p:cNvSpPr>
              <a:spLocks/>
            </p:cNvSpPr>
            <p:nvPr/>
          </p:nvSpPr>
          <p:spPr bwMode="auto">
            <a:xfrm>
              <a:off x="5791200" y="287337"/>
              <a:ext cx="98425" cy="55563"/>
            </a:xfrm>
            <a:custGeom>
              <a:avLst/>
              <a:gdLst>
                <a:gd name="T0" fmla="*/ 6 w 26"/>
                <a:gd name="T1" fmla="*/ 2 h 15"/>
                <a:gd name="T2" fmla="*/ 25 w 26"/>
                <a:gd name="T3" fmla="*/ 6 h 15"/>
                <a:gd name="T4" fmla="*/ 17 w 26"/>
                <a:gd name="T5" fmla="*/ 3 h 15"/>
                <a:gd name="T6" fmla="*/ 6 w 26"/>
                <a:gd name="T7" fmla="*/ 8 h 15"/>
                <a:gd name="T8" fmla="*/ 15 w 26"/>
                <a:gd name="T9" fmla="*/ 12 h 15"/>
                <a:gd name="T10" fmla="*/ 6 w 26"/>
                <a:gd name="T11" fmla="*/ 15 h 15"/>
                <a:gd name="T12" fmla="*/ 6 w 26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5">
                  <a:moveTo>
                    <a:pt x="6" y="2"/>
                  </a:moveTo>
                  <a:cubicBezTo>
                    <a:pt x="13" y="3"/>
                    <a:pt x="26" y="0"/>
                    <a:pt x="25" y="6"/>
                  </a:cubicBezTo>
                  <a:cubicBezTo>
                    <a:pt x="21" y="6"/>
                    <a:pt x="15" y="7"/>
                    <a:pt x="17" y="3"/>
                  </a:cubicBezTo>
                  <a:cubicBezTo>
                    <a:pt x="14" y="5"/>
                    <a:pt x="12" y="8"/>
                    <a:pt x="6" y="8"/>
                  </a:cubicBezTo>
                  <a:cubicBezTo>
                    <a:pt x="8" y="11"/>
                    <a:pt x="13" y="11"/>
                    <a:pt x="15" y="12"/>
                  </a:cubicBezTo>
                  <a:cubicBezTo>
                    <a:pt x="14" y="14"/>
                    <a:pt x="11" y="15"/>
                    <a:pt x="6" y="15"/>
                  </a:cubicBezTo>
                  <a:cubicBezTo>
                    <a:pt x="0" y="9"/>
                    <a:pt x="9" y="7"/>
                    <a:pt x="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Freeform 3299"/>
            <p:cNvSpPr>
              <a:spLocks/>
            </p:cNvSpPr>
            <p:nvPr/>
          </p:nvSpPr>
          <p:spPr bwMode="auto">
            <a:xfrm>
              <a:off x="5641975" y="15875"/>
              <a:ext cx="142875" cy="23813"/>
            </a:xfrm>
            <a:custGeom>
              <a:avLst/>
              <a:gdLst>
                <a:gd name="T0" fmla="*/ 38 w 38"/>
                <a:gd name="T1" fmla="*/ 5 h 6"/>
                <a:gd name="T2" fmla="*/ 25 w 38"/>
                <a:gd name="T3" fmla="*/ 6 h 6"/>
                <a:gd name="T4" fmla="*/ 21 w 38"/>
                <a:gd name="T5" fmla="*/ 6 h 6"/>
                <a:gd name="T6" fmla="*/ 34 w 38"/>
                <a:gd name="T7" fmla="*/ 0 h 6"/>
                <a:gd name="T8" fmla="*/ 38 w 38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">
                  <a:moveTo>
                    <a:pt x="38" y="5"/>
                  </a:moveTo>
                  <a:cubicBezTo>
                    <a:pt x="37" y="6"/>
                    <a:pt x="32" y="6"/>
                    <a:pt x="25" y="6"/>
                  </a:cubicBezTo>
                  <a:cubicBezTo>
                    <a:pt x="35" y="4"/>
                    <a:pt x="25" y="3"/>
                    <a:pt x="21" y="6"/>
                  </a:cubicBezTo>
                  <a:cubicBezTo>
                    <a:pt x="0" y="4"/>
                    <a:pt x="27" y="1"/>
                    <a:pt x="34" y="0"/>
                  </a:cubicBezTo>
                  <a:cubicBezTo>
                    <a:pt x="37" y="1"/>
                    <a:pt x="35" y="5"/>
                    <a:pt x="3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6" name="Freeform 3300"/>
            <p:cNvSpPr>
              <a:spLocks/>
            </p:cNvSpPr>
            <p:nvPr/>
          </p:nvSpPr>
          <p:spPr bwMode="auto">
            <a:xfrm>
              <a:off x="5708650" y="-411163"/>
              <a:ext cx="82550" cy="33338"/>
            </a:xfrm>
            <a:custGeom>
              <a:avLst/>
              <a:gdLst>
                <a:gd name="T0" fmla="*/ 13 w 22"/>
                <a:gd name="T1" fmla="*/ 0 h 9"/>
                <a:gd name="T2" fmla="*/ 0 w 22"/>
                <a:gd name="T3" fmla="*/ 6 h 9"/>
                <a:gd name="T4" fmla="*/ 13 w 2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">
                  <a:moveTo>
                    <a:pt x="13" y="0"/>
                  </a:moveTo>
                  <a:cubicBezTo>
                    <a:pt x="22" y="3"/>
                    <a:pt x="3" y="9"/>
                    <a:pt x="0" y="6"/>
                  </a:cubicBezTo>
                  <a:cubicBezTo>
                    <a:pt x="4" y="4"/>
                    <a:pt x="12" y="5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7" name="Freeform 3301"/>
            <p:cNvSpPr>
              <a:spLocks/>
            </p:cNvSpPr>
            <p:nvPr/>
          </p:nvSpPr>
          <p:spPr bwMode="auto">
            <a:xfrm>
              <a:off x="5619750" y="406400"/>
              <a:ext cx="146050" cy="38100"/>
            </a:xfrm>
            <a:custGeom>
              <a:avLst/>
              <a:gdLst>
                <a:gd name="T0" fmla="*/ 6 w 39"/>
                <a:gd name="T1" fmla="*/ 0 h 10"/>
                <a:gd name="T2" fmla="*/ 6 w 39"/>
                <a:gd name="T3" fmla="*/ 2 h 10"/>
                <a:gd name="T4" fmla="*/ 24 w 39"/>
                <a:gd name="T5" fmla="*/ 2 h 10"/>
                <a:gd name="T6" fmla="*/ 20 w 39"/>
                <a:gd name="T7" fmla="*/ 4 h 10"/>
                <a:gd name="T8" fmla="*/ 35 w 39"/>
                <a:gd name="T9" fmla="*/ 1 h 10"/>
                <a:gd name="T10" fmla="*/ 37 w 39"/>
                <a:gd name="T11" fmla="*/ 10 h 10"/>
                <a:gd name="T12" fmla="*/ 0 w 39"/>
                <a:gd name="T13" fmla="*/ 5 h 10"/>
                <a:gd name="T14" fmla="*/ 6 w 39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0">
                  <a:moveTo>
                    <a:pt x="6" y="0"/>
                  </a:moveTo>
                  <a:cubicBezTo>
                    <a:pt x="8" y="1"/>
                    <a:pt x="7" y="2"/>
                    <a:pt x="6" y="2"/>
                  </a:cubicBezTo>
                  <a:cubicBezTo>
                    <a:pt x="12" y="5"/>
                    <a:pt x="19" y="2"/>
                    <a:pt x="24" y="2"/>
                  </a:cubicBezTo>
                  <a:cubicBezTo>
                    <a:pt x="25" y="4"/>
                    <a:pt x="23" y="4"/>
                    <a:pt x="20" y="4"/>
                  </a:cubicBezTo>
                  <a:cubicBezTo>
                    <a:pt x="25" y="8"/>
                    <a:pt x="35" y="5"/>
                    <a:pt x="35" y="1"/>
                  </a:cubicBezTo>
                  <a:cubicBezTo>
                    <a:pt x="39" y="3"/>
                    <a:pt x="33" y="6"/>
                    <a:pt x="37" y="10"/>
                  </a:cubicBezTo>
                  <a:cubicBezTo>
                    <a:pt x="20" y="6"/>
                    <a:pt x="15" y="10"/>
                    <a:pt x="0" y="5"/>
                  </a:cubicBezTo>
                  <a:cubicBezTo>
                    <a:pt x="1" y="3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8" name="Freeform 3302"/>
            <p:cNvSpPr>
              <a:spLocks/>
            </p:cNvSpPr>
            <p:nvPr/>
          </p:nvSpPr>
          <p:spPr bwMode="auto">
            <a:xfrm>
              <a:off x="5661025" y="122237"/>
              <a:ext cx="41275" cy="36513"/>
            </a:xfrm>
            <a:custGeom>
              <a:avLst/>
              <a:gdLst>
                <a:gd name="T0" fmla="*/ 11 w 11"/>
                <a:gd name="T1" fmla="*/ 7 h 10"/>
                <a:gd name="T2" fmla="*/ 5 w 11"/>
                <a:gd name="T3" fmla="*/ 4 h 10"/>
                <a:gd name="T4" fmla="*/ 1 w 11"/>
                <a:gd name="T5" fmla="*/ 4 h 10"/>
                <a:gd name="T6" fmla="*/ 11 w 11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11" y="7"/>
                  </a:moveTo>
                  <a:cubicBezTo>
                    <a:pt x="9" y="10"/>
                    <a:pt x="0" y="6"/>
                    <a:pt x="5" y="4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4" y="0"/>
                    <a:pt x="9" y="6"/>
                    <a:pt x="1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Freeform 3303"/>
            <p:cNvSpPr>
              <a:spLocks/>
            </p:cNvSpPr>
            <p:nvPr/>
          </p:nvSpPr>
          <p:spPr bwMode="auto">
            <a:xfrm>
              <a:off x="5592762" y="257175"/>
              <a:ext cx="71438" cy="41275"/>
            </a:xfrm>
            <a:custGeom>
              <a:avLst/>
              <a:gdLst>
                <a:gd name="T0" fmla="*/ 15 w 19"/>
                <a:gd name="T1" fmla="*/ 8 h 11"/>
                <a:gd name="T2" fmla="*/ 4 w 19"/>
                <a:gd name="T3" fmla="*/ 8 h 11"/>
                <a:gd name="T4" fmla="*/ 0 w 19"/>
                <a:gd name="T5" fmla="*/ 4 h 11"/>
                <a:gd name="T6" fmla="*/ 10 w 19"/>
                <a:gd name="T7" fmla="*/ 0 h 11"/>
                <a:gd name="T8" fmla="*/ 15 w 19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15" y="8"/>
                  </a:moveTo>
                  <a:cubicBezTo>
                    <a:pt x="19" y="11"/>
                    <a:pt x="9" y="7"/>
                    <a:pt x="4" y="8"/>
                  </a:cubicBezTo>
                  <a:cubicBezTo>
                    <a:pt x="2" y="7"/>
                    <a:pt x="3" y="4"/>
                    <a:pt x="0" y="4"/>
                  </a:cubicBezTo>
                  <a:cubicBezTo>
                    <a:pt x="4" y="2"/>
                    <a:pt x="7" y="4"/>
                    <a:pt x="10" y="0"/>
                  </a:cubicBezTo>
                  <a:cubicBezTo>
                    <a:pt x="19" y="0"/>
                    <a:pt x="6" y="8"/>
                    <a:pt x="15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0" name="Freeform 3304"/>
            <p:cNvSpPr>
              <a:spLocks/>
            </p:cNvSpPr>
            <p:nvPr/>
          </p:nvSpPr>
          <p:spPr bwMode="auto">
            <a:xfrm>
              <a:off x="5507037" y="117475"/>
              <a:ext cx="138113" cy="49213"/>
            </a:xfrm>
            <a:custGeom>
              <a:avLst/>
              <a:gdLst>
                <a:gd name="T0" fmla="*/ 29 w 37"/>
                <a:gd name="T1" fmla="*/ 3 h 13"/>
                <a:gd name="T2" fmla="*/ 37 w 37"/>
                <a:gd name="T3" fmla="*/ 9 h 13"/>
                <a:gd name="T4" fmla="*/ 0 w 37"/>
                <a:gd name="T5" fmla="*/ 11 h 13"/>
                <a:gd name="T6" fmla="*/ 29 w 37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3">
                  <a:moveTo>
                    <a:pt x="29" y="3"/>
                  </a:moveTo>
                  <a:cubicBezTo>
                    <a:pt x="35" y="3"/>
                    <a:pt x="30" y="10"/>
                    <a:pt x="37" y="9"/>
                  </a:cubicBezTo>
                  <a:cubicBezTo>
                    <a:pt x="22" y="13"/>
                    <a:pt x="16" y="8"/>
                    <a:pt x="0" y="11"/>
                  </a:cubicBezTo>
                  <a:cubicBezTo>
                    <a:pt x="6" y="0"/>
                    <a:pt x="22" y="11"/>
                    <a:pt x="2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1" name="Freeform 3305"/>
            <p:cNvSpPr>
              <a:spLocks/>
            </p:cNvSpPr>
            <p:nvPr/>
          </p:nvSpPr>
          <p:spPr bwMode="auto">
            <a:xfrm>
              <a:off x="5521325" y="-119063"/>
              <a:ext cx="63500" cy="15875"/>
            </a:xfrm>
            <a:custGeom>
              <a:avLst/>
              <a:gdLst>
                <a:gd name="T0" fmla="*/ 17 w 17"/>
                <a:gd name="T1" fmla="*/ 0 h 4"/>
                <a:gd name="T2" fmla="*/ 4 w 17"/>
                <a:gd name="T3" fmla="*/ 4 h 4"/>
                <a:gd name="T4" fmla="*/ 17 w 1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17" y="0"/>
                  </a:moveTo>
                  <a:cubicBezTo>
                    <a:pt x="16" y="4"/>
                    <a:pt x="6" y="1"/>
                    <a:pt x="4" y="4"/>
                  </a:cubicBezTo>
                  <a:cubicBezTo>
                    <a:pt x="0" y="2"/>
                    <a:pt x="12" y="0"/>
                    <a:pt x="1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2" name="Freeform 3306"/>
            <p:cNvSpPr>
              <a:spLocks/>
            </p:cNvSpPr>
            <p:nvPr/>
          </p:nvSpPr>
          <p:spPr bwMode="auto">
            <a:xfrm>
              <a:off x="5526087" y="241300"/>
              <a:ext cx="74613" cy="34925"/>
            </a:xfrm>
            <a:custGeom>
              <a:avLst/>
              <a:gdLst>
                <a:gd name="T0" fmla="*/ 13 w 20"/>
                <a:gd name="T1" fmla="*/ 4 h 9"/>
                <a:gd name="T2" fmla="*/ 11 w 20"/>
                <a:gd name="T3" fmla="*/ 3 h 9"/>
                <a:gd name="T4" fmla="*/ 5 w 20"/>
                <a:gd name="T5" fmla="*/ 9 h 9"/>
                <a:gd name="T6" fmla="*/ 13 w 20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13" y="4"/>
                  </a:moveTo>
                  <a:cubicBezTo>
                    <a:pt x="13" y="3"/>
                    <a:pt x="12" y="3"/>
                    <a:pt x="11" y="3"/>
                  </a:cubicBezTo>
                  <a:cubicBezTo>
                    <a:pt x="20" y="0"/>
                    <a:pt x="9" y="8"/>
                    <a:pt x="5" y="9"/>
                  </a:cubicBezTo>
                  <a:cubicBezTo>
                    <a:pt x="0" y="7"/>
                    <a:pt x="10" y="5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3" name="Freeform 3307"/>
            <p:cNvSpPr>
              <a:spLocks/>
            </p:cNvSpPr>
            <p:nvPr/>
          </p:nvSpPr>
          <p:spPr bwMode="auto">
            <a:xfrm>
              <a:off x="5289550" y="-584200"/>
              <a:ext cx="41275" cy="22225"/>
            </a:xfrm>
            <a:custGeom>
              <a:avLst/>
              <a:gdLst>
                <a:gd name="T0" fmla="*/ 11 w 11"/>
                <a:gd name="T1" fmla="*/ 3 h 6"/>
                <a:gd name="T2" fmla="*/ 9 w 11"/>
                <a:gd name="T3" fmla="*/ 3 h 6"/>
                <a:gd name="T4" fmla="*/ 3 w 11"/>
                <a:gd name="T5" fmla="*/ 6 h 6"/>
                <a:gd name="T6" fmla="*/ 3 w 11"/>
                <a:gd name="T7" fmla="*/ 0 h 6"/>
                <a:gd name="T8" fmla="*/ 9 w 11"/>
                <a:gd name="T9" fmla="*/ 0 h 6"/>
                <a:gd name="T10" fmla="*/ 11 w 1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3"/>
                  </a:moveTo>
                  <a:cubicBezTo>
                    <a:pt x="10" y="5"/>
                    <a:pt x="9" y="4"/>
                    <a:pt x="9" y="3"/>
                  </a:cubicBezTo>
                  <a:cubicBezTo>
                    <a:pt x="7" y="4"/>
                    <a:pt x="7" y="6"/>
                    <a:pt x="3" y="6"/>
                  </a:cubicBezTo>
                  <a:cubicBezTo>
                    <a:pt x="0" y="3"/>
                    <a:pt x="3" y="4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ubicBezTo>
                    <a:pt x="9" y="2"/>
                    <a:pt x="9" y="3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4" name="Freeform 3308"/>
            <p:cNvSpPr>
              <a:spLocks/>
            </p:cNvSpPr>
            <p:nvPr/>
          </p:nvSpPr>
          <p:spPr bwMode="auto">
            <a:xfrm>
              <a:off x="5041900" y="-463550"/>
              <a:ext cx="82550" cy="66675"/>
            </a:xfrm>
            <a:custGeom>
              <a:avLst/>
              <a:gdLst>
                <a:gd name="T0" fmla="*/ 13 w 22"/>
                <a:gd name="T1" fmla="*/ 6 h 18"/>
                <a:gd name="T2" fmla="*/ 11 w 22"/>
                <a:gd name="T3" fmla="*/ 18 h 18"/>
                <a:gd name="T4" fmla="*/ 0 w 22"/>
                <a:gd name="T5" fmla="*/ 2 h 18"/>
                <a:gd name="T6" fmla="*/ 15 w 22"/>
                <a:gd name="T7" fmla="*/ 1 h 18"/>
                <a:gd name="T8" fmla="*/ 8 w 22"/>
                <a:gd name="T9" fmla="*/ 6 h 18"/>
                <a:gd name="T10" fmla="*/ 11 w 22"/>
                <a:gd name="T11" fmla="*/ 9 h 18"/>
                <a:gd name="T12" fmla="*/ 13 w 22"/>
                <a:gd name="T1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8">
                  <a:moveTo>
                    <a:pt x="13" y="6"/>
                  </a:moveTo>
                  <a:cubicBezTo>
                    <a:pt x="22" y="8"/>
                    <a:pt x="2" y="12"/>
                    <a:pt x="11" y="18"/>
                  </a:cubicBezTo>
                  <a:cubicBezTo>
                    <a:pt x="7" y="13"/>
                    <a:pt x="2" y="9"/>
                    <a:pt x="0" y="2"/>
                  </a:cubicBezTo>
                  <a:cubicBezTo>
                    <a:pt x="6" y="3"/>
                    <a:pt x="8" y="0"/>
                    <a:pt x="15" y="1"/>
                  </a:cubicBezTo>
                  <a:cubicBezTo>
                    <a:pt x="14" y="3"/>
                    <a:pt x="8" y="3"/>
                    <a:pt x="8" y="6"/>
                  </a:cubicBezTo>
                  <a:cubicBezTo>
                    <a:pt x="9" y="7"/>
                    <a:pt x="9" y="9"/>
                    <a:pt x="11" y="9"/>
                  </a:cubicBezTo>
                  <a:cubicBezTo>
                    <a:pt x="13" y="9"/>
                    <a:pt x="13" y="7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5" name="Freeform 3309"/>
            <p:cNvSpPr>
              <a:spLocks/>
            </p:cNvSpPr>
            <p:nvPr/>
          </p:nvSpPr>
          <p:spPr bwMode="auto">
            <a:xfrm>
              <a:off x="5030787" y="279400"/>
              <a:ext cx="66675" cy="63500"/>
            </a:xfrm>
            <a:custGeom>
              <a:avLst/>
              <a:gdLst>
                <a:gd name="T0" fmla="*/ 18 w 18"/>
                <a:gd name="T1" fmla="*/ 10 h 17"/>
                <a:gd name="T2" fmla="*/ 6 w 18"/>
                <a:gd name="T3" fmla="*/ 15 h 17"/>
                <a:gd name="T4" fmla="*/ 10 w 18"/>
                <a:gd name="T5" fmla="*/ 14 h 17"/>
                <a:gd name="T6" fmla="*/ 1 w 18"/>
                <a:gd name="T7" fmla="*/ 9 h 17"/>
                <a:gd name="T8" fmla="*/ 10 w 18"/>
                <a:gd name="T9" fmla="*/ 10 h 17"/>
                <a:gd name="T10" fmla="*/ 7 w 18"/>
                <a:gd name="T11" fmla="*/ 0 h 17"/>
                <a:gd name="T12" fmla="*/ 12 w 18"/>
                <a:gd name="T13" fmla="*/ 1 h 17"/>
                <a:gd name="T14" fmla="*/ 18 w 18"/>
                <a:gd name="T15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7">
                  <a:moveTo>
                    <a:pt x="18" y="10"/>
                  </a:moveTo>
                  <a:cubicBezTo>
                    <a:pt x="9" y="8"/>
                    <a:pt x="15" y="17"/>
                    <a:pt x="6" y="15"/>
                  </a:cubicBezTo>
                  <a:cubicBezTo>
                    <a:pt x="6" y="14"/>
                    <a:pt x="9" y="14"/>
                    <a:pt x="10" y="14"/>
                  </a:cubicBezTo>
                  <a:cubicBezTo>
                    <a:pt x="9" y="11"/>
                    <a:pt x="0" y="13"/>
                    <a:pt x="1" y="9"/>
                  </a:cubicBezTo>
                  <a:cubicBezTo>
                    <a:pt x="3" y="10"/>
                    <a:pt x="6" y="10"/>
                    <a:pt x="10" y="10"/>
                  </a:cubicBezTo>
                  <a:cubicBezTo>
                    <a:pt x="12" y="5"/>
                    <a:pt x="4" y="4"/>
                    <a:pt x="7" y="0"/>
                  </a:cubicBezTo>
                  <a:cubicBezTo>
                    <a:pt x="8" y="0"/>
                    <a:pt x="10" y="1"/>
                    <a:pt x="12" y="1"/>
                  </a:cubicBezTo>
                  <a:cubicBezTo>
                    <a:pt x="7" y="7"/>
                    <a:pt x="18" y="5"/>
                    <a:pt x="18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6" name="Freeform 3310"/>
            <p:cNvSpPr>
              <a:spLocks/>
            </p:cNvSpPr>
            <p:nvPr/>
          </p:nvSpPr>
          <p:spPr bwMode="auto">
            <a:xfrm>
              <a:off x="4943475" y="-452438"/>
              <a:ext cx="93663" cy="30163"/>
            </a:xfrm>
            <a:custGeom>
              <a:avLst/>
              <a:gdLst>
                <a:gd name="T0" fmla="*/ 25 w 25"/>
                <a:gd name="T1" fmla="*/ 1 h 8"/>
                <a:gd name="T2" fmla="*/ 21 w 25"/>
                <a:gd name="T3" fmla="*/ 8 h 8"/>
                <a:gd name="T4" fmla="*/ 1 w 25"/>
                <a:gd name="T5" fmla="*/ 7 h 8"/>
                <a:gd name="T6" fmla="*/ 6 w 25"/>
                <a:gd name="T7" fmla="*/ 3 h 8"/>
                <a:gd name="T8" fmla="*/ 4 w 25"/>
                <a:gd name="T9" fmla="*/ 2 h 8"/>
                <a:gd name="T10" fmla="*/ 25 w 25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8">
                  <a:moveTo>
                    <a:pt x="25" y="1"/>
                  </a:moveTo>
                  <a:cubicBezTo>
                    <a:pt x="24" y="4"/>
                    <a:pt x="22" y="6"/>
                    <a:pt x="21" y="8"/>
                  </a:cubicBezTo>
                  <a:cubicBezTo>
                    <a:pt x="14" y="5"/>
                    <a:pt x="11" y="7"/>
                    <a:pt x="1" y="7"/>
                  </a:cubicBezTo>
                  <a:cubicBezTo>
                    <a:pt x="0" y="4"/>
                    <a:pt x="2" y="3"/>
                    <a:pt x="6" y="3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9" y="3"/>
                    <a:pt x="20" y="0"/>
                    <a:pt x="25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Freeform 3311"/>
            <p:cNvSpPr>
              <a:spLocks/>
            </p:cNvSpPr>
            <p:nvPr/>
          </p:nvSpPr>
          <p:spPr bwMode="auto">
            <a:xfrm>
              <a:off x="4902200" y="139700"/>
              <a:ext cx="63500" cy="26988"/>
            </a:xfrm>
            <a:custGeom>
              <a:avLst/>
              <a:gdLst>
                <a:gd name="T0" fmla="*/ 17 w 17"/>
                <a:gd name="T1" fmla="*/ 0 h 7"/>
                <a:gd name="T2" fmla="*/ 17 w 17"/>
                <a:gd name="T3" fmla="*/ 4 h 7"/>
                <a:gd name="T4" fmla="*/ 0 w 17"/>
                <a:gd name="T5" fmla="*/ 5 h 7"/>
                <a:gd name="T6" fmla="*/ 6 w 17"/>
                <a:gd name="T7" fmla="*/ 4 h 7"/>
                <a:gd name="T8" fmla="*/ 4 w 17"/>
                <a:gd name="T9" fmla="*/ 2 h 7"/>
                <a:gd name="T10" fmla="*/ 17 w 17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7">
                  <a:moveTo>
                    <a:pt x="17" y="0"/>
                  </a:moveTo>
                  <a:cubicBezTo>
                    <a:pt x="17" y="1"/>
                    <a:pt x="17" y="3"/>
                    <a:pt x="17" y="4"/>
                  </a:cubicBezTo>
                  <a:cubicBezTo>
                    <a:pt x="13" y="1"/>
                    <a:pt x="9" y="7"/>
                    <a:pt x="0" y="5"/>
                  </a:cubicBezTo>
                  <a:cubicBezTo>
                    <a:pt x="1" y="3"/>
                    <a:pt x="4" y="4"/>
                    <a:pt x="6" y="4"/>
                  </a:cubicBezTo>
                  <a:cubicBezTo>
                    <a:pt x="6" y="3"/>
                    <a:pt x="5" y="3"/>
                    <a:pt x="4" y="2"/>
                  </a:cubicBezTo>
                  <a:cubicBezTo>
                    <a:pt x="6" y="2"/>
                    <a:pt x="10" y="0"/>
                    <a:pt x="1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8" name="Freeform 3312"/>
            <p:cNvSpPr>
              <a:spLocks/>
            </p:cNvSpPr>
            <p:nvPr/>
          </p:nvSpPr>
          <p:spPr bwMode="auto">
            <a:xfrm>
              <a:off x="4902200" y="-415925"/>
              <a:ext cx="46038" cy="26988"/>
            </a:xfrm>
            <a:custGeom>
              <a:avLst/>
              <a:gdLst>
                <a:gd name="T0" fmla="*/ 8 w 12"/>
                <a:gd name="T1" fmla="*/ 0 h 7"/>
                <a:gd name="T2" fmla="*/ 11 w 12"/>
                <a:gd name="T3" fmla="*/ 2 h 7"/>
                <a:gd name="T4" fmla="*/ 10 w 12"/>
                <a:gd name="T5" fmla="*/ 6 h 7"/>
                <a:gd name="T6" fmla="*/ 8 w 12"/>
                <a:gd name="T7" fmla="*/ 3 h 7"/>
                <a:gd name="T8" fmla="*/ 0 w 12"/>
                <a:gd name="T9" fmla="*/ 6 h 7"/>
                <a:gd name="T10" fmla="*/ 0 w 12"/>
                <a:gd name="T11" fmla="*/ 2 h 7"/>
                <a:gd name="T12" fmla="*/ 8 w 1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8" y="0"/>
                  </a:moveTo>
                  <a:cubicBezTo>
                    <a:pt x="9" y="1"/>
                    <a:pt x="10" y="2"/>
                    <a:pt x="11" y="2"/>
                  </a:cubicBezTo>
                  <a:cubicBezTo>
                    <a:pt x="12" y="4"/>
                    <a:pt x="10" y="4"/>
                    <a:pt x="10" y="6"/>
                  </a:cubicBezTo>
                  <a:cubicBezTo>
                    <a:pt x="8" y="6"/>
                    <a:pt x="8" y="4"/>
                    <a:pt x="8" y="3"/>
                  </a:cubicBezTo>
                  <a:cubicBezTo>
                    <a:pt x="4" y="3"/>
                    <a:pt x="5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6" y="4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9" name="Freeform 3313"/>
            <p:cNvSpPr>
              <a:spLocks/>
            </p:cNvSpPr>
            <p:nvPr/>
          </p:nvSpPr>
          <p:spPr bwMode="auto">
            <a:xfrm>
              <a:off x="4860925" y="-284163"/>
              <a:ext cx="82550" cy="38100"/>
            </a:xfrm>
            <a:custGeom>
              <a:avLst/>
              <a:gdLst>
                <a:gd name="T0" fmla="*/ 22 w 22"/>
                <a:gd name="T1" fmla="*/ 3 h 10"/>
                <a:gd name="T2" fmla="*/ 0 w 22"/>
                <a:gd name="T3" fmla="*/ 3 h 10"/>
                <a:gd name="T4" fmla="*/ 22 w 22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0">
                  <a:moveTo>
                    <a:pt x="22" y="3"/>
                  </a:moveTo>
                  <a:cubicBezTo>
                    <a:pt x="16" y="3"/>
                    <a:pt x="3" y="10"/>
                    <a:pt x="0" y="3"/>
                  </a:cubicBezTo>
                  <a:cubicBezTo>
                    <a:pt x="9" y="0"/>
                    <a:pt x="12" y="4"/>
                    <a:pt x="2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0" name="Freeform 3314"/>
            <p:cNvSpPr>
              <a:spLocks/>
            </p:cNvSpPr>
            <p:nvPr/>
          </p:nvSpPr>
          <p:spPr bwMode="auto">
            <a:xfrm>
              <a:off x="4797425" y="-385763"/>
              <a:ext cx="112713" cy="49213"/>
            </a:xfrm>
            <a:custGeom>
              <a:avLst/>
              <a:gdLst>
                <a:gd name="T0" fmla="*/ 30 w 30"/>
                <a:gd name="T1" fmla="*/ 9 h 13"/>
                <a:gd name="T2" fmla="*/ 23 w 30"/>
                <a:gd name="T3" fmla="*/ 10 h 13"/>
                <a:gd name="T4" fmla="*/ 17 w 30"/>
                <a:gd name="T5" fmla="*/ 6 h 13"/>
                <a:gd name="T6" fmla="*/ 0 w 30"/>
                <a:gd name="T7" fmla="*/ 10 h 13"/>
                <a:gd name="T8" fmla="*/ 30 w 30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3">
                  <a:moveTo>
                    <a:pt x="30" y="9"/>
                  </a:moveTo>
                  <a:cubicBezTo>
                    <a:pt x="27" y="13"/>
                    <a:pt x="23" y="4"/>
                    <a:pt x="23" y="10"/>
                  </a:cubicBezTo>
                  <a:cubicBezTo>
                    <a:pt x="20" y="9"/>
                    <a:pt x="12" y="10"/>
                    <a:pt x="17" y="6"/>
                  </a:cubicBezTo>
                  <a:cubicBezTo>
                    <a:pt x="10" y="8"/>
                    <a:pt x="5" y="10"/>
                    <a:pt x="0" y="10"/>
                  </a:cubicBezTo>
                  <a:cubicBezTo>
                    <a:pt x="0" y="6"/>
                    <a:pt x="25" y="0"/>
                    <a:pt x="3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1" name="Freeform 3315"/>
            <p:cNvSpPr>
              <a:spLocks/>
            </p:cNvSpPr>
            <p:nvPr/>
          </p:nvSpPr>
          <p:spPr bwMode="auto">
            <a:xfrm>
              <a:off x="4759325" y="185737"/>
              <a:ext cx="117475" cy="52388"/>
            </a:xfrm>
            <a:custGeom>
              <a:avLst/>
              <a:gdLst>
                <a:gd name="T0" fmla="*/ 31 w 31"/>
                <a:gd name="T1" fmla="*/ 8 h 14"/>
                <a:gd name="T2" fmla="*/ 29 w 31"/>
                <a:gd name="T3" fmla="*/ 7 h 14"/>
                <a:gd name="T4" fmla="*/ 22 w 31"/>
                <a:gd name="T5" fmla="*/ 11 h 14"/>
                <a:gd name="T6" fmla="*/ 18 w 31"/>
                <a:gd name="T7" fmla="*/ 8 h 14"/>
                <a:gd name="T8" fmla="*/ 18 w 31"/>
                <a:gd name="T9" fmla="*/ 13 h 14"/>
                <a:gd name="T10" fmla="*/ 12 w 31"/>
                <a:gd name="T11" fmla="*/ 7 h 14"/>
                <a:gd name="T12" fmla="*/ 0 w 31"/>
                <a:gd name="T13" fmla="*/ 5 h 14"/>
                <a:gd name="T14" fmla="*/ 31 w 31"/>
                <a:gd name="T1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4">
                  <a:moveTo>
                    <a:pt x="31" y="8"/>
                  </a:moveTo>
                  <a:cubicBezTo>
                    <a:pt x="29" y="9"/>
                    <a:pt x="29" y="8"/>
                    <a:pt x="29" y="7"/>
                  </a:cubicBezTo>
                  <a:cubicBezTo>
                    <a:pt x="29" y="5"/>
                    <a:pt x="19" y="6"/>
                    <a:pt x="22" y="11"/>
                  </a:cubicBezTo>
                  <a:cubicBezTo>
                    <a:pt x="20" y="10"/>
                    <a:pt x="20" y="8"/>
                    <a:pt x="18" y="8"/>
                  </a:cubicBezTo>
                  <a:cubicBezTo>
                    <a:pt x="12" y="9"/>
                    <a:pt x="20" y="11"/>
                    <a:pt x="18" y="13"/>
                  </a:cubicBezTo>
                  <a:cubicBezTo>
                    <a:pt x="11" y="14"/>
                    <a:pt x="16" y="8"/>
                    <a:pt x="12" y="7"/>
                  </a:cubicBezTo>
                  <a:cubicBezTo>
                    <a:pt x="6" y="9"/>
                    <a:pt x="8" y="5"/>
                    <a:pt x="0" y="5"/>
                  </a:cubicBezTo>
                  <a:cubicBezTo>
                    <a:pt x="5" y="3"/>
                    <a:pt x="28" y="0"/>
                    <a:pt x="3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2" name="Freeform 3316"/>
            <p:cNvSpPr>
              <a:spLocks/>
            </p:cNvSpPr>
            <p:nvPr/>
          </p:nvSpPr>
          <p:spPr bwMode="auto">
            <a:xfrm>
              <a:off x="4687887" y="287337"/>
              <a:ext cx="165100" cy="41275"/>
            </a:xfrm>
            <a:custGeom>
              <a:avLst/>
              <a:gdLst>
                <a:gd name="T0" fmla="*/ 44 w 44"/>
                <a:gd name="T1" fmla="*/ 7 h 11"/>
                <a:gd name="T2" fmla="*/ 33 w 44"/>
                <a:gd name="T3" fmla="*/ 10 h 11"/>
                <a:gd name="T4" fmla="*/ 31 w 44"/>
                <a:gd name="T5" fmla="*/ 6 h 11"/>
                <a:gd name="T6" fmla="*/ 0 w 44"/>
                <a:gd name="T7" fmla="*/ 6 h 11"/>
                <a:gd name="T8" fmla="*/ 33 w 44"/>
                <a:gd name="T9" fmla="*/ 4 h 11"/>
                <a:gd name="T10" fmla="*/ 31 w 44"/>
                <a:gd name="T11" fmla="*/ 2 h 11"/>
                <a:gd name="T12" fmla="*/ 44 w 44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">
                  <a:moveTo>
                    <a:pt x="44" y="7"/>
                  </a:moveTo>
                  <a:cubicBezTo>
                    <a:pt x="39" y="7"/>
                    <a:pt x="33" y="6"/>
                    <a:pt x="33" y="10"/>
                  </a:cubicBezTo>
                  <a:cubicBezTo>
                    <a:pt x="29" y="9"/>
                    <a:pt x="29" y="8"/>
                    <a:pt x="31" y="6"/>
                  </a:cubicBezTo>
                  <a:cubicBezTo>
                    <a:pt x="19" y="11"/>
                    <a:pt x="12" y="8"/>
                    <a:pt x="0" y="6"/>
                  </a:cubicBezTo>
                  <a:cubicBezTo>
                    <a:pt x="9" y="4"/>
                    <a:pt x="21" y="3"/>
                    <a:pt x="33" y="4"/>
                  </a:cubicBezTo>
                  <a:cubicBezTo>
                    <a:pt x="33" y="3"/>
                    <a:pt x="33" y="2"/>
                    <a:pt x="31" y="2"/>
                  </a:cubicBezTo>
                  <a:cubicBezTo>
                    <a:pt x="33" y="0"/>
                    <a:pt x="44" y="3"/>
                    <a:pt x="4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3" name="Freeform 3317"/>
            <p:cNvSpPr>
              <a:spLocks/>
            </p:cNvSpPr>
            <p:nvPr/>
          </p:nvSpPr>
          <p:spPr bwMode="auto">
            <a:xfrm>
              <a:off x="4632325" y="-220663"/>
              <a:ext cx="93663" cy="34925"/>
            </a:xfrm>
            <a:custGeom>
              <a:avLst/>
              <a:gdLst>
                <a:gd name="T0" fmla="*/ 20 w 25"/>
                <a:gd name="T1" fmla="*/ 1 h 9"/>
                <a:gd name="T2" fmla="*/ 22 w 25"/>
                <a:gd name="T3" fmla="*/ 6 h 9"/>
                <a:gd name="T4" fmla="*/ 7 w 25"/>
                <a:gd name="T5" fmla="*/ 3 h 9"/>
                <a:gd name="T6" fmla="*/ 0 w 25"/>
                <a:gd name="T7" fmla="*/ 5 h 9"/>
                <a:gd name="T8" fmla="*/ 20 w 25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9">
                  <a:moveTo>
                    <a:pt x="20" y="1"/>
                  </a:moveTo>
                  <a:cubicBezTo>
                    <a:pt x="25" y="2"/>
                    <a:pt x="18" y="5"/>
                    <a:pt x="22" y="6"/>
                  </a:cubicBezTo>
                  <a:cubicBezTo>
                    <a:pt x="18" y="7"/>
                    <a:pt x="6" y="9"/>
                    <a:pt x="7" y="3"/>
                  </a:cubicBezTo>
                  <a:cubicBezTo>
                    <a:pt x="4" y="4"/>
                    <a:pt x="5" y="7"/>
                    <a:pt x="0" y="5"/>
                  </a:cubicBezTo>
                  <a:cubicBezTo>
                    <a:pt x="1" y="0"/>
                    <a:pt x="14" y="3"/>
                    <a:pt x="2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4" name="Freeform 3318"/>
            <p:cNvSpPr>
              <a:spLocks/>
            </p:cNvSpPr>
            <p:nvPr/>
          </p:nvSpPr>
          <p:spPr bwMode="auto">
            <a:xfrm>
              <a:off x="4635500" y="92075"/>
              <a:ext cx="41275" cy="47625"/>
            </a:xfrm>
            <a:custGeom>
              <a:avLst/>
              <a:gdLst>
                <a:gd name="T0" fmla="*/ 9 w 11"/>
                <a:gd name="T1" fmla="*/ 13 h 13"/>
                <a:gd name="T2" fmla="*/ 0 w 11"/>
                <a:gd name="T3" fmla="*/ 5 h 13"/>
                <a:gd name="T4" fmla="*/ 9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9" y="13"/>
                  </a:moveTo>
                  <a:cubicBezTo>
                    <a:pt x="2" y="13"/>
                    <a:pt x="7" y="5"/>
                    <a:pt x="0" y="5"/>
                  </a:cubicBezTo>
                  <a:cubicBezTo>
                    <a:pt x="2" y="0"/>
                    <a:pt x="11" y="7"/>
                    <a:pt x="9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5" name="Freeform 3319"/>
            <p:cNvSpPr>
              <a:spLocks/>
            </p:cNvSpPr>
            <p:nvPr/>
          </p:nvSpPr>
          <p:spPr bwMode="auto">
            <a:xfrm>
              <a:off x="4624387" y="188912"/>
              <a:ext cx="49213" cy="38100"/>
            </a:xfrm>
            <a:custGeom>
              <a:avLst/>
              <a:gdLst>
                <a:gd name="T0" fmla="*/ 4 w 13"/>
                <a:gd name="T1" fmla="*/ 4 h 10"/>
                <a:gd name="T2" fmla="*/ 12 w 13"/>
                <a:gd name="T3" fmla="*/ 9 h 10"/>
                <a:gd name="T4" fmla="*/ 8 w 13"/>
                <a:gd name="T5" fmla="*/ 6 h 10"/>
                <a:gd name="T6" fmla="*/ 6 w 13"/>
                <a:gd name="T7" fmla="*/ 8 h 10"/>
                <a:gd name="T8" fmla="*/ 4 w 13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4" y="4"/>
                  </a:moveTo>
                  <a:cubicBezTo>
                    <a:pt x="8" y="0"/>
                    <a:pt x="13" y="5"/>
                    <a:pt x="12" y="9"/>
                  </a:cubicBezTo>
                  <a:cubicBezTo>
                    <a:pt x="8" y="10"/>
                    <a:pt x="8" y="8"/>
                    <a:pt x="8" y="6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0" y="8"/>
                    <a:pt x="11" y="4"/>
                    <a:pt x="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6" name="Freeform 3320"/>
            <p:cNvSpPr>
              <a:spLocks/>
            </p:cNvSpPr>
            <p:nvPr/>
          </p:nvSpPr>
          <p:spPr bwMode="auto">
            <a:xfrm>
              <a:off x="4425950" y="293687"/>
              <a:ext cx="149225" cy="65088"/>
            </a:xfrm>
            <a:custGeom>
              <a:avLst/>
              <a:gdLst>
                <a:gd name="T0" fmla="*/ 33 w 40"/>
                <a:gd name="T1" fmla="*/ 1 h 17"/>
                <a:gd name="T2" fmla="*/ 40 w 40"/>
                <a:gd name="T3" fmla="*/ 14 h 17"/>
                <a:gd name="T4" fmla="*/ 0 w 40"/>
                <a:gd name="T5" fmla="*/ 16 h 17"/>
                <a:gd name="T6" fmla="*/ 33 w 40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7">
                  <a:moveTo>
                    <a:pt x="33" y="1"/>
                  </a:moveTo>
                  <a:cubicBezTo>
                    <a:pt x="40" y="0"/>
                    <a:pt x="38" y="8"/>
                    <a:pt x="40" y="14"/>
                  </a:cubicBezTo>
                  <a:cubicBezTo>
                    <a:pt x="27" y="17"/>
                    <a:pt x="8" y="15"/>
                    <a:pt x="0" y="16"/>
                  </a:cubicBezTo>
                  <a:cubicBezTo>
                    <a:pt x="6" y="9"/>
                    <a:pt x="35" y="11"/>
                    <a:pt x="3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7" name="Freeform 3321"/>
            <p:cNvSpPr>
              <a:spLocks/>
            </p:cNvSpPr>
            <p:nvPr/>
          </p:nvSpPr>
          <p:spPr bwMode="auto">
            <a:xfrm>
              <a:off x="4475162" y="241300"/>
              <a:ext cx="47625" cy="41275"/>
            </a:xfrm>
            <a:custGeom>
              <a:avLst/>
              <a:gdLst>
                <a:gd name="T0" fmla="*/ 9 w 13"/>
                <a:gd name="T1" fmla="*/ 7 h 11"/>
                <a:gd name="T2" fmla="*/ 0 w 13"/>
                <a:gd name="T3" fmla="*/ 5 h 11"/>
                <a:gd name="T4" fmla="*/ 5 w 13"/>
                <a:gd name="T5" fmla="*/ 4 h 11"/>
                <a:gd name="T6" fmla="*/ 9 w 13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9" y="7"/>
                  </a:moveTo>
                  <a:cubicBezTo>
                    <a:pt x="13" y="11"/>
                    <a:pt x="1" y="6"/>
                    <a:pt x="0" y="5"/>
                  </a:cubicBezTo>
                  <a:cubicBezTo>
                    <a:pt x="0" y="0"/>
                    <a:pt x="6" y="8"/>
                    <a:pt x="5" y="4"/>
                  </a:cubicBezTo>
                  <a:cubicBezTo>
                    <a:pt x="8" y="4"/>
                    <a:pt x="6" y="7"/>
                    <a:pt x="9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8" name="Freeform 3322"/>
            <p:cNvSpPr>
              <a:spLocks/>
            </p:cNvSpPr>
            <p:nvPr/>
          </p:nvSpPr>
          <p:spPr bwMode="auto">
            <a:xfrm>
              <a:off x="4057650" y="287337"/>
              <a:ext cx="450850" cy="66675"/>
            </a:xfrm>
            <a:custGeom>
              <a:avLst/>
              <a:gdLst>
                <a:gd name="T0" fmla="*/ 83 w 120"/>
                <a:gd name="T1" fmla="*/ 0 h 18"/>
                <a:gd name="T2" fmla="*/ 120 w 120"/>
                <a:gd name="T3" fmla="*/ 4 h 18"/>
                <a:gd name="T4" fmla="*/ 103 w 120"/>
                <a:gd name="T5" fmla="*/ 8 h 18"/>
                <a:gd name="T6" fmla="*/ 111 w 120"/>
                <a:gd name="T7" fmla="*/ 10 h 18"/>
                <a:gd name="T8" fmla="*/ 50 w 120"/>
                <a:gd name="T9" fmla="*/ 11 h 18"/>
                <a:gd name="T10" fmla="*/ 44 w 120"/>
                <a:gd name="T11" fmla="*/ 8 h 18"/>
                <a:gd name="T12" fmla="*/ 0 w 120"/>
                <a:gd name="T13" fmla="*/ 10 h 18"/>
                <a:gd name="T14" fmla="*/ 74 w 120"/>
                <a:gd name="T15" fmla="*/ 9 h 18"/>
                <a:gd name="T16" fmla="*/ 83 w 120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8">
                  <a:moveTo>
                    <a:pt x="83" y="0"/>
                  </a:moveTo>
                  <a:cubicBezTo>
                    <a:pt x="86" y="11"/>
                    <a:pt x="102" y="1"/>
                    <a:pt x="120" y="4"/>
                  </a:cubicBezTo>
                  <a:cubicBezTo>
                    <a:pt x="116" y="10"/>
                    <a:pt x="105" y="3"/>
                    <a:pt x="103" y="8"/>
                  </a:cubicBezTo>
                  <a:cubicBezTo>
                    <a:pt x="104" y="13"/>
                    <a:pt x="110" y="5"/>
                    <a:pt x="111" y="10"/>
                  </a:cubicBezTo>
                  <a:cubicBezTo>
                    <a:pt x="89" y="18"/>
                    <a:pt x="69" y="6"/>
                    <a:pt x="50" y="11"/>
                  </a:cubicBezTo>
                  <a:cubicBezTo>
                    <a:pt x="46" y="12"/>
                    <a:pt x="44" y="10"/>
                    <a:pt x="44" y="8"/>
                  </a:cubicBezTo>
                  <a:cubicBezTo>
                    <a:pt x="32" y="12"/>
                    <a:pt x="16" y="9"/>
                    <a:pt x="0" y="10"/>
                  </a:cubicBezTo>
                  <a:cubicBezTo>
                    <a:pt x="16" y="6"/>
                    <a:pt x="55" y="1"/>
                    <a:pt x="74" y="9"/>
                  </a:cubicBezTo>
                  <a:cubicBezTo>
                    <a:pt x="80" y="8"/>
                    <a:pt x="82" y="4"/>
                    <a:pt x="8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9" name="Freeform 3323"/>
            <p:cNvSpPr>
              <a:spLocks/>
            </p:cNvSpPr>
            <p:nvPr/>
          </p:nvSpPr>
          <p:spPr bwMode="auto">
            <a:xfrm>
              <a:off x="4264025" y="230187"/>
              <a:ext cx="217488" cy="46038"/>
            </a:xfrm>
            <a:custGeom>
              <a:avLst/>
              <a:gdLst>
                <a:gd name="T0" fmla="*/ 13 w 58"/>
                <a:gd name="T1" fmla="*/ 1 h 12"/>
                <a:gd name="T2" fmla="*/ 13 w 58"/>
                <a:gd name="T3" fmla="*/ 5 h 12"/>
                <a:gd name="T4" fmla="*/ 19 w 58"/>
                <a:gd name="T5" fmla="*/ 1 h 12"/>
                <a:gd name="T6" fmla="*/ 23 w 58"/>
                <a:gd name="T7" fmla="*/ 3 h 12"/>
                <a:gd name="T8" fmla="*/ 43 w 58"/>
                <a:gd name="T9" fmla="*/ 5 h 12"/>
                <a:gd name="T10" fmla="*/ 58 w 58"/>
                <a:gd name="T11" fmla="*/ 1 h 12"/>
                <a:gd name="T12" fmla="*/ 54 w 58"/>
                <a:gd name="T13" fmla="*/ 9 h 12"/>
                <a:gd name="T14" fmla="*/ 32 w 58"/>
                <a:gd name="T15" fmla="*/ 5 h 12"/>
                <a:gd name="T16" fmla="*/ 36 w 58"/>
                <a:gd name="T17" fmla="*/ 7 h 12"/>
                <a:gd name="T18" fmla="*/ 26 w 58"/>
                <a:gd name="T19" fmla="*/ 6 h 12"/>
                <a:gd name="T20" fmla="*/ 2 w 58"/>
                <a:gd name="T21" fmla="*/ 10 h 12"/>
                <a:gd name="T22" fmla="*/ 6 w 58"/>
                <a:gd name="T23" fmla="*/ 2 h 12"/>
                <a:gd name="T24" fmla="*/ 13 w 58"/>
                <a:gd name="T2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12">
                  <a:moveTo>
                    <a:pt x="13" y="1"/>
                  </a:moveTo>
                  <a:cubicBezTo>
                    <a:pt x="16" y="1"/>
                    <a:pt x="13" y="2"/>
                    <a:pt x="13" y="5"/>
                  </a:cubicBezTo>
                  <a:cubicBezTo>
                    <a:pt x="18" y="5"/>
                    <a:pt x="17" y="2"/>
                    <a:pt x="19" y="1"/>
                  </a:cubicBezTo>
                  <a:cubicBezTo>
                    <a:pt x="21" y="1"/>
                    <a:pt x="20" y="3"/>
                    <a:pt x="23" y="3"/>
                  </a:cubicBezTo>
                  <a:cubicBezTo>
                    <a:pt x="21" y="0"/>
                    <a:pt x="45" y="0"/>
                    <a:pt x="43" y="5"/>
                  </a:cubicBezTo>
                  <a:cubicBezTo>
                    <a:pt x="51" y="6"/>
                    <a:pt x="49" y="0"/>
                    <a:pt x="58" y="1"/>
                  </a:cubicBezTo>
                  <a:cubicBezTo>
                    <a:pt x="56" y="6"/>
                    <a:pt x="51" y="2"/>
                    <a:pt x="54" y="9"/>
                  </a:cubicBezTo>
                  <a:cubicBezTo>
                    <a:pt x="44" y="9"/>
                    <a:pt x="39" y="6"/>
                    <a:pt x="32" y="5"/>
                  </a:cubicBezTo>
                  <a:cubicBezTo>
                    <a:pt x="28" y="5"/>
                    <a:pt x="32" y="8"/>
                    <a:pt x="36" y="7"/>
                  </a:cubicBezTo>
                  <a:cubicBezTo>
                    <a:pt x="36" y="10"/>
                    <a:pt x="23" y="10"/>
                    <a:pt x="26" y="6"/>
                  </a:cubicBezTo>
                  <a:cubicBezTo>
                    <a:pt x="22" y="12"/>
                    <a:pt x="12" y="7"/>
                    <a:pt x="2" y="10"/>
                  </a:cubicBezTo>
                  <a:cubicBezTo>
                    <a:pt x="0" y="4"/>
                    <a:pt x="6" y="6"/>
                    <a:pt x="6" y="2"/>
                  </a:cubicBezTo>
                  <a:cubicBezTo>
                    <a:pt x="9" y="4"/>
                    <a:pt x="13" y="4"/>
                    <a:pt x="1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0" name="Freeform 3324"/>
            <p:cNvSpPr>
              <a:spLocks/>
            </p:cNvSpPr>
            <p:nvPr/>
          </p:nvSpPr>
          <p:spPr bwMode="auto">
            <a:xfrm>
              <a:off x="3795712" y="53975"/>
              <a:ext cx="390525" cy="93663"/>
            </a:xfrm>
            <a:custGeom>
              <a:avLst/>
              <a:gdLst>
                <a:gd name="T0" fmla="*/ 69 w 104"/>
                <a:gd name="T1" fmla="*/ 6 h 25"/>
                <a:gd name="T2" fmla="*/ 72 w 104"/>
                <a:gd name="T3" fmla="*/ 2 h 25"/>
                <a:gd name="T4" fmla="*/ 87 w 104"/>
                <a:gd name="T5" fmla="*/ 10 h 25"/>
                <a:gd name="T6" fmla="*/ 91 w 104"/>
                <a:gd name="T7" fmla="*/ 9 h 25"/>
                <a:gd name="T8" fmla="*/ 95 w 104"/>
                <a:gd name="T9" fmla="*/ 0 h 25"/>
                <a:gd name="T10" fmla="*/ 102 w 104"/>
                <a:gd name="T11" fmla="*/ 13 h 25"/>
                <a:gd name="T12" fmla="*/ 74 w 104"/>
                <a:gd name="T13" fmla="*/ 14 h 25"/>
                <a:gd name="T14" fmla="*/ 96 w 104"/>
                <a:gd name="T15" fmla="*/ 14 h 25"/>
                <a:gd name="T16" fmla="*/ 98 w 104"/>
                <a:gd name="T17" fmla="*/ 23 h 25"/>
                <a:gd name="T18" fmla="*/ 70 w 104"/>
                <a:gd name="T19" fmla="*/ 25 h 25"/>
                <a:gd name="T20" fmla="*/ 72 w 104"/>
                <a:gd name="T21" fmla="*/ 11 h 25"/>
                <a:gd name="T22" fmla="*/ 13 w 104"/>
                <a:gd name="T23" fmla="*/ 11 h 25"/>
                <a:gd name="T24" fmla="*/ 0 w 104"/>
                <a:gd name="T25" fmla="*/ 8 h 25"/>
                <a:gd name="T26" fmla="*/ 67 w 104"/>
                <a:gd name="T27" fmla="*/ 2 h 25"/>
                <a:gd name="T28" fmla="*/ 69 w 104"/>
                <a:gd name="T2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25">
                  <a:moveTo>
                    <a:pt x="69" y="6"/>
                  </a:moveTo>
                  <a:cubicBezTo>
                    <a:pt x="71" y="5"/>
                    <a:pt x="72" y="4"/>
                    <a:pt x="72" y="2"/>
                  </a:cubicBezTo>
                  <a:cubicBezTo>
                    <a:pt x="71" y="10"/>
                    <a:pt x="84" y="3"/>
                    <a:pt x="87" y="10"/>
                  </a:cubicBezTo>
                  <a:cubicBezTo>
                    <a:pt x="89" y="10"/>
                    <a:pt x="89" y="9"/>
                    <a:pt x="91" y="9"/>
                  </a:cubicBezTo>
                  <a:cubicBezTo>
                    <a:pt x="87" y="4"/>
                    <a:pt x="100" y="5"/>
                    <a:pt x="95" y="0"/>
                  </a:cubicBezTo>
                  <a:cubicBezTo>
                    <a:pt x="102" y="3"/>
                    <a:pt x="98" y="6"/>
                    <a:pt x="102" y="13"/>
                  </a:cubicBezTo>
                  <a:cubicBezTo>
                    <a:pt x="95" y="12"/>
                    <a:pt x="78" y="8"/>
                    <a:pt x="74" y="14"/>
                  </a:cubicBezTo>
                  <a:cubicBezTo>
                    <a:pt x="73" y="20"/>
                    <a:pt x="97" y="19"/>
                    <a:pt x="96" y="14"/>
                  </a:cubicBezTo>
                  <a:cubicBezTo>
                    <a:pt x="104" y="16"/>
                    <a:pt x="100" y="18"/>
                    <a:pt x="98" y="23"/>
                  </a:cubicBezTo>
                  <a:cubicBezTo>
                    <a:pt x="96" y="20"/>
                    <a:pt x="73" y="20"/>
                    <a:pt x="70" y="25"/>
                  </a:cubicBezTo>
                  <a:cubicBezTo>
                    <a:pt x="67" y="20"/>
                    <a:pt x="69" y="14"/>
                    <a:pt x="72" y="11"/>
                  </a:cubicBezTo>
                  <a:cubicBezTo>
                    <a:pt x="56" y="12"/>
                    <a:pt x="33" y="11"/>
                    <a:pt x="13" y="11"/>
                  </a:cubicBezTo>
                  <a:cubicBezTo>
                    <a:pt x="9" y="11"/>
                    <a:pt x="0" y="15"/>
                    <a:pt x="0" y="8"/>
                  </a:cubicBezTo>
                  <a:cubicBezTo>
                    <a:pt x="25" y="3"/>
                    <a:pt x="47" y="13"/>
                    <a:pt x="67" y="2"/>
                  </a:cubicBezTo>
                  <a:cubicBezTo>
                    <a:pt x="74" y="2"/>
                    <a:pt x="68" y="3"/>
                    <a:pt x="6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1" name="Freeform 3325"/>
            <p:cNvSpPr>
              <a:spLocks/>
            </p:cNvSpPr>
            <p:nvPr/>
          </p:nvSpPr>
          <p:spPr bwMode="auto">
            <a:xfrm>
              <a:off x="3994150" y="328612"/>
              <a:ext cx="104775" cy="44450"/>
            </a:xfrm>
            <a:custGeom>
              <a:avLst/>
              <a:gdLst>
                <a:gd name="T0" fmla="*/ 28 w 28"/>
                <a:gd name="T1" fmla="*/ 9 h 12"/>
                <a:gd name="T2" fmla="*/ 17 w 28"/>
                <a:gd name="T3" fmla="*/ 11 h 12"/>
                <a:gd name="T4" fmla="*/ 0 w 28"/>
                <a:gd name="T5" fmla="*/ 10 h 12"/>
                <a:gd name="T6" fmla="*/ 28 w 28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2">
                  <a:moveTo>
                    <a:pt x="28" y="9"/>
                  </a:moveTo>
                  <a:cubicBezTo>
                    <a:pt x="22" y="8"/>
                    <a:pt x="21" y="11"/>
                    <a:pt x="17" y="11"/>
                  </a:cubicBezTo>
                  <a:cubicBezTo>
                    <a:pt x="13" y="2"/>
                    <a:pt x="9" y="12"/>
                    <a:pt x="0" y="10"/>
                  </a:cubicBezTo>
                  <a:cubicBezTo>
                    <a:pt x="6" y="4"/>
                    <a:pt x="24" y="0"/>
                    <a:pt x="28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2" name="Freeform 3326"/>
            <p:cNvSpPr>
              <a:spLocks/>
            </p:cNvSpPr>
            <p:nvPr/>
          </p:nvSpPr>
          <p:spPr bwMode="auto">
            <a:xfrm>
              <a:off x="3941762" y="301625"/>
              <a:ext cx="107950" cy="41275"/>
            </a:xfrm>
            <a:custGeom>
              <a:avLst/>
              <a:gdLst>
                <a:gd name="T0" fmla="*/ 5 w 29"/>
                <a:gd name="T1" fmla="*/ 4 h 11"/>
                <a:gd name="T2" fmla="*/ 13 w 29"/>
                <a:gd name="T3" fmla="*/ 2 h 11"/>
                <a:gd name="T4" fmla="*/ 29 w 29"/>
                <a:gd name="T5" fmla="*/ 3 h 11"/>
                <a:gd name="T6" fmla="*/ 5 w 29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1">
                  <a:moveTo>
                    <a:pt x="5" y="4"/>
                  </a:moveTo>
                  <a:cubicBezTo>
                    <a:pt x="0" y="0"/>
                    <a:pt x="16" y="7"/>
                    <a:pt x="13" y="2"/>
                  </a:cubicBezTo>
                  <a:cubicBezTo>
                    <a:pt x="21" y="3"/>
                    <a:pt x="23" y="2"/>
                    <a:pt x="29" y="3"/>
                  </a:cubicBezTo>
                  <a:cubicBezTo>
                    <a:pt x="24" y="11"/>
                    <a:pt x="15" y="3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3" name="Freeform 3327"/>
            <p:cNvSpPr>
              <a:spLocks/>
            </p:cNvSpPr>
            <p:nvPr/>
          </p:nvSpPr>
          <p:spPr bwMode="auto">
            <a:xfrm>
              <a:off x="3878262" y="309562"/>
              <a:ext cx="130175" cy="38100"/>
            </a:xfrm>
            <a:custGeom>
              <a:avLst/>
              <a:gdLst>
                <a:gd name="T0" fmla="*/ 35 w 35"/>
                <a:gd name="T1" fmla="*/ 8 h 10"/>
                <a:gd name="T2" fmla="*/ 24 w 35"/>
                <a:gd name="T3" fmla="*/ 9 h 10"/>
                <a:gd name="T4" fmla="*/ 18 w 35"/>
                <a:gd name="T5" fmla="*/ 5 h 10"/>
                <a:gd name="T6" fmla="*/ 17 w 35"/>
                <a:gd name="T7" fmla="*/ 9 h 10"/>
                <a:gd name="T8" fmla="*/ 11 w 35"/>
                <a:gd name="T9" fmla="*/ 6 h 10"/>
                <a:gd name="T10" fmla="*/ 0 w 35"/>
                <a:gd name="T11" fmla="*/ 9 h 10"/>
                <a:gd name="T12" fmla="*/ 9 w 35"/>
                <a:gd name="T13" fmla="*/ 6 h 10"/>
                <a:gd name="T14" fmla="*/ 7 w 35"/>
                <a:gd name="T15" fmla="*/ 0 h 10"/>
                <a:gd name="T16" fmla="*/ 13 w 35"/>
                <a:gd name="T17" fmla="*/ 1 h 10"/>
                <a:gd name="T18" fmla="*/ 35 w 35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10">
                  <a:moveTo>
                    <a:pt x="35" y="8"/>
                  </a:moveTo>
                  <a:cubicBezTo>
                    <a:pt x="29" y="7"/>
                    <a:pt x="28" y="9"/>
                    <a:pt x="24" y="9"/>
                  </a:cubicBezTo>
                  <a:cubicBezTo>
                    <a:pt x="22" y="8"/>
                    <a:pt x="23" y="4"/>
                    <a:pt x="18" y="5"/>
                  </a:cubicBezTo>
                  <a:cubicBezTo>
                    <a:pt x="14" y="6"/>
                    <a:pt x="21" y="7"/>
                    <a:pt x="17" y="9"/>
                  </a:cubicBezTo>
                  <a:cubicBezTo>
                    <a:pt x="14" y="8"/>
                    <a:pt x="14" y="7"/>
                    <a:pt x="11" y="6"/>
                  </a:cubicBezTo>
                  <a:cubicBezTo>
                    <a:pt x="15" y="10"/>
                    <a:pt x="7" y="7"/>
                    <a:pt x="0" y="9"/>
                  </a:cubicBezTo>
                  <a:cubicBezTo>
                    <a:pt x="0" y="6"/>
                    <a:pt x="5" y="6"/>
                    <a:pt x="9" y="6"/>
                  </a:cubicBezTo>
                  <a:cubicBezTo>
                    <a:pt x="8" y="4"/>
                    <a:pt x="3" y="2"/>
                    <a:pt x="7" y="0"/>
                  </a:cubicBezTo>
                  <a:cubicBezTo>
                    <a:pt x="10" y="1"/>
                    <a:pt x="10" y="6"/>
                    <a:pt x="13" y="1"/>
                  </a:cubicBezTo>
                  <a:cubicBezTo>
                    <a:pt x="17" y="8"/>
                    <a:pt x="35" y="1"/>
                    <a:pt x="35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4" name="Freeform 3328"/>
            <p:cNvSpPr>
              <a:spLocks/>
            </p:cNvSpPr>
            <p:nvPr/>
          </p:nvSpPr>
          <p:spPr bwMode="auto">
            <a:xfrm>
              <a:off x="3719512" y="260350"/>
              <a:ext cx="123825" cy="98425"/>
            </a:xfrm>
            <a:custGeom>
              <a:avLst/>
              <a:gdLst>
                <a:gd name="T0" fmla="*/ 31 w 33"/>
                <a:gd name="T1" fmla="*/ 9 h 26"/>
                <a:gd name="T2" fmla="*/ 26 w 33"/>
                <a:gd name="T3" fmla="*/ 10 h 26"/>
                <a:gd name="T4" fmla="*/ 22 w 33"/>
                <a:gd name="T5" fmla="*/ 7 h 26"/>
                <a:gd name="T6" fmla="*/ 18 w 33"/>
                <a:gd name="T7" fmla="*/ 10 h 26"/>
                <a:gd name="T8" fmla="*/ 27 w 33"/>
                <a:gd name="T9" fmla="*/ 17 h 26"/>
                <a:gd name="T10" fmla="*/ 29 w 33"/>
                <a:gd name="T11" fmla="*/ 20 h 26"/>
                <a:gd name="T12" fmla="*/ 20 w 33"/>
                <a:gd name="T13" fmla="*/ 23 h 26"/>
                <a:gd name="T14" fmla="*/ 0 w 33"/>
                <a:gd name="T15" fmla="*/ 9 h 26"/>
                <a:gd name="T16" fmla="*/ 24 w 33"/>
                <a:gd name="T17" fmla="*/ 0 h 26"/>
                <a:gd name="T18" fmla="*/ 31 w 33"/>
                <a:gd name="T1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6">
                  <a:moveTo>
                    <a:pt x="31" y="9"/>
                  </a:moveTo>
                  <a:cubicBezTo>
                    <a:pt x="28" y="9"/>
                    <a:pt x="26" y="9"/>
                    <a:pt x="26" y="10"/>
                  </a:cubicBezTo>
                  <a:cubicBezTo>
                    <a:pt x="24" y="10"/>
                    <a:pt x="24" y="8"/>
                    <a:pt x="22" y="7"/>
                  </a:cubicBezTo>
                  <a:cubicBezTo>
                    <a:pt x="20" y="8"/>
                    <a:pt x="21" y="10"/>
                    <a:pt x="18" y="10"/>
                  </a:cubicBezTo>
                  <a:cubicBezTo>
                    <a:pt x="25" y="12"/>
                    <a:pt x="18" y="16"/>
                    <a:pt x="27" y="17"/>
                  </a:cubicBezTo>
                  <a:cubicBezTo>
                    <a:pt x="27" y="18"/>
                    <a:pt x="27" y="20"/>
                    <a:pt x="29" y="20"/>
                  </a:cubicBezTo>
                  <a:cubicBezTo>
                    <a:pt x="29" y="26"/>
                    <a:pt x="22" y="19"/>
                    <a:pt x="20" y="23"/>
                  </a:cubicBezTo>
                  <a:cubicBezTo>
                    <a:pt x="20" y="19"/>
                    <a:pt x="18" y="9"/>
                    <a:pt x="0" y="9"/>
                  </a:cubicBezTo>
                  <a:cubicBezTo>
                    <a:pt x="3" y="2"/>
                    <a:pt x="14" y="4"/>
                    <a:pt x="24" y="0"/>
                  </a:cubicBezTo>
                  <a:cubicBezTo>
                    <a:pt x="33" y="2"/>
                    <a:pt x="25" y="2"/>
                    <a:pt x="3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5" name="Freeform 3329"/>
            <p:cNvSpPr>
              <a:spLocks/>
            </p:cNvSpPr>
            <p:nvPr/>
          </p:nvSpPr>
          <p:spPr bwMode="auto">
            <a:xfrm>
              <a:off x="3716337" y="-396875"/>
              <a:ext cx="30163" cy="30163"/>
            </a:xfrm>
            <a:custGeom>
              <a:avLst/>
              <a:gdLst>
                <a:gd name="T0" fmla="*/ 8 w 8"/>
                <a:gd name="T1" fmla="*/ 4 h 8"/>
                <a:gd name="T2" fmla="*/ 8 w 8"/>
                <a:gd name="T3" fmla="*/ 8 h 8"/>
                <a:gd name="T4" fmla="*/ 2 w 8"/>
                <a:gd name="T5" fmla="*/ 8 h 8"/>
                <a:gd name="T6" fmla="*/ 4 w 8"/>
                <a:gd name="T7" fmla="*/ 4 h 8"/>
                <a:gd name="T8" fmla="*/ 0 w 8"/>
                <a:gd name="T9" fmla="*/ 4 h 8"/>
                <a:gd name="T10" fmla="*/ 8 w 8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8" y="4"/>
                  </a:moveTo>
                  <a:cubicBezTo>
                    <a:pt x="8" y="5"/>
                    <a:pt x="8" y="7"/>
                    <a:pt x="8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6"/>
                    <a:pt x="4" y="6"/>
                    <a:pt x="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0"/>
                    <a:pt x="4" y="5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6" name="Freeform 3330"/>
            <p:cNvSpPr>
              <a:spLocks/>
            </p:cNvSpPr>
            <p:nvPr/>
          </p:nvSpPr>
          <p:spPr bwMode="auto">
            <a:xfrm>
              <a:off x="3608387" y="301625"/>
              <a:ext cx="82550" cy="33338"/>
            </a:xfrm>
            <a:custGeom>
              <a:avLst/>
              <a:gdLst>
                <a:gd name="T0" fmla="*/ 22 w 22"/>
                <a:gd name="T1" fmla="*/ 4 h 9"/>
                <a:gd name="T2" fmla="*/ 11 w 22"/>
                <a:gd name="T3" fmla="*/ 8 h 9"/>
                <a:gd name="T4" fmla="*/ 0 w 22"/>
                <a:gd name="T5" fmla="*/ 8 h 9"/>
                <a:gd name="T6" fmla="*/ 22 w 22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22" y="4"/>
                  </a:moveTo>
                  <a:cubicBezTo>
                    <a:pt x="20" y="9"/>
                    <a:pt x="8" y="0"/>
                    <a:pt x="11" y="8"/>
                  </a:cubicBezTo>
                  <a:cubicBezTo>
                    <a:pt x="8" y="5"/>
                    <a:pt x="4" y="7"/>
                    <a:pt x="0" y="8"/>
                  </a:cubicBezTo>
                  <a:cubicBezTo>
                    <a:pt x="0" y="1"/>
                    <a:pt x="17" y="3"/>
                    <a:pt x="2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7" name="Freeform 3331"/>
            <p:cNvSpPr>
              <a:spLocks/>
            </p:cNvSpPr>
            <p:nvPr/>
          </p:nvSpPr>
          <p:spPr bwMode="auto">
            <a:xfrm>
              <a:off x="3622675" y="249237"/>
              <a:ext cx="44450" cy="38100"/>
            </a:xfrm>
            <a:custGeom>
              <a:avLst/>
              <a:gdLst>
                <a:gd name="T0" fmla="*/ 7 w 12"/>
                <a:gd name="T1" fmla="*/ 4 h 10"/>
                <a:gd name="T2" fmla="*/ 7 w 12"/>
                <a:gd name="T3" fmla="*/ 9 h 10"/>
                <a:gd name="T4" fmla="*/ 0 w 12"/>
                <a:gd name="T5" fmla="*/ 4 h 10"/>
                <a:gd name="T6" fmla="*/ 7 w 12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7" y="4"/>
                  </a:moveTo>
                  <a:cubicBezTo>
                    <a:pt x="12" y="4"/>
                    <a:pt x="5" y="6"/>
                    <a:pt x="7" y="9"/>
                  </a:cubicBezTo>
                  <a:cubicBezTo>
                    <a:pt x="1" y="10"/>
                    <a:pt x="1" y="7"/>
                    <a:pt x="0" y="4"/>
                  </a:cubicBezTo>
                  <a:cubicBezTo>
                    <a:pt x="3" y="0"/>
                    <a:pt x="6" y="7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8" name="Freeform 3332"/>
            <p:cNvSpPr>
              <a:spLocks/>
            </p:cNvSpPr>
            <p:nvPr/>
          </p:nvSpPr>
          <p:spPr bwMode="auto">
            <a:xfrm>
              <a:off x="3171825" y="271462"/>
              <a:ext cx="247650" cy="60325"/>
            </a:xfrm>
            <a:custGeom>
              <a:avLst/>
              <a:gdLst>
                <a:gd name="T0" fmla="*/ 33 w 66"/>
                <a:gd name="T1" fmla="*/ 9 h 16"/>
                <a:gd name="T2" fmla="*/ 24 w 66"/>
                <a:gd name="T3" fmla="*/ 8 h 16"/>
                <a:gd name="T4" fmla="*/ 22 w 66"/>
                <a:gd name="T5" fmla="*/ 13 h 16"/>
                <a:gd name="T6" fmla="*/ 2 w 66"/>
                <a:gd name="T7" fmla="*/ 11 h 16"/>
                <a:gd name="T8" fmla="*/ 6 w 66"/>
                <a:gd name="T9" fmla="*/ 10 h 16"/>
                <a:gd name="T10" fmla="*/ 2 w 66"/>
                <a:gd name="T11" fmla="*/ 5 h 16"/>
                <a:gd name="T12" fmla="*/ 44 w 66"/>
                <a:gd name="T13" fmla="*/ 0 h 16"/>
                <a:gd name="T14" fmla="*/ 55 w 66"/>
                <a:gd name="T15" fmla="*/ 1 h 16"/>
                <a:gd name="T16" fmla="*/ 55 w 66"/>
                <a:gd name="T17" fmla="*/ 9 h 16"/>
                <a:gd name="T18" fmla="*/ 61 w 66"/>
                <a:gd name="T19" fmla="*/ 5 h 16"/>
                <a:gd name="T20" fmla="*/ 63 w 66"/>
                <a:gd name="T21" fmla="*/ 7 h 16"/>
                <a:gd name="T22" fmla="*/ 66 w 66"/>
                <a:gd name="T23" fmla="*/ 7 h 16"/>
                <a:gd name="T24" fmla="*/ 33 w 66"/>
                <a:gd name="T25" fmla="*/ 14 h 16"/>
                <a:gd name="T26" fmla="*/ 28 w 66"/>
                <a:gd name="T27" fmla="*/ 12 h 16"/>
                <a:gd name="T28" fmla="*/ 33 w 66"/>
                <a:gd name="T2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16">
                  <a:moveTo>
                    <a:pt x="33" y="9"/>
                  </a:moveTo>
                  <a:cubicBezTo>
                    <a:pt x="30" y="6"/>
                    <a:pt x="29" y="10"/>
                    <a:pt x="24" y="8"/>
                  </a:cubicBezTo>
                  <a:cubicBezTo>
                    <a:pt x="22" y="8"/>
                    <a:pt x="22" y="11"/>
                    <a:pt x="22" y="13"/>
                  </a:cubicBezTo>
                  <a:cubicBezTo>
                    <a:pt x="16" y="12"/>
                    <a:pt x="10" y="10"/>
                    <a:pt x="2" y="11"/>
                  </a:cubicBezTo>
                  <a:cubicBezTo>
                    <a:pt x="2" y="10"/>
                    <a:pt x="4" y="10"/>
                    <a:pt x="6" y="10"/>
                  </a:cubicBezTo>
                  <a:cubicBezTo>
                    <a:pt x="8" y="6"/>
                    <a:pt x="0" y="9"/>
                    <a:pt x="2" y="5"/>
                  </a:cubicBezTo>
                  <a:cubicBezTo>
                    <a:pt x="17" y="5"/>
                    <a:pt x="38" y="9"/>
                    <a:pt x="44" y="0"/>
                  </a:cubicBezTo>
                  <a:cubicBezTo>
                    <a:pt x="49" y="0"/>
                    <a:pt x="53" y="0"/>
                    <a:pt x="55" y="1"/>
                  </a:cubicBezTo>
                  <a:cubicBezTo>
                    <a:pt x="53" y="5"/>
                    <a:pt x="55" y="4"/>
                    <a:pt x="55" y="9"/>
                  </a:cubicBezTo>
                  <a:cubicBezTo>
                    <a:pt x="60" y="10"/>
                    <a:pt x="62" y="9"/>
                    <a:pt x="61" y="5"/>
                  </a:cubicBezTo>
                  <a:cubicBezTo>
                    <a:pt x="62" y="5"/>
                    <a:pt x="63" y="6"/>
                    <a:pt x="63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2" y="16"/>
                    <a:pt x="42" y="9"/>
                    <a:pt x="33" y="14"/>
                  </a:cubicBezTo>
                  <a:cubicBezTo>
                    <a:pt x="31" y="14"/>
                    <a:pt x="30" y="12"/>
                    <a:pt x="28" y="12"/>
                  </a:cubicBezTo>
                  <a:cubicBezTo>
                    <a:pt x="28" y="10"/>
                    <a:pt x="30" y="9"/>
                    <a:pt x="3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9" name="Freeform 3333"/>
            <p:cNvSpPr>
              <a:spLocks/>
            </p:cNvSpPr>
            <p:nvPr/>
          </p:nvSpPr>
          <p:spPr bwMode="auto">
            <a:xfrm>
              <a:off x="2654300" y="50800"/>
              <a:ext cx="739775" cy="130175"/>
            </a:xfrm>
            <a:custGeom>
              <a:avLst/>
              <a:gdLst>
                <a:gd name="T0" fmla="*/ 192 w 197"/>
                <a:gd name="T1" fmla="*/ 19 h 35"/>
                <a:gd name="T2" fmla="*/ 172 w 197"/>
                <a:gd name="T3" fmla="*/ 10 h 35"/>
                <a:gd name="T4" fmla="*/ 159 w 197"/>
                <a:gd name="T5" fmla="*/ 12 h 35"/>
                <a:gd name="T6" fmla="*/ 166 w 197"/>
                <a:gd name="T7" fmla="*/ 14 h 35"/>
                <a:gd name="T8" fmla="*/ 157 w 197"/>
                <a:gd name="T9" fmla="*/ 16 h 35"/>
                <a:gd name="T10" fmla="*/ 162 w 197"/>
                <a:gd name="T11" fmla="*/ 21 h 35"/>
                <a:gd name="T12" fmla="*/ 168 w 197"/>
                <a:gd name="T13" fmla="*/ 18 h 35"/>
                <a:gd name="T14" fmla="*/ 159 w 197"/>
                <a:gd name="T15" fmla="*/ 29 h 35"/>
                <a:gd name="T16" fmla="*/ 151 w 197"/>
                <a:gd name="T17" fmla="*/ 27 h 35"/>
                <a:gd name="T18" fmla="*/ 109 w 197"/>
                <a:gd name="T19" fmla="*/ 25 h 35"/>
                <a:gd name="T20" fmla="*/ 98 w 197"/>
                <a:gd name="T21" fmla="*/ 25 h 35"/>
                <a:gd name="T22" fmla="*/ 92 w 197"/>
                <a:gd name="T23" fmla="*/ 30 h 35"/>
                <a:gd name="T24" fmla="*/ 74 w 197"/>
                <a:gd name="T25" fmla="*/ 27 h 35"/>
                <a:gd name="T26" fmla="*/ 24 w 197"/>
                <a:gd name="T27" fmla="*/ 30 h 35"/>
                <a:gd name="T28" fmla="*/ 7 w 197"/>
                <a:gd name="T29" fmla="*/ 30 h 35"/>
                <a:gd name="T30" fmla="*/ 13 w 197"/>
                <a:gd name="T31" fmla="*/ 22 h 35"/>
                <a:gd name="T32" fmla="*/ 17 w 197"/>
                <a:gd name="T33" fmla="*/ 19 h 35"/>
                <a:gd name="T34" fmla="*/ 66 w 197"/>
                <a:gd name="T35" fmla="*/ 26 h 35"/>
                <a:gd name="T36" fmla="*/ 103 w 197"/>
                <a:gd name="T37" fmla="*/ 24 h 35"/>
                <a:gd name="T38" fmla="*/ 129 w 197"/>
                <a:gd name="T39" fmla="*/ 25 h 35"/>
                <a:gd name="T40" fmla="*/ 142 w 197"/>
                <a:gd name="T41" fmla="*/ 20 h 35"/>
                <a:gd name="T42" fmla="*/ 137 w 197"/>
                <a:gd name="T43" fmla="*/ 17 h 35"/>
                <a:gd name="T44" fmla="*/ 150 w 197"/>
                <a:gd name="T45" fmla="*/ 12 h 35"/>
                <a:gd name="T46" fmla="*/ 122 w 197"/>
                <a:gd name="T47" fmla="*/ 16 h 35"/>
                <a:gd name="T48" fmla="*/ 118 w 197"/>
                <a:gd name="T49" fmla="*/ 11 h 35"/>
                <a:gd name="T50" fmla="*/ 116 w 197"/>
                <a:gd name="T51" fmla="*/ 7 h 35"/>
                <a:gd name="T52" fmla="*/ 135 w 197"/>
                <a:gd name="T53" fmla="*/ 3 h 35"/>
                <a:gd name="T54" fmla="*/ 127 w 197"/>
                <a:gd name="T55" fmla="*/ 6 h 35"/>
                <a:gd name="T56" fmla="*/ 142 w 197"/>
                <a:gd name="T57" fmla="*/ 6 h 35"/>
                <a:gd name="T58" fmla="*/ 142 w 197"/>
                <a:gd name="T59" fmla="*/ 1 h 35"/>
                <a:gd name="T60" fmla="*/ 186 w 197"/>
                <a:gd name="T61" fmla="*/ 5 h 35"/>
                <a:gd name="T62" fmla="*/ 196 w 197"/>
                <a:gd name="T63" fmla="*/ 13 h 35"/>
                <a:gd name="T64" fmla="*/ 192 w 197"/>
                <a:gd name="T6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" h="35">
                  <a:moveTo>
                    <a:pt x="192" y="19"/>
                  </a:moveTo>
                  <a:cubicBezTo>
                    <a:pt x="185" y="8"/>
                    <a:pt x="176" y="19"/>
                    <a:pt x="172" y="10"/>
                  </a:cubicBezTo>
                  <a:cubicBezTo>
                    <a:pt x="166" y="10"/>
                    <a:pt x="164" y="12"/>
                    <a:pt x="159" y="12"/>
                  </a:cubicBezTo>
                  <a:cubicBezTo>
                    <a:pt x="159" y="14"/>
                    <a:pt x="167" y="16"/>
                    <a:pt x="166" y="14"/>
                  </a:cubicBezTo>
                  <a:cubicBezTo>
                    <a:pt x="170" y="16"/>
                    <a:pt x="161" y="19"/>
                    <a:pt x="157" y="16"/>
                  </a:cubicBezTo>
                  <a:cubicBezTo>
                    <a:pt x="157" y="21"/>
                    <a:pt x="162" y="16"/>
                    <a:pt x="162" y="21"/>
                  </a:cubicBezTo>
                  <a:cubicBezTo>
                    <a:pt x="166" y="22"/>
                    <a:pt x="168" y="20"/>
                    <a:pt x="168" y="18"/>
                  </a:cubicBezTo>
                  <a:cubicBezTo>
                    <a:pt x="173" y="22"/>
                    <a:pt x="163" y="27"/>
                    <a:pt x="159" y="29"/>
                  </a:cubicBezTo>
                  <a:cubicBezTo>
                    <a:pt x="154" y="30"/>
                    <a:pt x="155" y="27"/>
                    <a:pt x="151" y="27"/>
                  </a:cubicBezTo>
                  <a:cubicBezTo>
                    <a:pt x="148" y="30"/>
                    <a:pt x="112" y="31"/>
                    <a:pt x="109" y="25"/>
                  </a:cubicBezTo>
                  <a:cubicBezTo>
                    <a:pt x="102" y="26"/>
                    <a:pt x="100" y="31"/>
                    <a:pt x="98" y="25"/>
                  </a:cubicBezTo>
                  <a:cubicBezTo>
                    <a:pt x="94" y="25"/>
                    <a:pt x="94" y="28"/>
                    <a:pt x="92" y="30"/>
                  </a:cubicBezTo>
                  <a:cubicBezTo>
                    <a:pt x="86" y="29"/>
                    <a:pt x="80" y="28"/>
                    <a:pt x="74" y="27"/>
                  </a:cubicBezTo>
                  <a:cubicBezTo>
                    <a:pt x="61" y="35"/>
                    <a:pt x="40" y="20"/>
                    <a:pt x="24" y="30"/>
                  </a:cubicBezTo>
                  <a:cubicBezTo>
                    <a:pt x="20" y="26"/>
                    <a:pt x="14" y="27"/>
                    <a:pt x="7" y="30"/>
                  </a:cubicBezTo>
                  <a:cubicBezTo>
                    <a:pt x="0" y="25"/>
                    <a:pt x="18" y="24"/>
                    <a:pt x="13" y="22"/>
                  </a:cubicBezTo>
                  <a:cubicBezTo>
                    <a:pt x="13" y="18"/>
                    <a:pt x="18" y="25"/>
                    <a:pt x="17" y="19"/>
                  </a:cubicBezTo>
                  <a:cubicBezTo>
                    <a:pt x="32" y="28"/>
                    <a:pt x="58" y="18"/>
                    <a:pt x="66" y="26"/>
                  </a:cubicBezTo>
                  <a:cubicBezTo>
                    <a:pt x="77" y="19"/>
                    <a:pt x="89" y="23"/>
                    <a:pt x="103" y="24"/>
                  </a:cubicBezTo>
                  <a:cubicBezTo>
                    <a:pt x="114" y="24"/>
                    <a:pt x="126" y="15"/>
                    <a:pt x="129" y="25"/>
                  </a:cubicBezTo>
                  <a:cubicBezTo>
                    <a:pt x="132" y="21"/>
                    <a:pt x="134" y="22"/>
                    <a:pt x="142" y="20"/>
                  </a:cubicBezTo>
                  <a:cubicBezTo>
                    <a:pt x="143" y="17"/>
                    <a:pt x="139" y="18"/>
                    <a:pt x="137" y="17"/>
                  </a:cubicBezTo>
                  <a:cubicBezTo>
                    <a:pt x="141" y="16"/>
                    <a:pt x="143" y="12"/>
                    <a:pt x="150" y="12"/>
                  </a:cubicBezTo>
                  <a:cubicBezTo>
                    <a:pt x="145" y="7"/>
                    <a:pt x="130" y="15"/>
                    <a:pt x="122" y="16"/>
                  </a:cubicBezTo>
                  <a:cubicBezTo>
                    <a:pt x="127" y="15"/>
                    <a:pt x="127" y="9"/>
                    <a:pt x="118" y="11"/>
                  </a:cubicBezTo>
                  <a:cubicBezTo>
                    <a:pt x="118" y="9"/>
                    <a:pt x="118" y="7"/>
                    <a:pt x="116" y="7"/>
                  </a:cubicBezTo>
                  <a:cubicBezTo>
                    <a:pt x="120" y="4"/>
                    <a:pt x="128" y="4"/>
                    <a:pt x="135" y="3"/>
                  </a:cubicBezTo>
                  <a:cubicBezTo>
                    <a:pt x="134" y="5"/>
                    <a:pt x="132" y="6"/>
                    <a:pt x="127" y="6"/>
                  </a:cubicBezTo>
                  <a:cubicBezTo>
                    <a:pt x="132" y="11"/>
                    <a:pt x="138" y="0"/>
                    <a:pt x="142" y="6"/>
                  </a:cubicBezTo>
                  <a:cubicBezTo>
                    <a:pt x="147" y="5"/>
                    <a:pt x="137" y="3"/>
                    <a:pt x="142" y="1"/>
                  </a:cubicBezTo>
                  <a:cubicBezTo>
                    <a:pt x="156" y="8"/>
                    <a:pt x="164" y="7"/>
                    <a:pt x="186" y="5"/>
                  </a:cubicBezTo>
                  <a:cubicBezTo>
                    <a:pt x="185" y="10"/>
                    <a:pt x="190" y="11"/>
                    <a:pt x="196" y="13"/>
                  </a:cubicBezTo>
                  <a:cubicBezTo>
                    <a:pt x="197" y="17"/>
                    <a:pt x="193" y="16"/>
                    <a:pt x="192" y="1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0" name="Freeform 3334"/>
            <p:cNvSpPr>
              <a:spLocks/>
            </p:cNvSpPr>
            <p:nvPr/>
          </p:nvSpPr>
          <p:spPr bwMode="auto">
            <a:xfrm>
              <a:off x="3078162" y="-36513"/>
              <a:ext cx="296863" cy="49213"/>
            </a:xfrm>
            <a:custGeom>
              <a:avLst/>
              <a:gdLst>
                <a:gd name="T0" fmla="*/ 79 w 79"/>
                <a:gd name="T1" fmla="*/ 2 h 13"/>
                <a:gd name="T2" fmla="*/ 51 w 79"/>
                <a:gd name="T3" fmla="*/ 9 h 13"/>
                <a:gd name="T4" fmla="*/ 0 w 79"/>
                <a:gd name="T5" fmla="*/ 4 h 13"/>
                <a:gd name="T6" fmla="*/ 79 w 79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3">
                  <a:moveTo>
                    <a:pt x="79" y="2"/>
                  </a:moveTo>
                  <a:cubicBezTo>
                    <a:pt x="75" y="11"/>
                    <a:pt x="61" y="5"/>
                    <a:pt x="51" y="9"/>
                  </a:cubicBezTo>
                  <a:cubicBezTo>
                    <a:pt x="46" y="0"/>
                    <a:pt x="11" y="13"/>
                    <a:pt x="0" y="4"/>
                  </a:cubicBezTo>
                  <a:cubicBezTo>
                    <a:pt x="33" y="4"/>
                    <a:pt x="56" y="5"/>
                    <a:pt x="7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1" name="Freeform 3335"/>
            <p:cNvSpPr>
              <a:spLocks/>
            </p:cNvSpPr>
            <p:nvPr/>
          </p:nvSpPr>
          <p:spPr bwMode="auto">
            <a:xfrm>
              <a:off x="3055937" y="169862"/>
              <a:ext cx="285750" cy="65088"/>
            </a:xfrm>
            <a:custGeom>
              <a:avLst/>
              <a:gdLst>
                <a:gd name="T0" fmla="*/ 33 w 76"/>
                <a:gd name="T1" fmla="*/ 5 h 17"/>
                <a:gd name="T2" fmla="*/ 76 w 76"/>
                <a:gd name="T3" fmla="*/ 8 h 17"/>
                <a:gd name="T4" fmla="*/ 63 w 76"/>
                <a:gd name="T5" fmla="*/ 10 h 17"/>
                <a:gd name="T6" fmla="*/ 50 w 76"/>
                <a:gd name="T7" fmla="*/ 7 h 17"/>
                <a:gd name="T8" fmla="*/ 39 w 76"/>
                <a:gd name="T9" fmla="*/ 16 h 17"/>
                <a:gd name="T10" fmla="*/ 24 w 76"/>
                <a:gd name="T11" fmla="*/ 15 h 17"/>
                <a:gd name="T12" fmla="*/ 0 w 76"/>
                <a:gd name="T13" fmla="*/ 9 h 17"/>
                <a:gd name="T14" fmla="*/ 2 w 76"/>
                <a:gd name="T15" fmla="*/ 5 h 17"/>
                <a:gd name="T16" fmla="*/ 26 w 76"/>
                <a:gd name="T17" fmla="*/ 3 h 17"/>
                <a:gd name="T18" fmla="*/ 29 w 76"/>
                <a:gd name="T19" fmla="*/ 6 h 17"/>
                <a:gd name="T20" fmla="*/ 26 w 76"/>
                <a:gd name="T21" fmla="*/ 10 h 17"/>
                <a:gd name="T22" fmla="*/ 33 w 76"/>
                <a:gd name="T23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17">
                  <a:moveTo>
                    <a:pt x="33" y="5"/>
                  </a:moveTo>
                  <a:cubicBezTo>
                    <a:pt x="45" y="6"/>
                    <a:pt x="68" y="0"/>
                    <a:pt x="76" y="8"/>
                  </a:cubicBezTo>
                  <a:cubicBezTo>
                    <a:pt x="73" y="6"/>
                    <a:pt x="61" y="5"/>
                    <a:pt x="63" y="10"/>
                  </a:cubicBezTo>
                  <a:cubicBezTo>
                    <a:pt x="57" y="8"/>
                    <a:pt x="51" y="13"/>
                    <a:pt x="50" y="7"/>
                  </a:cubicBezTo>
                  <a:cubicBezTo>
                    <a:pt x="43" y="8"/>
                    <a:pt x="39" y="11"/>
                    <a:pt x="39" y="16"/>
                  </a:cubicBezTo>
                  <a:cubicBezTo>
                    <a:pt x="32" y="14"/>
                    <a:pt x="30" y="17"/>
                    <a:pt x="24" y="15"/>
                  </a:cubicBezTo>
                  <a:cubicBezTo>
                    <a:pt x="27" y="6"/>
                    <a:pt x="6" y="14"/>
                    <a:pt x="0" y="9"/>
                  </a:cubicBezTo>
                  <a:cubicBezTo>
                    <a:pt x="1" y="7"/>
                    <a:pt x="2" y="6"/>
                    <a:pt x="2" y="5"/>
                  </a:cubicBezTo>
                  <a:cubicBezTo>
                    <a:pt x="14" y="3"/>
                    <a:pt x="18" y="6"/>
                    <a:pt x="26" y="3"/>
                  </a:cubicBezTo>
                  <a:cubicBezTo>
                    <a:pt x="29" y="2"/>
                    <a:pt x="27" y="11"/>
                    <a:pt x="29" y="6"/>
                  </a:cubicBezTo>
                  <a:cubicBezTo>
                    <a:pt x="36" y="8"/>
                    <a:pt x="25" y="8"/>
                    <a:pt x="26" y="10"/>
                  </a:cubicBezTo>
                  <a:cubicBezTo>
                    <a:pt x="30" y="13"/>
                    <a:pt x="37" y="8"/>
                    <a:pt x="3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Freeform 3336"/>
            <p:cNvSpPr>
              <a:spLocks/>
            </p:cNvSpPr>
            <p:nvPr/>
          </p:nvSpPr>
          <p:spPr bwMode="auto">
            <a:xfrm>
              <a:off x="3300412" y="133350"/>
              <a:ext cx="33338" cy="36513"/>
            </a:xfrm>
            <a:custGeom>
              <a:avLst/>
              <a:gdLst>
                <a:gd name="T0" fmla="*/ 9 w 9"/>
                <a:gd name="T1" fmla="*/ 6 h 10"/>
                <a:gd name="T2" fmla="*/ 9 w 9"/>
                <a:gd name="T3" fmla="*/ 9 h 10"/>
                <a:gd name="T4" fmla="*/ 3 w 9"/>
                <a:gd name="T5" fmla="*/ 10 h 10"/>
                <a:gd name="T6" fmla="*/ 3 w 9"/>
                <a:gd name="T7" fmla="*/ 5 h 10"/>
                <a:gd name="T8" fmla="*/ 0 w 9"/>
                <a:gd name="T9" fmla="*/ 5 h 10"/>
                <a:gd name="T10" fmla="*/ 9 w 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0">
                  <a:moveTo>
                    <a:pt x="9" y="6"/>
                  </a:moveTo>
                  <a:cubicBezTo>
                    <a:pt x="9" y="7"/>
                    <a:pt x="9" y="8"/>
                    <a:pt x="9" y="9"/>
                  </a:cubicBezTo>
                  <a:cubicBezTo>
                    <a:pt x="7" y="9"/>
                    <a:pt x="6" y="10"/>
                    <a:pt x="3" y="10"/>
                  </a:cubicBezTo>
                  <a:cubicBezTo>
                    <a:pt x="3" y="8"/>
                    <a:pt x="3" y="6"/>
                    <a:pt x="3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4" y="7"/>
                    <a:pt x="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3" name="Freeform 3337"/>
            <p:cNvSpPr>
              <a:spLocks/>
            </p:cNvSpPr>
            <p:nvPr/>
          </p:nvSpPr>
          <p:spPr bwMode="auto">
            <a:xfrm>
              <a:off x="3146425" y="-587375"/>
              <a:ext cx="60325" cy="30163"/>
            </a:xfrm>
            <a:custGeom>
              <a:avLst/>
              <a:gdLst>
                <a:gd name="T0" fmla="*/ 12 w 16"/>
                <a:gd name="T1" fmla="*/ 1 h 8"/>
                <a:gd name="T2" fmla="*/ 3 w 16"/>
                <a:gd name="T3" fmla="*/ 8 h 8"/>
                <a:gd name="T4" fmla="*/ 12 w 16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2" y="1"/>
                  </a:moveTo>
                  <a:cubicBezTo>
                    <a:pt x="16" y="8"/>
                    <a:pt x="3" y="3"/>
                    <a:pt x="3" y="8"/>
                  </a:cubicBezTo>
                  <a:cubicBezTo>
                    <a:pt x="0" y="6"/>
                    <a:pt x="6" y="0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4" name="Freeform 3338"/>
            <p:cNvSpPr>
              <a:spLocks/>
            </p:cNvSpPr>
            <p:nvPr/>
          </p:nvSpPr>
          <p:spPr bwMode="auto">
            <a:xfrm>
              <a:off x="3067050" y="298450"/>
              <a:ext cx="104775" cy="33338"/>
            </a:xfrm>
            <a:custGeom>
              <a:avLst/>
              <a:gdLst>
                <a:gd name="T0" fmla="*/ 28 w 28"/>
                <a:gd name="T1" fmla="*/ 3 h 9"/>
                <a:gd name="T2" fmla="*/ 0 w 28"/>
                <a:gd name="T3" fmla="*/ 6 h 9"/>
                <a:gd name="T4" fmla="*/ 28 w 28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0" y="9"/>
                    <a:pt x="11" y="3"/>
                    <a:pt x="0" y="6"/>
                  </a:cubicBezTo>
                  <a:cubicBezTo>
                    <a:pt x="7" y="0"/>
                    <a:pt x="17" y="3"/>
                    <a:pt x="2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5" name="Freeform 3339"/>
            <p:cNvSpPr>
              <a:spLocks/>
            </p:cNvSpPr>
            <p:nvPr/>
          </p:nvSpPr>
          <p:spPr bwMode="auto">
            <a:xfrm>
              <a:off x="2863850" y="-669925"/>
              <a:ext cx="52388" cy="30163"/>
            </a:xfrm>
            <a:custGeom>
              <a:avLst/>
              <a:gdLst>
                <a:gd name="T0" fmla="*/ 14 w 14"/>
                <a:gd name="T1" fmla="*/ 6 h 8"/>
                <a:gd name="T2" fmla="*/ 1 w 14"/>
                <a:gd name="T3" fmla="*/ 6 h 8"/>
                <a:gd name="T4" fmla="*/ 3 w 14"/>
                <a:gd name="T5" fmla="*/ 0 h 8"/>
                <a:gd name="T6" fmla="*/ 14 w 1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14" y="6"/>
                  </a:moveTo>
                  <a:cubicBezTo>
                    <a:pt x="13" y="7"/>
                    <a:pt x="5" y="8"/>
                    <a:pt x="1" y="6"/>
                  </a:cubicBezTo>
                  <a:cubicBezTo>
                    <a:pt x="3" y="2"/>
                    <a:pt x="0" y="3"/>
                    <a:pt x="3" y="0"/>
                  </a:cubicBezTo>
                  <a:cubicBezTo>
                    <a:pt x="9" y="0"/>
                    <a:pt x="8" y="5"/>
                    <a:pt x="1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6" name="Freeform 3340"/>
            <p:cNvSpPr>
              <a:spLocks/>
            </p:cNvSpPr>
            <p:nvPr/>
          </p:nvSpPr>
          <p:spPr bwMode="auto">
            <a:xfrm>
              <a:off x="2613025" y="282575"/>
              <a:ext cx="150813" cy="60325"/>
            </a:xfrm>
            <a:custGeom>
              <a:avLst/>
              <a:gdLst>
                <a:gd name="T0" fmla="*/ 9 w 40"/>
                <a:gd name="T1" fmla="*/ 10 h 16"/>
                <a:gd name="T2" fmla="*/ 18 w 40"/>
                <a:gd name="T3" fmla="*/ 8 h 16"/>
                <a:gd name="T4" fmla="*/ 24 w 40"/>
                <a:gd name="T5" fmla="*/ 0 h 16"/>
                <a:gd name="T6" fmla="*/ 22 w 40"/>
                <a:gd name="T7" fmla="*/ 6 h 16"/>
                <a:gd name="T8" fmla="*/ 38 w 40"/>
                <a:gd name="T9" fmla="*/ 9 h 16"/>
                <a:gd name="T10" fmla="*/ 2 w 40"/>
                <a:gd name="T11" fmla="*/ 10 h 16"/>
                <a:gd name="T12" fmla="*/ 0 w 40"/>
                <a:gd name="T13" fmla="*/ 6 h 16"/>
                <a:gd name="T14" fmla="*/ 11 w 40"/>
                <a:gd name="T15" fmla="*/ 4 h 16"/>
                <a:gd name="T16" fmla="*/ 5 w 40"/>
                <a:gd name="T17" fmla="*/ 6 h 16"/>
                <a:gd name="T18" fmla="*/ 9 w 40"/>
                <a:gd name="T1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6">
                  <a:moveTo>
                    <a:pt x="9" y="10"/>
                  </a:moveTo>
                  <a:cubicBezTo>
                    <a:pt x="13" y="11"/>
                    <a:pt x="15" y="8"/>
                    <a:pt x="18" y="8"/>
                  </a:cubicBezTo>
                  <a:cubicBezTo>
                    <a:pt x="11" y="5"/>
                    <a:pt x="19" y="1"/>
                    <a:pt x="24" y="0"/>
                  </a:cubicBezTo>
                  <a:cubicBezTo>
                    <a:pt x="19" y="2"/>
                    <a:pt x="27" y="5"/>
                    <a:pt x="22" y="6"/>
                  </a:cubicBezTo>
                  <a:cubicBezTo>
                    <a:pt x="25" y="11"/>
                    <a:pt x="34" y="10"/>
                    <a:pt x="38" y="9"/>
                  </a:cubicBezTo>
                  <a:cubicBezTo>
                    <a:pt x="40" y="16"/>
                    <a:pt x="12" y="13"/>
                    <a:pt x="2" y="10"/>
                  </a:cubicBezTo>
                  <a:cubicBezTo>
                    <a:pt x="2" y="8"/>
                    <a:pt x="2" y="7"/>
                    <a:pt x="0" y="6"/>
                  </a:cubicBezTo>
                  <a:cubicBezTo>
                    <a:pt x="3" y="2"/>
                    <a:pt x="8" y="5"/>
                    <a:pt x="11" y="4"/>
                  </a:cubicBezTo>
                  <a:cubicBezTo>
                    <a:pt x="15" y="6"/>
                    <a:pt x="9" y="9"/>
                    <a:pt x="5" y="6"/>
                  </a:cubicBezTo>
                  <a:cubicBezTo>
                    <a:pt x="6" y="8"/>
                    <a:pt x="9" y="8"/>
                    <a:pt x="9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7" name="Freeform 3341"/>
            <p:cNvSpPr>
              <a:spLocks/>
            </p:cNvSpPr>
            <p:nvPr/>
          </p:nvSpPr>
          <p:spPr bwMode="auto">
            <a:xfrm>
              <a:off x="2316162" y="125412"/>
              <a:ext cx="304800" cy="41275"/>
            </a:xfrm>
            <a:custGeom>
              <a:avLst/>
              <a:gdLst>
                <a:gd name="T0" fmla="*/ 68 w 81"/>
                <a:gd name="T1" fmla="*/ 6 h 11"/>
                <a:gd name="T2" fmla="*/ 73 w 81"/>
                <a:gd name="T3" fmla="*/ 0 h 11"/>
                <a:gd name="T4" fmla="*/ 81 w 81"/>
                <a:gd name="T5" fmla="*/ 8 h 11"/>
                <a:gd name="T6" fmla="*/ 64 w 81"/>
                <a:gd name="T7" fmla="*/ 4 h 11"/>
                <a:gd name="T8" fmla="*/ 59 w 81"/>
                <a:gd name="T9" fmla="*/ 11 h 11"/>
                <a:gd name="T10" fmla="*/ 9 w 81"/>
                <a:gd name="T11" fmla="*/ 9 h 11"/>
                <a:gd name="T12" fmla="*/ 0 w 81"/>
                <a:gd name="T13" fmla="*/ 4 h 11"/>
                <a:gd name="T14" fmla="*/ 14 w 81"/>
                <a:gd name="T15" fmla="*/ 7 h 11"/>
                <a:gd name="T16" fmla="*/ 68 w 8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1">
                  <a:moveTo>
                    <a:pt x="68" y="6"/>
                  </a:moveTo>
                  <a:cubicBezTo>
                    <a:pt x="71" y="5"/>
                    <a:pt x="74" y="4"/>
                    <a:pt x="73" y="0"/>
                  </a:cubicBezTo>
                  <a:cubicBezTo>
                    <a:pt x="75" y="4"/>
                    <a:pt x="81" y="4"/>
                    <a:pt x="81" y="8"/>
                  </a:cubicBezTo>
                  <a:cubicBezTo>
                    <a:pt x="78" y="9"/>
                    <a:pt x="66" y="8"/>
                    <a:pt x="64" y="4"/>
                  </a:cubicBezTo>
                  <a:cubicBezTo>
                    <a:pt x="62" y="6"/>
                    <a:pt x="59" y="7"/>
                    <a:pt x="59" y="11"/>
                  </a:cubicBezTo>
                  <a:cubicBezTo>
                    <a:pt x="46" y="9"/>
                    <a:pt x="18" y="6"/>
                    <a:pt x="9" y="9"/>
                  </a:cubicBezTo>
                  <a:cubicBezTo>
                    <a:pt x="4" y="6"/>
                    <a:pt x="1" y="7"/>
                    <a:pt x="0" y="4"/>
                  </a:cubicBezTo>
                  <a:cubicBezTo>
                    <a:pt x="3" y="7"/>
                    <a:pt x="13" y="0"/>
                    <a:pt x="14" y="7"/>
                  </a:cubicBezTo>
                  <a:cubicBezTo>
                    <a:pt x="30" y="4"/>
                    <a:pt x="56" y="3"/>
                    <a:pt x="6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8" name="Freeform 3342"/>
            <p:cNvSpPr>
              <a:spLocks/>
            </p:cNvSpPr>
            <p:nvPr/>
          </p:nvSpPr>
          <p:spPr bwMode="auto">
            <a:xfrm>
              <a:off x="2474912" y="287337"/>
              <a:ext cx="130175" cy="60325"/>
            </a:xfrm>
            <a:custGeom>
              <a:avLst/>
              <a:gdLst>
                <a:gd name="T0" fmla="*/ 35 w 35"/>
                <a:gd name="T1" fmla="*/ 9 h 16"/>
                <a:gd name="T2" fmla="*/ 15 w 35"/>
                <a:gd name="T3" fmla="*/ 10 h 16"/>
                <a:gd name="T4" fmla="*/ 16 w 35"/>
                <a:gd name="T5" fmla="*/ 8 h 16"/>
                <a:gd name="T6" fmla="*/ 7 w 35"/>
                <a:gd name="T7" fmla="*/ 5 h 16"/>
                <a:gd name="T8" fmla="*/ 13 w 35"/>
                <a:gd name="T9" fmla="*/ 10 h 16"/>
                <a:gd name="T10" fmla="*/ 0 w 35"/>
                <a:gd name="T11" fmla="*/ 4 h 16"/>
                <a:gd name="T12" fmla="*/ 16 w 35"/>
                <a:gd name="T13" fmla="*/ 0 h 16"/>
                <a:gd name="T14" fmla="*/ 18 w 35"/>
                <a:gd name="T15" fmla="*/ 9 h 16"/>
                <a:gd name="T16" fmla="*/ 35 w 35"/>
                <a:gd name="T1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6">
                  <a:moveTo>
                    <a:pt x="35" y="9"/>
                  </a:moveTo>
                  <a:cubicBezTo>
                    <a:pt x="32" y="16"/>
                    <a:pt x="22" y="12"/>
                    <a:pt x="15" y="10"/>
                  </a:cubicBezTo>
                  <a:cubicBezTo>
                    <a:pt x="14" y="9"/>
                    <a:pt x="15" y="8"/>
                    <a:pt x="16" y="8"/>
                  </a:cubicBezTo>
                  <a:cubicBezTo>
                    <a:pt x="15" y="6"/>
                    <a:pt x="12" y="5"/>
                    <a:pt x="7" y="5"/>
                  </a:cubicBezTo>
                  <a:cubicBezTo>
                    <a:pt x="4" y="10"/>
                    <a:pt x="15" y="6"/>
                    <a:pt x="13" y="10"/>
                  </a:cubicBezTo>
                  <a:cubicBezTo>
                    <a:pt x="7" y="10"/>
                    <a:pt x="1" y="8"/>
                    <a:pt x="0" y="4"/>
                  </a:cubicBezTo>
                  <a:cubicBezTo>
                    <a:pt x="5" y="1"/>
                    <a:pt x="15" y="7"/>
                    <a:pt x="16" y="0"/>
                  </a:cubicBezTo>
                  <a:cubicBezTo>
                    <a:pt x="17" y="2"/>
                    <a:pt x="25" y="10"/>
                    <a:pt x="18" y="9"/>
                  </a:cubicBezTo>
                  <a:cubicBezTo>
                    <a:pt x="21" y="12"/>
                    <a:pt x="31" y="10"/>
                    <a:pt x="3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9" name="Freeform 3343"/>
            <p:cNvSpPr>
              <a:spLocks noEditPoints="1"/>
            </p:cNvSpPr>
            <p:nvPr/>
          </p:nvSpPr>
          <p:spPr bwMode="auto">
            <a:xfrm>
              <a:off x="2073275" y="-14288"/>
              <a:ext cx="457200" cy="53975"/>
            </a:xfrm>
            <a:custGeom>
              <a:avLst/>
              <a:gdLst>
                <a:gd name="T0" fmla="*/ 68 w 122"/>
                <a:gd name="T1" fmla="*/ 11 h 14"/>
                <a:gd name="T2" fmla="*/ 70 w 122"/>
                <a:gd name="T3" fmla="*/ 7 h 14"/>
                <a:gd name="T4" fmla="*/ 87 w 122"/>
                <a:gd name="T5" fmla="*/ 6 h 14"/>
                <a:gd name="T6" fmla="*/ 122 w 122"/>
                <a:gd name="T7" fmla="*/ 4 h 14"/>
                <a:gd name="T8" fmla="*/ 57 w 122"/>
                <a:gd name="T9" fmla="*/ 1 h 14"/>
                <a:gd name="T10" fmla="*/ 0 w 122"/>
                <a:gd name="T11" fmla="*/ 3 h 14"/>
                <a:gd name="T12" fmla="*/ 26 w 122"/>
                <a:gd name="T13" fmla="*/ 10 h 14"/>
                <a:gd name="T14" fmla="*/ 28 w 122"/>
                <a:gd name="T15" fmla="*/ 6 h 14"/>
                <a:gd name="T16" fmla="*/ 35 w 122"/>
                <a:gd name="T17" fmla="*/ 6 h 14"/>
                <a:gd name="T18" fmla="*/ 33 w 122"/>
                <a:gd name="T19" fmla="*/ 12 h 14"/>
                <a:gd name="T20" fmla="*/ 68 w 122"/>
                <a:gd name="T21" fmla="*/ 11 h 14"/>
                <a:gd name="T22" fmla="*/ 41 w 122"/>
                <a:gd name="T23" fmla="*/ 5 h 14"/>
                <a:gd name="T24" fmla="*/ 44 w 122"/>
                <a:gd name="T25" fmla="*/ 10 h 14"/>
                <a:gd name="T26" fmla="*/ 41 w 122"/>
                <a:gd name="T2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2" h="14">
                  <a:moveTo>
                    <a:pt x="68" y="11"/>
                  </a:moveTo>
                  <a:cubicBezTo>
                    <a:pt x="57" y="11"/>
                    <a:pt x="68" y="7"/>
                    <a:pt x="70" y="7"/>
                  </a:cubicBezTo>
                  <a:cubicBezTo>
                    <a:pt x="80" y="8"/>
                    <a:pt x="77" y="7"/>
                    <a:pt x="87" y="6"/>
                  </a:cubicBezTo>
                  <a:cubicBezTo>
                    <a:pt x="100" y="5"/>
                    <a:pt x="119" y="8"/>
                    <a:pt x="122" y="4"/>
                  </a:cubicBezTo>
                  <a:cubicBezTo>
                    <a:pt x="102" y="1"/>
                    <a:pt x="78" y="1"/>
                    <a:pt x="57" y="1"/>
                  </a:cubicBezTo>
                  <a:cubicBezTo>
                    <a:pt x="35" y="0"/>
                    <a:pt x="16" y="1"/>
                    <a:pt x="0" y="3"/>
                  </a:cubicBezTo>
                  <a:cubicBezTo>
                    <a:pt x="7" y="6"/>
                    <a:pt x="22" y="2"/>
                    <a:pt x="26" y="10"/>
                  </a:cubicBezTo>
                  <a:cubicBezTo>
                    <a:pt x="26" y="8"/>
                    <a:pt x="26" y="6"/>
                    <a:pt x="28" y="6"/>
                  </a:cubicBezTo>
                  <a:cubicBezTo>
                    <a:pt x="30" y="6"/>
                    <a:pt x="33" y="6"/>
                    <a:pt x="35" y="6"/>
                  </a:cubicBezTo>
                  <a:cubicBezTo>
                    <a:pt x="33" y="9"/>
                    <a:pt x="36" y="8"/>
                    <a:pt x="33" y="12"/>
                  </a:cubicBezTo>
                  <a:cubicBezTo>
                    <a:pt x="41" y="8"/>
                    <a:pt x="58" y="14"/>
                    <a:pt x="68" y="11"/>
                  </a:cubicBezTo>
                  <a:close/>
                  <a:moveTo>
                    <a:pt x="41" y="5"/>
                  </a:moveTo>
                  <a:cubicBezTo>
                    <a:pt x="47" y="4"/>
                    <a:pt x="47" y="8"/>
                    <a:pt x="44" y="10"/>
                  </a:cubicBezTo>
                  <a:cubicBezTo>
                    <a:pt x="41" y="9"/>
                    <a:pt x="37" y="7"/>
                    <a:pt x="4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0" name="Freeform 3344"/>
            <p:cNvSpPr>
              <a:spLocks/>
            </p:cNvSpPr>
            <p:nvPr/>
          </p:nvSpPr>
          <p:spPr bwMode="auto">
            <a:xfrm>
              <a:off x="2293937" y="-133350"/>
              <a:ext cx="71438" cy="22225"/>
            </a:xfrm>
            <a:custGeom>
              <a:avLst/>
              <a:gdLst>
                <a:gd name="T0" fmla="*/ 10 w 19"/>
                <a:gd name="T1" fmla="*/ 1 h 6"/>
                <a:gd name="T2" fmla="*/ 19 w 19"/>
                <a:gd name="T3" fmla="*/ 1 h 6"/>
                <a:gd name="T4" fmla="*/ 0 w 19"/>
                <a:gd name="T5" fmla="*/ 4 h 6"/>
                <a:gd name="T6" fmla="*/ 10 w 19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">
                  <a:moveTo>
                    <a:pt x="10" y="1"/>
                  </a:moveTo>
                  <a:cubicBezTo>
                    <a:pt x="13" y="1"/>
                    <a:pt x="16" y="1"/>
                    <a:pt x="19" y="1"/>
                  </a:cubicBezTo>
                  <a:cubicBezTo>
                    <a:pt x="14" y="4"/>
                    <a:pt x="8" y="6"/>
                    <a:pt x="0" y="4"/>
                  </a:cubicBezTo>
                  <a:cubicBezTo>
                    <a:pt x="2" y="0"/>
                    <a:pt x="11" y="6"/>
                    <a:pt x="1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1" name="Freeform 3345"/>
            <p:cNvSpPr>
              <a:spLocks/>
            </p:cNvSpPr>
            <p:nvPr/>
          </p:nvSpPr>
          <p:spPr bwMode="auto">
            <a:xfrm>
              <a:off x="2290762" y="358775"/>
              <a:ext cx="63500" cy="25400"/>
            </a:xfrm>
            <a:custGeom>
              <a:avLst/>
              <a:gdLst>
                <a:gd name="T0" fmla="*/ 10 w 17"/>
                <a:gd name="T1" fmla="*/ 3 h 7"/>
                <a:gd name="T2" fmla="*/ 17 w 17"/>
                <a:gd name="T3" fmla="*/ 3 h 7"/>
                <a:gd name="T4" fmla="*/ 8 w 17"/>
                <a:gd name="T5" fmla="*/ 7 h 7"/>
                <a:gd name="T6" fmla="*/ 10 w 17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10" y="3"/>
                  </a:moveTo>
                  <a:cubicBezTo>
                    <a:pt x="10" y="0"/>
                    <a:pt x="16" y="2"/>
                    <a:pt x="17" y="3"/>
                  </a:cubicBezTo>
                  <a:cubicBezTo>
                    <a:pt x="16" y="5"/>
                    <a:pt x="9" y="4"/>
                    <a:pt x="8" y="7"/>
                  </a:cubicBezTo>
                  <a:cubicBezTo>
                    <a:pt x="0" y="4"/>
                    <a:pt x="17" y="4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2" name="Freeform 3346"/>
            <p:cNvSpPr>
              <a:spLocks/>
            </p:cNvSpPr>
            <p:nvPr/>
          </p:nvSpPr>
          <p:spPr bwMode="auto">
            <a:xfrm>
              <a:off x="2128837" y="34925"/>
              <a:ext cx="214313" cy="63500"/>
            </a:xfrm>
            <a:custGeom>
              <a:avLst/>
              <a:gdLst>
                <a:gd name="T0" fmla="*/ 52 w 57"/>
                <a:gd name="T1" fmla="*/ 7 h 17"/>
                <a:gd name="T2" fmla="*/ 33 w 57"/>
                <a:gd name="T3" fmla="*/ 14 h 17"/>
                <a:gd name="T4" fmla="*/ 35 w 57"/>
                <a:gd name="T5" fmla="*/ 10 h 17"/>
                <a:gd name="T6" fmla="*/ 22 w 57"/>
                <a:gd name="T7" fmla="*/ 7 h 17"/>
                <a:gd name="T8" fmla="*/ 18 w 57"/>
                <a:gd name="T9" fmla="*/ 14 h 17"/>
                <a:gd name="T10" fmla="*/ 7 w 57"/>
                <a:gd name="T11" fmla="*/ 10 h 17"/>
                <a:gd name="T12" fmla="*/ 5 w 57"/>
                <a:gd name="T13" fmla="*/ 14 h 17"/>
                <a:gd name="T14" fmla="*/ 0 w 57"/>
                <a:gd name="T15" fmla="*/ 7 h 17"/>
                <a:gd name="T16" fmla="*/ 37 w 57"/>
                <a:gd name="T17" fmla="*/ 7 h 17"/>
                <a:gd name="T18" fmla="*/ 37 w 57"/>
                <a:gd name="T19" fmla="*/ 3 h 17"/>
                <a:gd name="T20" fmla="*/ 44 w 57"/>
                <a:gd name="T21" fmla="*/ 6 h 17"/>
                <a:gd name="T22" fmla="*/ 44 w 57"/>
                <a:gd name="T23" fmla="*/ 11 h 17"/>
                <a:gd name="T24" fmla="*/ 48 w 57"/>
                <a:gd name="T25" fmla="*/ 11 h 17"/>
                <a:gd name="T26" fmla="*/ 52 w 57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17">
                  <a:moveTo>
                    <a:pt x="52" y="7"/>
                  </a:moveTo>
                  <a:cubicBezTo>
                    <a:pt x="57" y="12"/>
                    <a:pt x="46" y="17"/>
                    <a:pt x="33" y="14"/>
                  </a:cubicBezTo>
                  <a:cubicBezTo>
                    <a:pt x="34" y="13"/>
                    <a:pt x="35" y="12"/>
                    <a:pt x="35" y="10"/>
                  </a:cubicBezTo>
                  <a:cubicBezTo>
                    <a:pt x="33" y="7"/>
                    <a:pt x="25" y="9"/>
                    <a:pt x="22" y="7"/>
                  </a:cubicBezTo>
                  <a:cubicBezTo>
                    <a:pt x="17" y="9"/>
                    <a:pt x="16" y="10"/>
                    <a:pt x="18" y="14"/>
                  </a:cubicBezTo>
                  <a:cubicBezTo>
                    <a:pt x="11" y="15"/>
                    <a:pt x="10" y="12"/>
                    <a:pt x="7" y="10"/>
                  </a:cubicBezTo>
                  <a:cubicBezTo>
                    <a:pt x="1" y="10"/>
                    <a:pt x="11" y="14"/>
                    <a:pt x="5" y="14"/>
                  </a:cubicBezTo>
                  <a:cubicBezTo>
                    <a:pt x="0" y="14"/>
                    <a:pt x="2" y="9"/>
                    <a:pt x="0" y="7"/>
                  </a:cubicBezTo>
                  <a:cubicBezTo>
                    <a:pt x="12" y="8"/>
                    <a:pt x="25" y="0"/>
                    <a:pt x="37" y="7"/>
                  </a:cubicBezTo>
                  <a:cubicBezTo>
                    <a:pt x="40" y="7"/>
                    <a:pt x="36" y="6"/>
                    <a:pt x="37" y="3"/>
                  </a:cubicBezTo>
                  <a:cubicBezTo>
                    <a:pt x="41" y="3"/>
                    <a:pt x="43" y="9"/>
                    <a:pt x="44" y="6"/>
                  </a:cubicBezTo>
                  <a:cubicBezTo>
                    <a:pt x="49" y="6"/>
                    <a:pt x="42" y="8"/>
                    <a:pt x="44" y="11"/>
                  </a:cubicBezTo>
                  <a:cubicBezTo>
                    <a:pt x="45" y="11"/>
                    <a:pt x="47" y="11"/>
                    <a:pt x="48" y="11"/>
                  </a:cubicBezTo>
                  <a:cubicBezTo>
                    <a:pt x="50" y="10"/>
                    <a:pt x="47" y="9"/>
                    <a:pt x="5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3" name="Freeform 3347"/>
            <p:cNvSpPr>
              <a:spLocks/>
            </p:cNvSpPr>
            <p:nvPr/>
          </p:nvSpPr>
          <p:spPr bwMode="auto">
            <a:xfrm>
              <a:off x="2068512" y="122237"/>
              <a:ext cx="233363" cy="44450"/>
            </a:xfrm>
            <a:custGeom>
              <a:avLst/>
              <a:gdLst>
                <a:gd name="T0" fmla="*/ 32 w 62"/>
                <a:gd name="T1" fmla="*/ 4 h 12"/>
                <a:gd name="T2" fmla="*/ 38 w 62"/>
                <a:gd name="T3" fmla="*/ 4 h 12"/>
                <a:gd name="T4" fmla="*/ 62 w 62"/>
                <a:gd name="T5" fmla="*/ 6 h 12"/>
                <a:gd name="T6" fmla="*/ 1 w 62"/>
                <a:gd name="T7" fmla="*/ 9 h 12"/>
                <a:gd name="T8" fmla="*/ 21 w 62"/>
                <a:gd name="T9" fmla="*/ 3 h 12"/>
                <a:gd name="T10" fmla="*/ 32 w 62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2">
                  <a:moveTo>
                    <a:pt x="32" y="4"/>
                  </a:moveTo>
                  <a:cubicBezTo>
                    <a:pt x="33" y="5"/>
                    <a:pt x="35" y="8"/>
                    <a:pt x="38" y="4"/>
                  </a:cubicBezTo>
                  <a:cubicBezTo>
                    <a:pt x="45" y="8"/>
                    <a:pt x="53" y="4"/>
                    <a:pt x="62" y="6"/>
                  </a:cubicBezTo>
                  <a:cubicBezTo>
                    <a:pt x="42" y="12"/>
                    <a:pt x="22" y="7"/>
                    <a:pt x="1" y="9"/>
                  </a:cubicBezTo>
                  <a:cubicBezTo>
                    <a:pt x="0" y="0"/>
                    <a:pt x="18" y="10"/>
                    <a:pt x="21" y="3"/>
                  </a:cubicBezTo>
                  <a:cubicBezTo>
                    <a:pt x="21" y="6"/>
                    <a:pt x="29" y="8"/>
                    <a:pt x="3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4" name="Freeform 3348"/>
            <p:cNvSpPr>
              <a:spLocks/>
            </p:cNvSpPr>
            <p:nvPr/>
          </p:nvSpPr>
          <p:spPr bwMode="auto">
            <a:xfrm>
              <a:off x="2170112" y="287337"/>
              <a:ext cx="41275" cy="33338"/>
            </a:xfrm>
            <a:custGeom>
              <a:avLst/>
              <a:gdLst>
                <a:gd name="T0" fmla="*/ 9 w 11"/>
                <a:gd name="T1" fmla="*/ 2 h 9"/>
                <a:gd name="T2" fmla="*/ 9 w 11"/>
                <a:gd name="T3" fmla="*/ 4 h 9"/>
                <a:gd name="T4" fmla="*/ 11 w 11"/>
                <a:gd name="T5" fmla="*/ 9 h 9"/>
                <a:gd name="T6" fmla="*/ 0 w 11"/>
                <a:gd name="T7" fmla="*/ 5 h 9"/>
                <a:gd name="T8" fmla="*/ 9 w 11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9" y="2"/>
                  </a:moveTo>
                  <a:cubicBezTo>
                    <a:pt x="11" y="2"/>
                    <a:pt x="10" y="4"/>
                    <a:pt x="9" y="4"/>
                  </a:cubicBezTo>
                  <a:cubicBezTo>
                    <a:pt x="9" y="6"/>
                    <a:pt x="11" y="6"/>
                    <a:pt x="11" y="9"/>
                  </a:cubicBezTo>
                  <a:cubicBezTo>
                    <a:pt x="6" y="8"/>
                    <a:pt x="5" y="5"/>
                    <a:pt x="0" y="5"/>
                  </a:cubicBezTo>
                  <a:cubicBezTo>
                    <a:pt x="2" y="0"/>
                    <a:pt x="7" y="5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5" name="Freeform 3349"/>
            <p:cNvSpPr>
              <a:spLocks/>
            </p:cNvSpPr>
            <p:nvPr/>
          </p:nvSpPr>
          <p:spPr bwMode="auto">
            <a:xfrm>
              <a:off x="2076450" y="-55563"/>
              <a:ext cx="55563" cy="41275"/>
            </a:xfrm>
            <a:custGeom>
              <a:avLst/>
              <a:gdLst>
                <a:gd name="T0" fmla="*/ 5 w 15"/>
                <a:gd name="T1" fmla="*/ 3 h 11"/>
                <a:gd name="T2" fmla="*/ 9 w 15"/>
                <a:gd name="T3" fmla="*/ 0 h 11"/>
                <a:gd name="T4" fmla="*/ 12 w 15"/>
                <a:gd name="T5" fmla="*/ 5 h 11"/>
                <a:gd name="T6" fmla="*/ 3 w 15"/>
                <a:gd name="T7" fmla="*/ 6 h 11"/>
                <a:gd name="T8" fmla="*/ 5 w 15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5" y="3"/>
                  </a:moveTo>
                  <a:cubicBezTo>
                    <a:pt x="5" y="1"/>
                    <a:pt x="8" y="2"/>
                    <a:pt x="9" y="0"/>
                  </a:cubicBezTo>
                  <a:cubicBezTo>
                    <a:pt x="15" y="2"/>
                    <a:pt x="0" y="6"/>
                    <a:pt x="12" y="5"/>
                  </a:cubicBezTo>
                  <a:cubicBezTo>
                    <a:pt x="12" y="11"/>
                    <a:pt x="6" y="9"/>
                    <a:pt x="3" y="6"/>
                  </a:cubicBezTo>
                  <a:cubicBezTo>
                    <a:pt x="2" y="5"/>
                    <a:pt x="10" y="3"/>
                    <a:pt x="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" name="Freeform 3350"/>
            <p:cNvSpPr>
              <a:spLocks/>
            </p:cNvSpPr>
            <p:nvPr/>
          </p:nvSpPr>
          <p:spPr bwMode="auto">
            <a:xfrm>
              <a:off x="2038350" y="42862"/>
              <a:ext cx="82550" cy="52388"/>
            </a:xfrm>
            <a:custGeom>
              <a:avLst/>
              <a:gdLst>
                <a:gd name="T0" fmla="*/ 20 w 22"/>
                <a:gd name="T1" fmla="*/ 2 h 14"/>
                <a:gd name="T2" fmla="*/ 9 w 22"/>
                <a:gd name="T3" fmla="*/ 6 h 14"/>
                <a:gd name="T4" fmla="*/ 22 w 22"/>
                <a:gd name="T5" fmla="*/ 10 h 14"/>
                <a:gd name="T6" fmla="*/ 0 w 22"/>
                <a:gd name="T7" fmla="*/ 11 h 14"/>
                <a:gd name="T8" fmla="*/ 7 w 22"/>
                <a:gd name="T9" fmla="*/ 0 h 14"/>
                <a:gd name="T10" fmla="*/ 20 w 22"/>
                <a:gd name="T1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20" y="2"/>
                  </a:moveTo>
                  <a:cubicBezTo>
                    <a:pt x="21" y="7"/>
                    <a:pt x="13" y="3"/>
                    <a:pt x="9" y="6"/>
                  </a:cubicBezTo>
                  <a:cubicBezTo>
                    <a:pt x="12" y="8"/>
                    <a:pt x="19" y="8"/>
                    <a:pt x="22" y="10"/>
                  </a:cubicBezTo>
                  <a:cubicBezTo>
                    <a:pt x="16" y="14"/>
                    <a:pt x="5" y="9"/>
                    <a:pt x="0" y="11"/>
                  </a:cubicBezTo>
                  <a:cubicBezTo>
                    <a:pt x="4" y="6"/>
                    <a:pt x="1" y="4"/>
                    <a:pt x="7" y="0"/>
                  </a:cubicBezTo>
                  <a:cubicBezTo>
                    <a:pt x="12" y="2"/>
                    <a:pt x="14" y="5"/>
                    <a:pt x="2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" name="Freeform 3351"/>
            <p:cNvSpPr>
              <a:spLocks/>
            </p:cNvSpPr>
            <p:nvPr/>
          </p:nvSpPr>
          <p:spPr bwMode="auto">
            <a:xfrm>
              <a:off x="1895475" y="-603250"/>
              <a:ext cx="49213" cy="22225"/>
            </a:xfrm>
            <a:custGeom>
              <a:avLst/>
              <a:gdLst>
                <a:gd name="T0" fmla="*/ 7 w 13"/>
                <a:gd name="T1" fmla="*/ 5 h 6"/>
                <a:gd name="T2" fmla="*/ 7 w 13"/>
                <a:gd name="T3" fmla="*/ 0 h 6"/>
                <a:gd name="T4" fmla="*/ 13 w 13"/>
                <a:gd name="T5" fmla="*/ 5 h 6"/>
                <a:gd name="T6" fmla="*/ 4 w 13"/>
                <a:gd name="T7" fmla="*/ 6 h 6"/>
                <a:gd name="T8" fmla="*/ 7 w 13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7" y="5"/>
                  </a:moveTo>
                  <a:cubicBezTo>
                    <a:pt x="7" y="1"/>
                    <a:pt x="4" y="2"/>
                    <a:pt x="7" y="0"/>
                  </a:cubicBezTo>
                  <a:cubicBezTo>
                    <a:pt x="10" y="1"/>
                    <a:pt x="13" y="2"/>
                    <a:pt x="13" y="5"/>
                  </a:cubicBezTo>
                  <a:cubicBezTo>
                    <a:pt x="8" y="6"/>
                    <a:pt x="9" y="5"/>
                    <a:pt x="4" y="6"/>
                  </a:cubicBezTo>
                  <a:cubicBezTo>
                    <a:pt x="0" y="5"/>
                    <a:pt x="5" y="5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" name="Freeform 3352"/>
            <p:cNvSpPr>
              <a:spLocks/>
            </p:cNvSpPr>
            <p:nvPr/>
          </p:nvSpPr>
          <p:spPr bwMode="auto">
            <a:xfrm>
              <a:off x="1630362" y="-658813"/>
              <a:ext cx="127000" cy="36513"/>
            </a:xfrm>
            <a:custGeom>
              <a:avLst/>
              <a:gdLst>
                <a:gd name="T0" fmla="*/ 34 w 34"/>
                <a:gd name="T1" fmla="*/ 7 h 10"/>
                <a:gd name="T2" fmla="*/ 1 w 34"/>
                <a:gd name="T3" fmla="*/ 8 h 10"/>
                <a:gd name="T4" fmla="*/ 34 w 34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0">
                  <a:moveTo>
                    <a:pt x="34" y="7"/>
                  </a:moveTo>
                  <a:cubicBezTo>
                    <a:pt x="26" y="10"/>
                    <a:pt x="12" y="4"/>
                    <a:pt x="1" y="8"/>
                  </a:cubicBezTo>
                  <a:cubicBezTo>
                    <a:pt x="0" y="0"/>
                    <a:pt x="27" y="6"/>
                    <a:pt x="3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" name="Freeform 3353"/>
            <p:cNvSpPr>
              <a:spLocks/>
            </p:cNvSpPr>
            <p:nvPr/>
          </p:nvSpPr>
          <p:spPr bwMode="auto">
            <a:xfrm>
              <a:off x="1658937" y="117475"/>
              <a:ext cx="109538" cy="52388"/>
            </a:xfrm>
            <a:custGeom>
              <a:avLst/>
              <a:gdLst>
                <a:gd name="T0" fmla="*/ 23 w 29"/>
                <a:gd name="T1" fmla="*/ 12 h 14"/>
                <a:gd name="T2" fmla="*/ 22 w 29"/>
                <a:gd name="T3" fmla="*/ 10 h 14"/>
                <a:gd name="T4" fmla="*/ 1 w 29"/>
                <a:gd name="T5" fmla="*/ 10 h 14"/>
                <a:gd name="T6" fmla="*/ 14 w 29"/>
                <a:gd name="T7" fmla="*/ 8 h 14"/>
                <a:gd name="T8" fmla="*/ 18 w 29"/>
                <a:gd name="T9" fmla="*/ 0 h 14"/>
                <a:gd name="T10" fmla="*/ 23 w 29"/>
                <a:gd name="T1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4">
                  <a:moveTo>
                    <a:pt x="23" y="12"/>
                  </a:moveTo>
                  <a:cubicBezTo>
                    <a:pt x="22" y="12"/>
                    <a:pt x="22" y="11"/>
                    <a:pt x="22" y="10"/>
                  </a:cubicBezTo>
                  <a:cubicBezTo>
                    <a:pt x="15" y="10"/>
                    <a:pt x="9" y="14"/>
                    <a:pt x="1" y="10"/>
                  </a:cubicBezTo>
                  <a:cubicBezTo>
                    <a:pt x="0" y="5"/>
                    <a:pt x="11" y="6"/>
                    <a:pt x="14" y="8"/>
                  </a:cubicBezTo>
                  <a:cubicBezTo>
                    <a:pt x="19" y="8"/>
                    <a:pt x="18" y="3"/>
                    <a:pt x="18" y="0"/>
                  </a:cubicBezTo>
                  <a:cubicBezTo>
                    <a:pt x="29" y="2"/>
                    <a:pt x="16" y="7"/>
                    <a:pt x="23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" name="Freeform 3354"/>
            <p:cNvSpPr>
              <a:spLocks/>
            </p:cNvSpPr>
            <p:nvPr/>
          </p:nvSpPr>
          <p:spPr bwMode="auto">
            <a:xfrm>
              <a:off x="1611312" y="-606425"/>
              <a:ext cx="66675" cy="41275"/>
            </a:xfrm>
            <a:custGeom>
              <a:avLst/>
              <a:gdLst>
                <a:gd name="T0" fmla="*/ 7 w 18"/>
                <a:gd name="T1" fmla="*/ 0 h 11"/>
                <a:gd name="T2" fmla="*/ 0 w 18"/>
                <a:gd name="T3" fmla="*/ 3 h 11"/>
                <a:gd name="T4" fmla="*/ 6 w 18"/>
                <a:gd name="T5" fmla="*/ 5 h 11"/>
                <a:gd name="T6" fmla="*/ 7 w 1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1">
                  <a:moveTo>
                    <a:pt x="7" y="0"/>
                  </a:moveTo>
                  <a:cubicBezTo>
                    <a:pt x="18" y="3"/>
                    <a:pt x="0" y="11"/>
                    <a:pt x="0" y="3"/>
                  </a:cubicBezTo>
                  <a:cubicBezTo>
                    <a:pt x="4" y="2"/>
                    <a:pt x="3" y="5"/>
                    <a:pt x="6" y="5"/>
                  </a:cubicBezTo>
                  <a:cubicBezTo>
                    <a:pt x="11" y="4"/>
                    <a:pt x="3" y="2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1" name="Freeform 3355"/>
            <p:cNvSpPr>
              <a:spLocks/>
            </p:cNvSpPr>
            <p:nvPr/>
          </p:nvSpPr>
          <p:spPr bwMode="auto">
            <a:xfrm>
              <a:off x="1479550" y="-598488"/>
              <a:ext cx="115888" cy="36513"/>
            </a:xfrm>
            <a:custGeom>
              <a:avLst/>
              <a:gdLst>
                <a:gd name="T0" fmla="*/ 31 w 31"/>
                <a:gd name="T1" fmla="*/ 2 h 10"/>
                <a:gd name="T2" fmla="*/ 9 w 31"/>
                <a:gd name="T3" fmla="*/ 10 h 10"/>
                <a:gd name="T4" fmla="*/ 0 w 31"/>
                <a:gd name="T5" fmla="*/ 7 h 10"/>
                <a:gd name="T6" fmla="*/ 22 w 31"/>
                <a:gd name="T7" fmla="*/ 2 h 10"/>
                <a:gd name="T8" fmla="*/ 31 w 3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31" y="2"/>
                  </a:moveTo>
                  <a:cubicBezTo>
                    <a:pt x="29" y="8"/>
                    <a:pt x="18" y="5"/>
                    <a:pt x="9" y="10"/>
                  </a:cubicBezTo>
                  <a:cubicBezTo>
                    <a:pt x="9" y="4"/>
                    <a:pt x="2" y="10"/>
                    <a:pt x="0" y="7"/>
                  </a:cubicBezTo>
                  <a:cubicBezTo>
                    <a:pt x="6" y="2"/>
                    <a:pt x="15" y="7"/>
                    <a:pt x="22" y="2"/>
                  </a:cubicBezTo>
                  <a:cubicBezTo>
                    <a:pt x="22" y="8"/>
                    <a:pt x="25" y="0"/>
                    <a:pt x="3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2" name="Freeform 3356"/>
            <p:cNvSpPr>
              <a:spLocks/>
            </p:cNvSpPr>
            <p:nvPr/>
          </p:nvSpPr>
          <p:spPr bwMode="auto">
            <a:xfrm>
              <a:off x="654050" y="-557213"/>
              <a:ext cx="131763" cy="14288"/>
            </a:xfrm>
            <a:custGeom>
              <a:avLst/>
              <a:gdLst>
                <a:gd name="T0" fmla="*/ 35 w 35"/>
                <a:gd name="T1" fmla="*/ 0 h 4"/>
                <a:gd name="T2" fmla="*/ 0 w 35"/>
                <a:gd name="T3" fmla="*/ 3 h 4"/>
                <a:gd name="T4" fmla="*/ 35 w 3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">
                  <a:moveTo>
                    <a:pt x="35" y="0"/>
                  </a:moveTo>
                  <a:cubicBezTo>
                    <a:pt x="24" y="3"/>
                    <a:pt x="15" y="4"/>
                    <a:pt x="0" y="3"/>
                  </a:cubicBezTo>
                  <a:cubicBezTo>
                    <a:pt x="8" y="0"/>
                    <a:pt x="21" y="0"/>
                    <a:pt x="3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3" name="Freeform 3357"/>
            <p:cNvSpPr>
              <a:spLocks/>
            </p:cNvSpPr>
            <p:nvPr/>
          </p:nvSpPr>
          <p:spPr bwMode="auto">
            <a:xfrm>
              <a:off x="654050" y="-509588"/>
              <a:ext cx="41275" cy="26988"/>
            </a:xfrm>
            <a:custGeom>
              <a:avLst/>
              <a:gdLst>
                <a:gd name="T0" fmla="*/ 4 w 11"/>
                <a:gd name="T1" fmla="*/ 3 h 7"/>
                <a:gd name="T2" fmla="*/ 7 w 11"/>
                <a:gd name="T3" fmla="*/ 0 h 7"/>
                <a:gd name="T4" fmla="*/ 11 w 11"/>
                <a:gd name="T5" fmla="*/ 5 h 7"/>
                <a:gd name="T6" fmla="*/ 0 w 11"/>
                <a:gd name="T7" fmla="*/ 3 h 7"/>
                <a:gd name="T8" fmla="*/ 4 w 11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4" y="3"/>
                  </a:moveTo>
                  <a:cubicBezTo>
                    <a:pt x="5" y="2"/>
                    <a:pt x="7" y="2"/>
                    <a:pt x="7" y="0"/>
                  </a:cubicBezTo>
                  <a:cubicBezTo>
                    <a:pt x="10" y="1"/>
                    <a:pt x="11" y="3"/>
                    <a:pt x="11" y="5"/>
                  </a:cubicBezTo>
                  <a:cubicBezTo>
                    <a:pt x="4" y="7"/>
                    <a:pt x="5" y="2"/>
                    <a:pt x="0" y="3"/>
                  </a:cubicBezTo>
                  <a:cubicBezTo>
                    <a:pt x="0" y="1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4" name="Freeform 3358"/>
            <p:cNvSpPr>
              <a:spLocks/>
            </p:cNvSpPr>
            <p:nvPr/>
          </p:nvSpPr>
          <p:spPr bwMode="auto">
            <a:xfrm>
              <a:off x="11358562" y="-639763"/>
              <a:ext cx="63500" cy="258763"/>
            </a:xfrm>
            <a:custGeom>
              <a:avLst/>
              <a:gdLst>
                <a:gd name="T0" fmla="*/ 17 w 17"/>
                <a:gd name="T1" fmla="*/ 69 h 69"/>
                <a:gd name="T2" fmla="*/ 16 w 17"/>
                <a:gd name="T3" fmla="*/ 66 h 69"/>
                <a:gd name="T4" fmla="*/ 14 w 17"/>
                <a:gd name="T5" fmla="*/ 59 h 69"/>
                <a:gd name="T6" fmla="*/ 15 w 17"/>
                <a:gd name="T7" fmla="*/ 64 h 69"/>
                <a:gd name="T8" fmla="*/ 15 w 17"/>
                <a:gd name="T9" fmla="*/ 64 h 69"/>
                <a:gd name="T10" fmla="*/ 14 w 17"/>
                <a:gd name="T11" fmla="*/ 59 h 69"/>
                <a:gd name="T12" fmla="*/ 15 w 17"/>
                <a:gd name="T13" fmla="*/ 62 h 69"/>
                <a:gd name="T14" fmla="*/ 15 w 17"/>
                <a:gd name="T15" fmla="*/ 63 h 69"/>
                <a:gd name="T16" fmla="*/ 14 w 17"/>
                <a:gd name="T17" fmla="*/ 61 h 69"/>
                <a:gd name="T18" fmla="*/ 14 w 17"/>
                <a:gd name="T19" fmla="*/ 61 h 69"/>
                <a:gd name="T20" fmla="*/ 14 w 17"/>
                <a:gd name="T21" fmla="*/ 61 h 69"/>
                <a:gd name="T22" fmla="*/ 14 w 17"/>
                <a:gd name="T23" fmla="*/ 62 h 69"/>
                <a:gd name="T24" fmla="*/ 14 w 17"/>
                <a:gd name="T25" fmla="*/ 63 h 69"/>
                <a:gd name="T26" fmla="*/ 13 w 17"/>
                <a:gd name="T27" fmla="*/ 63 h 69"/>
                <a:gd name="T28" fmla="*/ 8 w 17"/>
                <a:gd name="T29" fmla="*/ 41 h 69"/>
                <a:gd name="T30" fmla="*/ 8 w 17"/>
                <a:gd name="T31" fmla="*/ 37 h 69"/>
                <a:gd name="T32" fmla="*/ 7 w 17"/>
                <a:gd name="T33" fmla="*/ 28 h 69"/>
                <a:gd name="T34" fmla="*/ 5 w 17"/>
                <a:gd name="T35" fmla="*/ 20 h 69"/>
                <a:gd name="T36" fmla="*/ 3 w 17"/>
                <a:gd name="T37" fmla="*/ 14 h 69"/>
                <a:gd name="T38" fmla="*/ 2 w 17"/>
                <a:gd name="T39" fmla="*/ 9 h 69"/>
                <a:gd name="T40" fmla="*/ 0 w 17"/>
                <a:gd name="T41" fmla="*/ 0 h 69"/>
                <a:gd name="T42" fmla="*/ 1 w 17"/>
                <a:gd name="T43" fmla="*/ 0 h 69"/>
                <a:gd name="T44" fmla="*/ 2 w 17"/>
                <a:gd name="T45" fmla="*/ 0 h 69"/>
                <a:gd name="T46" fmla="*/ 3 w 17"/>
                <a:gd name="T47" fmla="*/ 1 h 69"/>
                <a:gd name="T48" fmla="*/ 3 w 17"/>
                <a:gd name="T49" fmla="*/ 2 h 69"/>
                <a:gd name="T50" fmla="*/ 3 w 17"/>
                <a:gd name="T51" fmla="*/ 8 h 69"/>
                <a:gd name="T52" fmla="*/ 6 w 17"/>
                <a:gd name="T53" fmla="*/ 21 h 69"/>
                <a:gd name="T54" fmla="*/ 7 w 17"/>
                <a:gd name="T55" fmla="*/ 29 h 69"/>
                <a:gd name="T56" fmla="*/ 7 w 17"/>
                <a:gd name="T57" fmla="*/ 30 h 69"/>
                <a:gd name="T58" fmla="*/ 7 w 17"/>
                <a:gd name="T59" fmla="*/ 31 h 69"/>
                <a:gd name="T60" fmla="*/ 7 w 17"/>
                <a:gd name="T61" fmla="*/ 32 h 69"/>
                <a:gd name="T62" fmla="*/ 8 w 17"/>
                <a:gd name="T63" fmla="*/ 34 h 69"/>
                <a:gd name="T64" fmla="*/ 10 w 17"/>
                <a:gd name="T65" fmla="*/ 46 h 69"/>
                <a:gd name="T66" fmla="*/ 8 w 17"/>
                <a:gd name="T67" fmla="*/ 36 h 69"/>
                <a:gd name="T68" fmla="*/ 7 w 17"/>
                <a:gd name="T69" fmla="*/ 31 h 69"/>
                <a:gd name="T70" fmla="*/ 7 w 17"/>
                <a:gd name="T71" fmla="*/ 30 h 69"/>
                <a:gd name="T72" fmla="*/ 7 w 17"/>
                <a:gd name="T73" fmla="*/ 28 h 69"/>
                <a:gd name="T74" fmla="*/ 6 w 17"/>
                <a:gd name="T75" fmla="*/ 24 h 69"/>
                <a:gd name="T76" fmla="*/ 5 w 17"/>
                <a:gd name="T77" fmla="*/ 16 h 69"/>
                <a:gd name="T78" fmla="*/ 7 w 17"/>
                <a:gd name="T79" fmla="*/ 28 h 69"/>
                <a:gd name="T80" fmla="*/ 7 w 17"/>
                <a:gd name="T81" fmla="*/ 30 h 69"/>
                <a:gd name="T82" fmla="*/ 7 w 17"/>
                <a:gd name="T83" fmla="*/ 31 h 69"/>
                <a:gd name="T84" fmla="*/ 8 w 17"/>
                <a:gd name="T85" fmla="*/ 34 h 69"/>
                <a:gd name="T86" fmla="*/ 9 w 17"/>
                <a:gd name="T87" fmla="*/ 39 h 69"/>
                <a:gd name="T88" fmla="*/ 9 w 17"/>
                <a:gd name="T89" fmla="*/ 40 h 69"/>
                <a:gd name="T90" fmla="*/ 11 w 17"/>
                <a:gd name="T91" fmla="*/ 50 h 69"/>
                <a:gd name="T92" fmla="*/ 14 w 17"/>
                <a:gd name="T93" fmla="*/ 59 h 69"/>
                <a:gd name="T94" fmla="*/ 14 w 17"/>
                <a:gd name="T95" fmla="*/ 62 h 69"/>
                <a:gd name="T96" fmla="*/ 15 w 17"/>
                <a:gd name="T97" fmla="*/ 63 h 69"/>
                <a:gd name="T98" fmla="*/ 15 w 17"/>
                <a:gd name="T99" fmla="*/ 63 h 69"/>
                <a:gd name="T100" fmla="*/ 15 w 17"/>
                <a:gd name="T101" fmla="*/ 64 h 69"/>
                <a:gd name="T102" fmla="*/ 16 w 17"/>
                <a:gd name="T103" fmla="*/ 66 h 69"/>
                <a:gd name="T104" fmla="*/ 17 w 17"/>
                <a:gd name="T10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" h="69">
                  <a:moveTo>
                    <a:pt x="17" y="69"/>
                  </a:moveTo>
                  <a:cubicBezTo>
                    <a:pt x="17" y="69"/>
                    <a:pt x="16" y="67"/>
                    <a:pt x="16" y="66"/>
                  </a:cubicBezTo>
                  <a:cubicBezTo>
                    <a:pt x="15" y="63"/>
                    <a:pt x="14" y="61"/>
                    <a:pt x="14" y="59"/>
                  </a:cubicBezTo>
                  <a:cubicBezTo>
                    <a:pt x="14" y="62"/>
                    <a:pt x="15" y="63"/>
                    <a:pt x="15" y="64"/>
                  </a:cubicBezTo>
                  <a:cubicBezTo>
                    <a:pt x="15" y="65"/>
                    <a:pt x="15" y="65"/>
                    <a:pt x="15" y="64"/>
                  </a:cubicBezTo>
                  <a:cubicBezTo>
                    <a:pt x="15" y="64"/>
                    <a:pt x="13" y="59"/>
                    <a:pt x="14" y="59"/>
                  </a:cubicBezTo>
                  <a:cubicBezTo>
                    <a:pt x="14" y="60"/>
                    <a:pt x="14" y="61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5" y="63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2"/>
                    <a:pt x="14" y="62"/>
                  </a:cubicBezTo>
                  <a:cubicBezTo>
                    <a:pt x="14" y="63"/>
                    <a:pt x="15" y="63"/>
                    <a:pt x="14" y="63"/>
                  </a:cubicBezTo>
                  <a:cubicBezTo>
                    <a:pt x="14" y="63"/>
                    <a:pt x="14" y="63"/>
                    <a:pt x="13" y="63"/>
                  </a:cubicBezTo>
                  <a:cubicBezTo>
                    <a:pt x="13" y="56"/>
                    <a:pt x="10" y="50"/>
                    <a:pt x="8" y="41"/>
                  </a:cubicBezTo>
                  <a:cubicBezTo>
                    <a:pt x="8" y="38"/>
                    <a:pt x="8" y="37"/>
                    <a:pt x="8" y="37"/>
                  </a:cubicBezTo>
                  <a:cubicBezTo>
                    <a:pt x="8" y="34"/>
                    <a:pt x="7" y="31"/>
                    <a:pt x="7" y="28"/>
                  </a:cubicBezTo>
                  <a:cubicBezTo>
                    <a:pt x="6" y="26"/>
                    <a:pt x="6" y="23"/>
                    <a:pt x="5" y="20"/>
                  </a:cubicBezTo>
                  <a:cubicBezTo>
                    <a:pt x="4" y="18"/>
                    <a:pt x="4" y="16"/>
                    <a:pt x="3" y="14"/>
                  </a:cubicBezTo>
                  <a:cubicBezTo>
                    <a:pt x="3" y="12"/>
                    <a:pt x="2" y="10"/>
                    <a:pt x="2" y="9"/>
                  </a:cubicBezTo>
                  <a:cubicBezTo>
                    <a:pt x="1" y="4"/>
                    <a:pt x="3" y="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3" y="6"/>
                    <a:pt x="3" y="8"/>
                  </a:cubicBezTo>
                  <a:cubicBezTo>
                    <a:pt x="4" y="12"/>
                    <a:pt x="5" y="16"/>
                    <a:pt x="6" y="21"/>
                  </a:cubicBezTo>
                  <a:cubicBezTo>
                    <a:pt x="6" y="24"/>
                    <a:pt x="6" y="26"/>
                    <a:pt x="7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9" y="38"/>
                    <a:pt x="9" y="42"/>
                    <a:pt x="10" y="46"/>
                  </a:cubicBezTo>
                  <a:cubicBezTo>
                    <a:pt x="11" y="48"/>
                    <a:pt x="9" y="42"/>
                    <a:pt x="8" y="36"/>
                  </a:cubicBezTo>
                  <a:cubicBezTo>
                    <a:pt x="8" y="34"/>
                    <a:pt x="8" y="32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27"/>
                    <a:pt x="6" y="25"/>
                    <a:pt x="6" y="24"/>
                  </a:cubicBezTo>
                  <a:cubicBezTo>
                    <a:pt x="5" y="20"/>
                    <a:pt x="5" y="18"/>
                    <a:pt x="5" y="16"/>
                  </a:cubicBezTo>
                  <a:cubicBezTo>
                    <a:pt x="5" y="18"/>
                    <a:pt x="6" y="23"/>
                    <a:pt x="7" y="28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5"/>
                    <a:pt x="8" y="37"/>
                    <a:pt x="9" y="39"/>
                  </a:cubicBezTo>
                  <a:cubicBezTo>
                    <a:pt x="10" y="44"/>
                    <a:pt x="11" y="48"/>
                    <a:pt x="9" y="40"/>
                  </a:cubicBezTo>
                  <a:cubicBezTo>
                    <a:pt x="9" y="41"/>
                    <a:pt x="10" y="45"/>
                    <a:pt x="11" y="50"/>
                  </a:cubicBezTo>
                  <a:cubicBezTo>
                    <a:pt x="12" y="53"/>
                    <a:pt x="13" y="57"/>
                    <a:pt x="14" y="59"/>
                  </a:cubicBezTo>
                  <a:cubicBezTo>
                    <a:pt x="12" y="54"/>
                    <a:pt x="13" y="57"/>
                    <a:pt x="14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5" y="65"/>
                    <a:pt x="16" y="66"/>
                  </a:cubicBezTo>
                  <a:cubicBezTo>
                    <a:pt x="16" y="67"/>
                    <a:pt x="16" y="68"/>
                    <a:pt x="17" y="6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5" name="Freeform 3359"/>
            <p:cNvSpPr>
              <a:spLocks/>
            </p:cNvSpPr>
            <p:nvPr/>
          </p:nvSpPr>
          <p:spPr bwMode="auto">
            <a:xfrm>
              <a:off x="7837487" y="-763588"/>
              <a:ext cx="161925" cy="58738"/>
            </a:xfrm>
            <a:custGeom>
              <a:avLst/>
              <a:gdLst>
                <a:gd name="T0" fmla="*/ 43 w 43"/>
                <a:gd name="T1" fmla="*/ 11 h 16"/>
                <a:gd name="T2" fmla="*/ 37 w 43"/>
                <a:gd name="T3" fmla="*/ 15 h 16"/>
                <a:gd name="T4" fmla="*/ 18 w 43"/>
                <a:gd name="T5" fmla="*/ 12 h 16"/>
                <a:gd name="T6" fmla="*/ 24 w 43"/>
                <a:gd name="T7" fmla="*/ 14 h 16"/>
                <a:gd name="T8" fmla="*/ 0 w 43"/>
                <a:gd name="T9" fmla="*/ 12 h 16"/>
                <a:gd name="T10" fmla="*/ 26 w 43"/>
                <a:gd name="T11" fmla="*/ 1 h 16"/>
                <a:gd name="T12" fmla="*/ 15 w 43"/>
                <a:gd name="T13" fmla="*/ 8 h 16"/>
                <a:gd name="T14" fmla="*/ 18 w 43"/>
                <a:gd name="T15" fmla="*/ 11 h 16"/>
                <a:gd name="T16" fmla="*/ 30 w 43"/>
                <a:gd name="T17" fmla="*/ 7 h 16"/>
                <a:gd name="T18" fmla="*/ 43 w 43"/>
                <a:gd name="T1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6">
                  <a:moveTo>
                    <a:pt x="43" y="11"/>
                  </a:moveTo>
                  <a:cubicBezTo>
                    <a:pt x="43" y="14"/>
                    <a:pt x="34" y="10"/>
                    <a:pt x="37" y="15"/>
                  </a:cubicBezTo>
                  <a:cubicBezTo>
                    <a:pt x="31" y="12"/>
                    <a:pt x="28" y="12"/>
                    <a:pt x="18" y="12"/>
                  </a:cubicBezTo>
                  <a:cubicBezTo>
                    <a:pt x="19" y="14"/>
                    <a:pt x="22" y="13"/>
                    <a:pt x="24" y="14"/>
                  </a:cubicBezTo>
                  <a:cubicBezTo>
                    <a:pt x="15" y="16"/>
                    <a:pt x="6" y="10"/>
                    <a:pt x="0" y="12"/>
                  </a:cubicBezTo>
                  <a:cubicBezTo>
                    <a:pt x="9" y="9"/>
                    <a:pt x="18" y="0"/>
                    <a:pt x="26" y="1"/>
                  </a:cubicBezTo>
                  <a:cubicBezTo>
                    <a:pt x="24" y="5"/>
                    <a:pt x="19" y="6"/>
                    <a:pt x="15" y="8"/>
                  </a:cubicBezTo>
                  <a:cubicBezTo>
                    <a:pt x="15" y="10"/>
                    <a:pt x="19" y="9"/>
                    <a:pt x="18" y="11"/>
                  </a:cubicBezTo>
                  <a:cubicBezTo>
                    <a:pt x="24" y="11"/>
                    <a:pt x="25" y="8"/>
                    <a:pt x="30" y="7"/>
                  </a:cubicBezTo>
                  <a:cubicBezTo>
                    <a:pt x="38" y="11"/>
                    <a:pt x="38" y="9"/>
                    <a:pt x="43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6" name="Freeform 3360"/>
            <p:cNvSpPr>
              <a:spLocks/>
            </p:cNvSpPr>
            <p:nvPr/>
          </p:nvSpPr>
          <p:spPr bwMode="auto">
            <a:xfrm>
              <a:off x="7510462" y="-677863"/>
              <a:ext cx="139700" cy="41275"/>
            </a:xfrm>
            <a:custGeom>
              <a:avLst/>
              <a:gdLst>
                <a:gd name="T0" fmla="*/ 37 w 37"/>
                <a:gd name="T1" fmla="*/ 6 h 11"/>
                <a:gd name="T2" fmla="*/ 16 w 37"/>
                <a:gd name="T3" fmla="*/ 11 h 11"/>
                <a:gd name="T4" fmla="*/ 0 w 37"/>
                <a:gd name="T5" fmla="*/ 7 h 11"/>
                <a:gd name="T6" fmla="*/ 31 w 37"/>
                <a:gd name="T7" fmla="*/ 0 h 11"/>
                <a:gd name="T8" fmla="*/ 33 w 37"/>
                <a:gd name="T9" fmla="*/ 6 h 11"/>
                <a:gd name="T10" fmla="*/ 37 w 37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1">
                  <a:moveTo>
                    <a:pt x="37" y="6"/>
                  </a:moveTo>
                  <a:cubicBezTo>
                    <a:pt x="31" y="11"/>
                    <a:pt x="25" y="7"/>
                    <a:pt x="16" y="11"/>
                  </a:cubicBezTo>
                  <a:cubicBezTo>
                    <a:pt x="13" y="5"/>
                    <a:pt x="5" y="10"/>
                    <a:pt x="0" y="7"/>
                  </a:cubicBezTo>
                  <a:cubicBezTo>
                    <a:pt x="7" y="0"/>
                    <a:pt x="22" y="5"/>
                    <a:pt x="31" y="0"/>
                  </a:cubicBezTo>
                  <a:cubicBezTo>
                    <a:pt x="37" y="1"/>
                    <a:pt x="32" y="2"/>
                    <a:pt x="33" y="6"/>
                  </a:cubicBezTo>
                  <a:cubicBezTo>
                    <a:pt x="34" y="6"/>
                    <a:pt x="35" y="6"/>
                    <a:pt x="3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7" name="Freeform 3361"/>
            <p:cNvSpPr>
              <a:spLocks/>
            </p:cNvSpPr>
            <p:nvPr/>
          </p:nvSpPr>
          <p:spPr bwMode="auto">
            <a:xfrm>
              <a:off x="5405437" y="-561975"/>
              <a:ext cx="206375" cy="46038"/>
            </a:xfrm>
            <a:custGeom>
              <a:avLst/>
              <a:gdLst>
                <a:gd name="T0" fmla="*/ 0 w 55"/>
                <a:gd name="T1" fmla="*/ 3 h 12"/>
                <a:gd name="T2" fmla="*/ 54 w 55"/>
                <a:gd name="T3" fmla="*/ 3 h 12"/>
                <a:gd name="T4" fmla="*/ 46 w 55"/>
                <a:gd name="T5" fmla="*/ 6 h 12"/>
                <a:gd name="T6" fmla="*/ 55 w 55"/>
                <a:gd name="T7" fmla="*/ 9 h 12"/>
                <a:gd name="T8" fmla="*/ 20 w 55"/>
                <a:gd name="T9" fmla="*/ 12 h 12"/>
                <a:gd name="T10" fmla="*/ 20 w 55"/>
                <a:gd name="T11" fmla="*/ 7 h 12"/>
                <a:gd name="T12" fmla="*/ 0 w 55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2">
                  <a:moveTo>
                    <a:pt x="0" y="3"/>
                  </a:moveTo>
                  <a:cubicBezTo>
                    <a:pt x="19" y="2"/>
                    <a:pt x="40" y="0"/>
                    <a:pt x="54" y="3"/>
                  </a:cubicBezTo>
                  <a:cubicBezTo>
                    <a:pt x="52" y="5"/>
                    <a:pt x="50" y="6"/>
                    <a:pt x="46" y="6"/>
                  </a:cubicBezTo>
                  <a:cubicBezTo>
                    <a:pt x="49" y="8"/>
                    <a:pt x="52" y="5"/>
                    <a:pt x="55" y="9"/>
                  </a:cubicBezTo>
                  <a:cubicBezTo>
                    <a:pt x="44" y="12"/>
                    <a:pt x="33" y="9"/>
                    <a:pt x="20" y="12"/>
                  </a:cubicBezTo>
                  <a:cubicBezTo>
                    <a:pt x="17" y="9"/>
                    <a:pt x="20" y="10"/>
                    <a:pt x="20" y="7"/>
                  </a:cubicBezTo>
                  <a:cubicBezTo>
                    <a:pt x="14" y="7"/>
                    <a:pt x="1" y="7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8" name="Freeform 3362"/>
            <p:cNvSpPr>
              <a:spLocks/>
            </p:cNvSpPr>
            <p:nvPr/>
          </p:nvSpPr>
          <p:spPr bwMode="auto">
            <a:xfrm>
              <a:off x="4733925" y="-468313"/>
              <a:ext cx="127000" cy="65088"/>
            </a:xfrm>
            <a:custGeom>
              <a:avLst/>
              <a:gdLst>
                <a:gd name="T0" fmla="*/ 34 w 34"/>
                <a:gd name="T1" fmla="*/ 10 h 17"/>
                <a:gd name="T2" fmla="*/ 21 w 34"/>
                <a:gd name="T3" fmla="*/ 10 h 17"/>
                <a:gd name="T4" fmla="*/ 25 w 34"/>
                <a:gd name="T5" fmla="*/ 11 h 17"/>
                <a:gd name="T6" fmla="*/ 18 w 34"/>
                <a:gd name="T7" fmla="*/ 14 h 17"/>
                <a:gd name="T8" fmla="*/ 16 w 34"/>
                <a:gd name="T9" fmla="*/ 7 h 17"/>
                <a:gd name="T10" fmla="*/ 12 w 34"/>
                <a:gd name="T11" fmla="*/ 7 h 17"/>
                <a:gd name="T12" fmla="*/ 10 w 34"/>
                <a:gd name="T13" fmla="*/ 11 h 17"/>
                <a:gd name="T14" fmla="*/ 10 w 34"/>
                <a:gd name="T15" fmla="*/ 2 h 17"/>
                <a:gd name="T16" fmla="*/ 29 w 34"/>
                <a:gd name="T17" fmla="*/ 1 h 17"/>
                <a:gd name="T18" fmla="*/ 34 w 34"/>
                <a:gd name="T1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17">
                  <a:moveTo>
                    <a:pt x="34" y="10"/>
                  </a:moveTo>
                  <a:cubicBezTo>
                    <a:pt x="28" y="7"/>
                    <a:pt x="30" y="10"/>
                    <a:pt x="21" y="10"/>
                  </a:cubicBezTo>
                  <a:cubicBezTo>
                    <a:pt x="21" y="11"/>
                    <a:pt x="24" y="11"/>
                    <a:pt x="25" y="11"/>
                  </a:cubicBezTo>
                  <a:cubicBezTo>
                    <a:pt x="24" y="17"/>
                    <a:pt x="19" y="10"/>
                    <a:pt x="18" y="14"/>
                  </a:cubicBezTo>
                  <a:cubicBezTo>
                    <a:pt x="14" y="12"/>
                    <a:pt x="19" y="11"/>
                    <a:pt x="16" y="7"/>
                  </a:cubicBezTo>
                  <a:cubicBezTo>
                    <a:pt x="15" y="7"/>
                    <a:pt x="13" y="7"/>
                    <a:pt x="12" y="7"/>
                  </a:cubicBezTo>
                  <a:cubicBezTo>
                    <a:pt x="10" y="8"/>
                    <a:pt x="11" y="10"/>
                    <a:pt x="10" y="11"/>
                  </a:cubicBezTo>
                  <a:cubicBezTo>
                    <a:pt x="0" y="11"/>
                    <a:pt x="10" y="6"/>
                    <a:pt x="10" y="2"/>
                  </a:cubicBezTo>
                  <a:cubicBezTo>
                    <a:pt x="15" y="6"/>
                    <a:pt x="23" y="0"/>
                    <a:pt x="29" y="1"/>
                  </a:cubicBezTo>
                  <a:cubicBezTo>
                    <a:pt x="34" y="3"/>
                    <a:pt x="30" y="6"/>
                    <a:pt x="3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9" name="Freeform 3363"/>
            <p:cNvSpPr>
              <a:spLocks/>
            </p:cNvSpPr>
            <p:nvPr/>
          </p:nvSpPr>
          <p:spPr bwMode="auto">
            <a:xfrm>
              <a:off x="4681537" y="196850"/>
              <a:ext cx="96838" cy="52388"/>
            </a:xfrm>
            <a:custGeom>
              <a:avLst/>
              <a:gdLst>
                <a:gd name="T0" fmla="*/ 17 w 26"/>
                <a:gd name="T1" fmla="*/ 11 h 14"/>
                <a:gd name="T2" fmla="*/ 0 w 26"/>
                <a:gd name="T3" fmla="*/ 12 h 14"/>
                <a:gd name="T4" fmla="*/ 11 w 26"/>
                <a:gd name="T5" fmla="*/ 10 h 14"/>
                <a:gd name="T6" fmla="*/ 2 w 26"/>
                <a:gd name="T7" fmla="*/ 7 h 14"/>
                <a:gd name="T8" fmla="*/ 11 w 26"/>
                <a:gd name="T9" fmla="*/ 5 h 14"/>
                <a:gd name="T10" fmla="*/ 6 w 26"/>
                <a:gd name="T11" fmla="*/ 2 h 14"/>
                <a:gd name="T12" fmla="*/ 17 w 26"/>
                <a:gd name="T13" fmla="*/ 0 h 14"/>
                <a:gd name="T14" fmla="*/ 17 w 26"/>
                <a:gd name="T1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4">
                  <a:moveTo>
                    <a:pt x="17" y="11"/>
                  </a:moveTo>
                  <a:cubicBezTo>
                    <a:pt x="15" y="14"/>
                    <a:pt x="5" y="12"/>
                    <a:pt x="0" y="12"/>
                  </a:cubicBezTo>
                  <a:cubicBezTo>
                    <a:pt x="4" y="9"/>
                    <a:pt x="6" y="12"/>
                    <a:pt x="11" y="10"/>
                  </a:cubicBezTo>
                  <a:cubicBezTo>
                    <a:pt x="9" y="7"/>
                    <a:pt x="2" y="9"/>
                    <a:pt x="2" y="7"/>
                  </a:cubicBezTo>
                  <a:cubicBezTo>
                    <a:pt x="3" y="2"/>
                    <a:pt x="7" y="7"/>
                    <a:pt x="11" y="5"/>
                  </a:cubicBezTo>
                  <a:cubicBezTo>
                    <a:pt x="11" y="3"/>
                    <a:pt x="9" y="2"/>
                    <a:pt x="6" y="2"/>
                  </a:cubicBezTo>
                  <a:cubicBezTo>
                    <a:pt x="8" y="0"/>
                    <a:pt x="12" y="0"/>
                    <a:pt x="17" y="0"/>
                  </a:cubicBezTo>
                  <a:cubicBezTo>
                    <a:pt x="26" y="5"/>
                    <a:pt x="6" y="9"/>
                    <a:pt x="17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0" name="Freeform 3364"/>
            <p:cNvSpPr>
              <a:spLocks/>
            </p:cNvSpPr>
            <p:nvPr/>
          </p:nvSpPr>
          <p:spPr bwMode="auto">
            <a:xfrm>
              <a:off x="4643437" y="-581025"/>
              <a:ext cx="146050" cy="60325"/>
            </a:xfrm>
            <a:custGeom>
              <a:avLst/>
              <a:gdLst>
                <a:gd name="T0" fmla="*/ 38 w 39"/>
                <a:gd name="T1" fmla="*/ 6 h 16"/>
                <a:gd name="T2" fmla="*/ 37 w 39"/>
                <a:gd name="T3" fmla="*/ 10 h 16"/>
                <a:gd name="T4" fmla="*/ 0 w 39"/>
                <a:gd name="T5" fmla="*/ 7 h 16"/>
                <a:gd name="T6" fmla="*/ 38 w 39"/>
                <a:gd name="T7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6">
                  <a:moveTo>
                    <a:pt x="38" y="6"/>
                  </a:moveTo>
                  <a:cubicBezTo>
                    <a:pt x="39" y="9"/>
                    <a:pt x="37" y="9"/>
                    <a:pt x="37" y="10"/>
                  </a:cubicBezTo>
                  <a:cubicBezTo>
                    <a:pt x="23" y="6"/>
                    <a:pt x="7" y="16"/>
                    <a:pt x="0" y="7"/>
                  </a:cubicBezTo>
                  <a:cubicBezTo>
                    <a:pt x="11" y="7"/>
                    <a:pt x="30" y="0"/>
                    <a:pt x="3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1" name="Freeform 3365"/>
            <p:cNvSpPr>
              <a:spLocks/>
            </p:cNvSpPr>
            <p:nvPr/>
          </p:nvSpPr>
          <p:spPr bwMode="auto">
            <a:xfrm>
              <a:off x="4591050" y="-474663"/>
              <a:ext cx="153988" cy="58738"/>
            </a:xfrm>
            <a:custGeom>
              <a:avLst/>
              <a:gdLst>
                <a:gd name="T0" fmla="*/ 41 w 41"/>
                <a:gd name="T1" fmla="*/ 5 h 16"/>
                <a:gd name="T2" fmla="*/ 39 w 41"/>
                <a:gd name="T3" fmla="*/ 12 h 16"/>
                <a:gd name="T4" fmla="*/ 0 w 41"/>
                <a:gd name="T5" fmla="*/ 13 h 16"/>
                <a:gd name="T6" fmla="*/ 13 w 41"/>
                <a:gd name="T7" fmla="*/ 11 h 16"/>
                <a:gd name="T8" fmla="*/ 17 w 41"/>
                <a:gd name="T9" fmla="*/ 6 h 16"/>
                <a:gd name="T10" fmla="*/ 41 w 41"/>
                <a:gd name="T1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41" y="5"/>
                  </a:moveTo>
                  <a:cubicBezTo>
                    <a:pt x="39" y="7"/>
                    <a:pt x="39" y="9"/>
                    <a:pt x="39" y="12"/>
                  </a:cubicBezTo>
                  <a:cubicBezTo>
                    <a:pt x="25" y="16"/>
                    <a:pt x="17" y="13"/>
                    <a:pt x="0" y="13"/>
                  </a:cubicBezTo>
                  <a:cubicBezTo>
                    <a:pt x="2" y="11"/>
                    <a:pt x="13" y="9"/>
                    <a:pt x="13" y="11"/>
                  </a:cubicBezTo>
                  <a:cubicBezTo>
                    <a:pt x="16" y="11"/>
                    <a:pt x="17" y="9"/>
                    <a:pt x="17" y="6"/>
                  </a:cubicBezTo>
                  <a:cubicBezTo>
                    <a:pt x="23" y="12"/>
                    <a:pt x="29" y="0"/>
                    <a:pt x="4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2" name="Freeform 3366"/>
            <p:cNvSpPr>
              <a:spLocks/>
            </p:cNvSpPr>
            <p:nvPr/>
          </p:nvSpPr>
          <p:spPr bwMode="auto">
            <a:xfrm>
              <a:off x="3960812" y="227012"/>
              <a:ext cx="325438" cy="66675"/>
            </a:xfrm>
            <a:custGeom>
              <a:avLst/>
              <a:gdLst>
                <a:gd name="T0" fmla="*/ 87 w 87"/>
                <a:gd name="T1" fmla="*/ 12 h 18"/>
                <a:gd name="T2" fmla="*/ 87 w 87"/>
                <a:gd name="T3" fmla="*/ 16 h 18"/>
                <a:gd name="T4" fmla="*/ 74 w 87"/>
                <a:gd name="T5" fmla="*/ 17 h 18"/>
                <a:gd name="T6" fmla="*/ 80 w 87"/>
                <a:gd name="T7" fmla="*/ 16 h 18"/>
                <a:gd name="T8" fmla="*/ 46 w 87"/>
                <a:gd name="T9" fmla="*/ 17 h 18"/>
                <a:gd name="T10" fmla="*/ 52 w 87"/>
                <a:gd name="T11" fmla="*/ 13 h 18"/>
                <a:gd name="T12" fmla="*/ 37 w 87"/>
                <a:gd name="T13" fmla="*/ 17 h 18"/>
                <a:gd name="T14" fmla="*/ 30 w 87"/>
                <a:gd name="T15" fmla="*/ 18 h 18"/>
                <a:gd name="T16" fmla="*/ 0 w 87"/>
                <a:gd name="T17" fmla="*/ 12 h 18"/>
                <a:gd name="T18" fmla="*/ 17 w 87"/>
                <a:gd name="T19" fmla="*/ 6 h 18"/>
                <a:gd name="T20" fmla="*/ 21 w 87"/>
                <a:gd name="T21" fmla="*/ 10 h 18"/>
                <a:gd name="T22" fmla="*/ 54 w 87"/>
                <a:gd name="T23" fmla="*/ 8 h 18"/>
                <a:gd name="T24" fmla="*/ 65 w 87"/>
                <a:gd name="T25" fmla="*/ 7 h 18"/>
                <a:gd name="T26" fmla="*/ 74 w 87"/>
                <a:gd name="T27" fmla="*/ 3 h 18"/>
                <a:gd name="T28" fmla="*/ 82 w 87"/>
                <a:gd name="T29" fmla="*/ 5 h 18"/>
                <a:gd name="T30" fmla="*/ 87 w 87"/>
                <a:gd name="T3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8">
                  <a:moveTo>
                    <a:pt x="87" y="12"/>
                  </a:moveTo>
                  <a:cubicBezTo>
                    <a:pt x="87" y="14"/>
                    <a:pt x="79" y="16"/>
                    <a:pt x="87" y="16"/>
                  </a:cubicBezTo>
                  <a:cubicBezTo>
                    <a:pt x="83" y="18"/>
                    <a:pt x="78" y="18"/>
                    <a:pt x="74" y="17"/>
                  </a:cubicBezTo>
                  <a:cubicBezTo>
                    <a:pt x="74" y="16"/>
                    <a:pt x="77" y="16"/>
                    <a:pt x="80" y="16"/>
                  </a:cubicBezTo>
                  <a:cubicBezTo>
                    <a:pt x="73" y="6"/>
                    <a:pt x="59" y="14"/>
                    <a:pt x="46" y="17"/>
                  </a:cubicBezTo>
                  <a:cubicBezTo>
                    <a:pt x="45" y="13"/>
                    <a:pt x="50" y="14"/>
                    <a:pt x="52" y="13"/>
                  </a:cubicBezTo>
                  <a:cubicBezTo>
                    <a:pt x="49" y="11"/>
                    <a:pt x="35" y="12"/>
                    <a:pt x="37" y="17"/>
                  </a:cubicBezTo>
                  <a:cubicBezTo>
                    <a:pt x="33" y="17"/>
                    <a:pt x="31" y="14"/>
                    <a:pt x="30" y="18"/>
                  </a:cubicBezTo>
                  <a:cubicBezTo>
                    <a:pt x="24" y="11"/>
                    <a:pt x="13" y="7"/>
                    <a:pt x="0" y="12"/>
                  </a:cubicBezTo>
                  <a:cubicBezTo>
                    <a:pt x="3" y="8"/>
                    <a:pt x="12" y="8"/>
                    <a:pt x="17" y="6"/>
                  </a:cubicBezTo>
                  <a:cubicBezTo>
                    <a:pt x="17" y="9"/>
                    <a:pt x="18" y="10"/>
                    <a:pt x="21" y="10"/>
                  </a:cubicBezTo>
                  <a:cubicBezTo>
                    <a:pt x="28" y="6"/>
                    <a:pt x="48" y="6"/>
                    <a:pt x="54" y="8"/>
                  </a:cubicBezTo>
                  <a:cubicBezTo>
                    <a:pt x="53" y="4"/>
                    <a:pt x="62" y="0"/>
                    <a:pt x="65" y="7"/>
                  </a:cubicBezTo>
                  <a:cubicBezTo>
                    <a:pt x="67" y="5"/>
                    <a:pt x="72" y="5"/>
                    <a:pt x="74" y="3"/>
                  </a:cubicBezTo>
                  <a:cubicBezTo>
                    <a:pt x="77" y="3"/>
                    <a:pt x="76" y="7"/>
                    <a:pt x="82" y="5"/>
                  </a:cubicBezTo>
                  <a:cubicBezTo>
                    <a:pt x="82" y="9"/>
                    <a:pt x="80" y="14"/>
                    <a:pt x="87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3" name="Freeform 3367"/>
            <p:cNvSpPr>
              <a:spLocks/>
            </p:cNvSpPr>
            <p:nvPr/>
          </p:nvSpPr>
          <p:spPr bwMode="auto">
            <a:xfrm>
              <a:off x="3952875" y="-576263"/>
              <a:ext cx="134938" cy="49213"/>
            </a:xfrm>
            <a:custGeom>
              <a:avLst/>
              <a:gdLst>
                <a:gd name="T0" fmla="*/ 36 w 36"/>
                <a:gd name="T1" fmla="*/ 10 h 13"/>
                <a:gd name="T2" fmla="*/ 1 w 36"/>
                <a:gd name="T3" fmla="*/ 12 h 13"/>
                <a:gd name="T4" fmla="*/ 1 w 36"/>
                <a:gd name="T5" fmla="*/ 3 h 13"/>
                <a:gd name="T6" fmla="*/ 10 w 36"/>
                <a:gd name="T7" fmla="*/ 1 h 13"/>
                <a:gd name="T8" fmla="*/ 14 w 36"/>
                <a:gd name="T9" fmla="*/ 8 h 13"/>
                <a:gd name="T10" fmla="*/ 36 w 36"/>
                <a:gd name="T1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3">
                  <a:moveTo>
                    <a:pt x="36" y="10"/>
                  </a:moveTo>
                  <a:cubicBezTo>
                    <a:pt x="23" y="13"/>
                    <a:pt x="14" y="10"/>
                    <a:pt x="1" y="12"/>
                  </a:cubicBezTo>
                  <a:cubicBezTo>
                    <a:pt x="5" y="9"/>
                    <a:pt x="0" y="7"/>
                    <a:pt x="1" y="3"/>
                  </a:cubicBezTo>
                  <a:cubicBezTo>
                    <a:pt x="4" y="3"/>
                    <a:pt x="5" y="0"/>
                    <a:pt x="10" y="1"/>
                  </a:cubicBezTo>
                  <a:cubicBezTo>
                    <a:pt x="12" y="2"/>
                    <a:pt x="11" y="7"/>
                    <a:pt x="14" y="8"/>
                  </a:cubicBezTo>
                  <a:cubicBezTo>
                    <a:pt x="25" y="8"/>
                    <a:pt x="28" y="4"/>
                    <a:pt x="36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4" name="Freeform 3368"/>
            <p:cNvSpPr>
              <a:spLocks/>
            </p:cNvSpPr>
            <p:nvPr/>
          </p:nvSpPr>
          <p:spPr bwMode="auto">
            <a:xfrm>
              <a:off x="1700212" y="34925"/>
              <a:ext cx="338138" cy="60325"/>
            </a:xfrm>
            <a:custGeom>
              <a:avLst/>
              <a:gdLst>
                <a:gd name="T0" fmla="*/ 90 w 90"/>
                <a:gd name="T1" fmla="*/ 4 h 16"/>
                <a:gd name="T2" fmla="*/ 73 w 90"/>
                <a:gd name="T3" fmla="*/ 13 h 16"/>
                <a:gd name="T4" fmla="*/ 25 w 90"/>
                <a:gd name="T5" fmla="*/ 14 h 16"/>
                <a:gd name="T6" fmla="*/ 16 w 90"/>
                <a:gd name="T7" fmla="*/ 8 h 16"/>
                <a:gd name="T8" fmla="*/ 12 w 90"/>
                <a:gd name="T9" fmla="*/ 10 h 16"/>
                <a:gd name="T10" fmla="*/ 1 w 90"/>
                <a:gd name="T11" fmla="*/ 3 h 16"/>
                <a:gd name="T12" fmla="*/ 18 w 90"/>
                <a:gd name="T13" fmla="*/ 0 h 16"/>
                <a:gd name="T14" fmla="*/ 27 w 90"/>
                <a:gd name="T15" fmla="*/ 7 h 16"/>
                <a:gd name="T16" fmla="*/ 49 w 90"/>
                <a:gd name="T17" fmla="*/ 7 h 16"/>
                <a:gd name="T18" fmla="*/ 49 w 90"/>
                <a:gd name="T19" fmla="*/ 3 h 16"/>
                <a:gd name="T20" fmla="*/ 90 w 90"/>
                <a:gd name="T2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6">
                  <a:moveTo>
                    <a:pt x="90" y="4"/>
                  </a:moveTo>
                  <a:cubicBezTo>
                    <a:pt x="85" y="7"/>
                    <a:pt x="76" y="6"/>
                    <a:pt x="73" y="13"/>
                  </a:cubicBezTo>
                  <a:cubicBezTo>
                    <a:pt x="52" y="16"/>
                    <a:pt x="40" y="4"/>
                    <a:pt x="25" y="14"/>
                  </a:cubicBezTo>
                  <a:cubicBezTo>
                    <a:pt x="31" y="10"/>
                    <a:pt x="18" y="11"/>
                    <a:pt x="16" y="8"/>
                  </a:cubicBezTo>
                  <a:cubicBezTo>
                    <a:pt x="14" y="8"/>
                    <a:pt x="15" y="10"/>
                    <a:pt x="12" y="10"/>
                  </a:cubicBezTo>
                  <a:cubicBezTo>
                    <a:pt x="7" y="9"/>
                    <a:pt x="0" y="9"/>
                    <a:pt x="1" y="3"/>
                  </a:cubicBezTo>
                  <a:cubicBezTo>
                    <a:pt x="8" y="3"/>
                    <a:pt x="15" y="3"/>
                    <a:pt x="18" y="0"/>
                  </a:cubicBezTo>
                  <a:cubicBezTo>
                    <a:pt x="21" y="2"/>
                    <a:pt x="23" y="6"/>
                    <a:pt x="27" y="7"/>
                  </a:cubicBezTo>
                  <a:cubicBezTo>
                    <a:pt x="36" y="8"/>
                    <a:pt x="44" y="1"/>
                    <a:pt x="49" y="7"/>
                  </a:cubicBezTo>
                  <a:cubicBezTo>
                    <a:pt x="52" y="6"/>
                    <a:pt x="49" y="5"/>
                    <a:pt x="49" y="3"/>
                  </a:cubicBezTo>
                  <a:cubicBezTo>
                    <a:pt x="63" y="8"/>
                    <a:pt x="75" y="0"/>
                    <a:pt x="9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5" name="Freeform 3370"/>
            <p:cNvSpPr>
              <a:spLocks/>
            </p:cNvSpPr>
            <p:nvPr/>
          </p:nvSpPr>
          <p:spPr bwMode="auto">
            <a:xfrm>
              <a:off x="11339512" y="1652587"/>
              <a:ext cx="30163" cy="19050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6" y="1"/>
                    <a:pt x="3" y="0"/>
                    <a:pt x="0" y="2"/>
                  </a:cubicBezTo>
                  <a:cubicBezTo>
                    <a:pt x="3" y="2"/>
                    <a:pt x="5" y="5"/>
                    <a:pt x="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6" name="Freeform 3371"/>
            <p:cNvSpPr>
              <a:spLocks/>
            </p:cNvSpPr>
            <p:nvPr/>
          </p:nvSpPr>
          <p:spPr bwMode="auto">
            <a:xfrm>
              <a:off x="11309350" y="1676400"/>
              <a:ext cx="30163" cy="25400"/>
            </a:xfrm>
            <a:custGeom>
              <a:avLst/>
              <a:gdLst>
                <a:gd name="T0" fmla="*/ 8 w 8"/>
                <a:gd name="T1" fmla="*/ 4 h 7"/>
                <a:gd name="T2" fmla="*/ 0 w 8"/>
                <a:gd name="T3" fmla="*/ 3 h 7"/>
                <a:gd name="T4" fmla="*/ 8 w 8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6" y="4"/>
                    <a:pt x="3" y="0"/>
                    <a:pt x="0" y="3"/>
                  </a:cubicBezTo>
                  <a:cubicBezTo>
                    <a:pt x="3" y="4"/>
                    <a:pt x="6" y="7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7" name="Freeform 3372"/>
            <p:cNvSpPr>
              <a:spLocks/>
            </p:cNvSpPr>
            <p:nvPr/>
          </p:nvSpPr>
          <p:spPr bwMode="auto">
            <a:xfrm>
              <a:off x="11237912" y="1635125"/>
              <a:ext cx="26988" cy="17463"/>
            </a:xfrm>
            <a:custGeom>
              <a:avLst/>
              <a:gdLst>
                <a:gd name="T0" fmla="*/ 7 w 7"/>
                <a:gd name="T1" fmla="*/ 1 h 5"/>
                <a:gd name="T2" fmla="*/ 0 w 7"/>
                <a:gd name="T3" fmla="*/ 3 h 5"/>
                <a:gd name="T4" fmla="*/ 4 w 7"/>
                <a:gd name="T5" fmla="*/ 5 h 5"/>
                <a:gd name="T6" fmla="*/ 7 w 7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1"/>
                  </a:moveTo>
                  <a:cubicBezTo>
                    <a:pt x="4" y="0"/>
                    <a:pt x="4" y="2"/>
                    <a:pt x="0" y="3"/>
                  </a:cubicBezTo>
                  <a:cubicBezTo>
                    <a:pt x="1" y="4"/>
                    <a:pt x="2" y="4"/>
                    <a:pt x="4" y="5"/>
                  </a:cubicBezTo>
                  <a:cubicBezTo>
                    <a:pt x="6" y="4"/>
                    <a:pt x="5" y="3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8" name="Freeform 3373"/>
            <p:cNvSpPr>
              <a:spLocks/>
            </p:cNvSpPr>
            <p:nvPr/>
          </p:nvSpPr>
          <p:spPr bwMode="auto">
            <a:xfrm>
              <a:off x="10934700" y="1398587"/>
              <a:ext cx="33338" cy="19050"/>
            </a:xfrm>
            <a:custGeom>
              <a:avLst/>
              <a:gdLst>
                <a:gd name="T0" fmla="*/ 9 w 9"/>
                <a:gd name="T1" fmla="*/ 3 h 5"/>
                <a:gd name="T2" fmla="*/ 6 w 9"/>
                <a:gd name="T3" fmla="*/ 0 h 5"/>
                <a:gd name="T4" fmla="*/ 0 w 9"/>
                <a:gd name="T5" fmla="*/ 2 h 5"/>
                <a:gd name="T6" fmla="*/ 9 w 9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8" y="2"/>
                    <a:pt x="7" y="1"/>
                    <a:pt x="6" y="0"/>
                  </a:cubicBezTo>
                  <a:cubicBezTo>
                    <a:pt x="4" y="2"/>
                    <a:pt x="2" y="1"/>
                    <a:pt x="0" y="2"/>
                  </a:cubicBezTo>
                  <a:cubicBezTo>
                    <a:pt x="3" y="5"/>
                    <a:pt x="6" y="5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9" name="Freeform 3374"/>
            <p:cNvSpPr>
              <a:spLocks/>
            </p:cNvSpPr>
            <p:nvPr/>
          </p:nvSpPr>
          <p:spPr bwMode="auto">
            <a:xfrm>
              <a:off x="11260137" y="1668462"/>
              <a:ext cx="30163" cy="22225"/>
            </a:xfrm>
            <a:custGeom>
              <a:avLst/>
              <a:gdLst>
                <a:gd name="T0" fmla="*/ 6 w 8"/>
                <a:gd name="T1" fmla="*/ 4 h 6"/>
                <a:gd name="T2" fmla="*/ 0 w 8"/>
                <a:gd name="T3" fmla="*/ 2 h 6"/>
                <a:gd name="T4" fmla="*/ 4 w 8"/>
                <a:gd name="T5" fmla="*/ 6 h 6"/>
                <a:gd name="T6" fmla="*/ 6 w 8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6" y="4"/>
                  </a:moveTo>
                  <a:cubicBezTo>
                    <a:pt x="8" y="2"/>
                    <a:pt x="2" y="0"/>
                    <a:pt x="0" y="2"/>
                  </a:cubicBezTo>
                  <a:cubicBezTo>
                    <a:pt x="0" y="5"/>
                    <a:pt x="2" y="3"/>
                    <a:pt x="4" y="6"/>
                  </a:cubicBezTo>
                  <a:cubicBezTo>
                    <a:pt x="5" y="5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0" name="Freeform 3375"/>
            <p:cNvSpPr>
              <a:spLocks/>
            </p:cNvSpPr>
            <p:nvPr/>
          </p:nvSpPr>
          <p:spPr bwMode="auto">
            <a:xfrm>
              <a:off x="10896600" y="1387475"/>
              <a:ext cx="25400" cy="25400"/>
            </a:xfrm>
            <a:custGeom>
              <a:avLst/>
              <a:gdLst>
                <a:gd name="T0" fmla="*/ 7 w 7"/>
                <a:gd name="T1" fmla="*/ 4 h 7"/>
                <a:gd name="T2" fmla="*/ 2 w 7"/>
                <a:gd name="T3" fmla="*/ 0 h 7"/>
                <a:gd name="T4" fmla="*/ 3 w 7"/>
                <a:gd name="T5" fmla="*/ 7 h 7"/>
                <a:gd name="T6" fmla="*/ 7 w 7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4" y="4"/>
                    <a:pt x="4" y="2"/>
                    <a:pt x="2" y="0"/>
                  </a:cubicBezTo>
                  <a:cubicBezTo>
                    <a:pt x="0" y="2"/>
                    <a:pt x="1" y="4"/>
                    <a:pt x="3" y="7"/>
                  </a:cubicBezTo>
                  <a:cubicBezTo>
                    <a:pt x="4" y="6"/>
                    <a:pt x="6" y="5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1" name="Freeform 3376"/>
            <p:cNvSpPr>
              <a:spLocks/>
            </p:cNvSpPr>
            <p:nvPr/>
          </p:nvSpPr>
          <p:spPr bwMode="auto">
            <a:xfrm>
              <a:off x="11061700" y="1597025"/>
              <a:ext cx="30163" cy="22225"/>
            </a:xfrm>
            <a:custGeom>
              <a:avLst/>
              <a:gdLst>
                <a:gd name="T0" fmla="*/ 7 w 8"/>
                <a:gd name="T1" fmla="*/ 3 h 6"/>
                <a:gd name="T2" fmla="*/ 0 w 8"/>
                <a:gd name="T3" fmla="*/ 3 h 6"/>
                <a:gd name="T4" fmla="*/ 7 w 8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3"/>
                  </a:moveTo>
                  <a:cubicBezTo>
                    <a:pt x="8" y="1"/>
                    <a:pt x="2" y="0"/>
                    <a:pt x="0" y="3"/>
                  </a:cubicBezTo>
                  <a:cubicBezTo>
                    <a:pt x="2" y="6"/>
                    <a:pt x="5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2" name="Freeform 3377"/>
            <p:cNvSpPr>
              <a:spLocks/>
            </p:cNvSpPr>
            <p:nvPr/>
          </p:nvSpPr>
          <p:spPr bwMode="auto">
            <a:xfrm>
              <a:off x="10693400" y="1363662"/>
              <a:ext cx="101600" cy="30163"/>
            </a:xfrm>
            <a:custGeom>
              <a:avLst/>
              <a:gdLst>
                <a:gd name="T0" fmla="*/ 27 w 27"/>
                <a:gd name="T1" fmla="*/ 3 h 8"/>
                <a:gd name="T2" fmla="*/ 25 w 27"/>
                <a:gd name="T3" fmla="*/ 2 h 8"/>
                <a:gd name="T4" fmla="*/ 19 w 27"/>
                <a:gd name="T5" fmla="*/ 5 h 8"/>
                <a:gd name="T6" fmla="*/ 11 w 27"/>
                <a:gd name="T7" fmla="*/ 0 h 8"/>
                <a:gd name="T8" fmla="*/ 0 w 27"/>
                <a:gd name="T9" fmla="*/ 6 h 8"/>
                <a:gd name="T10" fmla="*/ 8 w 27"/>
                <a:gd name="T11" fmla="*/ 8 h 8"/>
                <a:gd name="T12" fmla="*/ 14 w 27"/>
                <a:gd name="T13" fmla="*/ 5 h 8"/>
                <a:gd name="T14" fmla="*/ 15 w 27"/>
                <a:gd name="T15" fmla="*/ 7 h 8"/>
                <a:gd name="T16" fmla="*/ 23 w 27"/>
                <a:gd name="T17" fmla="*/ 8 h 8"/>
                <a:gd name="T18" fmla="*/ 27 w 27"/>
                <a:gd name="T1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8">
                  <a:moveTo>
                    <a:pt x="27" y="3"/>
                  </a:moveTo>
                  <a:cubicBezTo>
                    <a:pt x="26" y="3"/>
                    <a:pt x="23" y="4"/>
                    <a:pt x="25" y="2"/>
                  </a:cubicBezTo>
                  <a:cubicBezTo>
                    <a:pt x="23" y="1"/>
                    <a:pt x="21" y="4"/>
                    <a:pt x="19" y="5"/>
                  </a:cubicBezTo>
                  <a:cubicBezTo>
                    <a:pt x="18" y="2"/>
                    <a:pt x="15" y="1"/>
                    <a:pt x="11" y="0"/>
                  </a:cubicBezTo>
                  <a:cubicBezTo>
                    <a:pt x="11" y="5"/>
                    <a:pt x="5" y="5"/>
                    <a:pt x="0" y="6"/>
                  </a:cubicBezTo>
                  <a:cubicBezTo>
                    <a:pt x="3" y="6"/>
                    <a:pt x="6" y="6"/>
                    <a:pt x="8" y="8"/>
                  </a:cubicBezTo>
                  <a:cubicBezTo>
                    <a:pt x="8" y="5"/>
                    <a:pt x="10" y="6"/>
                    <a:pt x="14" y="5"/>
                  </a:cubicBezTo>
                  <a:cubicBezTo>
                    <a:pt x="14" y="6"/>
                    <a:pt x="14" y="6"/>
                    <a:pt x="15" y="7"/>
                  </a:cubicBezTo>
                  <a:cubicBezTo>
                    <a:pt x="18" y="6"/>
                    <a:pt x="20" y="6"/>
                    <a:pt x="23" y="8"/>
                  </a:cubicBezTo>
                  <a:cubicBezTo>
                    <a:pt x="25" y="6"/>
                    <a:pt x="27" y="5"/>
                    <a:pt x="2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3" name="Freeform 3378"/>
            <p:cNvSpPr>
              <a:spLocks/>
            </p:cNvSpPr>
            <p:nvPr/>
          </p:nvSpPr>
          <p:spPr bwMode="auto">
            <a:xfrm>
              <a:off x="11017250" y="1589087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4 w 7"/>
                <a:gd name="T3" fmla="*/ 0 h 6"/>
                <a:gd name="T4" fmla="*/ 1 w 7"/>
                <a:gd name="T5" fmla="*/ 2 h 6"/>
                <a:gd name="T6" fmla="*/ 7 w 7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3"/>
                    <a:pt x="1" y="2"/>
                  </a:cubicBezTo>
                  <a:cubicBezTo>
                    <a:pt x="0" y="4"/>
                    <a:pt x="6" y="6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4" name="Freeform 3379"/>
            <p:cNvSpPr>
              <a:spLocks/>
            </p:cNvSpPr>
            <p:nvPr/>
          </p:nvSpPr>
          <p:spPr bwMode="auto">
            <a:xfrm>
              <a:off x="10968037" y="1668462"/>
              <a:ext cx="30163" cy="14288"/>
            </a:xfrm>
            <a:custGeom>
              <a:avLst/>
              <a:gdLst>
                <a:gd name="T0" fmla="*/ 8 w 8"/>
                <a:gd name="T1" fmla="*/ 0 h 4"/>
                <a:gd name="T2" fmla="*/ 0 w 8"/>
                <a:gd name="T3" fmla="*/ 2 h 4"/>
                <a:gd name="T4" fmla="*/ 8 w 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6" y="0"/>
                    <a:pt x="3" y="0"/>
                    <a:pt x="0" y="2"/>
                  </a:cubicBezTo>
                  <a:cubicBezTo>
                    <a:pt x="3" y="3"/>
                    <a:pt x="8" y="4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5" name="Freeform 3380"/>
            <p:cNvSpPr>
              <a:spLocks/>
            </p:cNvSpPr>
            <p:nvPr/>
          </p:nvSpPr>
          <p:spPr bwMode="auto">
            <a:xfrm>
              <a:off x="10491787" y="1300162"/>
              <a:ext cx="25400" cy="15875"/>
            </a:xfrm>
            <a:custGeom>
              <a:avLst/>
              <a:gdLst>
                <a:gd name="T0" fmla="*/ 7 w 7"/>
                <a:gd name="T1" fmla="*/ 2 h 4"/>
                <a:gd name="T2" fmla="*/ 0 w 7"/>
                <a:gd name="T3" fmla="*/ 3 h 4"/>
                <a:gd name="T4" fmla="*/ 7 w 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cubicBezTo>
                    <a:pt x="5" y="0"/>
                    <a:pt x="0" y="0"/>
                    <a:pt x="0" y="3"/>
                  </a:cubicBezTo>
                  <a:cubicBezTo>
                    <a:pt x="2" y="3"/>
                    <a:pt x="5" y="4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6" name="Freeform 3381"/>
            <p:cNvSpPr>
              <a:spLocks/>
            </p:cNvSpPr>
            <p:nvPr/>
          </p:nvSpPr>
          <p:spPr bwMode="auto">
            <a:xfrm>
              <a:off x="10866437" y="1646237"/>
              <a:ext cx="33338" cy="22225"/>
            </a:xfrm>
            <a:custGeom>
              <a:avLst/>
              <a:gdLst>
                <a:gd name="T0" fmla="*/ 9 w 9"/>
                <a:gd name="T1" fmla="*/ 4 h 6"/>
                <a:gd name="T2" fmla="*/ 0 w 9"/>
                <a:gd name="T3" fmla="*/ 4 h 6"/>
                <a:gd name="T4" fmla="*/ 9 w 9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9" y="4"/>
                  </a:moveTo>
                  <a:cubicBezTo>
                    <a:pt x="6" y="3"/>
                    <a:pt x="3" y="0"/>
                    <a:pt x="0" y="4"/>
                  </a:cubicBezTo>
                  <a:cubicBezTo>
                    <a:pt x="3" y="5"/>
                    <a:pt x="6" y="6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7" name="Freeform 3382"/>
            <p:cNvSpPr>
              <a:spLocks/>
            </p:cNvSpPr>
            <p:nvPr/>
          </p:nvSpPr>
          <p:spPr bwMode="auto">
            <a:xfrm>
              <a:off x="10525125" y="1476375"/>
              <a:ext cx="36513" cy="23813"/>
            </a:xfrm>
            <a:custGeom>
              <a:avLst/>
              <a:gdLst>
                <a:gd name="T0" fmla="*/ 9 w 10"/>
                <a:gd name="T1" fmla="*/ 1 h 6"/>
                <a:gd name="T2" fmla="*/ 0 w 10"/>
                <a:gd name="T3" fmla="*/ 4 h 6"/>
                <a:gd name="T4" fmla="*/ 4 w 10"/>
                <a:gd name="T5" fmla="*/ 6 h 6"/>
                <a:gd name="T6" fmla="*/ 9 w 10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9" y="1"/>
                  </a:moveTo>
                  <a:cubicBezTo>
                    <a:pt x="5" y="0"/>
                    <a:pt x="5" y="3"/>
                    <a:pt x="0" y="4"/>
                  </a:cubicBezTo>
                  <a:cubicBezTo>
                    <a:pt x="2" y="4"/>
                    <a:pt x="3" y="5"/>
                    <a:pt x="4" y="6"/>
                  </a:cubicBezTo>
                  <a:cubicBezTo>
                    <a:pt x="6" y="1"/>
                    <a:pt x="10" y="5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8" name="Freeform 3383"/>
            <p:cNvSpPr>
              <a:spLocks/>
            </p:cNvSpPr>
            <p:nvPr/>
          </p:nvSpPr>
          <p:spPr bwMode="auto">
            <a:xfrm>
              <a:off x="10775950" y="1690687"/>
              <a:ext cx="41275" cy="22225"/>
            </a:xfrm>
            <a:custGeom>
              <a:avLst/>
              <a:gdLst>
                <a:gd name="T0" fmla="*/ 2 w 11"/>
                <a:gd name="T1" fmla="*/ 0 h 6"/>
                <a:gd name="T2" fmla="*/ 8 w 11"/>
                <a:gd name="T3" fmla="*/ 6 h 6"/>
                <a:gd name="T4" fmla="*/ 2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2" y="0"/>
                  </a:moveTo>
                  <a:cubicBezTo>
                    <a:pt x="0" y="2"/>
                    <a:pt x="7" y="3"/>
                    <a:pt x="8" y="6"/>
                  </a:cubicBezTo>
                  <a:cubicBezTo>
                    <a:pt x="11" y="3"/>
                    <a:pt x="4" y="2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9" name="Freeform 3384"/>
            <p:cNvSpPr>
              <a:spLocks/>
            </p:cNvSpPr>
            <p:nvPr/>
          </p:nvSpPr>
          <p:spPr bwMode="auto">
            <a:xfrm>
              <a:off x="10633075" y="1665287"/>
              <a:ext cx="49213" cy="17463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2 h 5"/>
                <a:gd name="T4" fmla="*/ 10 w 13"/>
                <a:gd name="T5" fmla="*/ 5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6" y="1"/>
                    <a:pt x="3" y="0"/>
                    <a:pt x="0" y="2"/>
                  </a:cubicBezTo>
                  <a:cubicBezTo>
                    <a:pt x="3" y="3"/>
                    <a:pt x="7" y="3"/>
                    <a:pt x="10" y="5"/>
                  </a:cubicBezTo>
                  <a:cubicBezTo>
                    <a:pt x="13" y="4"/>
                    <a:pt x="5" y="2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0" name="Freeform 3385"/>
            <p:cNvSpPr>
              <a:spLocks/>
            </p:cNvSpPr>
            <p:nvPr/>
          </p:nvSpPr>
          <p:spPr bwMode="auto">
            <a:xfrm>
              <a:off x="10269537" y="1352550"/>
              <a:ext cx="38100" cy="22225"/>
            </a:xfrm>
            <a:custGeom>
              <a:avLst/>
              <a:gdLst>
                <a:gd name="T0" fmla="*/ 9 w 10"/>
                <a:gd name="T1" fmla="*/ 4 h 6"/>
                <a:gd name="T2" fmla="*/ 2 w 10"/>
                <a:gd name="T3" fmla="*/ 2 h 6"/>
                <a:gd name="T4" fmla="*/ 9 w 10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9" y="4"/>
                  </a:moveTo>
                  <a:cubicBezTo>
                    <a:pt x="10" y="0"/>
                    <a:pt x="4" y="3"/>
                    <a:pt x="2" y="2"/>
                  </a:cubicBezTo>
                  <a:cubicBezTo>
                    <a:pt x="0" y="6"/>
                    <a:pt x="7" y="3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1" name="Freeform 3386"/>
            <p:cNvSpPr>
              <a:spLocks/>
            </p:cNvSpPr>
            <p:nvPr/>
          </p:nvSpPr>
          <p:spPr bwMode="auto">
            <a:xfrm>
              <a:off x="10277475" y="1409700"/>
              <a:ext cx="30163" cy="22225"/>
            </a:xfrm>
            <a:custGeom>
              <a:avLst/>
              <a:gdLst>
                <a:gd name="T0" fmla="*/ 0 w 8"/>
                <a:gd name="T1" fmla="*/ 3 h 6"/>
                <a:gd name="T2" fmla="*/ 6 w 8"/>
                <a:gd name="T3" fmla="*/ 5 h 6"/>
                <a:gd name="T4" fmla="*/ 6 w 8"/>
                <a:gd name="T5" fmla="*/ 0 h 6"/>
                <a:gd name="T6" fmla="*/ 0 w 8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cubicBezTo>
                    <a:pt x="2" y="6"/>
                    <a:pt x="4" y="2"/>
                    <a:pt x="6" y="5"/>
                  </a:cubicBezTo>
                  <a:cubicBezTo>
                    <a:pt x="7" y="4"/>
                    <a:pt x="8" y="2"/>
                    <a:pt x="6" y="0"/>
                  </a:cubicBezTo>
                  <a:cubicBezTo>
                    <a:pt x="3" y="3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2" name="Freeform 3387"/>
            <p:cNvSpPr>
              <a:spLocks/>
            </p:cNvSpPr>
            <p:nvPr/>
          </p:nvSpPr>
          <p:spPr bwMode="auto">
            <a:xfrm>
              <a:off x="10055225" y="1250950"/>
              <a:ext cx="34925" cy="15875"/>
            </a:xfrm>
            <a:custGeom>
              <a:avLst/>
              <a:gdLst>
                <a:gd name="T0" fmla="*/ 9 w 9"/>
                <a:gd name="T1" fmla="*/ 4 h 4"/>
                <a:gd name="T2" fmla="*/ 0 w 9"/>
                <a:gd name="T3" fmla="*/ 2 h 4"/>
                <a:gd name="T4" fmla="*/ 9 w 9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cubicBezTo>
                    <a:pt x="6" y="2"/>
                    <a:pt x="3" y="0"/>
                    <a:pt x="0" y="2"/>
                  </a:cubicBezTo>
                  <a:cubicBezTo>
                    <a:pt x="3" y="3"/>
                    <a:pt x="6" y="4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3" name="Freeform 3388"/>
            <p:cNvSpPr>
              <a:spLocks/>
            </p:cNvSpPr>
            <p:nvPr/>
          </p:nvSpPr>
          <p:spPr bwMode="auto">
            <a:xfrm>
              <a:off x="10709275" y="1806575"/>
              <a:ext cx="30163" cy="19050"/>
            </a:xfrm>
            <a:custGeom>
              <a:avLst/>
              <a:gdLst>
                <a:gd name="T0" fmla="*/ 8 w 8"/>
                <a:gd name="T1" fmla="*/ 3 h 5"/>
                <a:gd name="T2" fmla="*/ 3 w 8"/>
                <a:gd name="T3" fmla="*/ 0 h 5"/>
                <a:gd name="T4" fmla="*/ 5 w 8"/>
                <a:gd name="T5" fmla="*/ 5 h 5"/>
                <a:gd name="T6" fmla="*/ 8 w 8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7" y="0"/>
                    <a:pt x="5" y="2"/>
                    <a:pt x="3" y="0"/>
                  </a:cubicBezTo>
                  <a:cubicBezTo>
                    <a:pt x="0" y="1"/>
                    <a:pt x="2" y="3"/>
                    <a:pt x="5" y="5"/>
                  </a:cubicBezTo>
                  <a:cubicBezTo>
                    <a:pt x="6" y="4"/>
                    <a:pt x="7" y="3"/>
                    <a:pt x="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4" name="Freeform 3389"/>
            <p:cNvSpPr>
              <a:spLocks/>
            </p:cNvSpPr>
            <p:nvPr/>
          </p:nvSpPr>
          <p:spPr bwMode="auto">
            <a:xfrm>
              <a:off x="10621962" y="1739900"/>
              <a:ext cx="30163" cy="22225"/>
            </a:xfrm>
            <a:custGeom>
              <a:avLst/>
              <a:gdLst>
                <a:gd name="T0" fmla="*/ 8 w 8"/>
                <a:gd name="T1" fmla="*/ 3 h 6"/>
                <a:gd name="T2" fmla="*/ 1 w 8"/>
                <a:gd name="T3" fmla="*/ 0 h 6"/>
                <a:gd name="T4" fmla="*/ 8 w 8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cubicBezTo>
                    <a:pt x="6" y="0"/>
                    <a:pt x="4" y="0"/>
                    <a:pt x="1" y="0"/>
                  </a:cubicBezTo>
                  <a:cubicBezTo>
                    <a:pt x="0" y="2"/>
                    <a:pt x="6" y="6"/>
                    <a:pt x="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5" name="Freeform 3390"/>
            <p:cNvSpPr>
              <a:spLocks/>
            </p:cNvSpPr>
            <p:nvPr/>
          </p:nvSpPr>
          <p:spPr bwMode="auto">
            <a:xfrm>
              <a:off x="10569575" y="1792287"/>
              <a:ext cx="109538" cy="33338"/>
            </a:xfrm>
            <a:custGeom>
              <a:avLst/>
              <a:gdLst>
                <a:gd name="T0" fmla="*/ 27 w 29"/>
                <a:gd name="T1" fmla="*/ 4 h 9"/>
                <a:gd name="T2" fmla="*/ 25 w 29"/>
                <a:gd name="T3" fmla="*/ 4 h 9"/>
                <a:gd name="T4" fmla="*/ 4 w 29"/>
                <a:gd name="T5" fmla="*/ 0 h 9"/>
                <a:gd name="T6" fmla="*/ 0 w 29"/>
                <a:gd name="T7" fmla="*/ 7 h 9"/>
                <a:gd name="T8" fmla="*/ 6 w 29"/>
                <a:gd name="T9" fmla="*/ 5 h 9"/>
                <a:gd name="T10" fmla="*/ 10 w 29"/>
                <a:gd name="T11" fmla="*/ 9 h 9"/>
                <a:gd name="T12" fmla="*/ 19 w 29"/>
                <a:gd name="T13" fmla="*/ 4 h 9"/>
                <a:gd name="T14" fmla="*/ 25 w 29"/>
                <a:gd name="T15" fmla="*/ 8 h 9"/>
                <a:gd name="T16" fmla="*/ 27 w 29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9">
                  <a:moveTo>
                    <a:pt x="27" y="4"/>
                  </a:moveTo>
                  <a:cubicBezTo>
                    <a:pt x="26" y="3"/>
                    <a:pt x="26" y="3"/>
                    <a:pt x="25" y="4"/>
                  </a:cubicBezTo>
                  <a:cubicBezTo>
                    <a:pt x="18" y="0"/>
                    <a:pt x="11" y="3"/>
                    <a:pt x="4" y="0"/>
                  </a:cubicBezTo>
                  <a:cubicBezTo>
                    <a:pt x="0" y="2"/>
                    <a:pt x="2" y="5"/>
                    <a:pt x="0" y="7"/>
                  </a:cubicBezTo>
                  <a:cubicBezTo>
                    <a:pt x="4" y="9"/>
                    <a:pt x="3" y="5"/>
                    <a:pt x="6" y="5"/>
                  </a:cubicBezTo>
                  <a:cubicBezTo>
                    <a:pt x="9" y="7"/>
                    <a:pt x="7" y="8"/>
                    <a:pt x="10" y="9"/>
                  </a:cubicBezTo>
                  <a:cubicBezTo>
                    <a:pt x="11" y="5"/>
                    <a:pt x="16" y="6"/>
                    <a:pt x="19" y="4"/>
                  </a:cubicBezTo>
                  <a:cubicBezTo>
                    <a:pt x="21" y="7"/>
                    <a:pt x="23" y="6"/>
                    <a:pt x="25" y="8"/>
                  </a:cubicBezTo>
                  <a:cubicBezTo>
                    <a:pt x="29" y="7"/>
                    <a:pt x="23" y="5"/>
                    <a:pt x="2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6" name="Freeform 3391"/>
            <p:cNvSpPr>
              <a:spLocks/>
            </p:cNvSpPr>
            <p:nvPr/>
          </p:nvSpPr>
          <p:spPr bwMode="auto">
            <a:xfrm>
              <a:off x="10090150" y="1379537"/>
              <a:ext cx="41275" cy="33338"/>
            </a:xfrm>
            <a:custGeom>
              <a:avLst/>
              <a:gdLst>
                <a:gd name="T0" fmla="*/ 7 w 11"/>
                <a:gd name="T1" fmla="*/ 4 h 9"/>
                <a:gd name="T2" fmla="*/ 2 w 11"/>
                <a:gd name="T3" fmla="*/ 6 h 9"/>
                <a:gd name="T4" fmla="*/ 7 w 11"/>
                <a:gd name="T5" fmla="*/ 8 h 9"/>
                <a:gd name="T6" fmla="*/ 10 w 11"/>
                <a:gd name="T7" fmla="*/ 3 h 9"/>
                <a:gd name="T8" fmla="*/ 3 w 11"/>
                <a:gd name="T9" fmla="*/ 0 h 9"/>
                <a:gd name="T10" fmla="*/ 7 w 11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7" y="4"/>
                  </a:moveTo>
                  <a:cubicBezTo>
                    <a:pt x="9" y="5"/>
                    <a:pt x="4" y="6"/>
                    <a:pt x="2" y="6"/>
                  </a:cubicBezTo>
                  <a:cubicBezTo>
                    <a:pt x="0" y="9"/>
                    <a:pt x="6" y="5"/>
                    <a:pt x="7" y="8"/>
                  </a:cubicBezTo>
                  <a:cubicBezTo>
                    <a:pt x="11" y="6"/>
                    <a:pt x="8" y="5"/>
                    <a:pt x="10" y="3"/>
                  </a:cubicBezTo>
                  <a:cubicBezTo>
                    <a:pt x="8" y="2"/>
                    <a:pt x="5" y="1"/>
                    <a:pt x="3" y="0"/>
                  </a:cubicBezTo>
                  <a:cubicBezTo>
                    <a:pt x="0" y="2"/>
                    <a:pt x="5" y="4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7" name="Freeform 3392"/>
            <p:cNvSpPr>
              <a:spLocks/>
            </p:cNvSpPr>
            <p:nvPr/>
          </p:nvSpPr>
          <p:spPr bwMode="auto">
            <a:xfrm>
              <a:off x="10858500" y="2025650"/>
              <a:ext cx="30163" cy="25400"/>
            </a:xfrm>
            <a:custGeom>
              <a:avLst/>
              <a:gdLst>
                <a:gd name="T0" fmla="*/ 8 w 8"/>
                <a:gd name="T1" fmla="*/ 5 h 7"/>
                <a:gd name="T2" fmla="*/ 0 w 8"/>
                <a:gd name="T3" fmla="*/ 4 h 7"/>
                <a:gd name="T4" fmla="*/ 8 w 8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5" y="4"/>
                    <a:pt x="3" y="0"/>
                    <a:pt x="0" y="4"/>
                  </a:cubicBezTo>
                  <a:cubicBezTo>
                    <a:pt x="2" y="4"/>
                    <a:pt x="5" y="7"/>
                    <a:pt x="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8" name="Freeform 3393"/>
            <p:cNvSpPr>
              <a:spLocks/>
            </p:cNvSpPr>
            <p:nvPr/>
          </p:nvSpPr>
          <p:spPr bwMode="auto">
            <a:xfrm>
              <a:off x="10869612" y="2051050"/>
              <a:ext cx="26988" cy="22225"/>
            </a:xfrm>
            <a:custGeom>
              <a:avLst/>
              <a:gdLst>
                <a:gd name="T0" fmla="*/ 6 w 7"/>
                <a:gd name="T1" fmla="*/ 3 h 6"/>
                <a:gd name="T2" fmla="*/ 0 w 7"/>
                <a:gd name="T3" fmla="*/ 2 h 6"/>
                <a:gd name="T4" fmla="*/ 6 w 7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6" y="3"/>
                  </a:moveTo>
                  <a:cubicBezTo>
                    <a:pt x="7" y="1"/>
                    <a:pt x="1" y="0"/>
                    <a:pt x="0" y="2"/>
                  </a:cubicBezTo>
                  <a:cubicBezTo>
                    <a:pt x="2" y="6"/>
                    <a:pt x="4" y="2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9" name="Freeform 3394"/>
            <p:cNvSpPr>
              <a:spLocks/>
            </p:cNvSpPr>
            <p:nvPr/>
          </p:nvSpPr>
          <p:spPr bwMode="auto">
            <a:xfrm>
              <a:off x="10836275" y="2039937"/>
              <a:ext cx="19050" cy="22225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5 h 6"/>
                <a:gd name="T4" fmla="*/ 4 w 5"/>
                <a:gd name="T5" fmla="*/ 6 h 6"/>
                <a:gd name="T6" fmla="*/ 3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1" y="3"/>
                    <a:pt x="0" y="5"/>
                  </a:cubicBezTo>
                  <a:cubicBezTo>
                    <a:pt x="1" y="6"/>
                    <a:pt x="3" y="5"/>
                    <a:pt x="4" y="6"/>
                  </a:cubicBezTo>
                  <a:cubicBezTo>
                    <a:pt x="5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0" name="Freeform 3395"/>
            <p:cNvSpPr>
              <a:spLocks/>
            </p:cNvSpPr>
            <p:nvPr/>
          </p:nvSpPr>
          <p:spPr bwMode="auto">
            <a:xfrm>
              <a:off x="10029825" y="1382712"/>
              <a:ext cx="47625" cy="15875"/>
            </a:xfrm>
            <a:custGeom>
              <a:avLst/>
              <a:gdLst>
                <a:gd name="T0" fmla="*/ 12 w 13"/>
                <a:gd name="T1" fmla="*/ 4 h 4"/>
                <a:gd name="T2" fmla="*/ 3 w 13"/>
                <a:gd name="T3" fmla="*/ 0 h 4"/>
                <a:gd name="T4" fmla="*/ 12 w 1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13" y="0"/>
                    <a:pt x="5" y="2"/>
                    <a:pt x="3" y="0"/>
                  </a:cubicBezTo>
                  <a:cubicBezTo>
                    <a:pt x="0" y="4"/>
                    <a:pt x="9" y="4"/>
                    <a:pt x="1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1" name="Freeform 3396"/>
            <p:cNvSpPr>
              <a:spLocks/>
            </p:cNvSpPr>
            <p:nvPr/>
          </p:nvSpPr>
          <p:spPr bwMode="auto">
            <a:xfrm>
              <a:off x="10915650" y="2208212"/>
              <a:ext cx="44450" cy="19050"/>
            </a:xfrm>
            <a:custGeom>
              <a:avLst/>
              <a:gdLst>
                <a:gd name="T0" fmla="*/ 12 w 12"/>
                <a:gd name="T1" fmla="*/ 1 h 5"/>
                <a:gd name="T2" fmla="*/ 0 w 12"/>
                <a:gd name="T3" fmla="*/ 5 h 5"/>
                <a:gd name="T4" fmla="*/ 12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1"/>
                  </a:moveTo>
                  <a:cubicBezTo>
                    <a:pt x="9" y="0"/>
                    <a:pt x="5" y="1"/>
                    <a:pt x="0" y="5"/>
                  </a:cubicBezTo>
                  <a:cubicBezTo>
                    <a:pt x="4" y="4"/>
                    <a:pt x="8" y="4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2" name="Freeform 3397"/>
            <p:cNvSpPr>
              <a:spLocks/>
            </p:cNvSpPr>
            <p:nvPr/>
          </p:nvSpPr>
          <p:spPr bwMode="auto">
            <a:xfrm>
              <a:off x="9947275" y="1363662"/>
              <a:ext cx="30163" cy="30163"/>
            </a:xfrm>
            <a:custGeom>
              <a:avLst/>
              <a:gdLst>
                <a:gd name="T0" fmla="*/ 1 w 8"/>
                <a:gd name="T1" fmla="*/ 3 h 8"/>
                <a:gd name="T2" fmla="*/ 8 w 8"/>
                <a:gd name="T3" fmla="*/ 6 h 8"/>
                <a:gd name="T4" fmla="*/ 1 w 8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1" y="3"/>
                  </a:moveTo>
                  <a:cubicBezTo>
                    <a:pt x="0" y="5"/>
                    <a:pt x="5" y="8"/>
                    <a:pt x="8" y="6"/>
                  </a:cubicBezTo>
                  <a:cubicBezTo>
                    <a:pt x="8" y="4"/>
                    <a:pt x="3" y="0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3" name="Freeform 3398"/>
            <p:cNvSpPr>
              <a:spLocks/>
            </p:cNvSpPr>
            <p:nvPr/>
          </p:nvSpPr>
          <p:spPr bwMode="auto">
            <a:xfrm>
              <a:off x="10596562" y="1949450"/>
              <a:ext cx="52388" cy="19050"/>
            </a:xfrm>
            <a:custGeom>
              <a:avLst/>
              <a:gdLst>
                <a:gd name="T0" fmla="*/ 14 w 14"/>
                <a:gd name="T1" fmla="*/ 2 h 5"/>
                <a:gd name="T2" fmla="*/ 5 w 14"/>
                <a:gd name="T3" fmla="*/ 5 h 5"/>
                <a:gd name="T4" fmla="*/ 14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1" y="0"/>
                    <a:pt x="0" y="1"/>
                    <a:pt x="5" y="5"/>
                  </a:cubicBezTo>
                  <a:cubicBezTo>
                    <a:pt x="8" y="2"/>
                    <a:pt x="11" y="4"/>
                    <a:pt x="1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4" name="Freeform 3399"/>
            <p:cNvSpPr>
              <a:spLocks/>
            </p:cNvSpPr>
            <p:nvPr/>
          </p:nvSpPr>
          <p:spPr bwMode="auto">
            <a:xfrm>
              <a:off x="10374312" y="1770062"/>
              <a:ext cx="49213" cy="36513"/>
            </a:xfrm>
            <a:custGeom>
              <a:avLst/>
              <a:gdLst>
                <a:gd name="T0" fmla="*/ 13 w 13"/>
                <a:gd name="T1" fmla="*/ 4 h 10"/>
                <a:gd name="T2" fmla="*/ 0 w 13"/>
                <a:gd name="T3" fmla="*/ 4 h 10"/>
                <a:gd name="T4" fmla="*/ 0 w 13"/>
                <a:gd name="T5" fmla="*/ 7 h 10"/>
                <a:gd name="T6" fmla="*/ 13 w 13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3" y="4"/>
                  </a:moveTo>
                  <a:cubicBezTo>
                    <a:pt x="12" y="1"/>
                    <a:pt x="4" y="0"/>
                    <a:pt x="0" y="4"/>
                  </a:cubicBezTo>
                  <a:cubicBezTo>
                    <a:pt x="2" y="5"/>
                    <a:pt x="1" y="6"/>
                    <a:pt x="0" y="7"/>
                  </a:cubicBezTo>
                  <a:cubicBezTo>
                    <a:pt x="4" y="10"/>
                    <a:pt x="9" y="2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5" name="Freeform 3400"/>
            <p:cNvSpPr>
              <a:spLocks/>
            </p:cNvSpPr>
            <p:nvPr/>
          </p:nvSpPr>
          <p:spPr bwMode="auto">
            <a:xfrm>
              <a:off x="10742612" y="2108200"/>
              <a:ext cx="41275" cy="22225"/>
            </a:xfrm>
            <a:custGeom>
              <a:avLst/>
              <a:gdLst>
                <a:gd name="T0" fmla="*/ 11 w 11"/>
                <a:gd name="T1" fmla="*/ 4 h 6"/>
                <a:gd name="T2" fmla="*/ 0 w 11"/>
                <a:gd name="T3" fmla="*/ 2 h 6"/>
                <a:gd name="T4" fmla="*/ 11 w 11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4"/>
                  </a:moveTo>
                  <a:cubicBezTo>
                    <a:pt x="8" y="0"/>
                    <a:pt x="4" y="0"/>
                    <a:pt x="0" y="2"/>
                  </a:cubicBezTo>
                  <a:cubicBezTo>
                    <a:pt x="4" y="1"/>
                    <a:pt x="7" y="6"/>
                    <a:pt x="1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6" name="Freeform 3401"/>
            <p:cNvSpPr>
              <a:spLocks/>
            </p:cNvSpPr>
            <p:nvPr/>
          </p:nvSpPr>
          <p:spPr bwMode="auto">
            <a:xfrm>
              <a:off x="9815512" y="1352550"/>
              <a:ext cx="71438" cy="41275"/>
            </a:xfrm>
            <a:custGeom>
              <a:avLst/>
              <a:gdLst>
                <a:gd name="T0" fmla="*/ 19 w 19"/>
                <a:gd name="T1" fmla="*/ 3 h 11"/>
                <a:gd name="T2" fmla="*/ 17 w 19"/>
                <a:gd name="T3" fmla="*/ 2 h 11"/>
                <a:gd name="T4" fmla="*/ 0 w 19"/>
                <a:gd name="T5" fmla="*/ 3 h 11"/>
                <a:gd name="T6" fmla="*/ 19 w 19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9" y="3"/>
                  </a:moveTo>
                  <a:cubicBezTo>
                    <a:pt x="17" y="3"/>
                    <a:pt x="16" y="3"/>
                    <a:pt x="17" y="2"/>
                  </a:cubicBezTo>
                  <a:cubicBezTo>
                    <a:pt x="11" y="5"/>
                    <a:pt x="6" y="0"/>
                    <a:pt x="0" y="3"/>
                  </a:cubicBezTo>
                  <a:cubicBezTo>
                    <a:pt x="8" y="3"/>
                    <a:pt x="12" y="11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7" name="Freeform 3402"/>
            <p:cNvSpPr>
              <a:spLocks/>
            </p:cNvSpPr>
            <p:nvPr/>
          </p:nvSpPr>
          <p:spPr bwMode="auto">
            <a:xfrm>
              <a:off x="10475912" y="1930400"/>
              <a:ext cx="22225" cy="23813"/>
            </a:xfrm>
            <a:custGeom>
              <a:avLst/>
              <a:gdLst>
                <a:gd name="T0" fmla="*/ 6 w 6"/>
                <a:gd name="T1" fmla="*/ 3 h 6"/>
                <a:gd name="T2" fmla="*/ 0 w 6"/>
                <a:gd name="T3" fmla="*/ 5 h 6"/>
                <a:gd name="T4" fmla="*/ 3 w 6"/>
                <a:gd name="T5" fmla="*/ 6 h 6"/>
                <a:gd name="T6" fmla="*/ 6 w 6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4" y="0"/>
                    <a:pt x="2" y="4"/>
                    <a:pt x="0" y="5"/>
                  </a:cubicBezTo>
                  <a:cubicBezTo>
                    <a:pt x="1" y="5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8" name="Freeform 3403"/>
            <p:cNvSpPr>
              <a:spLocks/>
            </p:cNvSpPr>
            <p:nvPr/>
          </p:nvSpPr>
          <p:spPr bwMode="auto">
            <a:xfrm>
              <a:off x="9771062" y="1352550"/>
              <a:ext cx="44450" cy="26988"/>
            </a:xfrm>
            <a:custGeom>
              <a:avLst/>
              <a:gdLst>
                <a:gd name="T0" fmla="*/ 10 w 12"/>
                <a:gd name="T1" fmla="*/ 3 h 7"/>
                <a:gd name="T2" fmla="*/ 7 w 12"/>
                <a:gd name="T3" fmla="*/ 0 h 7"/>
                <a:gd name="T4" fmla="*/ 0 w 12"/>
                <a:gd name="T5" fmla="*/ 4 h 7"/>
                <a:gd name="T6" fmla="*/ 7 w 12"/>
                <a:gd name="T7" fmla="*/ 5 h 7"/>
                <a:gd name="T8" fmla="*/ 10 w 1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0" y="3"/>
                  </a:moveTo>
                  <a:cubicBezTo>
                    <a:pt x="12" y="1"/>
                    <a:pt x="7" y="2"/>
                    <a:pt x="7" y="0"/>
                  </a:cubicBezTo>
                  <a:cubicBezTo>
                    <a:pt x="8" y="5"/>
                    <a:pt x="4" y="1"/>
                    <a:pt x="0" y="4"/>
                  </a:cubicBezTo>
                  <a:cubicBezTo>
                    <a:pt x="2" y="7"/>
                    <a:pt x="5" y="1"/>
                    <a:pt x="7" y="5"/>
                  </a:cubicBezTo>
                  <a:cubicBezTo>
                    <a:pt x="8" y="4"/>
                    <a:pt x="9" y="3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9" name="Freeform 3404"/>
            <p:cNvSpPr>
              <a:spLocks/>
            </p:cNvSpPr>
            <p:nvPr/>
          </p:nvSpPr>
          <p:spPr bwMode="auto">
            <a:xfrm>
              <a:off x="9717087" y="1333500"/>
              <a:ext cx="53975" cy="38100"/>
            </a:xfrm>
            <a:custGeom>
              <a:avLst/>
              <a:gdLst>
                <a:gd name="T0" fmla="*/ 14 w 14"/>
                <a:gd name="T1" fmla="*/ 6 h 10"/>
                <a:gd name="T2" fmla="*/ 2 w 14"/>
                <a:gd name="T3" fmla="*/ 3 h 10"/>
                <a:gd name="T4" fmla="*/ 5 w 14"/>
                <a:gd name="T5" fmla="*/ 10 h 10"/>
                <a:gd name="T6" fmla="*/ 14 w 14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14" y="6"/>
                  </a:moveTo>
                  <a:cubicBezTo>
                    <a:pt x="8" y="5"/>
                    <a:pt x="7" y="0"/>
                    <a:pt x="2" y="3"/>
                  </a:cubicBezTo>
                  <a:cubicBezTo>
                    <a:pt x="8" y="5"/>
                    <a:pt x="0" y="7"/>
                    <a:pt x="5" y="10"/>
                  </a:cubicBezTo>
                  <a:cubicBezTo>
                    <a:pt x="6" y="5"/>
                    <a:pt x="11" y="9"/>
                    <a:pt x="1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0" name="Freeform 3405"/>
            <p:cNvSpPr>
              <a:spLocks/>
            </p:cNvSpPr>
            <p:nvPr/>
          </p:nvSpPr>
          <p:spPr bwMode="auto">
            <a:xfrm>
              <a:off x="10445750" y="2047875"/>
              <a:ext cx="38100" cy="19050"/>
            </a:xfrm>
            <a:custGeom>
              <a:avLst/>
              <a:gdLst>
                <a:gd name="T0" fmla="*/ 10 w 10"/>
                <a:gd name="T1" fmla="*/ 1 h 5"/>
                <a:gd name="T2" fmla="*/ 3 w 10"/>
                <a:gd name="T3" fmla="*/ 5 h 5"/>
                <a:gd name="T4" fmla="*/ 10 w 1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6" y="0"/>
                    <a:pt x="0" y="2"/>
                    <a:pt x="3" y="5"/>
                  </a:cubicBezTo>
                  <a:cubicBezTo>
                    <a:pt x="7" y="3"/>
                    <a:pt x="8" y="4"/>
                    <a:pt x="1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1" name="Freeform 3406"/>
            <p:cNvSpPr>
              <a:spLocks/>
            </p:cNvSpPr>
            <p:nvPr/>
          </p:nvSpPr>
          <p:spPr bwMode="auto">
            <a:xfrm>
              <a:off x="9571037" y="1322387"/>
              <a:ext cx="82550" cy="41275"/>
            </a:xfrm>
            <a:custGeom>
              <a:avLst/>
              <a:gdLst>
                <a:gd name="T0" fmla="*/ 22 w 22"/>
                <a:gd name="T1" fmla="*/ 8 h 11"/>
                <a:gd name="T2" fmla="*/ 12 w 22"/>
                <a:gd name="T3" fmla="*/ 6 h 11"/>
                <a:gd name="T4" fmla="*/ 15 w 22"/>
                <a:gd name="T5" fmla="*/ 2 h 11"/>
                <a:gd name="T6" fmla="*/ 0 w 22"/>
                <a:gd name="T7" fmla="*/ 5 h 11"/>
                <a:gd name="T8" fmla="*/ 5 w 22"/>
                <a:gd name="T9" fmla="*/ 10 h 11"/>
                <a:gd name="T10" fmla="*/ 3 w 22"/>
                <a:gd name="T11" fmla="*/ 6 h 11"/>
                <a:gd name="T12" fmla="*/ 22 w 22"/>
                <a:gd name="T13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1">
                  <a:moveTo>
                    <a:pt x="22" y="8"/>
                  </a:moveTo>
                  <a:cubicBezTo>
                    <a:pt x="19" y="5"/>
                    <a:pt x="15" y="7"/>
                    <a:pt x="12" y="6"/>
                  </a:cubicBezTo>
                  <a:cubicBezTo>
                    <a:pt x="10" y="5"/>
                    <a:pt x="12" y="3"/>
                    <a:pt x="15" y="2"/>
                  </a:cubicBezTo>
                  <a:cubicBezTo>
                    <a:pt x="8" y="0"/>
                    <a:pt x="8" y="6"/>
                    <a:pt x="0" y="5"/>
                  </a:cubicBezTo>
                  <a:cubicBezTo>
                    <a:pt x="2" y="8"/>
                    <a:pt x="2" y="7"/>
                    <a:pt x="5" y="10"/>
                  </a:cubicBezTo>
                  <a:cubicBezTo>
                    <a:pt x="9" y="7"/>
                    <a:pt x="4" y="9"/>
                    <a:pt x="3" y="6"/>
                  </a:cubicBezTo>
                  <a:cubicBezTo>
                    <a:pt x="9" y="6"/>
                    <a:pt x="15" y="11"/>
                    <a:pt x="2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2" name="Freeform 3407"/>
            <p:cNvSpPr>
              <a:spLocks/>
            </p:cNvSpPr>
            <p:nvPr/>
          </p:nvSpPr>
          <p:spPr bwMode="auto">
            <a:xfrm>
              <a:off x="9936162" y="1709737"/>
              <a:ext cx="36513" cy="22225"/>
            </a:xfrm>
            <a:custGeom>
              <a:avLst/>
              <a:gdLst>
                <a:gd name="T0" fmla="*/ 10 w 10"/>
                <a:gd name="T1" fmla="*/ 2 h 6"/>
                <a:gd name="T2" fmla="*/ 0 w 10"/>
                <a:gd name="T3" fmla="*/ 5 h 6"/>
                <a:gd name="T4" fmla="*/ 10 w 10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0" y="2"/>
                  </a:moveTo>
                  <a:cubicBezTo>
                    <a:pt x="6" y="0"/>
                    <a:pt x="2" y="3"/>
                    <a:pt x="0" y="5"/>
                  </a:cubicBezTo>
                  <a:cubicBezTo>
                    <a:pt x="4" y="6"/>
                    <a:pt x="8" y="6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3" name="Freeform 3408"/>
            <p:cNvSpPr>
              <a:spLocks/>
            </p:cNvSpPr>
            <p:nvPr/>
          </p:nvSpPr>
          <p:spPr bwMode="auto">
            <a:xfrm>
              <a:off x="10160000" y="1897062"/>
              <a:ext cx="19050" cy="22225"/>
            </a:xfrm>
            <a:custGeom>
              <a:avLst/>
              <a:gdLst>
                <a:gd name="T0" fmla="*/ 5 w 5"/>
                <a:gd name="T1" fmla="*/ 3 h 6"/>
                <a:gd name="T2" fmla="*/ 1 w 5"/>
                <a:gd name="T3" fmla="*/ 0 h 6"/>
                <a:gd name="T4" fmla="*/ 0 w 5"/>
                <a:gd name="T5" fmla="*/ 5 h 6"/>
                <a:gd name="T6" fmla="*/ 5 w 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2" y="3"/>
                    <a:pt x="4" y="2"/>
                    <a:pt x="1" y="0"/>
                  </a:cubicBezTo>
                  <a:cubicBezTo>
                    <a:pt x="0" y="2"/>
                    <a:pt x="1" y="3"/>
                    <a:pt x="0" y="5"/>
                  </a:cubicBezTo>
                  <a:cubicBezTo>
                    <a:pt x="2" y="6"/>
                    <a:pt x="3" y="4"/>
                    <a:pt x="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4" name="Freeform 3409"/>
            <p:cNvSpPr>
              <a:spLocks/>
            </p:cNvSpPr>
            <p:nvPr/>
          </p:nvSpPr>
          <p:spPr bwMode="auto">
            <a:xfrm>
              <a:off x="9826625" y="1860550"/>
              <a:ext cx="44450" cy="17463"/>
            </a:xfrm>
            <a:custGeom>
              <a:avLst/>
              <a:gdLst>
                <a:gd name="T0" fmla="*/ 12 w 12"/>
                <a:gd name="T1" fmla="*/ 1 h 5"/>
                <a:gd name="T2" fmla="*/ 0 w 12"/>
                <a:gd name="T3" fmla="*/ 3 h 5"/>
                <a:gd name="T4" fmla="*/ 12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1"/>
                  </a:moveTo>
                  <a:cubicBezTo>
                    <a:pt x="8" y="1"/>
                    <a:pt x="4" y="0"/>
                    <a:pt x="0" y="3"/>
                  </a:cubicBezTo>
                  <a:cubicBezTo>
                    <a:pt x="4" y="2"/>
                    <a:pt x="11" y="5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5" name="Freeform 3410"/>
            <p:cNvSpPr>
              <a:spLocks/>
            </p:cNvSpPr>
            <p:nvPr/>
          </p:nvSpPr>
          <p:spPr bwMode="auto">
            <a:xfrm>
              <a:off x="10029825" y="2163762"/>
              <a:ext cx="33338" cy="19050"/>
            </a:xfrm>
            <a:custGeom>
              <a:avLst/>
              <a:gdLst>
                <a:gd name="T0" fmla="*/ 9 w 9"/>
                <a:gd name="T1" fmla="*/ 2 h 5"/>
                <a:gd name="T2" fmla="*/ 3 w 9"/>
                <a:gd name="T3" fmla="*/ 0 h 5"/>
                <a:gd name="T4" fmla="*/ 4 w 9"/>
                <a:gd name="T5" fmla="*/ 4 h 5"/>
                <a:gd name="T6" fmla="*/ 9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9" y="2"/>
                  </a:moveTo>
                  <a:cubicBezTo>
                    <a:pt x="7" y="0"/>
                    <a:pt x="5" y="1"/>
                    <a:pt x="3" y="0"/>
                  </a:cubicBezTo>
                  <a:cubicBezTo>
                    <a:pt x="0" y="1"/>
                    <a:pt x="8" y="3"/>
                    <a:pt x="4" y="4"/>
                  </a:cubicBezTo>
                  <a:cubicBezTo>
                    <a:pt x="6" y="5"/>
                    <a:pt x="7" y="3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6" name="Freeform 3411"/>
            <p:cNvSpPr>
              <a:spLocks/>
            </p:cNvSpPr>
            <p:nvPr/>
          </p:nvSpPr>
          <p:spPr bwMode="auto">
            <a:xfrm>
              <a:off x="10186987" y="2309812"/>
              <a:ext cx="41275" cy="15875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8" y="0"/>
                    <a:pt x="4" y="1"/>
                    <a:pt x="0" y="4"/>
                  </a:cubicBezTo>
                  <a:cubicBezTo>
                    <a:pt x="4" y="3"/>
                    <a:pt x="10" y="4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7" name="Freeform 3412"/>
            <p:cNvSpPr>
              <a:spLocks/>
            </p:cNvSpPr>
            <p:nvPr/>
          </p:nvSpPr>
          <p:spPr bwMode="auto">
            <a:xfrm>
              <a:off x="9499600" y="1762125"/>
              <a:ext cx="26988" cy="22225"/>
            </a:xfrm>
            <a:custGeom>
              <a:avLst/>
              <a:gdLst>
                <a:gd name="T0" fmla="*/ 7 w 7"/>
                <a:gd name="T1" fmla="*/ 3 h 6"/>
                <a:gd name="T2" fmla="*/ 4 w 7"/>
                <a:gd name="T3" fmla="*/ 0 h 6"/>
                <a:gd name="T4" fmla="*/ 2 w 7"/>
                <a:gd name="T5" fmla="*/ 2 h 6"/>
                <a:gd name="T6" fmla="*/ 7 w 7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6" y="2"/>
                    <a:pt x="5" y="1"/>
                    <a:pt x="4" y="0"/>
                  </a:cubicBezTo>
                  <a:cubicBezTo>
                    <a:pt x="4" y="1"/>
                    <a:pt x="3" y="2"/>
                    <a:pt x="2" y="2"/>
                  </a:cubicBezTo>
                  <a:cubicBezTo>
                    <a:pt x="0" y="4"/>
                    <a:pt x="6" y="6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8" name="Freeform 3413"/>
            <p:cNvSpPr>
              <a:spLocks/>
            </p:cNvSpPr>
            <p:nvPr/>
          </p:nvSpPr>
          <p:spPr bwMode="auto">
            <a:xfrm>
              <a:off x="9912350" y="2208212"/>
              <a:ext cx="68263" cy="30163"/>
            </a:xfrm>
            <a:custGeom>
              <a:avLst/>
              <a:gdLst>
                <a:gd name="T0" fmla="*/ 18 w 18"/>
                <a:gd name="T1" fmla="*/ 4 h 8"/>
                <a:gd name="T2" fmla="*/ 6 w 18"/>
                <a:gd name="T3" fmla="*/ 0 h 8"/>
                <a:gd name="T4" fmla="*/ 7 w 18"/>
                <a:gd name="T5" fmla="*/ 5 h 8"/>
                <a:gd name="T6" fmla="*/ 0 w 18"/>
                <a:gd name="T7" fmla="*/ 7 h 8"/>
                <a:gd name="T8" fmla="*/ 7 w 18"/>
                <a:gd name="T9" fmla="*/ 7 h 8"/>
                <a:gd name="T10" fmla="*/ 18 w 18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8">
                  <a:moveTo>
                    <a:pt x="18" y="4"/>
                  </a:moveTo>
                  <a:cubicBezTo>
                    <a:pt x="14" y="2"/>
                    <a:pt x="10" y="4"/>
                    <a:pt x="6" y="0"/>
                  </a:cubicBezTo>
                  <a:cubicBezTo>
                    <a:pt x="4" y="2"/>
                    <a:pt x="7" y="3"/>
                    <a:pt x="7" y="5"/>
                  </a:cubicBezTo>
                  <a:cubicBezTo>
                    <a:pt x="4" y="6"/>
                    <a:pt x="0" y="3"/>
                    <a:pt x="0" y="7"/>
                  </a:cubicBezTo>
                  <a:cubicBezTo>
                    <a:pt x="2" y="8"/>
                    <a:pt x="5" y="5"/>
                    <a:pt x="7" y="7"/>
                  </a:cubicBezTo>
                  <a:cubicBezTo>
                    <a:pt x="8" y="3"/>
                    <a:pt x="13" y="7"/>
                    <a:pt x="1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9" name="Freeform 3414"/>
            <p:cNvSpPr>
              <a:spLocks/>
            </p:cNvSpPr>
            <p:nvPr/>
          </p:nvSpPr>
          <p:spPr bwMode="auto">
            <a:xfrm>
              <a:off x="9432925" y="1822450"/>
              <a:ext cx="33338" cy="22225"/>
            </a:xfrm>
            <a:custGeom>
              <a:avLst/>
              <a:gdLst>
                <a:gd name="T0" fmla="*/ 7 w 9"/>
                <a:gd name="T1" fmla="*/ 2 h 6"/>
                <a:gd name="T2" fmla="*/ 3 w 9"/>
                <a:gd name="T3" fmla="*/ 1 h 6"/>
                <a:gd name="T4" fmla="*/ 5 w 9"/>
                <a:gd name="T5" fmla="*/ 6 h 6"/>
                <a:gd name="T6" fmla="*/ 7 w 9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7" y="2"/>
                  </a:moveTo>
                  <a:cubicBezTo>
                    <a:pt x="6" y="2"/>
                    <a:pt x="5" y="0"/>
                    <a:pt x="3" y="1"/>
                  </a:cubicBezTo>
                  <a:cubicBezTo>
                    <a:pt x="0" y="3"/>
                    <a:pt x="3" y="6"/>
                    <a:pt x="5" y="6"/>
                  </a:cubicBezTo>
                  <a:cubicBezTo>
                    <a:pt x="9" y="5"/>
                    <a:pt x="3" y="3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0" name="Freeform 3415"/>
            <p:cNvSpPr>
              <a:spLocks/>
            </p:cNvSpPr>
            <p:nvPr/>
          </p:nvSpPr>
          <p:spPr bwMode="auto">
            <a:xfrm>
              <a:off x="9736137" y="2208212"/>
              <a:ext cx="46038" cy="15875"/>
            </a:xfrm>
            <a:custGeom>
              <a:avLst/>
              <a:gdLst>
                <a:gd name="T0" fmla="*/ 12 w 12"/>
                <a:gd name="T1" fmla="*/ 4 h 4"/>
                <a:gd name="T2" fmla="*/ 0 w 12"/>
                <a:gd name="T3" fmla="*/ 4 h 4"/>
                <a:gd name="T4" fmla="*/ 12 w 1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12" y="4"/>
                  </a:moveTo>
                  <a:cubicBezTo>
                    <a:pt x="12" y="1"/>
                    <a:pt x="1" y="0"/>
                    <a:pt x="0" y="4"/>
                  </a:cubicBezTo>
                  <a:cubicBezTo>
                    <a:pt x="4" y="4"/>
                    <a:pt x="8" y="2"/>
                    <a:pt x="1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1" name="Freeform 3416"/>
            <p:cNvSpPr>
              <a:spLocks/>
            </p:cNvSpPr>
            <p:nvPr/>
          </p:nvSpPr>
          <p:spPr bwMode="auto">
            <a:xfrm>
              <a:off x="9774237" y="2306637"/>
              <a:ext cx="33338" cy="14288"/>
            </a:xfrm>
            <a:custGeom>
              <a:avLst/>
              <a:gdLst>
                <a:gd name="T0" fmla="*/ 9 w 9"/>
                <a:gd name="T1" fmla="*/ 2 h 4"/>
                <a:gd name="T2" fmla="*/ 0 w 9"/>
                <a:gd name="T3" fmla="*/ 3 h 4"/>
                <a:gd name="T4" fmla="*/ 9 w 9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6" y="0"/>
                    <a:pt x="3" y="1"/>
                    <a:pt x="0" y="3"/>
                  </a:cubicBezTo>
                  <a:cubicBezTo>
                    <a:pt x="3" y="3"/>
                    <a:pt x="6" y="4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2" name="Freeform 3417"/>
            <p:cNvSpPr>
              <a:spLocks/>
            </p:cNvSpPr>
            <p:nvPr/>
          </p:nvSpPr>
          <p:spPr bwMode="auto">
            <a:xfrm>
              <a:off x="9582150" y="2166937"/>
              <a:ext cx="34925" cy="15875"/>
            </a:xfrm>
            <a:custGeom>
              <a:avLst/>
              <a:gdLst>
                <a:gd name="T0" fmla="*/ 9 w 9"/>
                <a:gd name="T1" fmla="*/ 3 h 4"/>
                <a:gd name="T2" fmla="*/ 0 w 9"/>
                <a:gd name="T3" fmla="*/ 2 h 4"/>
                <a:gd name="T4" fmla="*/ 9 w 9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9" y="3"/>
                  </a:moveTo>
                  <a:cubicBezTo>
                    <a:pt x="6" y="2"/>
                    <a:pt x="4" y="0"/>
                    <a:pt x="0" y="2"/>
                  </a:cubicBezTo>
                  <a:cubicBezTo>
                    <a:pt x="3" y="3"/>
                    <a:pt x="6" y="4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3" name="Freeform 3418"/>
            <p:cNvSpPr>
              <a:spLocks/>
            </p:cNvSpPr>
            <p:nvPr/>
          </p:nvSpPr>
          <p:spPr bwMode="auto">
            <a:xfrm>
              <a:off x="9469437" y="2149475"/>
              <a:ext cx="30163" cy="14288"/>
            </a:xfrm>
            <a:custGeom>
              <a:avLst/>
              <a:gdLst>
                <a:gd name="T0" fmla="*/ 8 w 8"/>
                <a:gd name="T1" fmla="*/ 1 h 4"/>
                <a:gd name="T2" fmla="*/ 1 w 8"/>
                <a:gd name="T3" fmla="*/ 0 h 4"/>
                <a:gd name="T4" fmla="*/ 4 w 8"/>
                <a:gd name="T5" fmla="*/ 4 h 4"/>
                <a:gd name="T6" fmla="*/ 8 w 8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1"/>
                  </a:moveTo>
                  <a:cubicBezTo>
                    <a:pt x="6" y="0"/>
                    <a:pt x="3" y="1"/>
                    <a:pt x="1" y="0"/>
                  </a:cubicBezTo>
                  <a:cubicBezTo>
                    <a:pt x="0" y="1"/>
                    <a:pt x="3" y="2"/>
                    <a:pt x="4" y="4"/>
                  </a:cubicBezTo>
                  <a:cubicBezTo>
                    <a:pt x="5" y="3"/>
                    <a:pt x="6" y="2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4" name="Freeform 3419"/>
            <p:cNvSpPr>
              <a:spLocks/>
            </p:cNvSpPr>
            <p:nvPr/>
          </p:nvSpPr>
          <p:spPr bwMode="auto">
            <a:xfrm>
              <a:off x="9417050" y="2149475"/>
              <a:ext cx="30163" cy="22225"/>
            </a:xfrm>
            <a:custGeom>
              <a:avLst/>
              <a:gdLst>
                <a:gd name="T0" fmla="*/ 8 w 8"/>
                <a:gd name="T1" fmla="*/ 2 h 6"/>
                <a:gd name="T2" fmla="*/ 1 w 8"/>
                <a:gd name="T3" fmla="*/ 1 h 6"/>
                <a:gd name="T4" fmla="*/ 8 w 8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2"/>
                  </a:moveTo>
                  <a:cubicBezTo>
                    <a:pt x="6" y="0"/>
                    <a:pt x="3" y="2"/>
                    <a:pt x="1" y="1"/>
                  </a:cubicBezTo>
                  <a:cubicBezTo>
                    <a:pt x="0" y="2"/>
                    <a:pt x="6" y="6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5" name="Freeform 3420"/>
            <p:cNvSpPr>
              <a:spLocks/>
            </p:cNvSpPr>
            <p:nvPr/>
          </p:nvSpPr>
          <p:spPr bwMode="auto">
            <a:xfrm>
              <a:off x="8937625" y="1784350"/>
              <a:ext cx="63500" cy="22225"/>
            </a:xfrm>
            <a:custGeom>
              <a:avLst/>
              <a:gdLst>
                <a:gd name="T0" fmla="*/ 12 w 17"/>
                <a:gd name="T1" fmla="*/ 1 h 6"/>
                <a:gd name="T2" fmla="*/ 12 w 17"/>
                <a:gd name="T3" fmla="*/ 2 h 6"/>
                <a:gd name="T4" fmla="*/ 8 w 17"/>
                <a:gd name="T5" fmla="*/ 0 h 6"/>
                <a:gd name="T6" fmla="*/ 4 w 17"/>
                <a:gd name="T7" fmla="*/ 4 h 6"/>
                <a:gd name="T8" fmla="*/ 5 w 17"/>
                <a:gd name="T9" fmla="*/ 6 h 6"/>
                <a:gd name="T10" fmla="*/ 12 w 17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6">
                  <a:moveTo>
                    <a:pt x="12" y="1"/>
                  </a:moveTo>
                  <a:cubicBezTo>
                    <a:pt x="11" y="1"/>
                    <a:pt x="11" y="1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6" y="1"/>
                    <a:pt x="7" y="5"/>
                    <a:pt x="4" y="4"/>
                  </a:cubicBezTo>
                  <a:cubicBezTo>
                    <a:pt x="0" y="6"/>
                    <a:pt x="8" y="5"/>
                    <a:pt x="5" y="6"/>
                  </a:cubicBezTo>
                  <a:cubicBezTo>
                    <a:pt x="8" y="6"/>
                    <a:pt x="17" y="4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6" name="Freeform 3421"/>
            <p:cNvSpPr>
              <a:spLocks/>
            </p:cNvSpPr>
            <p:nvPr/>
          </p:nvSpPr>
          <p:spPr bwMode="auto">
            <a:xfrm>
              <a:off x="8907462" y="1789112"/>
              <a:ext cx="36513" cy="22225"/>
            </a:xfrm>
            <a:custGeom>
              <a:avLst/>
              <a:gdLst>
                <a:gd name="T0" fmla="*/ 10 w 10"/>
                <a:gd name="T1" fmla="*/ 4 h 6"/>
                <a:gd name="T2" fmla="*/ 6 w 10"/>
                <a:gd name="T3" fmla="*/ 4 h 6"/>
                <a:gd name="T4" fmla="*/ 5 w 10"/>
                <a:gd name="T5" fmla="*/ 1 h 6"/>
                <a:gd name="T6" fmla="*/ 0 w 10"/>
                <a:gd name="T7" fmla="*/ 3 h 6"/>
                <a:gd name="T8" fmla="*/ 4 w 10"/>
                <a:gd name="T9" fmla="*/ 6 h 6"/>
                <a:gd name="T10" fmla="*/ 10 w 10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4"/>
                  </a:moveTo>
                  <a:cubicBezTo>
                    <a:pt x="9" y="2"/>
                    <a:pt x="7" y="3"/>
                    <a:pt x="6" y="4"/>
                  </a:cubicBezTo>
                  <a:cubicBezTo>
                    <a:pt x="5" y="3"/>
                    <a:pt x="4" y="2"/>
                    <a:pt x="5" y="1"/>
                  </a:cubicBezTo>
                  <a:cubicBezTo>
                    <a:pt x="3" y="0"/>
                    <a:pt x="2" y="2"/>
                    <a:pt x="0" y="3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4"/>
                    <a:pt x="8" y="6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7" name="Freeform 3422"/>
            <p:cNvSpPr>
              <a:spLocks/>
            </p:cNvSpPr>
            <p:nvPr/>
          </p:nvSpPr>
          <p:spPr bwMode="auto">
            <a:xfrm>
              <a:off x="8843962" y="1747837"/>
              <a:ext cx="25400" cy="17463"/>
            </a:xfrm>
            <a:custGeom>
              <a:avLst/>
              <a:gdLst>
                <a:gd name="T0" fmla="*/ 7 w 7"/>
                <a:gd name="T1" fmla="*/ 1 h 5"/>
                <a:gd name="T2" fmla="*/ 0 w 7"/>
                <a:gd name="T3" fmla="*/ 2 h 5"/>
                <a:gd name="T4" fmla="*/ 7 w 7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1"/>
                  </a:moveTo>
                  <a:cubicBezTo>
                    <a:pt x="5" y="0"/>
                    <a:pt x="2" y="1"/>
                    <a:pt x="0" y="2"/>
                  </a:cubicBezTo>
                  <a:cubicBezTo>
                    <a:pt x="2" y="5"/>
                    <a:pt x="5" y="3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8" name="Freeform 3423"/>
            <p:cNvSpPr>
              <a:spLocks/>
            </p:cNvSpPr>
            <p:nvPr/>
          </p:nvSpPr>
          <p:spPr bwMode="auto">
            <a:xfrm>
              <a:off x="9251950" y="2114550"/>
              <a:ext cx="23813" cy="23813"/>
            </a:xfrm>
            <a:custGeom>
              <a:avLst/>
              <a:gdLst>
                <a:gd name="T0" fmla="*/ 3 w 6"/>
                <a:gd name="T1" fmla="*/ 1 h 6"/>
                <a:gd name="T2" fmla="*/ 1 w 6"/>
                <a:gd name="T3" fmla="*/ 6 h 6"/>
                <a:gd name="T4" fmla="*/ 3 w 6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0" y="0"/>
                    <a:pt x="0" y="4"/>
                    <a:pt x="1" y="6"/>
                  </a:cubicBezTo>
                  <a:cubicBezTo>
                    <a:pt x="6" y="6"/>
                    <a:pt x="3" y="3"/>
                    <a:pt x="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9" name="Freeform 3424"/>
            <p:cNvSpPr>
              <a:spLocks/>
            </p:cNvSpPr>
            <p:nvPr/>
          </p:nvSpPr>
          <p:spPr bwMode="auto">
            <a:xfrm>
              <a:off x="9237662" y="2133600"/>
              <a:ext cx="52388" cy="33338"/>
            </a:xfrm>
            <a:custGeom>
              <a:avLst/>
              <a:gdLst>
                <a:gd name="T0" fmla="*/ 14 w 14"/>
                <a:gd name="T1" fmla="*/ 4 h 9"/>
                <a:gd name="T2" fmla="*/ 0 w 14"/>
                <a:gd name="T3" fmla="*/ 5 h 9"/>
                <a:gd name="T4" fmla="*/ 14 w 14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4"/>
                  </a:moveTo>
                  <a:cubicBezTo>
                    <a:pt x="9" y="3"/>
                    <a:pt x="3" y="0"/>
                    <a:pt x="0" y="5"/>
                  </a:cubicBezTo>
                  <a:cubicBezTo>
                    <a:pt x="5" y="4"/>
                    <a:pt x="9" y="9"/>
                    <a:pt x="1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0" name="Freeform 3425"/>
            <p:cNvSpPr>
              <a:spLocks/>
            </p:cNvSpPr>
            <p:nvPr/>
          </p:nvSpPr>
          <p:spPr bwMode="auto">
            <a:xfrm>
              <a:off x="9207500" y="2114550"/>
              <a:ext cx="38100" cy="15875"/>
            </a:xfrm>
            <a:custGeom>
              <a:avLst/>
              <a:gdLst>
                <a:gd name="T0" fmla="*/ 9 w 10"/>
                <a:gd name="T1" fmla="*/ 1 h 4"/>
                <a:gd name="T2" fmla="*/ 0 w 10"/>
                <a:gd name="T3" fmla="*/ 2 h 4"/>
                <a:gd name="T4" fmla="*/ 9 w 10"/>
                <a:gd name="T5" fmla="*/ 4 h 4"/>
                <a:gd name="T6" fmla="*/ 9 w 10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9" y="1"/>
                  </a:moveTo>
                  <a:cubicBezTo>
                    <a:pt x="6" y="1"/>
                    <a:pt x="3" y="0"/>
                    <a:pt x="0" y="2"/>
                  </a:cubicBezTo>
                  <a:cubicBezTo>
                    <a:pt x="3" y="3"/>
                    <a:pt x="6" y="2"/>
                    <a:pt x="9" y="4"/>
                  </a:cubicBezTo>
                  <a:cubicBezTo>
                    <a:pt x="10" y="3"/>
                    <a:pt x="8" y="2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1" name="Freeform 3426"/>
            <p:cNvSpPr>
              <a:spLocks/>
            </p:cNvSpPr>
            <p:nvPr/>
          </p:nvSpPr>
          <p:spPr bwMode="auto">
            <a:xfrm>
              <a:off x="9150350" y="2070100"/>
              <a:ext cx="38100" cy="26988"/>
            </a:xfrm>
            <a:custGeom>
              <a:avLst/>
              <a:gdLst>
                <a:gd name="T0" fmla="*/ 10 w 10"/>
                <a:gd name="T1" fmla="*/ 1 h 7"/>
                <a:gd name="T2" fmla="*/ 5 w 10"/>
                <a:gd name="T3" fmla="*/ 7 h 7"/>
                <a:gd name="T4" fmla="*/ 10 w 10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1"/>
                  </a:moveTo>
                  <a:cubicBezTo>
                    <a:pt x="2" y="2"/>
                    <a:pt x="0" y="0"/>
                    <a:pt x="5" y="7"/>
                  </a:cubicBezTo>
                  <a:cubicBezTo>
                    <a:pt x="9" y="5"/>
                    <a:pt x="8" y="3"/>
                    <a:pt x="1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2" name="Freeform 3427"/>
            <p:cNvSpPr>
              <a:spLocks/>
            </p:cNvSpPr>
            <p:nvPr/>
          </p:nvSpPr>
          <p:spPr bwMode="auto">
            <a:xfrm>
              <a:off x="8734425" y="1743075"/>
              <a:ext cx="33338" cy="19050"/>
            </a:xfrm>
            <a:custGeom>
              <a:avLst/>
              <a:gdLst>
                <a:gd name="T0" fmla="*/ 9 w 9"/>
                <a:gd name="T1" fmla="*/ 2 h 5"/>
                <a:gd name="T2" fmla="*/ 0 w 9"/>
                <a:gd name="T3" fmla="*/ 2 h 5"/>
                <a:gd name="T4" fmla="*/ 9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9" y="2"/>
                  </a:moveTo>
                  <a:cubicBezTo>
                    <a:pt x="6" y="0"/>
                    <a:pt x="3" y="0"/>
                    <a:pt x="0" y="2"/>
                  </a:cubicBezTo>
                  <a:cubicBezTo>
                    <a:pt x="3" y="3"/>
                    <a:pt x="6" y="5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3" name="Freeform 3428"/>
            <p:cNvSpPr>
              <a:spLocks/>
            </p:cNvSpPr>
            <p:nvPr/>
          </p:nvSpPr>
          <p:spPr bwMode="auto">
            <a:xfrm>
              <a:off x="8528050" y="1724025"/>
              <a:ext cx="90488" cy="30163"/>
            </a:xfrm>
            <a:custGeom>
              <a:avLst/>
              <a:gdLst>
                <a:gd name="T0" fmla="*/ 21 w 24"/>
                <a:gd name="T1" fmla="*/ 0 h 8"/>
                <a:gd name="T2" fmla="*/ 0 w 24"/>
                <a:gd name="T3" fmla="*/ 5 h 8"/>
                <a:gd name="T4" fmla="*/ 20 w 24"/>
                <a:gd name="T5" fmla="*/ 3 h 8"/>
                <a:gd name="T6" fmla="*/ 18 w 24"/>
                <a:gd name="T7" fmla="*/ 5 h 8"/>
                <a:gd name="T8" fmla="*/ 21 w 2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8">
                  <a:moveTo>
                    <a:pt x="21" y="0"/>
                  </a:moveTo>
                  <a:cubicBezTo>
                    <a:pt x="12" y="3"/>
                    <a:pt x="5" y="0"/>
                    <a:pt x="0" y="5"/>
                  </a:cubicBezTo>
                  <a:cubicBezTo>
                    <a:pt x="6" y="5"/>
                    <a:pt x="13" y="5"/>
                    <a:pt x="20" y="3"/>
                  </a:cubicBezTo>
                  <a:cubicBezTo>
                    <a:pt x="21" y="4"/>
                    <a:pt x="19" y="5"/>
                    <a:pt x="18" y="5"/>
                  </a:cubicBezTo>
                  <a:cubicBezTo>
                    <a:pt x="24" y="8"/>
                    <a:pt x="24" y="3"/>
                    <a:pt x="2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4" name="Freeform 3429"/>
            <p:cNvSpPr>
              <a:spLocks/>
            </p:cNvSpPr>
            <p:nvPr/>
          </p:nvSpPr>
          <p:spPr bwMode="auto">
            <a:xfrm>
              <a:off x="8963025" y="2081212"/>
              <a:ext cx="26988" cy="38100"/>
            </a:xfrm>
            <a:custGeom>
              <a:avLst/>
              <a:gdLst>
                <a:gd name="T0" fmla="*/ 6 w 7"/>
                <a:gd name="T1" fmla="*/ 2 h 10"/>
                <a:gd name="T2" fmla="*/ 1 w 7"/>
                <a:gd name="T3" fmla="*/ 6 h 10"/>
                <a:gd name="T4" fmla="*/ 6 w 7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6" y="2"/>
                  </a:moveTo>
                  <a:cubicBezTo>
                    <a:pt x="1" y="0"/>
                    <a:pt x="4" y="8"/>
                    <a:pt x="1" y="6"/>
                  </a:cubicBezTo>
                  <a:cubicBezTo>
                    <a:pt x="0" y="10"/>
                    <a:pt x="7" y="4"/>
                    <a:pt x="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5" name="Freeform 3430"/>
            <p:cNvSpPr>
              <a:spLocks/>
            </p:cNvSpPr>
            <p:nvPr/>
          </p:nvSpPr>
          <p:spPr bwMode="auto">
            <a:xfrm>
              <a:off x="8937625" y="2092325"/>
              <a:ext cx="30163" cy="15875"/>
            </a:xfrm>
            <a:custGeom>
              <a:avLst/>
              <a:gdLst>
                <a:gd name="T0" fmla="*/ 8 w 8"/>
                <a:gd name="T1" fmla="*/ 1 h 4"/>
                <a:gd name="T2" fmla="*/ 0 w 8"/>
                <a:gd name="T3" fmla="*/ 3 h 4"/>
                <a:gd name="T4" fmla="*/ 8 w 8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8" y="1"/>
                  </a:moveTo>
                  <a:cubicBezTo>
                    <a:pt x="5" y="0"/>
                    <a:pt x="3" y="0"/>
                    <a:pt x="0" y="3"/>
                  </a:cubicBezTo>
                  <a:cubicBezTo>
                    <a:pt x="2" y="4"/>
                    <a:pt x="5" y="3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6" name="Freeform 3431"/>
            <p:cNvSpPr>
              <a:spLocks/>
            </p:cNvSpPr>
            <p:nvPr/>
          </p:nvSpPr>
          <p:spPr bwMode="auto">
            <a:xfrm>
              <a:off x="8426450" y="1724025"/>
              <a:ext cx="22225" cy="19050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0 h 5"/>
                <a:gd name="T4" fmla="*/ 0 w 6"/>
                <a:gd name="T5" fmla="*/ 4 h 5"/>
                <a:gd name="T6" fmla="*/ 6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1" y="1"/>
                    <a:pt x="2" y="3"/>
                    <a:pt x="0" y="4"/>
                  </a:cubicBezTo>
                  <a:cubicBezTo>
                    <a:pt x="2" y="3"/>
                    <a:pt x="4" y="5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7" name="Freeform 3432"/>
            <p:cNvSpPr>
              <a:spLocks/>
            </p:cNvSpPr>
            <p:nvPr/>
          </p:nvSpPr>
          <p:spPr bwMode="auto">
            <a:xfrm>
              <a:off x="8734425" y="2025650"/>
              <a:ext cx="38100" cy="17463"/>
            </a:xfrm>
            <a:custGeom>
              <a:avLst/>
              <a:gdLst>
                <a:gd name="T0" fmla="*/ 3 w 10"/>
                <a:gd name="T1" fmla="*/ 0 h 5"/>
                <a:gd name="T2" fmla="*/ 0 w 10"/>
                <a:gd name="T3" fmla="*/ 4 h 5"/>
                <a:gd name="T4" fmla="*/ 3 w 1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3" y="0"/>
                  </a:moveTo>
                  <a:cubicBezTo>
                    <a:pt x="2" y="1"/>
                    <a:pt x="4" y="3"/>
                    <a:pt x="0" y="4"/>
                  </a:cubicBezTo>
                  <a:cubicBezTo>
                    <a:pt x="4" y="5"/>
                    <a:pt x="10" y="0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8" name="Freeform 3433"/>
            <p:cNvSpPr>
              <a:spLocks/>
            </p:cNvSpPr>
            <p:nvPr/>
          </p:nvSpPr>
          <p:spPr bwMode="auto">
            <a:xfrm>
              <a:off x="8235950" y="2216150"/>
              <a:ext cx="30163" cy="30163"/>
            </a:xfrm>
            <a:custGeom>
              <a:avLst/>
              <a:gdLst>
                <a:gd name="T0" fmla="*/ 8 w 8"/>
                <a:gd name="T1" fmla="*/ 5 h 8"/>
                <a:gd name="T2" fmla="*/ 0 w 8"/>
                <a:gd name="T3" fmla="*/ 8 h 8"/>
                <a:gd name="T4" fmla="*/ 8 w 8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5"/>
                  </a:moveTo>
                  <a:cubicBezTo>
                    <a:pt x="4" y="0"/>
                    <a:pt x="0" y="5"/>
                    <a:pt x="0" y="8"/>
                  </a:cubicBezTo>
                  <a:cubicBezTo>
                    <a:pt x="3" y="8"/>
                    <a:pt x="5" y="6"/>
                    <a:pt x="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9" name="Freeform 3434"/>
            <p:cNvSpPr>
              <a:spLocks/>
            </p:cNvSpPr>
            <p:nvPr/>
          </p:nvSpPr>
          <p:spPr bwMode="auto">
            <a:xfrm>
              <a:off x="7851775" y="2193925"/>
              <a:ext cx="76200" cy="44450"/>
            </a:xfrm>
            <a:custGeom>
              <a:avLst/>
              <a:gdLst>
                <a:gd name="T0" fmla="*/ 20 w 20"/>
                <a:gd name="T1" fmla="*/ 5 h 12"/>
                <a:gd name="T2" fmla="*/ 12 w 20"/>
                <a:gd name="T3" fmla="*/ 5 h 12"/>
                <a:gd name="T4" fmla="*/ 17 w 20"/>
                <a:gd name="T5" fmla="*/ 2 h 12"/>
                <a:gd name="T6" fmla="*/ 8 w 20"/>
                <a:gd name="T7" fmla="*/ 5 h 12"/>
                <a:gd name="T8" fmla="*/ 12 w 20"/>
                <a:gd name="T9" fmla="*/ 8 h 12"/>
                <a:gd name="T10" fmla="*/ 0 w 20"/>
                <a:gd name="T11" fmla="*/ 9 h 12"/>
                <a:gd name="T12" fmla="*/ 6 w 20"/>
                <a:gd name="T13" fmla="*/ 12 h 12"/>
                <a:gd name="T14" fmla="*/ 19 w 20"/>
                <a:gd name="T15" fmla="*/ 12 h 12"/>
                <a:gd name="T16" fmla="*/ 20 w 20"/>
                <a:gd name="T1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2">
                  <a:moveTo>
                    <a:pt x="20" y="5"/>
                  </a:moveTo>
                  <a:cubicBezTo>
                    <a:pt x="16" y="2"/>
                    <a:pt x="16" y="8"/>
                    <a:pt x="12" y="5"/>
                  </a:cubicBezTo>
                  <a:cubicBezTo>
                    <a:pt x="10" y="2"/>
                    <a:pt x="15" y="3"/>
                    <a:pt x="17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11" y="5"/>
                    <a:pt x="12" y="6"/>
                    <a:pt x="12" y="8"/>
                  </a:cubicBezTo>
                  <a:cubicBezTo>
                    <a:pt x="8" y="11"/>
                    <a:pt x="4" y="6"/>
                    <a:pt x="0" y="9"/>
                  </a:cubicBezTo>
                  <a:cubicBezTo>
                    <a:pt x="2" y="9"/>
                    <a:pt x="4" y="9"/>
                    <a:pt x="6" y="12"/>
                  </a:cubicBezTo>
                  <a:cubicBezTo>
                    <a:pt x="11" y="8"/>
                    <a:pt x="16" y="10"/>
                    <a:pt x="19" y="12"/>
                  </a:cubicBezTo>
                  <a:cubicBezTo>
                    <a:pt x="19" y="10"/>
                    <a:pt x="15" y="7"/>
                    <a:pt x="2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0" name="Freeform 3435"/>
            <p:cNvSpPr>
              <a:spLocks/>
            </p:cNvSpPr>
            <p:nvPr/>
          </p:nvSpPr>
          <p:spPr bwMode="auto">
            <a:xfrm>
              <a:off x="7766050" y="2201862"/>
              <a:ext cx="33338" cy="25400"/>
            </a:xfrm>
            <a:custGeom>
              <a:avLst/>
              <a:gdLst>
                <a:gd name="T0" fmla="*/ 9 w 9"/>
                <a:gd name="T1" fmla="*/ 3 h 7"/>
                <a:gd name="T2" fmla="*/ 6 w 9"/>
                <a:gd name="T3" fmla="*/ 0 h 7"/>
                <a:gd name="T4" fmla="*/ 0 w 9"/>
                <a:gd name="T5" fmla="*/ 4 h 7"/>
                <a:gd name="T6" fmla="*/ 5 w 9"/>
                <a:gd name="T7" fmla="*/ 5 h 7"/>
                <a:gd name="T8" fmla="*/ 9 w 9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9" y="3"/>
                  </a:moveTo>
                  <a:cubicBezTo>
                    <a:pt x="8" y="2"/>
                    <a:pt x="7" y="1"/>
                    <a:pt x="6" y="0"/>
                  </a:cubicBezTo>
                  <a:cubicBezTo>
                    <a:pt x="2" y="2"/>
                    <a:pt x="2" y="1"/>
                    <a:pt x="0" y="4"/>
                  </a:cubicBezTo>
                  <a:cubicBezTo>
                    <a:pt x="3" y="6"/>
                    <a:pt x="8" y="0"/>
                    <a:pt x="5" y="5"/>
                  </a:cubicBezTo>
                  <a:cubicBezTo>
                    <a:pt x="7" y="7"/>
                    <a:pt x="9" y="3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1" name="Freeform 3436"/>
            <p:cNvSpPr>
              <a:spLocks/>
            </p:cNvSpPr>
            <p:nvPr/>
          </p:nvSpPr>
          <p:spPr bwMode="auto">
            <a:xfrm>
              <a:off x="7727950" y="2197100"/>
              <a:ext cx="30163" cy="26988"/>
            </a:xfrm>
            <a:custGeom>
              <a:avLst/>
              <a:gdLst>
                <a:gd name="T0" fmla="*/ 6 w 8"/>
                <a:gd name="T1" fmla="*/ 0 h 7"/>
                <a:gd name="T2" fmla="*/ 0 w 8"/>
                <a:gd name="T3" fmla="*/ 5 h 7"/>
                <a:gd name="T4" fmla="*/ 2 w 8"/>
                <a:gd name="T5" fmla="*/ 7 h 7"/>
                <a:gd name="T6" fmla="*/ 5 w 8"/>
                <a:gd name="T7" fmla="*/ 7 h 7"/>
                <a:gd name="T8" fmla="*/ 8 w 8"/>
                <a:gd name="T9" fmla="*/ 3 h 7"/>
                <a:gd name="T10" fmla="*/ 6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6" y="2"/>
                    <a:pt x="2" y="3"/>
                    <a:pt x="0" y="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4" y="6"/>
                    <a:pt x="5" y="7"/>
                  </a:cubicBezTo>
                  <a:cubicBezTo>
                    <a:pt x="5" y="4"/>
                    <a:pt x="4" y="5"/>
                    <a:pt x="8" y="3"/>
                  </a:cubicBezTo>
                  <a:cubicBezTo>
                    <a:pt x="7" y="2"/>
                    <a:pt x="8" y="1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2" name="Freeform 3437"/>
            <p:cNvSpPr>
              <a:spLocks/>
            </p:cNvSpPr>
            <p:nvPr/>
          </p:nvSpPr>
          <p:spPr bwMode="auto">
            <a:xfrm>
              <a:off x="7661275" y="2182812"/>
              <a:ext cx="52388" cy="19050"/>
            </a:xfrm>
            <a:custGeom>
              <a:avLst/>
              <a:gdLst>
                <a:gd name="T0" fmla="*/ 10 w 14"/>
                <a:gd name="T1" fmla="*/ 0 h 5"/>
                <a:gd name="T2" fmla="*/ 0 w 14"/>
                <a:gd name="T3" fmla="*/ 3 h 5"/>
                <a:gd name="T4" fmla="*/ 12 w 14"/>
                <a:gd name="T5" fmla="*/ 5 h 5"/>
                <a:gd name="T6" fmla="*/ 10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0" y="0"/>
                  </a:moveTo>
                  <a:cubicBezTo>
                    <a:pt x="6" y="3"/>
                    <a:pt x="4" y="1"/>
                    <a:pt x="0" y="3"/>
                  </a:cubicBezTo>
                  <a:cubicBezTo>
                    <a:pt x="4" y="5"/>
                    <a:pt x="8" y="1"/>
                    <a:pt x="12" y="5"/>
                  </a:cubicBezTo>
                  <a:cubicBezTo>
                    <a:pt x="14" y="2"/>
                    <a:pt x="11" y="3"/>
                    <a:pt x="1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3" name="Freeform 3438"/>
            <p:cNvSpPr>
              <a:spLocks/>
            </p:cNvSpPr>
            <p:nvPr/>
          </p:nvSpPr>
          <p:spPr bwMode="auto">
            <a:xfrm>
              <a:off x="7631112" y="2190750"/>
              <a:ext cx="26988" cy="17463"/>
            </a:xfrm>
            <a:custGeom>
              <a:avLst/>
              <a:gdLst>
                <a:gd name="T0" fmla="*/ 3 w 7"/>
                <a:gd name="T1" fmla="*/ 5 h 5"/>
                <a:gd name="T2" fmla="*/ 4 w 7"/>
                <a:gd name="T3" fmla="*/ 0 h 5"/>
                <a:gd name="T4" fmla="*/ 0 w 7"/>
                <a:gd name="T5" fmla="*/ 1 h 5"/>
                <a:gd name="T6" fmla="*/ 3 w 7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3" y="5"/>
                  </a:moveTo>
                  <a:cubicBezTo>
                    <a:pt x="5" y="3"/>
                    <a:pt x="7" y="2"/>
                    <a:pt x="4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0" y="2"/>
                    <a:pt x="1" y="3"/>
                    <a:pt x="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4" name="Freeform 3439"/>
            <p:cNvSpPr>
              <a:spLocks/>
            </p:cNvSpPr>
            <p:nvPr/>
          </p:nvSpPr>
          <p:spPr bwMode="auto">
            <a:xfrm>
              <a:off x="7608887" y="2185987"/>
              <a:ext cx="22225" cy="19050"/>
            </a:xfrm>
            <a:custGeom>
              <a:avLst/>
              <a:gdLst>
                <a:gd name="T0" fmla="*/ 6 w 6"/>
                <a:gd name="T1" fmla="*/ 3 h 5"/>
                <a:gd name="T2" fmla="*/ 4 w 6"/>
                <a:gd name="T3" fmla="*/ 0 h 5"/>
                <a:gd name="T4" fmla="*/ 1 w 6"/>
                <a:gd name="T5" fmla="*/ 2 h 5"/>
                <a:gd name="T6" fmla="*/ 3 w 6"/>
                <a:gd name="T7" fmla="*/ 5 h 5"/>
                <a:gd name="T8" fmla="*/ 6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2"/>
                    <a:pt x="6" y="1"/>
                    <a:pt x="4" y="0"/>
                  </a:cubicBezTo>
                  <a:cubicBezTo>
                    <a:pt x="2" y="1"/>
                    <a:pt x="3" y="3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4" y="5"/>
                    <a:pt x="5" y="4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5" name="Freeform 3440"/>
            <p:cNvSpPr>
              <a:spLocks/>
            </p:cNvSpPr>
            <p:nvPr/>
          </p:nvSpPr>
          <p:spPr bwMode="auto">
            <a:xfrm>
              <a:off x="7578725" y="2197100"/>
              <a:ext cx="33338" cy="23813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2 h 6"/>
                <a:gd name="T4" fmla="*/ 8 w 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9" y="4"/>
                    <a:pt x="2" y="0"/>
                    <a:pt x="0" y="2"/>
                  </a:cubicBezTo>
                  <a:cubicBezTo>
                    <a:pt x="3" y="4"/>
                    <a:pt x="5" y="6"/>
                    <a:pt x="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6" name="Freeform 3442"/>
            <p:cNvSpPr>
              <a:spLocks/>
            </p:cNvSpPr>
            <p:nvPr/>
          </p:nvSpPr>
          <p:spPr bwMode="auto">
            <a:xfrm>
              <a:off x="7394575" y="2182812"/>
              <a:ext cx="38100" cy="22225"/>
            </a:xfrm>
            <a:custGeom>
              <a:avLst/>
              <a:gdLst>
                <a:gd name="T0" fmla="*/ 6 w 10"/>
                <a:gd name="T1" fmla="*/ 0 h 6"/>
                <a:gd name="T2" fmla="*/ 0 w 10"/>
                <a:gd name="T3" fmla="*/ 3 h 6"/>
                <a:gd name="T4" fmla="*/ 6 w 10"/>
                <a:gd name="T5" fmla="*/ 5 h 6"/>
                <a:gd name="T6" fmla="*/ 6 w 1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6" y="0"/>
                  </a:moveTo>
                  <a:cubicBezTo>
                    <a:pt x="4" y="3"/>
                    <a:pt x="2" y="2"/>
                    <a:pt x="0" y="3"/>
                  </a:cubicBezTo>
                  <a:cubicBezTo>
                    <a:pt x="1" y="6"/>
                    <a:pt x="4" y="3"/>
                    <a:pt x="6" y="5"/>
                  </a:cubicBezTo>
                  <a:cubicBezTo>
                    <a:pt x="8" y="4"/>
                    <a:pt x="10" y="2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7" name="Freeform 3443"/>
            <p:cNvSpPr>
              <a:spLocks/>
            </p:cNvSpPr>
            <p:nvPr/>
          </p:nvSpPr>
          <p:spPr bwMode="auto">
            <a:xfrm>
              <a:off x="7285038" y="2179637"/>
              <a:ext cx="26988" cy="14288"/>
            </a:xfrm>
            <a:custGeom>
              <a:avLst/>
              <a:gdLst>
                <a:gd name="T0" fmla="*/ 7 w 7"/>
                <a:gd name="T1" fmla="*/ 2 h 4"/>
                <a:gd name="T2" fmla="*/ 0 w 7"/>
                <a:gd name="T3" fmla="*/ 1 h 4"/>
                <a:gd name="T4" fmla="*/ 3 w 7"/>
                <a:gd name="T5" fmla="*/ 4 h 4"/>
                <a:gd name="T6" fmla="*/ 7 w 7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3"/>
                    <a:pt x="6" y="3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8" name="Freeform 3444"/>
            <p:cNvSpPr>
              <a:spLocks/>
            </p:cNvSpPr>
            <p:nvPr/>
          </p:nvSpPr>
          <p:spPr bwMode="auto">
            <a:xfrm>
              <a:off x="7199313" y="2171700"/>
              <a:ext cx="49213" cy="22225"/>
            </a:xfrm>
            <a:custGeom>
              <a:avLst/>
              <a:gdLst>
                <a:gd name="T0" fmla="*/ 13 w 13"/>
                <a:gd name="T1" fmla="*/ 2 h 6"/>
                <a:gd name="T2" fmla="*/ 3 w 13"/>
                <a:gd name="T3" fmla="*/ 0 h 6"/>
                <a:gd name="T4" fmla="*/ 5 w 13"/>
                <a:gd name="T5" fmla="*/ 5 h 6"/>
                <a:gd name="T6" fmla="*/ 8 w 13"/>
                <a:gd name="T7" fmla="*/ 3 h 6"/>
                <a:gd name="T8" fmla="*/ 13 w 13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3" y="2"/>
                  </a:moveTo>
                  <a:cubicBezTo>
                    <a:pt x="10" y="1"/>
                    <a:pt x="6" y="1"/>
                    <a:pt x="3" y="0"/>
                  </a:cubicBezTo>
                  <a:cubicBezTo>
                    <a:pt x="0" y="2"/>
                    <a:pt x="8" y="4"/>
                    <a:pt x="5" y="5"/>
                  </a:cubicBezTo>
                  <a:cubicBezTo>
                    <a:pt x="7" y="6"/>
                    <a:pt x="7" y="4"/>
                    <a:pt x="8" y="3"/>
                  </a:cubicBezTo>
                  <a:cubicBezTo>
                    <a:pt x="10" y="2"/>
                    <a:pt x="11" y="5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9" name="Freeform 3445"/>
            <p:cNvSpPr>
              <a:spLocks/>
            </p:cNvSpPr>
            <p:nvPr/>
          </p:nvSpPr>
          <p:spPr bwMode="auto">
            <a:xfrm>
              <a:off x="7180263" y="2201862"/>
              <a:ext cx="26988" cy="19050"/>
            </a:xfrm>
            <a:custGeom>
              <a:avLst/>
              <a:gdLst>
                <a:gd name="T0" fmla="*/ 6 w 7"/>
                <a:gd name="T1" fmla="*/ 1 h 5"/>
                <a:gd name="T2" fmla="*/ 0 w 7"/>
                <a:gd name="T3" fmla="*/ 1 h 5"/>
                <a:gd name="T4" fmla="*/ 6 w 7"/>
                <a:gd name="T5" fmla="*/ 5 h 5"/>
                <a:gd name="T6" fmla="*/ 6 w 7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6" y="1"/>
                  </a:moveTo>
                  <a:cubicBezTo>
                    <a:pt x="4" y="0"/>
                    <a:pt x="2" y="3"/>
                    <a:pt x="0" y="1"/>
                  </a:cubicBezTo>
                  <a:cubicBezTo>
                    <a:pt x="0" y="4"/>
                    <a:pt x="2" y="4"/>
                    <a:pt x="6" y="5"/>
                  </a:cubicBezTo>
                  <a:cubicBezTo>
                    <a:pt x="7" y="4"/>
                    <a:pt x="4" y="2"/>
                    <a:pt x="6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0" name="Freeform 3446"/>
            <p:cNvSpPr>
              <a:spLocks/>
            </p:cNvSpPr>
            <p:nvPr/>
          </p:nvSpPr>
          <p:spPr bwMode="auto">
            <a:xfrm>
              <a:off x="7053263" y="2160587"/>
              <a:ext cx="101600" cy="33338"/>
            </a:xfrm>
            <a:custGeom>
              <a:avLst/>
              <a:gdLst>
                <a:gd name="T0" fmla="*/ 20 w 27"/>
                <a:gd name="T1" fmla="*/ 1 h 9"/>
                <a:gd name="T2" fmla="*/ 4 w 27"/>
                <a:gd name="T3" fmla="*/ 0 h 9"/>
                <a:gd name="T4" fmla="*/ 12 w 27"/>
                <a:gd name="T5" fmla="*/ 8 h 9"/>
                <a:gd name="T6" fmla="*/ 18 w 27"/>
                <a:gd name="T7" fmla="*/ 3 h 9"/>
                <a:gd name="T8" fmla="*/ 26 w 27"/>
                <a:gd name="T9" fmla="*/ 9 h 9"/>
                <a:gd name="T10" fmla="*/ 20 w 27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9">
                  <a:moveTo>
                    <a:pt x="20" y="1"/>
                  </a:moveTo>
                  <a:cubicBezTo>
                    <a:pt x="14" y="4"/>
                    <a:pt x="9" y="0"/>
                    <a:pt x="4" y="0"/>
                  </a:cubicBezTo>
                  <a:cubicBezTo>
                    <a:pt x="0" y="4"/>
                    <a:pt x="10" y="5"/>
                    <a:pt x="12" y="8"/>
                  </a:cubicBezTo>
                  <a:cubicBezTo>
                    <a:pt x="13" y="5"/>
                    <a:pt x="12" y="4"/>
                    <a:pt x="18" y="3"/>
                  </a:cubicBezTo>
                  <a:cubicBezTo>
                    <a:pt x="22" y="6"/>
                    <a:pt x="21" y="9"/>
                    <a:pt x="26" y="9"/>
                  </a:cubicBezTo>
                  <a:cubicBezTo>
                    <a:pt x="27" y="5"/>
                    <a:pt x="25" y="4"/>
                    <a:pt x="2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1" name="Freeform 3447"/>
            <p:cNvSpPr>
              <a:spLocks/>
            </p:cNvSpPr>
            <p:nvPr/>
          </p:nvSpPr>
          <p:spPr bwMode="auto">
            <a:xfrm>
              <a:off x="7078663" y="2190750"/>
              <a:ext cx="46038" cy="17463"/>
            </a:xfrm>
            <a:custGeom>
              <a:avLst/>
              <a:gdLst>
                <a:gd name="T0" fmla="*/ 12 w 12"/>
                <a:gd name="T1" fmla="*/ 1 h 5"/>
                <a:gd name="T2" fmla="*/ 0 w 12"/>
                <a:gd name="T3" fmla="*/ 0 h 5"/>
                <a:gd name="T4" fmla="*/ 12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1"/>
                  </a:moveTo>
                  <a:cubicBezTo>
                    <a:pt x="8" y="0"/>
                    <a:pt x="4" y="2"/>
                    <a:pt x="0" y="0"/>
                  </a:cubicBezTo>
                  <a:cubicBezTo>
                    <a:pt x="0" y="2"/>
                    <a:pt x="8" y="5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2" name="Freeform 3448"/>
            <p:cNvSpPr>
              <a:spLocks/>
            </p:cNvSpPr>
            <p:nvPr/>
          </p:nvSpPr>
          <p:spPr bwMode="auto">
            <a:xfrm>
              <a:off x="7026275" y="2197100"/>
              <a:ext cx="26988" cy="23813"/>
            </a:xfrm>
            <a:custGeom>
              <a:avLst/>
              <a:gdLst>
                <a:gd name="T0" fmla="*/ 7 w 7"/>
                <a:gd name="T1" fmla="*/ 2 h 6"/>
                <a:gd name="T2" fmla="*/ 2 w 7"/>
                <a:gd name="T3" fmla="*/ 0 h 6"/>
                <a:gd name="T4" fmla="*/ 1 w 7"/>
                <a:gd name="T5" fmla="*/ 6 h 6"/>
                <a:gd name="T6" fmla="*/ 6 w 7"/>
                <a:gd name="T7" fmla="*/ 5 h 6"/>
                <a:gd name="T8" fmla="*/ 7 w 7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2"/>
                  </a:moveTo>
                  <a:cubicBezTo>
                    <a:pt x="5" y="1"/>
                    <a:pt x="4" y="1"/>
                    <a:pt x="2" y="0"/>
                  </a:cubicBezTo>
                  <a:cubicBezTo>
                    <a:pt x="0" y="2"/>
                    <a:pt x="4" y="4"/>
                    <a:pt x="1" y="6"/>
                  </a:cubicBezTo>
                  <a:cubicBezTo>
                    <a:pt x="3" y="6"/>
                    <a:pt x="4" y="6"/>
                    <a:pt x="6" y="5"/>
                  </a:cubicBezTo>
                  <a:cubicBezTo>
                    <a:pt x="3" y="2"/>
                    <a:pt x="3" y="4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3" name="Freeform 3449"/>
            <p:cNvSpPr>
              <a:spLocks/>
            </p:cNvSpPr>
            <p:nvPr/>
          </p:nvSpPr>
          <p:spPr bwMode="auto">
            <a:xfrm>
              <a:off x="6929438" y="2193925"/>
              <a:ext cx="25400" cy="19050"/>
            </a:xfrm>
            <a:custGeom>
              <a:avLst/>
              <a:gdLst>
                <a:gd name="T0" fmla="*/ 7 w 7"/>
                <a:gd name="T1" fmla="*/ 2 h 5"/>
                <a:gd name="T2" fmla="*/ 2 w 7"/>
                <a:gd name="T3" fmla="*/ 0 h 5"/>
                <a:gd name="T4" fmla="*/ 3 w 7"/>
                <a:gd name="T5" fmla="*/ 5 h 5"/>
                <a:gd name="T6" fmla="*/ 7 w 7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cubicBezTo>
                    <a:pt x="5" y="0"/>
                    <a:pt x="4" y="1"/>
                    <a:pt x="2" y="0"/>
                  </a:cubicBezTo>
                  <a:cubicBezTo>
                    <a:pt x="3" y="2"/>
                    <a:pt x="0" y="3"/>
                    <a:pt x="3" y="5"/>
                  </a:cubicBezTo>
                  <a:cubicBezTo>
                    <a:pt x="3" y="2"/>
                    <a:pt x="4" y="4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4" name="Freeform 3450"/>
            <p:cNvSpPr>
              <a:spLocks/>
            </p:cNvSpPr>
            <p:nvPr/>
          </p:nvSpPr>
          <p:spPr bwMode="auto">
            <a:xfrm>
              <a:off x="5743575" y="2081212"/>
              <a:ext cx="52388" cy="30163"/>
            </a:xfrm>
            <a:custGeom>
              <a:avLst/>
              <a:gdLst>
                <a:gd name="T0" fmla="*/ 14 w 14"/>
                <a:gd name="T1" fmla="*/ 3 h 8"/>
                <a:gd name="T2" fmla="*/ 0 w 14"/>
                <a:gd name="T3" fmla="*/ 4 h 8"/>
                <a:gd name="T4" fmla="*/ 12 w 14"/>
                <a:gd name="T5" fmla="*/ 8 h 8"/>
                <a:gd name="T6" fmla="*/ 14 w 14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14" y="3"/>
                  </a:moveTo>
                  <a:cubicBezTo>
                    <a:pt x="10" y="0"/>
                    <a:pt x="5" y="2"/>
                    <a:pt x="0" y="4"/>
                  </a:cubicBezTo>
                  <a:cubicBezTo>
                    <a:pt x="4" y="5"/>
                    <a:pt x="8" y="7"/>
                    <a:pt x="12" y="8"/>
                  </a:cubicBezTo>
                  <a:cubicBezTo>
                    <a:pt x="13" y="6"/>
                    <a:pt x="13" y="4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5" name="Freeform 3451"/>
            <p:cNvSpPr>
              <a:spLocks/>
            </p:cNvSpPr>
            <p:nvPr/>
          </p:nvSpPr>
          <p:spPr bwMode="auto">
            <a:xfrm>
              <a:off x="5435600" y="2111375"/>
              <a:ext cx="30163" cy="22225"/>
            </a:xfrm>
            <a:custGeom>
              <a:avLst/>
              <a:gdLst>
                <a:gd name="T0" fmla="*/ 8 w 8"/>
                <a:gd name="T1" fmla="*/ 3 h 6"/>
                <a:gd name="T2" fmla="*/ 2 w 8"/>
                <a:gd name="T3" fmla="*/ 2 h 6"/>
                <a:gd name="T4" fmla="*/ 8 w 8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cubicBezTo>
                    <a:pt x="6" y="0"/>
                    <a:pt x="4" y="3"/>
                    <a:pt x="2" y="2"/>
                  </a:cubicBezTo>
                  <a:cubicBezTo>
                    <a:pt x="0" y="4"/>
                    <a:pt x="6" y="6"/>
                    <a:pt x="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6" name="Freeform 3452"/>
            <p:cNvSpPr>
              <a:spLocks/>
            </p:cNvSpPr>
            <p:nvPr/>
          </p:nvSpPr>
          <p:spPr bwMode="auto">
            <a:xfrm>
              <a:off x="5083175" y="2084387"/>
              <a:ext cx="41275" cy="12700"/>
            </a:xfrm>
            <a:custGeom>
              <a:avLst/>
              <a:gdLst>
                <a:gd name="T0" fmla="*/ 11 w 11"/>
                <a:gd name="T1" fmla="*/ 3 h 3"/>
                <a:gd name="T2" fmla="*/ 0 w 11"/>
                <a:gd name="T3" fmla="*/ 2 h 3"/>
                <a:gd name="T4" fmla="*/ 11 w 1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">
                  <a:moveTo>
                    <a:pt x="11" y="3"/>
                  </a:moveTo>
                  <a:cubicBezTo>
                    <a:pt x="11" y="0"/>
                    <a:pt x="4" y="0"/>
                    <a:pt x="0" y="2"/>
                  </a:cubicBezTo>
                  <a:cubicBezTo>
                    <a:pt x="4" y="3"/>
                    <a:pt x="7" y="2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7" name="Freeform 3453"/>
            <p:cNvSpPr>
              <a:spLocks/>
            </p:cNvSpPr>
            <p:nvPr/>
          </p:nvSpPr>
          <p:spPr bwMode="auto">
            <a:xfrm>
              <a:off x="4906962" y="2084387"/>
              <a:ext cx="52388" cy="15875"/>
            </a:xfrm>
            <a:custGeom>
              <a:avLst/>
              <a:gdLst>
                <a:gd name="T0" fmla="*/ 14 w 14"/>
                <a:gd name="T1" fmla="*/ 0 h 4"/>
                <a:gd name="T2" fmla="*/ 0 w 14"/>
                <a:gd name="T3" fmla="*/ 4 h 4"/>
                <a:gd name="T4" fmla="*/ 14 w 1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4" y="0"/>
                  </a:moveTo>
                  <a:cubicBezTo>
                    <a:pt x="10" y="1"/>
                    <a:pt x="2" y="1"/>
                    <a:pt x="0" y="4"/>
                  </a:cubicBezTo>
                  <a:cubicBezTo>
                    <a:pt x="5" y="4"/>
                    <a:pt x="13" y="4"/>
                    <a:pt x="1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8" name="Freeform 3454"/>
            <p:cNvSpPr>
              <a:spLocks/>
            </p:cNvSpPr>
            <p:nvPr/>
          </p:nvSpPr>
          <p:spPr bwMode="auto">
            <a:xfrm>
              <a:off x="4591050" y="2084387"/>
              <a:ext cx="38100" cy="19050"/>
            </a:xfrm>
            <a:custGeom>
              <a:avLst/>
              <a:gdLst>
                <a:gd name="T0" fmla="*/ 10 w 10"/>
                <a:gd name="T1" fmla="*/ 2 h 5"/>
                <a:gd name="T2" fmla="*/ 0 w 10"/>
                <a:gd name="T3" fmla="*/ 1 h 5"/>
                <a:gd name="T4" fmla="*/ 1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2"/>
                  </a:moveTo>
                  <a:cubicBezTo>
                    <a:pt x="7" y="0"/>
                    <a:pt x="3" y="2"/>
                    <a:pt x="0" y="1"/>
                  </a:cubicBezTo>
                  <a:cubicBezTo>
                    <a:pt x="0" y="3"/>
                    <a:pt x="7" y="5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9" name="Freeform 3455"/>
            <p:cNvSpPr>
              <a:spLocks/>
            </p:cNvSpPr>
            <p:nvPr/>
          </p:nvSpPr>
          <p:spPr bwMode="auto">
            <a:xfrm>
              <a:off x="4271962" y="2043112"/>
              <a:ext cx="19050" cy="19050"/>
            </a:xfrm>
            <a:custGeom>
              <a:avLst/>
              <a:gdLst>
                <a:gd name="T0" fmla="*/ 3 w 5"/>
                <a:gd name="T1" fmla="*/ 0 h 5"/>
                <a:gd name="T2" fmla="*/ 0 w 5"/>
                <a:gd name="T3" fmla="*/ 5 h 5"/>
                <a:gd name="T4" fmla="*/ 5 w 5"/>
                <a:gd name="T5" fmla="*/ 4 h 5"/>
                <a:gd name="T6" fmla="*/ 3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2"/>
                    <a:pt x="0" y="3"/>
                    <a:pt x="0" y="5"/>
                  </a:cubicBezTo>
                  <a:cubicBezTo>
                    <a:pt x="1" y="5"/>
                    <a:pt x="3" y="5"/>
                    <a:pt x="5" y="4"/>
                  </a:cubicBezTo>
                  <a:cubicBezTo>
                    <a:pt x="3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0" name="Freeform 3456"/>
            <p:cNvSpPr>
              <a:spLocks/>
            </p:cNvSpPr>
            <p:nvPr/>
          </p:nvSpPr>
          <p:spPr bwMode="auto">
            <a:xfrm>
              <a:off x="3124200" y="1112837"/>
              <a:ext cx="77788" cy="33338"/>
            </a:xfrm>
            <a:custGeom>
              <a:avLst/>
              <a:gdLst>
                <a:gd name="T0" fmla="*/ 21 w 21"/>
                <a:gd name="T1" fmla="*/ 3 h 9"/>
                <a:gd name="T2" fmla="*/ 0 w 21"/>
                <a:gd name="T3" fmla="*/ 3 h 9"/>
                <a:gd name="T4" fmla="*/ 21 w 21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9">
                  <a:moveTo>
                    <a:pt x="21" y="3"/>
                  </a:moveTo>
                  <a:cubicBezTo>
                    <a:pt x="15" y="0"/>
                    <a:pt x="7" y="6"/>
                    <a:pt x="0" y="3"/>
                  </a:cubicBezTo>
                  <a:cubicBezTo>
                    <a:pt x="3" y="9"/>
                    <a:pt x="15" y="4"/>
                    <a:pt x="2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1" name="Freeform 3457"/>
            <p:cNvSpPr>
              <a:spLocks/>
            </p:cNvSpPr>
            <p:nvPr/>
          </p:nvSpPr>
          <p:spPr bwMode="auto">
            <a:xfrm>
              <a:off x="3086100" y="1123950"/>
              <a:ext cx="33338" cy="11113"/>
            </a:xfrm>
            <a:custGeom>
              <a:avLst/>
              <a:gdLst>
                <a:gd name="T0" fmla="*/ 9 w 9"/>
                <a:gd name="T1" fmla="*/ 2 h 3"/>
                <a:gd name="T2" fmla="*/ 0 w 9"/>
                <a:gd name="T3" fmla="*/ 2 h 3"/>
                <a:gd name="T4" fmla="*/ 9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9" y="2"/>
                  </a:moveTo>
                  <a:cubicBezTo>
                    <a:pt x="7" y="0"/>
                    <a:pt x="4" y="0"/>
                    <a:pt x="0" y="2"/>
                  </a:cubicBezTo>
                  <a:cubicBezTo>
                    <a:pt x="3" y="3"/>
                    <a:pt x="6" y="3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2" name="Freeform 3458"/>
            <p:cNvSpPr>
              <a:spLocks/>
            </p:cNvSpPr>
            <p:nvPr/>
          </p:nvSpPr>
          <p:spPr bwMode="auto">
            <a:xfrm>
              <a:off x="3584575" y="2066925"/>
              <a:ext cx="71438" cy="22225"/>
            </a:xfrm>
            <a:custGeom>
              <a:avLst/>
              <a:gdLst>
                <a:gd name="T0" fmla="*/ 15 w 19"/>
                <a:gd name="T1" fmla="*/ 0 h 6"/>
                <a:gd name="T2" fmla="*/ 16 w 19"/>
                <a:gd name="T3" fmla="*/ 3 h 6"/>
                <a:gd name="T4" fmla="*/ 0 w 19"/>
                <a:gd name="T5" fmla="*/ 4 h 6"/>
                <a:gd name="T6" fmla="*/ 19 w 19"/>
                <a:gd name="T7" fmla="*/ 5 h 6"/>
                <a:gd name="T8" fmla="*/ 15 w 1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5" y="0"/>
                  </a:moveTo>
                  <a:cubicBezTo>
                    <a:pt x="14" y="1"/>
                    <a:pt x="14" y="2"/>
                    <a:pt x="16" y="3"/>
                  </a:cubicBezTo>
                  <a:cubicBezTo>
                    <a:pt x="9" y="3"/>
                    <a:pt x="8" y="3"/>
                    <a:pt x="0" y="4"/>
                  </a:cubicBezTo>
                  <a:cubicBezTo>
                    <a:pt x="6" y="6"/>
                    <a:pt x="13" y="6"/>
                    <a:pt x="19" y="5"/>
                  </a:cubicBezTo>
                  <a:cubicBezTo>
                    <a:pt x="16" y="3"/>
                    <a:pt x="17" y="2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3" name="Freeform 3459"/>
            <p:cNvSpPr>
              <a:spLocks/>
            </p:cNvSpPr>
            <p:nvPr/>
          </p:nvSpPr>
          <p:spPr bwMode="auto">
            <a:xfrm>
              <a:off x="3517900" y="2020887"/>
              <a:ext cx="25400" cy="22225"/>
            </a:xfrm>
            <a:custGeom>
              <a:avLst/>
              <a:gdLst>
                <a:gd name="T0" fmla="*/ 4 w 7"/>
                <a:gd name="T1" fmla="*/ 0 h 6"/>
                <a:gd name="T2" fmla="*/ 3 w 7"/>
                <a:gd name="T3" fmla="*/ 6 h 6"/>
                <a:gd name="T4" fmla="*/ 4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4" y="0"/>
                  </a:moveTo>
                  <a:cubicBezTo>
                    <a:pt x="4" y="2"/>
                    <a:pt x="0" y="4"/>
                    <a:pt x="3" y="6"/>
                  </a:cubicBezTo>
                  <a:cubicBezTo>
                    <a:pt x="7" y="6"/>
                    <a:pt x="7" y="2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4" name="Freeform 3460"/>
            <p:cNvSpPr>
              <a:spLocks/>
            </p:cNvSpPr>
            <p:nvPr/>
          </p:nvSpPr>
          <p:spPr bwMode="auto">
            <a:xfrm>
              <a:off x="3536950" y="2058987"/>
              <a:ext cx="25400" cy="19050"/>
            </a:xfrm>
            <a:custGeom>
              <a:avLst/>
              <a:gdLst>
                <a:gd name="T0" fmla="*/ 6 w 7"/>
                <a:gd name="T1" fmla="*/ 4 h 5"/>
                <a:gd name="T2" fmla="*/ 4 w 7"/>
                <a:gd name="T3" fmla="*/ 0 h 5"/>
                <a:gd name="T4" fmla="*/ 0 w 7"/>
                <a:gd name="T5" fmla="*/ 4 h 5"/>
                <a:gd name="T6" fmla="*/ 6 w 7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6" y="4"/>
                  </a:moveTo>
                  <a:cubicBezTo>
                    <a:pt x="7" y="3"/>
                    <a:pt x="5" y="1"/>
                    <a:pt x="4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2" y="5"/>
                    <a:pt x="4" y="1"/>
                    <a:pt x="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5" name="Freeform 3461"/>
            <p:cNvSpPr>
              <a:spLocks/>
            </p:cNvSpPr>
            <p:nvPr/>
          </p:nvSpPr>
          <p:spPr bwMode="auto">
            <a:xfrm>
              <a:off x="2709862" y="2039937"/>
              <a:ext cx="26988" cy="15875"/>
            </a:xfrm>
            <a:custGeom>
              <a:avLst/>
              <a:gdLst>
                <a:gd name="T0" fmla="*/ 7 w 7"/>
                <a:gd name="T1" fmla="*/ 1 h 4"/>
                <a:gd name="T2" fmla="*/ 0 w 7"/>
                <a:gd name="T3" fmla="*/ 4 h 4"/>
                <a:gd name="T4" fmla="*/ 6 w 7"/>
                <a:gd name="T5" fmla="*/ 3 h 4"/>
                <a:gd name="T6" fmla="*/ 7 w 7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cubicBezTo>
                    <a:pt x="4" y="0"/>
                    <a:pt x="2" y="2"/>
                    <a:pt x="0" y="4"/>
                  </a:cubicBezTo>
                  <a:cubicBezTo>
                    <a:pt x="2" y="4"/>
                    <a:pt x="4" y="4"/>
                    <a:pt x="6" y="3"/>
                  </a:cubicBezTo>
                  <a:cubicBezTo>
                    <a:pt x="5" y="2"/>
                    <a:pt x="6" y="2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6" name="Freeform 3462"/>
            <p:cNvSpPr>
              <a:spLocks/>
            </p:cNvSpPr>
            <p:nvPr/>
          </p:nvSpPr>
          <p:spPr bwMode="auto">
            <a:xfrm>
              <a:off x="2657475" y="2066925"/>
              <a:ext cx="23813" cy="17463"/>
            </a:xfrm>
            <a:custGeom>
              <a:avLst/>
              <a:gdLst>
                <a:gd name="T0" fmla="*/ 6 w 6"/>
                <a:gd name="T1" fmla="*/ 1 h 5"/>
                <a:gd name="T2" fmla="*/ 0 w 6"/>
                <a:gd name="T3" fmla="*/ 4 h 5"/>
                <a:gd name="T4" fmla="*/ 6 w 6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cubicBezTo>
                    <a:pt x="4" y="0"/>
                    <a:pt x="0" y="3"/>
                    <a:pt x="0" y="4"/>
                  </a:cubicBezTo>
                  <a:cubicBezTo>
                    <a:pt x="4" y="5"/>
                    <a:pt x="6" y="4"/>
                    <a:pt x="6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7" name="Freeform 3463"/>
            <p:cNvSpPr>
              <a:spLocks/>
            </p:cNvSpPr>
            <p:nvPr/>
          </p:nvSpPr>
          <p:spPr bwMode="auto">
            <a:xfrm>
              <a:off x="2508250" y="2036762"/>
              <a:ext cx="115888" cy="22225"/>
            </a:xfrm>
            <a:custGeom>
              <a:avLst/>
              <a:gdLst>
                <a:gd name="T0" fmla="*/ 31 w 31"/>
                <a:gd name="T1" fmla="*/ 3 h 6"/>
                <a:gd name="T2" fmla="*/ 7 w 31"/>
                <a:gd name="T3" fmla="*/ 1 h 6"/>
                <a:gd name="T4" fmla="*/ 0 w 31"/>
                <a:gd name="T5" fmla="*/ 5 h 6"/>
                <a:gd name="T6" fmla="*/ 31 w 31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6">
                  <a:moveTo>
                    <a:pt x="31" y="3"/>
                  </a:moveTo>
                  <a:cubicBezTo>
                    <a:pt x="23" y="0"/>
                    <a:pt x="15" y="1"/>
                    <a:pt x="7" y="1"/>
                  </a:cubicBezTo>
                  <a:cubicBezTo>
                    <a:pt x="9" y="5"/>
                    <a:pt x="4" y="3"/>
                    <a:pt x="0" y="5"/>
                  </a:cubicBezTo>
                  <a:cubicBezTo>
                    <a:pt x="11" y="6"/>
                    <a:pt x="19" y="3"/>
                    <a:pt x="3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8" name="Freeform 3464"/>
            <p:cNvSpPr>
              <a:spLocks/>
            </p:cNvSpPr>
            <p:nvPr/>
          </p:nvSpPr>
          <p:spPr bwMode="auto">
            <a:xfrm>
              <a:off x="2481262" y="2036762"/>
              <a:ext cx="41275" cy="19050"/>
            </a:xfrm>
            <a:custGeom>
              <a:avLst/>
              <a:gdLst>
                <a:gd name="T0" fmla="*/ 11 w 11"/>
                <a:gd name="T1" fmla="*/ 2 h 5"/>
                <a:gd name="T2" fmla="*/ 0 w 11"/>
                <a:gd name="T3" fmla="*/ 3 h 5"/>
                <a:gd name="T4" fmla="*/ 11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8" y="0"/>
                    <a:pt x="4" y="2"/>
                    <a:pt x="0" y="3"/>
                  </a:cubicBezTo>
                  <a:cubicBezTo>
                    <a:pt x="4" y="4"/>
                    <a:pt x="7" y="5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9" name="Freeform 3465"/>
            <p:cNvSpPr>
              <a:spLocks/>
            </p:cNvSpPr>
            <p:nvPr/>
          </p:nvSpPr>
          <p:spPr bwMode="auto">
            <a:xfrm>
              <a:off x="2428875" y="2036762"/>
              <a:ext cx="41275" cy="19050"/>
            </a:xfrm>
            <a:custGeom>
              <a:avLst/>
              <a:gdLst>
                <a:gd name="T0" fmla="*/ 11 w 11"/>
                <a:gd name="T1" fmla="*/ 2 h 5"/>
                <a:gd name="T2" fmla="*/ 0 w 11"/>
                <a:gd name="T3" fmla="*/ 1 h 5"/>
                <a:gd name="T4" fmla="*/ 11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7" y="2"/>
                    <a:pt x="4" y="0"/>
                    <a:pt x="0" y="1"/>
                  </a:cubicBezTo>
                  <a:cubicBezTo>
                    <a:pt x="1" y="3"/>
                    <a:pt x="7" y="5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0" name="Freeform 3466"/>
            <p:cNvSpPr>
              <a:spLocks/>
            </p:cNvSpPr>
            <p:nvPr/>
          </p:nvSpPr>
          <p:spPr bwMode="auto">
            <a:xfrm>
              <a:off x="2387600" y="2006600"/>
              <a:ext cx="49213" cy="25400"/>
            </a:xfrm>
            <a:custGeom>
              <a:avLst/>
              <a:gdLst>
                <a:gd name="T0" fmla="*/ 13 w 13"/>
                <a:gd name="T1" fmla="*/ 4 h 7"/>
                <a:gd name="T2" fmla="*/ 5 w 13"/>
                <a:gd name="T3" fmla="*/ 0 h 7"/>
                <a:gd name="T4" fmla="*/ 2 w 13"/>
                <a:gd name="T5" fmla="*/ 7 h 7"/>
                <a:gd name="T6" fmla="*/ 13 w 13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3" y="4"/>
                  </a:moveTo>
                  <a:cubicBezTo>
                    <a:pt x="9" y="4"/>
                    <a:pt x="7" y="2"/>
                    <a:pt x="5" y="0"/>
                  </a:cubicBezTo>
                  <a:cubicBezTo>
                    <a:pt x="2" y="3"/>
                    <a:pt x="0" y="3"/>
                    <a:pt x="2" y="7"/>
                  </a:cubicBezTo>
                  <a:cubicBezTo>
                    <a:pt x="3" y="2"/>
                    <a:pt x="9" y="6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1" name="Freeform 3467"/>
            <p:cNvSpPr>
              <a:spLocks/>
            </p:cNvSpPr>
            <p:nvPr/>
          </p:nvSpPr>
          <p:spPr bwMode="auto">
            <a:xfrm>
              <a:off x="2368550" y="2149475"/>
              <a:ext cx="30163" cy="17463"/>
            </a:xfrm>
            <a:custGeom>
              <a:avLst/>
              <a:gdLst>
                <a:gd name="T0" fmla="*/ 7 w 8"/>
                <a:gd name="T1" fmla="*/ 3 h 5"/>
                <a:gd name="T2" fmla="*/ 0 w 8"/>
                <a:gd name="T3" fmla="*/ 2 h 5"/>
                <a:gd name="T4" fmla="*/ 4 w 8"/>
                <a:gd name="T5" fmla="*/ 5 h 5"/>
                <a:gd name="T6" fmla="*/ 7 w 8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7" y="3"/>
                  </a:moveTo>
                  <a:cubicBezTo>
                    <a:pt x="8" y="0"/>
                    <a:pt x="2" y="1"/>
                    <a:pt x="0" y="2"/>
                  </a:cubicBezTo>
                  <a:cubicBezTo>
                    <a:pt x="1" y="4"/>
                    <a:pt x="2" y="4"/>
                    <a:pt x="4" y="5"/>
                  </a:cubicBezTo>
                  <a:cubicBezTo>
                    <a:pt x="5" y="4"/>
                    <a:pt x="5" y="2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2" name="Freeform 3468"/>
            <p:cNvSpPr>
              <a:spLocks/>
            </p:cNvSpPr>
            <p:nvPr/>
          </p:nvSpPr>
          <p:spPr bwMode="auto">
            <a:xfrm>
              <a:off x="2184400" y="2032000"/>
              <a:ext cx="71438" cy="41275"/>
            </a:xfrm>
            <a:custGeom>
              <a:avLst/>
              <a:gdLst>
                <a:gd name="T0" fmla="*/ 18 w 19"/>
                <a:gd name="T1" fmla="*/ 4 h 11"/>
                <a:gd name="T2" fmla="*/ 18 w 19"/>
                <a:gd name="T3" fmla="*/ 2 h 11"/>
                <a:gd name="T4" fmla="*/ 17 w 19"/>
                <a:gd name="T5" fmla="*/ 1 h 11"/>
                <a:gd name="T6" fmla="*/ 0 w 19"/>
                <a:gd name="T7" fmla="*/ 3 h 11"/>
                <a:gd name="T8" fmla="*/ 0 w 19"/>
                <a:gd name="T9" fmla="*/ 5 h 11"/>
                <a:gd name="T10" fmla="*/ 13 w 19"/>
                <a:gd name="T11" fmla="*/ 3 h 11"/>
                <a:gd name="T12" fmla="*/ 10 w 19"/>
                <a:gd name="T13" fmla="*/ 8 h 11"/>
                <a:gd name="T14" fmla="*/ 17 w 19"/>
                <a:gd name="T15" fmla="*/ 7 h 11"/>
                <a:gd name="T16" fmla="*/ 18 w 19"/>
                <a:gd name="T1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8" y="4"/>
                  </a:moveTo>
                  <a:cubicBezTo>
                    <a:pt x="19" y="3"/>
                    <a:pt x="19" y="3"/>
                    <a:pt x="18" y="2"/>
                  </a:cubicBezTo>
                  <a:cubicBezTo>
                    <a:pt x="18" y="2"/>
                    <a:pt x="17" y="1"/>
                    <a:pt x="17" y="1"/>
                  </a:cubicBezTo>
                  <a:cubicBezTo>
                    <a:pt x="14" y="4"/>
                    <a:pt x="5" y="0"/>
                    <a:pt x="0" y="3"/>
                  </a:cubicBezTo>
                  <a:cubicBezTo>
                    <a:pt x="1" y="4"/>
                    <a:pt x="1" y="5"/>
                    <a:pt x="0" y="5"/>
                  </a:cubicBezTo>
                  <a:cubicBezTo>
                    <a:pt x="4" y="4"/>
                    <a:pt x="9" y="5"/>
                    <a:pt x="13" y="3"/>
                  </a:cubicBezTo>
                  <a:cubicBezTo>
                    <a:pt x="17" y="7"/>
                    <a:pt x="11" y="5"/>
                    <a:pt x="10" y="8"/>
                  </a:cubicBezTo>
                  <a:cubicBezTo>
                    <a:pt x="12" y="11"/>
                    <a:pt x="15" y="4"/>
                    <a:pt x="17" y="7"/>
                  </a:cubicBezTo>
                  <a:cubicBezTo>
                    <a:pt x="18" y="6"/>
                    <a:pt x="14" y="2"/>
                    <a:pt x="1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3" name="Freeform 3469"/>
            <p:cNvSpPr>
              <a:spLocks/>
            </p:cNvSpPr>
            <p:nvPr/>
          </p:nvSpPr>
          <p:spPr bwMode="auto">
            <a:xfrm>
              <a:off x="2266950" y="2152650"/>
              <a:ext cx="68263" cy="11113"/>
            </a:xfrm>
            <a:custGeom>
              <a:avLst/>
              <a:gdLst>
                <a:gd name="T0" fmla="*/ 18 w 18"/>
                <a:gd name="T1" fmla="*/ 1 h 3"/>
                <a:gd name="T2" fmla="*/ 0 w 18"/>
                <a:gd name="T3" fmla="*/ 2 h 3"/>
                <a:gd name="T4" fmla="*/ 18 w 1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18" y="1"/>
                  </a:moveTo>
                  <a:cubicBezTo>
                    <a:pt x="12" y="0"/>
                    <a:pt x="6" y="0"/>
                    <a:pt x="0" y="2"/>
                  </a:cubicBezTo>
                  <a:cubicBezTo>
                    <a:pt x="6" y="3"/>
                    <a:pt x="12" y="2"/>
                    <a:pt x="1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4" name="Freeform 3470"/>
            <p:cNvSpPr>
              <a:spLocks/>
            </p:cNvSpPr>
            <p:nvPr/>
          </p:nvSpPr>
          <p:spPr bwMode="auto">
            <a:xfrm>
              <a:off x="2125662" y="2025650"/>
              <a:ext cx="41275" cy="25400"/>
            </a:xfrm>
            <a:custGeom>
              <a:avLst/>
              <a:gdLst>
                <a:gd name="T0" fmla="*/ 11 w 11"/>
                <a:gd name="T1" fmla="*/ 5 h 7"/>
                <a:gd name="T2" fmla="*/ 5 w 11"/>
                <a:gd name="T3" fmla="*/ 0 h 7"/>
                <a:gd name="T4" fmla="*/ 0 w 11"/>
                <a:gd name="T5" fmla="*/ 5 h 7"/>
                <a:gd name="T6" fmla="*/ 11 w 11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1" y="5"/>
                  </a:moveTo>
                  <a:cubicBezTo>
                    <a:pt x="8" y="5"/>
                    <a:pt x="9" y="1"/>
                    <a:pt x="5" y="0"/>
                  </a:cubicBezTo>
                  <a:cubicBezTo>
                    <a:pt x="6" y="3"/>
                    <a:pt x="5" y="5"/>
                    <a:pt x="0" y="5"/>
                  </a:cubicBezTo>
                  <a:cubicBezTo>
                    <a:pt x="4" y="7"/>
                    <a:pt x="7" y="6"/>
                    <a:pt x="1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5" name="Freeform 3471"/>
            <p:cNvSpPr>
              <a:spLocks/>
            </p:cNvSpPr>
            <p:nvPr/>
          </p:nvSpPr>
          <p:spPr bwMode="auto">
            <a:xfrm>
              <a:off x="2095500" y="2051050"/>
              <a:ext cx="44450" cy="19050"/>
            </a:xfrm>
            <a:custGeom>
              <a:avLst/>
              <a:gdLst>
                <a:gd name="T0" fmla="*/ 12 w 12"/>
                <a:gd name="T1" fmla="*/ 2 h 5"/>
                <a:gd name="T2" fmla="*/ 0 w 12"/>
                <a:gd name="T3" fmla="*/ 3 h 5"/>
                <a:gd name="T4" fmla="*/ 12 w 12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2"/>
                  </a:moveTo>
                  <a:cubicBezTo>
                    <a:pt x="8" y="0"/>
                    <a:pt x="4" y="2"/>
                    <a:pt x="0" y="3"/>
                  </a:cubicBezTo>
                  <a:cubicBezTo>
                    <a:pt x="6" y="5"/>
                    <a:pt x="7" y="3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6" name="Freeform 3472"/>
            <p:cNvSpPr>
              <a:spLocks/>
            </p:cNvSpPr>
            <p:nvPr/>
          </p:nvSpPr>
          <p:spPr bwMode="auto">
            <a:xfrm>
              <a:off x="1990725" y="2025650"/>
              <a:ext cx="74613" cy="33338"/>
            </a:xfrm>
            <a:custGeom>
              <a:avLst/>
              <a:gdLst>
                <a:gd name="T0" fmla="*/ 1 w 20"/>
                <a:gd name="T1" fmla="*/ 5 h 9"/>
                <a:gd name="T2" fmla="*/ 1 w 20"/>
                <a:gd name="T3" fmla="*/ 8 h 9"/>
                <a:gd name="T4" fmla="*/ 19 w 20"/>
                <a:gd name="T5" fmla="*/ 8 h 9"/>
                <a:gd name="T6" fmla="*/ 1 w 20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1" y="5"/>
                  </a:moveTo>
                  <a:cubicBezTo>
                    <a:pt x="0" y="6"/>
                    <a:pt x="3" y="8"/>
                    <a:pt x="1" y="8"/>
                  </a:cubicBezTo>
                  <a:cubicBezTo>
                    <a:pt x="7" y="9"/>
                    <a:pt x="14" y="3"/>
                    <a:pt x="19" y="8"/>
                  </a:cubicBezTo>
                  <a:cubicBezTo>
                    <a:pt x="20" y="0"/>
                    <a:pt x="6" y="8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7" name="Freeform 3473"/>
            <p:cNvSpPr>
              <a:spLocks/>
            </p:cNvSpPr>
            <p:nvPr/>
          </p:nvSpPr>
          <p:spPr bwMode="auto">
            <a:xfrm>
              <a:off x="1997075" y="2055812"/>
              <a:ext cx="68263" cy="28575"/>
            </a:xfrm>
            <a:custGeom>
              <a:avLst/>
              <a:gdLst>
                <a:gd name="T0" fmla="*/ 18 w 18"/>
                <a:gd name="T1" fmla="*/ 3 h 8"/>
                <a:gd name="T2" fmla="*/ 0 w 18"/>
                <a:gd name="T3" fmla="*/ 5 h 8"/>
                <a:gd name="T4" fmla="*/ 18 w 18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">
                  <a:moveTo>
                    <a:pt x="18" y="3"/>
                  </a:moveTo>
                  <a:cubicBezTo>
                    <a:pt x="13" y="0"/>
                    <a:pt x="6" y="4"/>
                    <a:pt x="0" y="5"/>
                  </a:cubicBezTo>
                  <a:cubicBezTo>
                    <a:pt x="5" y="8"/>
                    <a:pt x="12" y="4"/>
                    <a:pt x="1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8" name="Freeform 3474"/>
            <p:cNvSpPr>
              <a:spLocks/>
            </p:cNvSpPr>
            <p:nvPr/>
          </p:nvSpPr>
          <p:spPr bwMode="auto">
            <a:xfrm>
              <a:off x="1974850" y="2084387"/>
              <a:ext cx="38100" cy="23813"/>
            </a:xfrm>
            <a:custGeom>
              <a:avLst/>
              <a:gdLst>
                <a:gd name="T0" fmla="*/ 9 w 10"/>
                <a:gd name="T1" fmla="*/ 4 h 6"/>
                <a:gd name="T2" fmla="*/ 0 w 10"/>
                <a:gd name="T3" fmla="*/ 4 h 6"/>
                <a:gd name="T4" fmla="*/ 9 w 10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9" y="4"/>
                  </a:moveTo>
                  <a:cubicBezTo>
                    <a:pt x="10" y="0"/>
                    <a:pt x="3" y="3"/>
                    <a:pt x="0" y="4"/>
                  </a:cubicBezTo>
                  <a:cubicBezTo>
                    <a:pt x="3" y="6"/>
                    <a:pt x="6" y="2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9" name="Freeform 3475"/>
            <p:cNvSpPr>
              <a:spLocks/>
            </p:cNvSpPr>
            <p:nvPr/>
          </p:nvSpPr>
          <p:spPr bwMode="auto">
            <a:xfrm>
              <a:off x="1941512" y="2066925"/>
              <a:ext cx="55563" cy="25400"/>
            </a:xfrm>
            <a:custGeom>
              <a:avLst/>
              <a:gdLst>
                <a:gd name="T0" fmla="*/ 15 w 15"/>
                <a:gd name="T1" fmla="*/ 4 h 7"/>
                <a:gd name="T2" fmla="*/ 0 w 15"/>
                <a:gd name="T3" fmla="*/ 5 h 7"/>
                <a:gd name="T4" fmla="*/ 15 w 15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4"/>
                  </a:moveTo>
                  <a:cubicBezTo>
                    <a:pt x="10" y="3"/>
                    <a:pt x="6" y="0"/>
                    <a:pt x="0" y="5"/>
                  </a:cubicBezTo>
                  <a:cubicBezTo>
                    <a:pt x="6" y="2"/>
                    <a:pt x="10" y="7"/>
                    <a:pt x="1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0" name="Freeform 3476"/>
            <p:cNvSpPr>
              <a:spLocks/>
            </p:cNvSpPr>
            <p:nvPr/>
          </p:nvSpPr>
          <p:spPr bwMode="auto">
            <a:xfrm>
              <a:off x="1806575" y="2036762"/>
              <a:ext cx="149225" cy="77788"/>
            </a:xfrm>
            <a:custGeom>
              <a:avLst/>
              <a:gdLst>
                <a:gd name="T0" fmla="*/ 27 w 40"/>
                <a:gd name="T1" fmla="*/ 5 h 21"/>
                <a:gd name="T2" fmla="*/ 22 w 40"/>
                <a:gd name="T3" fmla="*/ 9 h 21"/>
                <a:gd name="T4" fmla="*/ 27 w 40"/>
                <a:gd name="T5" fmla="*/ 5 h 21"/>
                <a:gd name="T6" fmla="*/ 20 w 40"/>
                <a:gd name="T7" fmla="*/ 2 h 21"/>
                <a:gd name="T8" fmla="*/ 0 w 40"/>
                <a:gd name="T9" fmla="*/ 16 h 21"/>
                <a:gd name="T10" fmla="*/ 13 w 40"/>
                <a:gd name="T11" fmla="*/ 10 h 21"/>
                <a:gd name="T12" fmla="*/ 16 w 40"/>
                <a:gd name="T13" fmla="*/ 16 h 21"/>
                <a:gd name="T14" fmla="*/ 40 w 40"/>
                <a:gd name="T15" fmla="*/ 2 h 21"/>
                <a:gd name="T16" fmla="*/ 27 w 40"/>
                <a:gd name="T1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1">
                  <a:moveTo>
                    <a:pt x="27" y="5"/>
                  </a:moveTo>
                  <a:cubicBezTo>
                    <a:pt x="32" y="8"/>
                    <a:pt x="25" y="11"/>
                    <a:pt x="22" y="9"/>
                  </a:cubicBezTo>
                  <a:cubicBezTo>
                    <a:pt x="20" y="6"/>
                    <a:pt x="24" y="6"/>
                    <a:pt x="27" y="5"/>
                  </a:cubicBezTo>
                  <a:cubicBezTo>
                    <a:pt x="25" y="1"/>
                    <a:pt x="22" y="6"/>
                    <a:pt x="20" y="2"/>
                  </a:cubicBezTo>
                  <a:cubicBezTo>
                    <a:pt x="18" y="8"/>
                    <a:pt x="5" y="14"/>
                    <a:pt x="0" y="16"/>
                  </a:cubicBezTo>
                  <a:cubicBezTo>
                    <a:pt x="0" y="21"/>
                    <a:pt x="12" y="13"/>
                    <a:pt x="13" y="10"/>
                  </a:cubicBezTo>
                  <a:cubicBezTo>
                    <a:pt x="13" y="14"/>
                    <a:pt x="19" y="12"/>
                    <a:pt x="16" y="16"/>
                  </a:cubicBezTo>
                  <a:cubicBezTo>
                    <a:pt x="24" y="12"/>
                    <a:pt x="30" y="8"/>
                    <a:pt x="40" y="2"/>
                  </a:cubicBezTo>
                  <a:cubicBezTo>
                    <a:pt x="36" y="0"/>
                    <a:pt x="31" y="2"/>
                    <a:pt x="2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1" name="Freeform 3477"/>
            <p:cNvSpPr>
              <a:spLocks/>
            </p:cNvSpPr>
            <p:nvPr/>
          </p:nvSpPr>
          <p:spPr bwMode="auto">
            <a:xfrm>
              <a:off x="1776412" y="2058987"/>
              <a:ext cx="44450" cy="25400"/>
            </a:xfrm>
            <a:custGeom>
              <a:avLst/>
              <a:gdLst>
                <a:gd name="T0" fmla="*/ 11 w 12"/>
                <a:gd name="T1" fmla="*/ 3 h 7"/>
                <a:gd name="T2" fmla="*/ 8 w 12"/>
                <a:gd name="T3" fmla="*/ 0 h 7"/>
                <a:gd name="T4" fmla="*/ 1 w 12"/>
                <a:gd name="T5" fmla="*/ 2 h 7"/>
                <a:gd name="T6" fmla="*/ 0 w 12"/>
                <a:gd name="T7" fmla="*/ 5 h 7"/>
                <a:gd name="T8" fmla="*/ 5 w 12"/>
                <a:gd name="T9" fmla="*/ 7 h 7"/>
                <a:gd name="T10" fmla="*/ 11 w 12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">
                  <a:moveTo>
                    <a:pt x="11" y="3"/>
                  </a:moveTo>
                  <a:cubicBezTo>
                    <a:pt x="12" y="2"/>
                    <a:pt x="9" y="1"/>
                    <a:pt x="8" y="0"/>
                  </a:cubicBezTo>
                  <a:cubicBezTo>
                    <a:pt x="6" y="0"/>
                    <a:pt x="3" y="2"/>
                    <a:pt x="1" y="2"/>
                  </a:cubicBezTo>
                  <a:cubicBezTo>
                    <a:pt x="1" y="3"/>
                    <a:pt x="2" y="4"/>
                    <a:pt x="0" y="5"/>
                  </a:cubicBezTo>
                  <a:cubicBezTo>
                    <a:pt x="2" y="6"/>
                    <a:pt x="3" y="6"/>
                    <a:pt x="5" y="7"/>
                  </a:cubicBezTo>
                  <a:cubicBezTo>
                    <a:pt x="7" y="5"/>
                    <a:pt x="6" y="1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2" name="Freeform 3478"/>
            <p:cNvSpPr>
              <a:spLocks/>
            </p:cNvSpPr>
            <p:nvPr/>
          </p:nvSpPr>
          <p:spPr bwMode="auto">
            <a:xfrm>
              <a:off x="1746250" y="2047875"/>
              <a:ext cx="33338" cy="14288"/>
            </a:xfrm>
            <a:custGeom>
              <a:avLst/>
              <a:gdLst>
                <a:gd name="T0" fmla="*/ 9 w 9"/>
                <a:gd name="T1" fmla="*/ 0 h 4"/>
                <a:gd name="T2" fmla="*/ 4 w 9"/>
                <a:gd name="T3" fmla="*/ 4 h 4"/>
                <a:gd name="T4" fmla="*/ 9 w 9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6" y="0"/>
                    <a:pt x="0" y="1"/>
                    <a:pt x="4" y="4"/>
                  </a:cubicBezTo>
                  <a:cubicBezTo>
                    <a:pt x="8" y="3"/>
                    <a:pt x="7" y="1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3" name="Freeform 3479"/>
            <p:cNvSpPr>
              <a:spLocks/>
            </p:cNvSpPr>
            <p:nvPr/>
          </p:nvSpPr>
          <p:spPr bwMode="auto">
            <a:xfrm>
              <a:off x="1724025" y="2062162"/>
              <a:ext cx="41275" cy="22225"/>
            </a:xfrm>
            <a:custGeom>
              <a:avLst/>
              <a:gdLst>
                <a:gd name="T0" fmla="*/ 9 w 11"/>
                <a:gd name="T1" fmla="*/ 3 h 6"/>
                <a:gd name="T2" fmla="*/ 4 w 11"/>
                <a:gd name="T3" fmla="*/ 0 h 6"/>
                <a:gd name="T4" fmla="*/ 0 w 11"/>
                <a:gd name="T5" fmla="*/ 4 h 6"/>
                <a:gd name="T6" fmla="*/ 9 w 11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3"/>
                  </a:moveTo>
                  <a:cubicBezTo>
                    <a:pt x="11" y="0"/>
                    <a:pt x="5" y="3"/>
                    <a:pt x="4" y="0"/>
                  </a:cubicBezTo>
                  <a:cubicBezTo>
                    <a:pt x="3" y="3"/>
                    <a:pt x="4" y="3"/>
                    <a:pt x="0" y="4"/>
                  </a:cubicBezTo>
                  <a:cubicBezTo>
                    <a:pt x="3" y="6"/>
                    <a:pt x="6" y="3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4" name="Freeform 3480"/>
            <p:cNvSpPr>
              <a:spLocks/>
            </p:cNvSpPr>
            <p:nvPr/>
          </p:nvSpPr>
          <p:spPr bwMode="auto">
            <a:xfrm>
              <a:off x="11361738" y="1671637"/>
              <a:ext cx="187325" cy="57150"/>
            </a:xfrm>
            <a:custGeom>
              <a:avLst/>
              <a:gdLst>
                <a:gd name="T0" fmla="*/ 41 w 50"/>
                <a:gd name="T1" fmla="*/ 9 h 15"/>
                <a:gd name="T2" fmla="*/ 41 w 50"/>
                <a:gd name="T3" fmla="*/ 14 h 15"/>
                <a:gd name="T4" fmla="*/ 46 w 50"/>
                <a:gd name="T5" fmla="*/ 12 h 15"/>
                <a:gd name="T6" fmla="*/ 42 w 50"/>
                <a:gd name="T7" fmla="*/ 9 h 15"/>
                <a:gd name="T8" fmla="*/ 19 w 50"/>
                <a:gd name="T9" fmla="*/ 5 h 15"/>
                <a:gd name="T10" fmla="*/ 12 w 50"/>
                <a:gd name="T11" fmla="*/ 4 h 15"/>
                <a:gd name="T12" fmla="*/ 12 w 50"/>
                <a:gd name="T13" fmla="*/ 7 h 15"/>
                <a:gd name="T14" fmla="*/ 8 w 50"/>
                <a:gd name="T15" fmla="*/ 3 h 15"/>
                <a:gd name="T16" fmla="*/ 0 w 50"/>
                <a:gd name="T17" fmla="*/ 11 h 15"/>
                <a:gd name="T18" fmla="*/ 10 w 50"/>
                <a:gd name="T19" fmla="*/ 8 h 15"/>
                <a:gd name="T20" fmla="*/ 18 w 50"/>
                <a:gd name="T21" fmla="*/ 9 h 15"/>
                <a:gd name="T22" fmla="*/ 36 w 50"/>
                <a:gd name="T23" fmla="*/ 15 h 15"/>
                <a:gd name="T24" fmla="*/ 30 w 50"/>
                <a:gd name="T25" fmla="*/ 10 h 15"/>
                <a:gd name="T26" fmla="*/ 41 w 50"/>
                <a:gd name="T2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15">
                  <a:moveTo>
                    <a:pt x="41" y="9"/>
                  </a:moveTo>
                  <a:cubicBezTo>
                    <a:pt x="42" y="11"/>
                    <a:pt x="38" y="12"/>
                    <a:pt x="41" y="14"/>
                  </a:cubicBezTo>
                  <a:cubicBezTo>
                    <a:pt x="43" y="13"/>
                    <a:pt x="44" y="14"/>
                    <a:pt x="46" y="12"/>
                  </a:cubicBezTo>
                  <a:cubicBezTo>
                    <a:pt x="39" y="11"/>
                    <a:pt x="50" y="0"/>
                    <a:pt x="42" y="9"/>
                  </a:cubicBezTo>
                  <a:cubicBezTo>
                    <a:pt x="34" y="8"/>
                    <a:pt x="26" y="9"/>
                    <a:pt x="19" y="5"/>
                  </a:cubicBezTo>
                  <a:cubicBezTo>
                    <a:pt x="15" y="8"/>
                    <a:pt x="14" y="7"/>
                    <a:pt x="12" y="4"/>
                  </a:cubicBezTo>
                  <a:cubicBezTo>
                    <a:pt x="12" y="5"/>
                    <a:pt x="13" y="6"/>
                    <a:pt x="12" y="7"/>
                  </a:cubicBezTo>
                  <a:cubicBezTo>
                    <a:pt x="9" y="8"/>
                    <a:pt x="11" y="4"/>
                    <a:pt x="8" y="3"/>
                  </a:cubicBezTo>
                  <a:cubicBezTo>
                    <a:pt x="7" y="6"/>
                    <a:pt x="5" y="6"/>
                    <a:pt x="0" y="11"/>
                  </a:cubicBezTo>
                  <a:cubicBezTo>
                    <a:pt x="4" y="12"/>
                    <a:pt x="7" y="9"/>
                    <a:pt x="10" y="8"/>
                  </a:cubicBezTo>
                  <a:cubicBezTo>
                    <a:pt x="13" y="12"/>
                    <a:pt x="16" y="9"/>
                    <a:pt x="18" y="9"/>
                  </a:cubicBezTo>
                  <a:cubicBezTo>
                    <a:pt x="24" y="15"/>
                    <a:pt x="33" y="12"/>
                    <a:pt x="36" y="15"/>
                  </a:cubicBezTo>
                  <a:cubicBezTo>
                    <a:pt x="40" y="12"/>
                    <a:pt x="32" y="10"/>
                    <a:pt x="30" y="10"/>
                  </a:cubicBezTo>
                  <a:cubicBezTo>
                    <a:pt x="34" y="7"/>
                    <a:pt x="37" y="13"/>
                    <a:pt x="4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5" name="Freeform 3481"/>
            <p:cNvSpPr>
              <a:spLocks/>
            </p:cNvSpPr>
            <p:nvPr/>
          </p:nvSpPr>
          <p:spPr bwMode="auto">
            <a:xfrm>
              <a:off x="11174413" y="1593850"/>
              <a:ext cx="55563" cy="22225"/>
            </a:xfrm>
            <a:custGeom>
              <a:avLst/>
              <a:gdLst>
                <a:gd name="T0" fmla="*/ 15 w 15"/>
                <a:gd name="T1" fmla="*/ 2 h 6"/>
                <a:gd name="T2" fmla="*/ 0 w 15"/>
                <a:gd name="T3" fmla="*/ 1 h 6"/>
                <a:gd name="T4" fmla="*/ 4 w 15"/>
                <a:gd name="T5" fmla="*/ 6 h 6"/>
                <a:gd name="T6" fmla="*/ 15 w 15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15" y="2"/>
                  </a:moveTo>
                  <a:cubicBezTo>
                    <a:pt x="10" y="0"/>
                    <a:pt x="5" y="1"/>
                    <a:pt x="0" y="1"/>
                  </a:cubicBezTo>
                  <a:cubicBezTo>
                    <a:pt x="4" y="3"/>
                    <a:pt x="1" y="4"/>
                    <a:pt x="4" y="6"/>
                  </a:cubicBezTo>
                  <a:cubicBezTo>
                    <a:pt x="6" y="0"/>
                    <a:pt x="10" y="4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6" name="Freeform 3482"/>
            <p:cNvSpPr>
              <a:spLocks noEditPoints="1"/>
            </p:cNvSpPr>
            <p:nvPr/>
          </p:nvSpPr>
          <p:spPr bwMode="auto">
            <a:xfrm>
              <a:off x="590550" y="1085850"/>
              <a:ext cx="10572751" cy="1258888"/>
            </a:xfrm>
            <a:custGeom>
              <a:avLst/>
              <a:gdLst>
                <a:gd name="T0" fmla="*/ 2653 w 2817"/>
                <a:gd name="T1" fmla="*/ 117 h 335"/>
                <a:gd name="T2" fmla="*/ 1437 w 2817"/>
                <a:gd name="T3" fmla="*/ 40 h 335"/>
                <a:gd name="T4" fmla="*/ 2121 w 2817"/>
                <a:gd name="T5" fmla="*/ 53 h 335"/>
                <a:gd name="T6" fmla="*/ 2496 w 2817"/>
                <a:gd name="T7" fmla="*/ 64 h 335"/>
                <a:gd name="T8" fmla="*/ 2633 w 2817"/>
                <a:gd name="T9" fmla="*/ 63 h 335"/>
                <a:gd name="T10" fmla="*/ 2289 w 2817"/>
                <a:gd name="T11" fmla="*/ 27 h 335"/>
                <a:gd name="T12" fmla="*/ 800 w 2817"/>
                <a:gd name="T13" fmla="*/ 16 h 335"/>
                <a:gd name="T14" fmla="*/ 331 w 2817"/>
                <a:gd name="T15" fmla="*/ 41 h 335"/>
                <a:gd name="T16" fmla="*/ 149 w 2817"/>
                <a:gd name="T17" fmla="*/ 122 h 335"/>
                <a:gd name="T18" fmla="*/ 60 w 2817"/>
                <a:gd name="T19" fmla="*/ 189 h 335"/>
                <a:gd name="T20" fmla="*/ 5 w 2817"/>
                <a:gd name="T21" fmla="*/ 213 h 335"/>
                <a:gd name="T22" fmla="*/ 63 w 2817"/>
                <a:gd name="T23" fmla="*/ 243 h 335"/>
                <a:gd name="T24" fmla="*/ 174 w 2817"/>
                <a:gd name="T25" fmla="*/ 251 h 335"/>
                <a:gd name="T26" fmla="*/ 399 w 2817"/>
                <a:gd name="T27" fmla="*/ 242 h 335"/>
                <a:gd name="T28" fmla="*/ 663 w 2817"/>
                <a:gd name="T29" fmla="*/ 246 h 335"/>
                <a:gd name="T30" fmla="*/ 880 w 2817"/>
                <a:gd name="T31" fmla="*/ 256 h 335"/>
                <a:gd name="T32" fmla="*/ 1109 w 2817"/>
                <a:gd name="T33" fmla="*/ 268 h 335"/>
                <a:gd name="T34" fmla="*/ 1372 w 2817"/>
                <a:gd name="T35" fmla="*/ 270 h 335"/>
                <a:gd name="T36" fmla="*/ 1547 w 2817"/>
                <a:gd name="T37" fmla="*/ 283 h 335"/>
                <a:gd name="T38" fmla="*/ 1667 w 2817"/>
                <a:gd name="T39" fmla="*/ 284 h 335"/>
                <a:gd name="T40" fmla="*/ 1782 w 2817"/>
                <a:gd name="T41" fmla="*/ 287 h 335"/>
                <a:gd name="T42" fmla="*/ 1983 w 2817"/>
                <a:gd name="T43" fmla="*/ 299 h 335"/>
                <a:gd name="T44" fmla="*/ 2253 w 2817"/>
                <a:gd name="T45" fmla="*/ 303 h 335"/>
                <a:gd name="T46" fmla="*/ 2449 w 2817"/>
                <a:gd name="T47" fmla="*/ 313 h 335"/>
                <a:gd name="T48" fmla="*/ 2410 w 2817"/>
                <a:gd name="T49" fmla="*/ 299 h 335"/>
                <a:gd name="T50" fmla="*/ 2210 w 2817"/>
                <a:gd name="T51" fmla="*/ 271 h 335"/>
                <a:gd name="T52" fmla="*/ 2181 w 2817"/>
                <a:gd name="T53" fmla="*/ 247 h 335"/>
                <a:gd name="T54" fmla="*/ 2420 w 2817"/>
                <a:gd name="T55" fmla="*/ 281 h 335"/>
                <a:gd name="T56" fmla="*/ 2637 w 2817"/>
                <a:gd name="T57" fmla="*/ 287 h 335"/>
                <a:gd name="T58" fmla="*/ 2673 w 2817"/>
                <a:gd name="T59" fmla="*/ 271 h 335"/>
                <a:gd name="T60" fmla="*/ 2675 w 2817"/>
                <a:gd name="T61" fmla="*/ 257 h 335"/>
                <a:gd name="T62" fmla="*/ 2457 w 2817"/>
                <a:gd name="T63" fmla="*/ 213 h 335"/>
                <a:gd name="T64" fmla="*/ 2211 w 2817"/>
                <a:gd name="T65" fmla="*/ 196 h 335"/>
                <a:gd name="T66" fmla="*/ 2049 w 2817"/>
                <a:gd name="T67" fmla="*/ 164 h 335"/>
                <a:gd name="T68" fmla="*/ 2295 w 2817"/>
                <a:gd name="T69" fmla="*/ 173 h 335"/>
                <a:gd name="T70" fmla="*/ 2526 w 2817"/>
                <a:gd name="T71" fmla="*/ 186 h 335"/>
                <a:gd name="T72" fmla="*/ 2640 w 2817"/>
                <a:gd name="T73" fmla="*/ 173 h 335"/>
                <a:gd name="T74" fmla="*/ 2702 w 2817"/>
                <a:gd name="T75" fmla="*/ 151 h 335"/>
                <a:gd name="T76" fmla="*/ 152 w 2817"/>
                <a:gd name="T77" fmla="*/ 234 h 335"/>
                <a:gd name="T78" fmla="*/ 2656 w 2817"/>
                <a:gd name="T79" fmla="*/ 123 h 335"/>
                <a:gd name="T80" fmla="*/ 2505 w 2817"/>
                <a:gd name="T81" fmla="*/ 173 h 335"/>
                <a:gd name="T82" fmla="*/ 2597 w 2817"/>
                <a:gd name="T83" fmla="*/ 244 h 335"/>
                <a:gd name="T84" fmla="*/ 2526 w 2817"/>
                <a:gd name="T85" fmla="*/ 223 h 335"/>
                <a:gd name="T86" fmla="*/ 2432 w 2817"/>
                <a:gd name="T87" fmla="*/ 163 h 335"/>
                <a:gd name="T88" fmla="*/ 2270 w 2817"/>
                <a:gd name="T89" fmla="*/ 52 h 335"/>
                <a:gd name="T90" fmla="*/ 2367 w 2817"/>
                <a:gd name="T91" fmla="*/ 161 h 335"/>
                <a:gd name="T92" fmla="*/ 2334 w 2817"/>
                <a:gd name="T93" fmla="*/ 206 h 335"/>
                <a:gd name="T94" fmla="*/ 2375 w 2817"/>
                <a:gd name="T95" fmla="*/ 315 h 335"/>
                <a:gd name="T96" fmla="*/ 2194 w 2817"/>
                <a:gd name="T97" fmla="*/ 193 h 335"/>
                <a:gd name="T98" fmla="*/ 2280 w 2817"/>
                <a:gd name="T99" fmla="*/ 288 h 335"/>
                <a:gd name="T100" fmla="*/ 2124 w 2817"/>
                <a:gd name="T101" fmla="*/ 247 h 335"/>
                <a:gd name="T102" fmla="*/ 2085 w 2817"/>
                <a:gd name="T103" fmla="*/ 252 h 335"/>
                <a:gd name="T104" fmla="*/ 2106 w 2817"/>
                <a:gd name="T105" fmla="*/ 282 h 335"/>
                <a:gd name="T106" fmla="*/ 2000 w 2817"/>
                <a:gd name="T107" fmla="*/ 243 h 335"/>
                <a:gd name="T108" fmla="*/ 1919 w 2817"/>
                <a:gd name="T109" fmla="*/ 239 h 335"/>
                <a:gd name="T110" fmla="*/ 1951 w 2817"/>
                <a:gd name="T111" fmla="*/ 287 h 335"/>
                <a:gd name="T112" fmla="*/ 1765 w 2817"/>
                <a:gd name="T113" fmla="*/ 210 h 335"/>
                <a:gd name="T114" fmla="*/ 1661 w 2817"/>
                <a:gd name="T115" fmla="*/ 270 h 335"/>
                <a:gd name="T116" fmla="*/ 1550 w 2817"/>
                <a:gd name="T117" fmla="*/ 269 h 335"/>
                <a:gd name="T118" fmla="*/ 1215 w 2817"/>
                <a:gd name="T119" fmla="*/ 41 h 335"/>
                <a:gd name="T120" fmla="*/ 964 w 2817"/>
                <a:gd name="T121" fmla="*/ 250 h 335"/>
                <a:gd name="T122" fmla="*/ 261 w 2817"/>
                <a:gd name="T123" fmla="*/ 105 h 335"/>
                <a:gd name="T124" fmla="*/ 162 w 2817"/>
                <a:gd name="T125" fmla="*/ 23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17" h="335">
                  <a:moveTo>
                    <a:pt x="2812" y="135"/>
                  </a:moveTo>
                  <a:cubicBezTo>
                    <a:pt x="2810" y="135"/>
                    <a:pt x="2809" y="137"/>
                    <a:pt x="2811" y="139"/>
                  </a:cubicBezTo>
                  <a:cubicBezTo>
                    <a:pt x="2810" y="139"/>
                    <a:pt x="2809" y="138"/>
                    <a:pt x="2808" y="137"/>
                  </a:cubicBezTo>
                  <a:cubicBezTo>
                    <a:pt x="2804" y="139"/>
                    <a:pt x="2805" y="140"/>
                    <a:pt x="2803" y="142"/>
                  </a:cubicBezTo>
                  <a:cubicBezTo>
                    <a:pt x="2798" y="141"/>
                    <a:pt x="2792" y="140"/>
                    <a:pt x="2787" y="142"/>
                  </a:cubicBezTo>
                  <a:cubicBezTo>
                    <a:pt x="2781" y="135"/>
                    <a:pt x="2774" y="141"/>
                    <a:pt x="2767" y="139"/>
                  </a:cubicBezTo>
                  <a:cubicBezTo>
                    <a:pt x="2768" y="133"/>
                    <a:pt x="2777" y="137"/>
                    <a:pt x="2778" y="133"/>
                  </a:cubicBezTo>
                  <a:cubicBezTo>
                    <a:pt x="2768" y="134"/>
                    <a:pt x="2763" y="129"/>
                    <a:pt x="2751" y="134"/>
                  </a:cubicBezTo>
                  <a:cubicBezTo>
                    <a:pt x="2749" y="131"/>
                    <a:pt x="2747" y="128"/>
                    <a:pt x="2743" y="132"/>
                  </a:cubicBezTo>
                  <a:cubicBezTo>
                    <a:pt x="2740" y="129"/>
                    <a:pt x="2742" y="126"/>
                    <a:pt x="2746" y="125"/>
                  </a:cubicBezTo>
                  <a:cubicBezTo>
                    <a:pt x="2744" y="123"/>
                    <a:pt x="2743" y="125"/>
                    <a:pt x="2741" y="124"/>
                  </a:cubicBezTo>
                  <a:cubicBezTo>
                    <a:pt x="2743" y="127"/>
                    <a:pt x="2737" y="129"/>
                    <a:pt x="2741" y="131"/>
                  </a:cubicBezTo>
                  <a:cubicBezTo>
                    <a:pt x="2735" y="127"/>
                    <a:pt x="2728" y="132"/>
                    <a:pt x="2722" y="131"/>
                  </a:cubicBezTo>
                  <a:cubicBezTo>
                    <a:pt x="2730" y="128"/>
                    <a:pt x="2736" y="126"/>
                    <a:pt x="2738" y="125"/>
                  </a:cubicBezTo>
                  <a:cubicBezTo>
                    <a:pt x="2735" y="120"/>
                    <a:pt x="2724" y="127"/>
                    <a:pt x="2719" y="128"/>
                  </a:cubicBezTo>
                  <a:cubicBezTo>
                    <a:pt x="2718" y="124"/>
                    <a:pt x="2712" y="125"/>
                    <a:pt x="2709" y="126"/>
                  </a:cubicBezTo>
                  <a:cubicBezTo>
                    <a:pt x="2708" y="126"/>
                    <a:pt x="2710" y="127"/>
                    <a:pt x="2709" y="128"/>
                  </a:cubicBezTo>
                  <a:cubicBezTo>
                    <a:pt x="2708" y="129"/>
                    <a:pt x="2707" y="128"/>
                    <a:pt x="2706" y="129"/>
                  </a:cubicBezTo>
                  <a:cubicBezTo>
                    <a:pt x="2706" y="128"/>
                    <a:pt x="2707" y="127"/>
                    <a:pt x="2705" y="125"/>
                  </a:cubicBezTo>
                  <a:cubicBezTo>
                    <a:pt x="2698" y="125"/>
                    <a:pt x="2690" y="128"/>
                    <a:pt x="2683" y="128"/>
                  </a:cubicBezTo>
                  <a:cubicBezTo>
                    <a:pt x="2682" y="127"/>
                    <a:pt x="2683" y="127"/>
                    <a:pt x="2682" y="126"/>
                  </a:cubicBezTo>
                  <a:cubicBezTo>
                    <a:pt x="2690" y="125"/>
                    <a:pt x="2693" y="122"/>
                    <a:pt x="2700" y="121"/>
                  </a:cubicBezTo>
                  <a:cubicBezTo>
                    <a:pt x="2694" y="118"/>
                    <a:pt x="2688" y="120"/>
                    <a:pt x="2682" y="118"/>
                  </a:cubicBezTo>
                  <a:cubicBezTo>
                    <a:pt x="2679" y="121"/>
                    <a:pt x="2684" y="119"/>
                    <a:pt x="2685" y="121"/>
                  </a:cubicBezTo>
                  <a:cubicBezTo>
                    <a:pt x="2683" y="123"/>
                    <a:pt x="2682" y="122"/>
                    <a:pt x="2680" y="123"/>
                  </a:cubicBezTo>
                  <a:cubicBezTo>
                    <a:pt x="2676" y="121"/>
                    <a:pt x="2680" y="118"/>
                    <a:pt x="2675" y="117"/>
                  </a:cubicBezTo>
                  <a:cubicBezTo>
                    <a:pt x="2674" y="118"/>
                    <a:pt x="2675" y="120"/>
                    <a:pt x="2673" y="121"/>
                  </a:cubicBezTo>
                  <a:cubicBezTo>
                    <a:pt x="2673" y="121"/>
                    <a:pt x="2674" y="120"/>
                    <a:pt x="2675" y="120"/>
                  </a:cubicBezTo>
                  <a:cubicBezTo>
                    <a:pt x="2677" y="122"/>
                    <a:pt x="2676" y="127"/>
                    <a:pt x="2679" y="123"/>
                  </a:cubicBezTo>
                  <a:cubicBezTo>
                    <a:pt x="2684" y="127"/>
                    <a:pt x="2677" y="128"/>
                    <a:pt x="2674" y="128"/>
                  </a:cubicBezTo>
                  <a:cubicBezTo>
                    <a:pt x="2679" y="126"/>
                    <a:pt x="2669" y="125"/>
                    <a:pt x="2672" y="122"/>
                  </a:cubicBezTo>
                  <a:cubicBezTo>
                    <a:pt x="2670" y="121"/>
                    <a:pt x="2667" y="125"/>
                    <a:pt x="2665" y="124"/>
                  </a:cubicBezTo>
                  <a:cubicBezTo>
                    <a:pt x="2663" y="122"/>
                    <a:pt x="2669" y="120"/>
                    <a:pt x="2672" y="120"/>
                  </a:cubicBezTo>
                  <a:cubicBezTo>
                    <a:pt x="2674" y="118"/>
                    <a:pt x="2670" y="116"/>
                    <a:pt x="2672" y="115"/>
                  </a:cubicBezTo>
                  <a:cubicBezTo>
                    <a:pt x="2669" y="113"/>
                    <a:pt x="2665" y="116"/>
                    <a:pt x="2662" y="113"/>
                  </a:cubicBezTo>
                  <a:cubicBezTo>
                    <a:pt x="2663" y="110"/>
                    <a:pt x="2666" y="112"/>
                    <a:pt x="2668" y="108"/>
                  </a:cubicBezTo>
                  <a:cubicBezTo>
                    <a:pt x="2665" y="104"/>
                    <a:pt x="2661" y="109"/>
                    <a:pt x="2658" y="106"/>
                  </a:cubicBezTo>
                  <a:cubicBezTo>
                    <a:pt x="2657" y="108"/>
                    <a:pt x="2662" y="107"/>
                    <a:pt x="2663" y="110"/>
                  </a:cubicBezTo>
                  <a:cubicBezTo>
                    <a:pt x="2661" y="110"/>
                    <a:pt x="2658" y="110"/>
                    <a:pt x="2655" y="109"/>
                  </a:cubicBezTo>
                  <a:cubicBezTo>
                    <a:pt x="2659" y="112"/>
                    <a:pt x="2657" y="114"/>
                    <a:pt x="2656" y="117"/>
                  </a:cubicBezTo>
                  <a:cubicBezTo>
                    <a:pt x="2655" y="117"/>
                    <a:pt x="2654" y="116"/>
                    <a:pt x="2653" y="117"/>
                  </a:cubicBezTo>
                  <a:cubicBezTo>
                    <a:pt x="2649" y="116"/>
                    <a:pt x="2655" y="115"/>
                    <a:pt x="2652" y="113"/>
                  </a:cubicBezTo>
                  <a:cubicBezTo>
                    <a:pt x="2647" y="117"/>
                    <a:pt x="2627" y="113"/>
                    <a:pt x="2629" y="108"/>
                  </a:cubicBezTo>
                  <a:cubicBezTo>
                    <a:pt x="2626" y="110"/>
                    <a:pt x="2623" y="109"/>
                    <a:pt x="2623" y="112"/>
                  </a:cubicBezTo>
                  <a:cubicBezTo>
                    <a:pt x="2618" y="110"/>
                    <a:pt x="2622" y="108"/>
                    <a:pt x="2619" y="106"/>
                  </a:cubicBezTo>
                  <a:cubicBezTo>
                    <a:pt x="2623" y="106"/>
                    <a:pt x="2628" y="104"/>
                    <a:pt x="2632" y="105"/>
                  </a:cubicBezTo>
                  <a:cubicBezTo>
                    <a:pt x="2630" y="102"/>
                    <a:pt x="2619" y="102"/>
                    <a:pt x="2614" y="103"/>
                  </a:cubicBezTo>
                  <a:cubicBezTo>
                    <a:pt x="2612" y="101"/>
                    <a:pt x="2615" y="100"/>
                    <a:pt x="2612" y="98"/>
                  </a:cubicBezTo>
                  <a:cubicBezTo>
                    <a:pt x="2608" y="100"/>
                    <a:pt x="2604" y="103"/>
                    <a:pt x="2599" y="99"/>
                  </a:cubicBezTo>
                  <a:cubicBezTo>
                    <a:pt x="2598" y="102"/>
                    <a:pt x="2594" y="101"/>
                    <a:pt x="2597" y="105"/>
                  </a:cubicBezTo>
                  <a:cubicBezTo>
                    <a:pt x="2594" y="102"/>
                    <a:pt x="2590" y="107"/>
                    <a:pt x="2586" y="103"/>
                  </a:cubicBezTo>
                  <a:cubicBezTo>
                    <a:pt x="2588" y="109"/>
                    <a:pt x="2578" y="105"/>
                    <a:pt x="2578" y="109"/>
                  </a:cubicBezTo>
                  <a:cubicBezTo>
                    <a:pt x="2572" y="106"/>
                    <a:pt x="2582" y="105"/>
                    <a:pt x="2578" y="102"/>
                  </a:cubicBezTo>
                  <a:cubicBezTo>
                    <a:pt x="2575" y="105"/>
                    <a:pt x="2572" y="105"/>
                    <a:pt x="2570" y="104"/>
                  </a:cubicBezTo>
                  <a:cubicBezTo>
                    <a:pt x="2570" y="103"/>
                    <a:pt x="2571" y="101"/>
                    <a:pt x="2571" y="99"/>
                  </a:cubicBezTo>
                  <a:cubicBezTo>
                    <a:pt x="2580" y="98"/>
                    <a:pt x="2589" y="101"/>
                    <a:pt x="2596" y="98"/>
                  </a:cubicBezTo>
                  <a:cubicBezTo>
                    <a:pt x="2594" y="95"/>
                    <a:pt x="2592" y="99"/>
                    <a:pt x="2590" y="96"/>
                  </a:cubicBezTo>
                  <a:cubicBezTo>
                    <a:pt x="2578" y="103"/>
                    <a:pt x="2567" y="90"/>
                    <a:pt x="2555" y="96"/>
                  </a:cubicBezTo>
                  <a:cubicBezTo>
                    <a:pt x="2544" y="89"/>
                    <a:pt x="2523" y="95"/>
                    <a:pt x="2518" y="88"/>
                  </a:cubicBezTo>
                  <a:cubicBezTo>
                    <a:pt x="2514" y="87"/>
                    <a:pt x="2511" y="87"/>
                    <a:pt x="2507" y="86"/>
                  </a:cubicBezTo>
                  <a:cubicBezTo>
                    <a:pt x="2505" y="91"/>
                    <a:pt x="2499" y="87"/>
                    <a:pt x="2495" y="88"/>
                  </a:cubicBezTo>
                  <a:cubicBezTo>
                    <a:pt x="2494" y="87"/>
                    <a:pt x="2496" y="86"/>
                    <a:pt x="2494" y="85"/>
                  </a:cubicBezTo>
                  <a:cubicBezTo>
                    <a:pt x="2493" y="88"/>
                    <a:pt x="2487" y="88"/>
                    <a:pt x="2488" y="85"/>
                  </a:cubicBezTo>
                  <a:cubicBezTo>
                    <a:pt x="2478" y="89"/>
                    <a:pt x="2468" y="82"/>
                    <a:pt x="2458" y="85"/>
                  </a:cubicBezTo>
                  <a:cubicBezTo>
                    <a:pt x="2461" y="87"/>
                    <a:pt x="2456" y="88"/>
                    <a:pt x="2454" y="88"/>
                  </a:cubicBezTo>
                  <a:cubicBezTo>
                    <a:pt x="2453" y="87"/>
                    <a:pt x="2458" y="85"/>
                    <a:pt x="2457" y="84"/>
                  </a:cubicBezTo>
                  <a:cubicBezTo>
                    <a:pt x="2449" y="80"/>
                    <a:pt x="2441" y="84"/>
                    <a:pt x="2432" y="84"/>
                  </a:cubicBezTo>
                  <a:cubicBezTo>
                    <a:pt x="2433" y="79"/>
                    <a:pt x="2423" y="78"/>
                    <a:pt x="2421" y="82"/>
                  </a:cubicBezTo>
                  <a:cubicBezTo>
                    <a:pt x="2419" y="79"/>
                    <a:pt x="2417" y="81"/>
                    <a:pt x="2416" y="79"/>
                  </a:cubicBezTo>
                  <a:cubicBezTo>
                    <a:pt x="2411" y="86"/>
                    <a:pt x="2393" y="75"/>
                    <a:pt x="2382" y="81"/>
                  </a:cubicBezTo>
                  <a:cubicBezTo>
                    <a:pt x="2375" y="73"/>
                    <a:pt x="2360" y="85"/>
                    <a:pt x="2354" y="77"/>
                  </a:cubicBezTo>
                  <a:cubicBezTo>
                    <a:pt x="2357" y="78"/>
                    <a:pt x="2359" y="77"/>
                    <a:pt x="2362" y="76"/>
                  </a:cubicBezTo>
                  <a:cubicBezTo>
                    <a:pt x="2360" y="73"/>
                    <a:pt x="2351" y="78"/>
                    <a:pt x="2344" y="76"/>
                  </a:cubicBezTo>
                  <a:cubicBezTo>
                    <a:pt x="2341" y="75"/>
                    <a:pt x="2331" y="70"/>
                    <a:pt x="2331" y="74"/>
                  </a:cubicBezTo>
                  <a:cubicBezTo>
                    <a:pt x="2329" y="76"/>
                    <a:pt x="2327" y="72"/>
                    <a:pt x="2326" y="72"/>
                  </a:cubicBezTo>
                  <a:cubicBezTo>
                    <a:pt x="2319" y="74"/>
                    <a:pt x="2313" y="71"/>
                    <a:pt x="2307" y="74"/>
                  </a:cubicBezTo>
                  <a:cubicBezTo>
                    <a:pt x="2299" y="71"/>
                    <a:pt x="2284" y="71"/>
                    <a:pt x="2272" y="71"/>
                  </a:cubicBezTo>
                  <a:cubicBezTo>
                    <a:pt x="2197" y="64"/>
                    <a:pt x="2122" y="59"/>
                    <a:pt x="2046" y="55"/>
                  </a:cubicBezTo>
                  <a:cubicBezTo>
                    <a:pt x="1971" y="51"/>
                    <a:pt x="1896" y="49"/>
                    <a:pt x="1820" y="47"/>
                  </a:cubicBezTo>
                  <a:cubicBezTo>
                    <a:pt x="1670" y="43"/>
                    <a:pt x="1518" y="43"/>
                    <a:pt x="1367" y="43"/>
                  </a:cubicBezTo>
                  <a:cubicBezTo>
                    <a:pt x="1365" y="41"/>
                    <a:pt x="1367" y="39"/>
                    <a:pt x="1369" y="38"/>
                  </a:cubicBezTo>
                  <a:cubicBezTo>
                    <a:pt x="1391" y="43"/>
                    <a:pt x="1414" y="35"/>
                    <a:pt x="1437" y="40"/>
                  </a:cubicBezTo>
                  <a:cubicBezTo>
                    <a:pt x="1438" y="37"/>
                    <a:pt x="1440" y="38"/>
                    <a:pt x="1443" y="37"/>
                  </a:cubicBezTo>
                  <a:cubicBezTo>
                    <a:pt x="1444" y="38"/>
                    <a:pt x="1442" y="38"/>
                    <a:pt x="1440" y="39"/>
                  </a:cubicBezTo>
                  <a:cubicBezTo>
                    <a:pt x="1444" y="41"/>
                    <a:pt x="1448" y="36"/>
                    <a:pt x="1451" y="39"/>
                  </a:cubicBezTo>
                  <a:cubicBezTo>
                    <a:pt x="1454" y="38"/>
                    <a:pt x="1451" y="36"/>
                    <a:pt x="1453" y="34"/>
                  </a:cubicBezTo>
                  <a:cubicBezTo>
                    <a:pt x="1462" y="41"/>
                    <a:pt x="1478" y="39"/>
                    <a:pt x="1491" y="36"/>
                  </a:cubicBezTo>
                  <a:cubicBezTo>
                    <a:pt x="1501" y="37"/>
                    <a:pt x="1511" y="40"/>
                    <a:pt x="1521" y="36"/>
                  </a:cubicBezTo>
                  <a:cubicBezTo>
                    <a:pt x="1522" y="37"/>
                    <a:pt x="1522" y="38"/>
                    <a:pt x="1522" y="38"/>
                  </a:cubicBezTo>
                  <a:cubicBezTo>
                    <a:pt x="1538" y="35"/>
                    <a:pt x="1560" y="40"/>
                    <a:pt x="1570" y="35"/>
                  </a:cubicBezTo>
                  <a:cubicBezTo>
                    <a:pt x="1573" y="37"/>
                    <a:pt x="1571" y="38"/>
                    <a:pt x="1574" y="38"/>
                  </a:cubicBezTo>
                  <a:cubicBezTo>
                    <a:pt x="1575" y="37"/>
                    <a:pt x="1573" y="36"/>
                    <a:pt x="1572" y="36"/>
                  </a:cubicBezTo>
                  <a:cubicBezTo>
                    <a:pt x="1592" y="41"/>
                    <a:pt x="1609" y="32"/>
                    <a:pt x="1629" y="38"/>
                  </a:cubicBezTo>
                  <a:cubicBezTo>
                    <a:pt x="1631" y="34"/>
                    <a:pt x="1641" y="39"/>
                    <a:pt x="1646" y="39"/>
                  </a:cubicBezTo>
                  <a:cubicBezTo>
                    <a:pt x="1655" y="39"/>
                    <a:pt x="1661" y="35"/>
                    <a:pt x="1664" y="38"/>
                  </a:cubicBezTo>
                  <a:cubicBezTo>
                    <a:pt x="1672" y="36"/>
                    <a:pt x="1679" y="36"/>
                    <a:pt x="1686" y="39"/>
                  </a:cubicBezTo>
                  <a:cubicBezTo>
                    <a:pt x="1690" y="38"/>
                    <a:pt x="1684" y="37"/>
                    <a:pt x="1688" y="35"/>
                  </a:cubicBezTo>
                  <a:cubicBezTo>
                    <a:pt x="1689" y="34"/>
                    <a:pt x="1693" y="38"/>
                    <a:pt x="1691" y="38"/>
                  </a:cubicBezTo>
                  <a:cubicBezTo>
                    <a:pt x="1696" y="35"/>
                    <a:pt x="1701" y="38"/>
                    <a:pt x="1706" y="36"/>
                  </a:cubicBezTo>
                  <a:cubicBezTo>
                    <a:pt x="1707" y="37"/>
                    <a:pt x="1706" y="38"/>
                    <a:pt x="1705" y="39"/>
                  </a:cubicBezTo>
                  <a:cubicBezTo>
                    <a:pt x="1712" y="36"/>
                    <a:pt x="1718" y="38"/>
                    <a:pt x="1724" y="37"/>
                  </a:cubicBezTo>
                  <a:cubicBezTo>
                    <a:pt x="1725" y="42"/>
                    <a:pt x="1725" y="37"/>
                    <a:pt x="1730" y="40"/>
                  </a:cubicBezTo>
                  <a:cubicBezTo>
                    <a:pt x="1730" y="38"/>
                    <a:pt x="1732" y="36"/>
                    <a:pt x="1734" y="36"/>
                  </a:cubicBezTo>
                  <a:cubicBezTo>
                    <a:pt x="1734" y="38"/>
                    <a:pt x="1735" y="39"/>
                    <a:pt x="1737" y="40"/>
                  </a:cubicBezTo>
                  <a:cubicBezTo>
                    <a:pt x="1741" y="35"/>
                    <a:pt x="1750" y="42"/>
                    <a:pt x="1758" y="37"/>
                  </a:cubicBezTo>
                  <a:cubicBezTo>
                    <a:pt x="1760" y="38"/>
                    <a:pt x="1760" y="39"/>
                    <a:pt x="1759" y="40"/>
                  </a:cubicBezTo>
                  <a:cubicBezTo>
                    <a:pt x="1770" y="39"/>
                    <a:pt x="1794" y="41"/>
                    <a:pt x="1797" y="38"/>
                  </a:cubicBezTo>
                  <a:cubicBezTo>
                    <a:pt x="1802" y="38"/>
                    <a:pt x="1807" y="42"/>
                    <a:pt x="1813" y="38"/>
                  </a:cubicBezTo>
                  <a:cubicBezTo>
                    <a:pt x="1818" y="41"/>
                    <a:pt x="1827" y="43"/>
                    <a:pt x="1829" y="40"/>
                  </a:cubicBezTo>
                  <a:cubicBezTo>
                    <a:pt x="1862" y="44"/>
                    <a:pt x="1893" y="41"/>
                    <a:pt x="1928" y="44"/>
                  </a:cubicBezTo>
                  <a:cubicBezTo>
                    <a:pt x="1930" y="43"/>
                    <a:pt x="1929" y="42"/>
                    <a:pt x="1930" y="41"/>
                  </a:cubicBezTo>
                  <a:cubicBezTo>
                    <a:pt x="1933" y="43"/>
                    <a:pt x="1934" y="43"/>
                    <a:pt x="1938" y="45"/>
                  </a:cubicBezTo>
                  <a:cubicBezTo>
                    <a:pt x="1957" y="41"/>
                    <a:pt x="1982" y="50"/>
                    <a:pt x="2004" y="44"/>
                  </a:cubicBezTo>
                  <a:cubicBezTo>
                    <a:pt x="2006" y="45"/>
                    <a:pt x="2005" y="46"/>
                    <a:pt x="2007" y="47"/>
                  </a:cubicBezTo>
                  <a:cubicBezTo>
                    <a:pt x="2015" y="47"/>
                    <a:pt x="2024" y="45"/>
                    <a:pt x="2032" y="47"/>
                  </a:cubicBezTo>
                  <a:cubicBezTo>
                    <a:pt x="2032" y="45"/>
                    <a:pt x="2030" y="39"/>
                    <a:pt x="2038" y="38"/>
                  </a:cubicBezTo>
                  <a:cubicBezTo>
                    <a:pt x="2040" y="41"/>
                    <a:pt x="2038" y="42"/>
                    <a:pt x="2043" y="43"/>
                  </a:cubicBezTo>
                  <a:cubicBezTo>
                    <a:pt x="2044" y="46"/>
                    <a:pt x="2038" y="48"/>
                    <a:pt x="2036" y="45"/>
                  </a:cubicBezTo>
                  <a:cubicBezTo>
                    <a:pt x="2033" y="48"/>
                    <a:pt x="2042" y="50"/>
                    <a:pt x="2042" y="47"/>
                  </a:cubicBezTo>
                  <a:cubicBezTo>
                    <a:pt x="2053" y="52"/>
                    <a:pt x="2064" y="45"/>
                    <a:pt x="2075" y="51"/>
                  </a:cubicBezTo>
                  <a:cubicBezTo>
                    <a:pt x="2078" y="46"/>
                    <a:pt x="2086" y="48"/>
                    <a:pt x="2090" y="52"/>
                  </a:cubicBezTo>
                  <a:cubicBezTo>
                    <a:pt x="2092" y="51"/>
                    <a:pt x="2092" y="50"/>
                    <a:pt x="2091" y="50"/>
                  </a:cubicBezTo>
                  <a:cubicBezTo>
                    <a:pt x="2101" y="52"/>
                    <a:pt x="2111" y="51"/>
                    <a:pt x="2121" y="53"/>
                  </a:cubicBezTo>
                  <a:cubicBezTo>
                    <a:pt x="2122" y="52"/>
                    <a:pt x="2121" y="51"/>
                    <a:pt x="2122" y="50"/>
                  </a:cubicBezTo>
                  <a:cubicBezTo>
                    <a:pt x="2136" y="53"/>
                    <a:pt x="2157" y="49"/>
                    <a:pt x="2167" y="55"/>
                  </a:cubicBezTo>
                  <a:cubicBezTo>
                    <a:pt x="2168" y="55"/>
                    <a:pt x="2167" y="54"/>
                    <a:pt x="2167" y="53"/>
                  </a:cubicBezTo>
                  <a:cubicBezTo>
                    <a:pt x="2183" y="55"/>
                    <a:pt x="2199" y="53"/>
                    <a:pt x="2215" y="58"/>
                  </a:cubicBezTo>
                  <a:cubicBezTo>
                    <a:pt x="2226" y="55"/>
                    <a:pt x="2245" y="59"/>
                    <a:pt x="2259" y="60"/>
                  </a:cubicBezTo>
                  <a:cubicBezTo>
                    <a:pt x="2263" y="59"/>
                    <a:pt x="2259" y="57"/>
                    <a:pt x="2262" y="55"/>
                  </a:cubicBezTo>
                  <a:cubicBezTo>
                    <a:pt x="2263" y="55"/>
                    <a:pt x="2265" y="55"/>
                    <a:pt x="2266" y="55"/>
                  </a:cubicBezTo>
                  <a:cubicBezTo>
                    <a:pt x="2262" y="63"/>
                    <a:pt x="2277" y="59"/>
                    <a:pt x="2281" y="62"/>
                  </a:cubicBezTo>
                  <a:cubicBezTo>
                    <a:pt x="2283" y="58"/>
                    <a:pt x="2278" y="61"/>
                    <a:pt x="2276" y="59"/>
                  </a:cubicBezTo>
                  <a:cubicBezTo>
                    <a:pt x="2275" y="56"/>
                    <a:pt x="2281" y="57"/>
                    <a:pt x="2282" y="56"/>
                  </a:cubicBezTo>
                  <a:cubicBezTo>
                    <a:pt x="2287" y="65"/>
                    <a:pt x="2300" y="60"/>
                    <a:pt x="2308" y="64"/>
                  </a:cubicBezTo>
                  <a:cubicBezTo>
                    <a:pt x="2312" y="63"/>
                    <a:pt x="2308" y="61"/>
                    <a:pt x="2311" y="59"/>
                  </a:cubicBezTo>
                  <a:cubicBezTo>
                    <a:pt x="2312" y="59"/>
                    <a:pt x="2314" y="60"/>
                    <a:pt x="2315" y="60"/>
                  </a:cubicBezTo>
                  <a:cubicBezTo>
                    <a:pt x="2316" y="61"/>
                    <a:pt x="2313" y="62"/>
                    <a:pt x="2312" y="63"/>
                  </a:cubicBezTo>
                  <a:cubicBezTo>
                    <a:pt x="2314" y="65"/>
                    <a:pt x="2317" y="65"/>
                    <a:pt x="2320" y="62"/>
                  </a:cubicBezTo>
                  <a:cubicBezTo>
                    <a:pt x="2320" y="61"/>
                    <a:pt x="2317" y="60"/>
                    <a:pt x="2320" y="58"/>
                  </a:cubicBezTo>
                  <a:cubicBezTo>
                    <a:pt x="2319" y="57"/>
                    <a:pt x="2317" y="59"/>
                    <a:pt x="2315" y="57"/>
                  </a:cubicBezTo>
                  <a:cubicBezTo>
                    <a:pt x="2318" y="54"/>
                    <a:pt x="2321" y="58"/>
                    <a:pt x="2324" y="55"/>
                  </a:cubicBezTo>
                  <a:cubicBezTo>
                    <a:pt x="2327" y="59"/>
                    <a:pt x="2330" y="57"/>
                    <a:pt x="2333" y="58"/>
                  </a:cubicBezTo>
                  <a:cubicBezTo>
                    <a:pt x="2333" y="61"/>
                    <a:pt x="2327" y="57"/>
                    <a:pt x="2325" y="59"/>
                  </a:cubicBezTo>
                  <a:cubicBezTo>
                    <a:pt x="2330" y="64"/>
                    <a:pt x="2322" y="61"/>
                    <a:pt x="2320" y="62"/>
                  </a:cubicBezTo>
                  <a:cubicBezTo>
                    <a:pt x="2328" y="68"/>
                    <a:pt x="2328" y="62"/>
                    <a:pt x="2336" y="66"/>
                  </a:cubicBezTo>
                  <a:cubicBezTo>
                    <a:pt x="2337" y="65"/>
                    <a:pt x="2334" y="63"/>
                    <a:pt x="2334" y="62"/>
                  </a:cubicBezTo>
                  <a:cubicBezTo>
                    <a:pt x="2335" y="61"/>
                    <a:pt x="2336" y="62"/>
                    <a:pt x="2337" y="63"/>
                  </a:cubicBezTo>
                  <a:cubicBezTo>
                    <a:pt x="2338" y="61"/>
                    <a:pt x="2338" y="60"/>
                    <a:pt x="2335" y="60"/>
                  </a:cubicBezTo>
                  <a:cubicBezTo>
                    <a:pt x="2340" y="56"/>
                    <a:pt x="2344" y="58"/>
                    <a:pt x="2349" y="54"/>
                  </a:cubicBezTo>
                  <a:cubicBezTo>
                    <a:pt x="2352" y="56"/>
                    <a:pt x="2353" y="56"/>
                    <a:pt x="2352" y="58"/>
                  </a:cubicBezTo>
                  <a:cubicBezTo>
                    <a:pt x="2356" y="59"/>
                    <a:pt x="2361" y="53"/>
                    <a:pt x="2364" y="56"/>
                  </a:cubicBezTo>
                  <a:cubicBezTo>
                    <a:pt x="2366" y="57"/>
                    <a:pt x="2361" y="58"/>
                    <a:pt x="2360" y="59"/>
                  </a:cubicBezTo>
                  <a:cubicBezTo>
                    <a:pt x="2363" y="61"/>
                    <a:pt x="2366" y="58"/>
                    <a:pt x="2365" y="56"/>
                  </a:cubicBezTo>
                  <a:cubicBezTo>
                    <a:pt x="2368" y="54"/>
                    <a:pt x="2370" y="59"/>
                    <a:pt x="2373" y="57"/>
                  </a:cubicBezTo>
                  <a:cubicBezTo>
                    <a:pt x="2374" y="59"/>
                    <a:pt x="2371" y="60"/>
                    <a:pt x="2375" y="61"/>
                  </a:cubicBezTo>
                  <a:cubicBezTo>
                    <a:pt x="2379" y="56"/>
                    <a:pt x="2393" y="56"/>
                    <a:pt x="2393" y="61"/>
                  </a:cubicBezTo>
                  <a:cubicBezTo>
                    <a:pt x="2397" y="61"/>
                    <a:pt x="2400" y="63"/>
                    <a:pt x="2404" y="59"/>
                  </a:cubicBezTo>
                  <a:cubicBezTo>
                    <a:pt x="2409" y="65"/>
                    <a:pt x="2416" y="59"/>
                    <a:pt x="2418" y="64"/>
                  </a:cubicBezTo>
                  <a:cubicBezTo>
                    <a:pt x="2424" y="56"/>
                    <a:pt x="2435" y="69"/>
                    <a:pt x="2443" y="63"/>
                  </a:cubicBezTo>
                  <a:cubicBezTo>
                    <a:pt x="2450" y="65"/>
                    <a:pt x="2458" y="63"/>
                    <a:pt x="2465" y="66"/>
                  </a:cubicBezTo>
                  <a:cubicBezTo>
                    <a:pt x="2467" y="68"/>
                    <a:pt x="2460" y="66"/>
                    <a:pt x="2465" y="69"/>
                  </a:cubicBezTo>
                  <a:cubicBezTo>
                    <a:pt x="2477" y="63"/>
                    <a:pt x="2488" y="72"/>
                    <a:pt x="2500" y="69"/>
                  </a:cubicBezTo>
                  <a:cubicBezTo>
                    <a:pt x="2499" y="67"/>
                    <a:pt x="2498" y="68"/>
                    <a:pt x="2496" y="66"/>
                  </a:cubicBezTo>
                  <a:cubicBezTo>
                    <a:pt x="2495" y="66"/>
                    <a:pt x="2497" y="65"/>
                    <a:pt x="2496" y="64"/>
                  </a:cubicBezTo>
                  <a:cubicBezTo>
                    <a:pt x="2502" y="65"/>
                    <a:pt x="2507" y="68"/>
                    <a:pt x="2512" y="68"/>
                  </a:cubicBezTo>
                  <a:cubicBezTo>
                    <a:pt x="2513" y="67"/>
                    <a:pt x="2511" y="67"/>
                    <a:pt x="2510" y="66"/>
                  </a:cubicBezTo>
                  <a:cubicBezTo>
                    <a:pt x="2508" y="64"/>
                    <a:pt x="2514" y="67"/>
                    <a:pt x="2515" y="64"/>
                  </a:cubicBezTo>
                  <a:cubicBezTo>
                    <a:pt x="2515" y="66"/>
                    <a:pt x="2516" y="66"/>
                    <a:pt x="2519" y="67"/>
                  </a:cubicBezTo>
                  <a:cubicBezTo>
                    <a:pt x="2524" y="59"/>
                    <a:pt x="2533" y="70"/>
                    <a:pt x="2540" y="65"/>
                  </a:cubicBezTo>
                  <a:cubicBezTo>
                    <a:pt x="2543" y="67"/>
                    <a:pt x="2543" y="69"/>
                    <a:pt x="2540" y="70"/>
                  </a:cubicBezTo>
                  <a:cubicBezTo>
                    <a:pt x="2542" y="73"/>
                    <a:pt x="2545" y="70"/>
                    <a:pt x="2547" y="72"/>
                  </a:cubicBezTo>
                  <a:cubicBezTo>
                    <a:pt x="2548" y="71"/>
                    <a:pt x="2545" y="70"/>
                    <a:pt x="2544" y="68"/>
                  </a:cubicBezTo>
                  <a:cubicBezTo>
                    <a:pt x="2547" y="66"/>
                    <a:pt x="2549" y="67"/>
                    <a:pt x="2552" y="66"/>
                  </a:cubicBezTo>
                  <a:cubicBezTo>
                    <a:pt x="2553" y="67"/>
                    <a:pt x="2552" y="69"/>
                    <a:pt x="2550" y="70"/>
                  </a:cubicBezTo>
                  <a:cubicBezTo>
                    <a:pt x="2556" y="68"/>
                    <a:pt x="2562" y="70"/>
                    <a:pt x="2568" y="70"/>
                  </a:cubicBezTo>
                  <a:cubicBezTo>
                    <a:pt x="2569" y="72"/>
                    <a:pt x="2566" y="73"/>
                    <a:pt x="2570" y="74"/>
                  </a:cubicBezTo>
                  <a:cubicBezTo>
                    <a:pt x="2574" y="67"/>
                    <a:pt x="2593" y="73"/>
                    <a:pt x="2599" y="70"/>
                  </a:cubicBezTo>
                  <a:cubicBezTo>
                    <a:pt x="2601" y="73"/>
                    <a:pt x="2608" y="73"/>
                    <a:pt x="2602" y="76"/>
                  </a:cubicBezTo>
                  <a:cubicBezTo>
                    <a:pt x="2606" y="77"/>
                    <a:pt x="2606" y="75"/>
                    <a:pt x="2607" y="72"/>
                  </a:cubicBezTo>
                  <a:cubicBezTo>
                    <a:pt x="2611" y="72"/>
                    <a:pt x="2611" y="79"/>
                    <a:pt x="2616" y="76"/>
                  </a:cubicBezTo>
                  <a:cubicBezTo>
                    <a:pt x="2615" y="74"/>
                    <a:pt x="2613" y="76"/>
                    <a:pt x="2611" y="75"/>
                  </a:cubicBezTo>
                  <a:cubicBezTo>
                    <a:pt x="2612" y="74"/>
                    <a:pt x="2613" y="73"/>
                    <a:pt x="2612" y="73"/>
                  </a:cubicBezTo>
                  <a:cubicBezTo>
                    <a:pt x="2621" y="73"/>
                    <a:pt x="2630" y="78"/>
                    <a:pt x="2639" y="72"/>
                  </a:cubicBezTo>
                  <a:cubicBezTo>
                    <a:pt x="2639" y="76"/>
                    <a:pt x="2639" y="76"/>
                    <a:pt x="2642" y="79"/>
                  </a:cubicBezTo>
                  <a:cubicBezTo>
                    <a:pt x="2645" y="77"/>
                    <a:pt x="2642" y="75"/>
                    <a:pt x="2640" y="73"/>
                  </a:cubicBezTo>
                  <a:cubicBezTo>
                    <a:pt x="2645" y="68"/>
                    <a:pt x="2649" y="77"/>
                    <a:pt x="2654" y="72"/>
                  </a:cubicBezTo>
                  <a:cubicBezTo>
                    <a:pt x="2660" y="75"/>
                    <a:pt x="2652" y="77"/>
                    <a:pt x="2655" y="80"/>
                  </a:cubicBezTo>
                  <a:cubicBezTo>
                    <a:pt x="2658" y="78"/>
                    <a:pt x="2656" y="75"/>
                    <a:pt x="2658" y="73"/>
                  </a:cubicBezTo>
                  <a:cubicBezTo>
                    <a:pt x="2661" y="70"/>
                    <a:pt x="2661" y="75"/>
                    <a:pt x="2663" y="74"/>
                  </a:cubicBezTo>
                  <a:cubicBezTo>
                    <a:pt x="2664" y="75"/>
                    <a:pt x="2661" y="76"/>
                    <a:pt x="2660" y="77"/>
                  </a:cubicBezTo>
                  <a:cubicBezTo>
                    <a:pt x="2663" y="78"/>
                    <a:pt x="2668" y="77"/>
                    <a:pt x="2667" y="74"/>
                  </a:cubicBezTo>
                  <a:cubicBezTo>
                    <a:pt x="2673" y="79"/>
                    <a:pt x="2673" y="75"/>
                    <a:pt x="2677" y="80"/>
                  </a:cubicBezTo>
                  <a:cubicBezTo>
                    <a:pt x="2683" y="78"/>
                    <a:pt x="2684" y="79"/>
                    <a:pt x="2690" y="81"/>
                  </a:cubicBezTo>
                  <a:cubicBezTo>
                    <a:pt x="2690" y="79"/>
                    <a:pt x="2687" y="77"/>
                    <a:pt x="2692" y="75"/>
                  </a:cubicBezTo>
                  <a:cubicBezTo>
                    <a:pt x="2687" y="72"/>
                    <a:pt x="2687" y="72"/>
                    <a:pt x="2687" y="72"/>
                  </a:cubicBezTo>
                  <a:cubicBezTo>
                    <a:pt x="2684" y="72"/>
                    <a:pt x="2686" y="75"/>
                    <a:pt x="2682" y="72"/>
                  </a:cubicBezTo>
                  <a:cubicBezTo>
                    <a:pt x="2680" y="72"/>
                    <a:pt x="2681" y="73"/>
                    <a:pt x="2682" y="74"/>
                  </a:cubicBezTo>
                  <a:cubicBezTo>
                    <a:pt x="2676" y="74"/>
                    <a:pt x="2659" y="75"/>
                    <a:pt x="2663" y="68"/>
                  </a:cubicBezTo>
                  <a:cubicBezTo>
                    <a:pt x="2661" y="66"/>
                    <a:pt x="2659" y="70"/>
                    <a:pt x="2657" y="70"/>
                  </a:cubicBezTo>
                  <a:cubicBezTo>
                    <a:pt x="2654" y="68"/>
                    <a:pt x="2657" y="65"/>
                    <a:pt x="2660" y="65"/>
                  </a:cubicBezTo>
                  <a:cubicBezTo>
                    <a:pt x="2658" y="64"/>
                    <a:pt x="2649" y="64"/>
                    <a:pt x="2653" y="67"/>
                  </a:cubicBezTo>
                  <a:cubicBezTo>
                    <a:pt x="2649" y="68"/>
                    <a:pt x="2645" y="65"/>
                    <a:pt x="2641" y="68"/>
                  </a:cubicBezTo>
                  <a:cubicBezTo>
                    <a:pt x="2640" y="67"/>
                    <a:pt x="2645" y="65"/>
                    <a:pt x="2644" y="64"/>
                  </a:cubicBezTo>
                  <a:cubicBezTo>
                    <a:pt x="2641" y="61"/>
                    <a:pt x="2632" y="66"/>
                    <a:pt x="2635" y="60"/>
                  </a:cubicBezTo>
                  <a:cubicBezTo>
                    <a:pt x="2632" y="58"/>
                    <a:pt x="2631" y="62"/>
                    <a:pt x="2633" y="63"/>
                  </a:cubicBezTo>
                  <a:cubicBezTo>
                    <a:pt x="2629" y="63"/>
                    <a:pt x="2626" y="62"/>
                    <a:pt x="2623" y="60"/>
                  </a:cubicBezTo>
                  <a:cubicBezTo>
                    <a:pt x="2622" y="61"/>
                    <a:pt x="2623" y="62"/>
                    <a:pt x="2622" y="64"/>
                  </a:cubicBezTo>
                  <a:cubicBezTo>
                    <a:pt x="2620" y="65"/>
                    <a:pt x="2618" y="63"/>
                    <a:pt x="2615" y="64"/>
                  </a:cubicBezTo>
                  <a:cubicBezTo>
                    <a:pt x="2615" y="63"/>
                    <a:pt x="2616" y="62"/>
                    <a:pt x="2617" y="61"/>
                  </a:cubicBezTo>
                  <a:cubicBezTo>
                    <a:pt x="2609" y="63"/>
                    <a:pt x="2601" y="63"/>
                    <a:pt x="2593" y="61"/>
                  </a:cubicBezTo>
                  <a:cubicBezTo>
                    <a:pt x="2591" y="59"/>
                    <a:pt x="2596" y="61"/>
                    <a:pt x="2597" y="58"/>
                  </a:cubicBezTo>
                  <a:cubicBezTo>
                    <a:pt x="2594" y="56"/>
                    <a:pt x="2592" y="59"/>
                    <a:pt x="2589" y="56"/>
                  </a:cubicBezTo>
                  <a:cubicBezTo>
                    <a:pt x="2593" y="55"/>
                    <a:pt x="2596" y="55"/>
                    <a:pt x="2600" y="58"/>
                  </a:cubicBezTo>
                  <a:cubicBezTo>
                    <a:pt x="2603" y="52"/>
                    <a:pt x="2612" y="59"/>
                    <a:pt x="2618" y="56"/>
                  </a:cubicBezTo>
                  <a:cubicBezTo>
                    <a:pt x="2606" y="54"/>
                    <a:pt x="2595" y="55"/>
                    <a:pt x="2586" y="53"/>
                  </a:cubicBezTo>
                  <a:cubicBezTo>
                    <a:pt x="2583" y="56"/>
                    <a:pt x="2588" y="54"/>
                    <a:pt x="2589" y="56"/>
                  </a:cubicBezTo>
                  <a:cubicBezTo>
                    <a:pt x="2583" y="60"/>
                    <a:pt x="2584" y="50"/>
                    <a:pt x="2578" y="54"/>
                  </a:cubicBezTo>
                  <a:cubicBezTo>
                    <a:pt x="2579" y="54"/>
                    <a:pt x="2581" y="54"/>
                    <a:pt x="2583" y="55"/>
                  </a:cubicBezTo>
                  <a:cubicBezTo>
                    <a:pt x="2580" y="59"/>
                    <a:pt x="2578" y="54"/>
                    <a:pt x="2576" y="58"/>
                  </a:cubicBezTo>
                  <a:cubicBezTo>
                    <a:pt x="2573" y="56"/>
                    <a:pt x="2575" y="55"/>
                    <a:pt x="2577" y="54"/>
                  </a:cubicBezTo>
                  <a:cubicBezTo>
                    <a:pt x="2575" y="54"/>
                    <a:pt x="2574" y="55"/>
                    <a:pt x="2572" y="53"/>
                  </a:cubicBezTo>
                  <a:cubicBezTo>
                    <a:pt x="2571" y="58"/>
                    <a:pt x="2555" y="55"/>
                    <a:pt x="2548" y="53"/>
                  </a:cubicBezTo>
                  <a:cubicBezTo>
                    <a:pt x="2547" y="50"/>
                    <a:pt x="2552" y="55"/>
                    <a:pt x="2554" y="52"/>
                  </a:cubicBezTo>
                  <a:cubicBezTo>
                    <a:pt x="2541" y="53"/>
                    <a:pt x="2529" y="52"/>
                    <a:pt x="2517" y="50"/>
                  </a:cubicBezTo>
                  <a:cubicBezTo>
                    <a:pt x="2516" y="49"/>
                    <a:pt x="2519" y="47"/>
                    <a:pt x="2520" y="46"/>
                  </a:cubicBezTo>
                  <a:cubicBezTo>
                    <a:pt x="2516" y="43"/>
                    <a:pt x="2513" y="47"/>
                    <a:pt x="2513" y="50"/>
                  </a:cubicBezTo>
                  <a:cubicBezTo>
                    <a:pt x="2508" y="50"/>
                    <a:pt x="2514" y="46"/>
                    <a:pt x="2508" y="44"/>
                  </a:cubicBezTo>
                  <a:cubicBezTo>
                    <a:pt x="2503" y="45"/>
                    <a:pt x="2512" y="47"/>
                    <a:pt x="2509" y="49"/>
                  </a:cubicBezTo>
                  <a:cubicBezTo>
                    <a:pt x="2502" y="48"/>
                    <a:pt x="2494" y="52"/>
                    <a:pt x="2487" y="47"/>
                  </a:cubicBezTo>
                  <a:cubicBezTo>
                    <a:pt x="2484" y="52"/>
                    <a:pt x="2481" y="49"/>
                    <a:pt x="2476" y="51"/>
                  </a:cubicBezTo>
                  <a:cubicBezTo>
                    <a:pt x="2473" y="49"/>
                    <a:pt x="2475" y="48"/>
                    <a:pt x="2472" y="46"/>
                  </a:cubicBezTo>
                  <a:cubicBezTo>
                    <a:pt x="2467" y="49"/>
                    <a:pt x="2461" y="48"/>
                    <a:pt x="2455" y="48"/>
                  </a:cubicBezTo>
                  <a:cubicBezTo>
                    <a:pt x="2454" y="45"/>
                    <a:pt x="2460" y="46"/>
                    <a:pt x="2462" y="46"/>
                  </a:cubicBezTo>
                  <a:cubicBezTo>
                    <a:pt x="2458" y="43"/>
                    <a:pt x="2451" y="45"/>
                    <a:pt x="2446" y="47"/>
                  </a:cubicBezTo>
                  <a:cubicBezTo>
                    <a:pt x="2443" y="46"/>
                    <a:pt x="2447" y="44"/>
                    <a:pt x="2444" y="43"/>
                  </a:cubicBezTo>
                  <a:cubicBezTo>
                    <a:pt x="2447" y="40"/>
                    <a:pt x="2450" y="42"/>
                    <a:pt x="2451" y="39"/>
                  </a:cubicBezTo>
                  <a:cubicBezTo>
                    <a:pt x="2439" y="39"/>
                    <a:pt x="2432" y="40"/>
                    <a:pt x="2422" y="44"/>
                  </a:cubicBezTo>
                  <a:cubicBezTo>
                    <a:pt x="2417" y="41"/>
                    <a:pt x="2425" y="40"/>
                    <a:pt x="2421" y="38"/>
                  </a:cubicBezTo>
                  <a:cubicBezTo>
                    <a:pt x="2412" y="38"/>
                    <a:pt x="2402" y="38"/>
                    <a:pt x="2393" y="34"/>
                  </a:cubicBezTo>
                  <a:cubicBezTo>
                    <a:pt x="2388" y="38"/>
                    <a:pt x="2385" y="34"/>
                    <a:pt x="2382" y="33"/>
                  </a:cubicBezTo>
                  <a:cubicBezTo>
                    <a:pt x="2380" y="34"/>
                    <a:pt x="2383" y="36"/>
                    <a:pt x="2380" y="37"/>
                  </a:cubicBezTo>
                  <a:cubicBezTo>
                    <a:pt x="2373" y="32"/>
                    <a:pt x="2357" y="39"/>
                    <a:pt x="2356" y="33"/>
                  </a:cubicBezTo>
                  <a:cubicBezTo>
                    <a:pt x="2345" y="33"/>
                    <a:pt x="2330" y="28"/>
                    <a:pt x="2321" y="32"/>
                  </a:cubicBezTo>
                  <a:cubicBezTo>
                    <a:pt x="2316" y="28"/>
                    <a:pt x="2310" y="32"/>
                    <a:pt x="2305" y="27"/>
                  </a:cubicBezTo>
                  <a:cubicBezTo>
                    <a:pt x="2300" y="30"/>
                    <a:pt x="2297" y="27"/>
                    <a:pt x="2293" y="31"/>
                  </a:cubicBezTo>
                  <a:cubicBezTo>
                    <a:pt x="2289" y="29"/>
                    <a:pt x="2292" y="28"/>
                    <a:pt x="2289" y="27"/>
                  </a:cubicBezTo>
                  <a:cubicBezTo>
                    <a:pt x="2269" y="26"/>
                    <a:pt x="2248" y="26"/>
                    <a:pt x="2227" y="21"/>
                  </a:cubicBezTo>
                  <a:cubicBezTo>
                    <a:pt x="2226" y="23"/>
                    <a:pt x="2224" y="25"/>
                    <a:pt x="2228" y="25"/>
                  </a:cubicBezTo>
                  <a:cubicBezTo>
                    <a:pt x="2211" y="22"/>
                    <a:pt x="2193" y="19"/>
                    <a:pt x="2176" y="21"/>
                  </a:cubicBezTo>
                  <a:cubicBezTo>
                    <a:pt x="2172" y="23"/>
                    <a:pt x="2168" y="18"/>
                    <a:pt x="2164" y="18"/>
                  </a:cubicBezTo>
                  <a:cubicBezTo>
                    <a:pt x="2163" y="19"/>
                    <a:pt x="2165" y="20"/>
                    <a:pt x="2164" y="21"/>
                  </a:cubicBezTo>
                  <a:cubicBezTo>
                    <a:pt x="2158" y="19"/>
                    <a:pt x="2152" y="17"/>
                    <a:pt x="2144" y="20"/>
                  </a:cubicBezTo>
                  <a:cubicBezTo>
                    <a:pt x="2142" y="18"/>
                    <a:pt x="2140" y="17"/>
                    <a:pt x="2139" y="16"/>
                  </a:cubicBezTo>
                  <a:cubicBezTo>
                    <a:pt x="2120" y="18"/>
                    <a:pt x="2102" y="15"/>
                    <a:pt x="2084" y="13"/>
                  </a:cubicBezTo>
                  <a:cubicBezTo>
                    <a:pt x="2084" y="13"/>
                    <a:pt x="2084" y="14"/>
                    <a:pt x="2083" y="15"/>
                  </a:cubicBezTo>
                  <a:cubicBezTo>
                    <a:pt x="2052" y="10"/>
                    <a:pt x="2020" y="12"/>
                    <a:pt x="1989" y="9"/>
                  </a:cubicBezTo>
                  <a:cubicBezTo>
                    <a:pt x="1984" y="13"/>
                    <a:pt x="1962" y="9"/>
                    <a:pt x="1949" y="8"/>
                  </a:cubicBezTo>
                  <a:cubicBezTo>
                    <a:pt x="1941" y="8"/>
                    <a:pt x="1935" y="10"/>
                    <a:pt x="1930" y="7"/>
                  </a:cubicBezTo>
                  <a:cubicBezTo>
                    <a:pt x="1926" y="9"/>
                    <a:pt x="1926" y="9"/>
                    <a:pt x="1926" y="9"/>
                  </a:cubicBezTo>
                  <a:cubicBezTo>
                    <a:pt x="1923" y="4"/>
                    <a:pt x="1914" y="11"/>
                    <a:pt x="1909" y="6"/>
                  </a:cubicBezTo>
                  <a:cubicBezTo>
                    <a:pt x="1893" y="10"/>
                    <a:pt x="1872" y="3"/>
                    <a:pt x="1854" y="7"/>
                  </a:cubicBezTo>
                  <a:cubicBezTo>
                    <a:pt x="1850" y="4"/>
                    <a:pt x="1850" y="4"/>
                    <a:pt x="1850" y="4"/>
                  </a:cubicBezTo>
                  <a:cubicBezTo>
                    <a:pt x="1827" y="8"/>
                    <a:pt x="1805" y="1"/>
                    <a:pt x="1781" y="5"/>
                  </a:cubicBezTo>
                  <a:cubicBezTo>
                    <a:pt x="1772" y="0"/>
                    <a:pt x="1761" y="7"/>
                    <a:pt x="1751" y="2"/>
                  </a:cubicBezTo>
                  <a:cubicBezTo>
                    <a:pt x="1745" y="6"/>
                    <a:pt x="1739" y="1"/>
                    <a:pt x="1733" y="4"/>
                  </a:cubicBezTo>
                  <a:cubicBezTo>
                    <a:pt x="1717" y="0"/>
                    <a:pt x="1700" y="1"/>
                    <a:pt x="1683" y="3"/>
                  </a:cubicBezTo>
                  <a:cubicBezTo>
                    <a:pt x="1646" y="0"/>
                    <a:pt x="1609" y="4"/>
                    <a:pt x="1572" y="1"/>
                  </a:cubicBezTo>
                  <a:cubicBezTo>
                    <a:pt x="1568" y="3"/>
                    <a:pt x="1568" y="3"/>
                    <a:pt x="1568" y="3"/>
                  </a:cubicBezTo>
                  <a:cubicBezTo>
                    <a:pt x="1567" y="4"/>
                    <a:pt x="1567" y="2"/>
                    <a:pt x="1568" y="1"/>
                  </a:cubicBezTo>
                  <a:cubicBezTo>
                    <a:pt x="1548" y="3"/>
                    <a:pt x="1534" y="2"/>
                    <a:pt x="1514" y="4"/>
                  </a:cubicBezTo>
                  <a:cubicBezTo>
                    <a:pt x="1510" y="1"/>
                    <a:pt x="1510" y="1"/>
                    <a:pt x="1510" y="1"/>
                  </a:cubicBezTo>
                  <a:cubicBezTo>
                    <a:pt x="1507" y="1"/>
                    <a:pt x="1509" y="6"/>
                    <a:pt x="1503" y="3"/>
                  </a:cubicBezTo>
                  <a:cubicBezTo>
                    <a:pt x="1502" y="2"/>
                    <a:pt x="1505" y="3"/>
                    <a:pt x="1506" y="2"/>
                  </a:cubicBezTo>
                  <a:cubicBezTo>
                    <a:pt x="1504" y="1"/>
                    <a:pt x="1500" y="1"/>
                    <a:pt x="1500" y="3"/>
                  </a:cubicBezTo>
                  <a:cubicBezTo>
                    <a:pt x="1354" y="0"/>
                    <a:pt x="1213" y="10"/>
                    <a:pt x="1068" y="11"/>
                  </a:cubicBezTo>
                  <a:cubicBezTo>
                    <a:pt x="1067" y="12"/>
                    <a:pt x="1066" y="13"/>
                    <a:pt x="1065" y="13"/>
                  </a:cubicBezTo>
                  <a:cubicBezTo>
                    <a:pt x="1046" y="11"/>
                    <a:pt x="1025" y="17"/>
                    <a:pt x="1006" y="13"/>
                  </a:cubicBezTo>
                  <a:cubicBezTo>
                    <a:pt x="1003" y="14"/>
                    <a:pt x="999" y="18"/>
                    <a:pt x="999" y="14"/>
                  </a:cubicBezTo>
                  <a:cubicBezTo>
                    <a:pt x="996" y="16"/>
                    <a:pt x="988" y="17"/>
                    <a:pt x="983" y="14"/>
                  </a:cubicBezTo>
                  <a:cubicBezTo>
                    <a:pt x="981" y="15"/>
                    <a:pt x="980" y="16"/>
                    <a:pt x="979" y="17"/>
                  </a:cubicBezTo>
                  <a:cubicBezTo>
                    <a:pt x="972" y="17"/>
                    <a:pt x="965" y="15"/>
                    <a:pt x="958" y="18"/>
                  </a:cubicBezTo>
                  <a:cubicBezTo>
                    <a:pt x="925" y="14"/>
                    <a:pt x="892" y="22"/>
                    <a:pt x="859" y="15"/>
                  </a:cubicBezTo>
                  <a:cubicBezTo>
                    <a:pt x="855" y="17"/>
                    <a:pt x="855" y="17"/>
                    <a:pt x="855" y="17"/>
                  </a:cubicBezTo>
                  <a:cubicBezTo>
                    <a:pt x="850" y="14"/>
                    <a:pt x="841" y="14"/>
                    <a:pt x="839" y="17"/>
                  </a:cubicBezTo>
                  <a:cubicBezTo>
                    <a:pt x="837" y="16"/>
                    <a:pt x="838" y="15"/>
                    <a:pt x="836" y="14"/>
                  </a:cubicBezTo>
                  <a:cubicBezTo>
                    <a:pt x="834" y="19"/>
                    <a:pt x="831" y="16"/>
                    <a:pt x="829" y="14"/>
                  </a:cubicBezTo>
                  <a:cubicBezTo>
                    <a:pt x="821" y="18"/>
                    <a:pt x="811" y="16"/>
                    <a:pt x="800" y="16"/>
                  </a:cubicBezTo>
                  <a:cubicBezTo>
                    <a:pt x="799" y="14"/>
                    <a:pt x="799" y="13"/>
                    <a:pt x="799" y="12"/>
                  </a:cubicBezTo>
                  <a:cubicBezTo>
                    <a:pt x="797" y="11"/>
                    <a:pt x="796" y="17"/>
                    <a:pt x="792" y="13"/>
                  </a:cubicBezTo>
                  <a:cubicBezTo>
                    <a:pt x="791" y="14"/>
                    <a:pt x="792" y="15"/>
                    <a:pt x="792" y="16"/>
                  </a:cubicBezTo>
                  <a:cubicBezTo>
                    <a:pt x="789" y="17"/>
                    <a:pt x="787" y="14"/>
                    <a:pt x="784" y="17"/>
                  </a:cubicBezTo>
                  <a:cubicBezTo>
                    <a:pt x="783" y="16"/>
                    <a:pt x="784" y="15"/>
                    <a:pt x="785" y="14"/>
                  </a:cubicBezTo>
                  <a:cubicBezTo>
                    <a:pt x="782" y="16"/>
                    <a:pt x="776" y="17"/>
                    <a:pt x="771" y="17"/>
                  </a:cubicBezTo>
                  <a:cubicBezTo>
                    <a:pt x="769" y="13"/>
                    <a:pt x="774" y="15"/>
                    <a:pt x="776" y="13"/>
                  </a:cubicBezTo>
                  <a:cubicBezTo>
                    <a:pt x="766" y="16"/>
                    <a:pt x="755" y="17"/>
                    <a:pt x="744" y="18"/>
                  </a:cubicBezTo>
                  <a:cubicBezTo>
                    <a:pt x="743" y="17"/>
                    <a:pt x="742" y="16"/>
                    <a:pt x="740" y="14"/>
                  </a:cubicBezTo>
                  <a:cubicBezTo>
                    <a:pt x="742" y="11"/>
                    <a:pt x="738" y="16"/>
                    <a:pt x="742" y="17"/>
                  </a:cubicBezTo>
                  <a:cubicBezTo>
                    <a:pt x="737" y="20"/>
                    <a:pt x="732" y="19"/>
                    <a:pt x="726" y="21"/>
                  </a:cubicBezTo>
                  <a:cubicBezTo>
                    <a:pt x="725" y="18"/>
                    <a:pt x="719" y="19"/>
                    <a:pt x="723" y="16"/>
                  </a:cubicBezTo>
                  <a:cubicBezTo>
                    <a:pt x="720" y="15"/>
                    <a:pt x="719" y="20"/>
                    <a:pt x="714" y="16"/>
                  </a:cubicBezTo>
                  <a:cubicBezTo>
                    <a:pt x="710" y="18"/>
                    <a:pt x="716" y="18"/>
                    <a:pt x="717" y="19"/>
                  </a:cubicBezTo>
                  <a:cubicBezTo>
                    <a:pt x="711" y="22"/>
                    <a:pt x="705" y="18"/>
                    <a:pt x="698" y="21"/>
                  </a:cubicBezTo>
                  <a:cubicBezTo>
                    <a:pt x="698" y="20"/>
                    <a:pt x="700" y="19"/>
                    <a:pt x="701" y="19"/>
                  </a:cubicBezTo>
                  <a:cubicBezTo>
                    <a:pt x="699" y="18"/>
                    <a:pt x="697" y="20"/>
                    <a:pt x="696" y="17"/>
                  </a:cubicBezTo>
                  <a:cubicBezTo>
                    <a:pt x="697" y="21"/>
                    <a:pt x="692" y="18"/>
                    <a:pt x="689" y="21"/>
                  </a:cubicBezTo>
                  <a:cubicBezTo>
                    <a:pt x="681" y="17"/>
                    <a:pt x="673" y="19"/>
                    <a:pt x="665" y="20"/>
                  </a:cubicBezTo>
                  <a:cubicBezTo>
                    <a:pt x="657" y="21"/>
                    <a:pt x="649" y="22"/>
                    <a:pt x="643" y="18"/>
                  </a:cubicBezTo>
                  <a:cubicBezTo>
                    <a:pt x="640" y="23"/>
                    <a:pt x="630" y="21"/>
                    <a:pt x="625" y="22"/>
                  </a:cubicBezTo>
                  <a:cubicBezTo>
                    <a:pt x="625" y="18"/>
                    <a:pt x="632" y="22"/>
                    <a:pt x="636" y="19"/>
                  </a:cubicBezTo>
                  <a:cubicBezTo>
                    <a:pt x="634" y="18"/>
                    <a:pt x="633" y="18"/>
                    <a:pt x="632" y="17"/>
                  </a:cubicBezTo>
                  <a:cubicBezTo>
                    <a:pt x="637" y="16"/>
                    <a:pt x="642" y="12"/>
                    <a:pt x="648" y="11"/>
                  </a:cubicBezTo>
                  <a:cubicBezTo>
                    <a:pt x="646" y="18"/>
                    <a:pt x="661" y="13"/>
                    <a:pt x="664" y="12"/>
                  </a:cubicBezTo>
                  <a:cubicBezTo>
                    <a:pt x="654" y="8"/>
                    <a:pt x="637" y="8"/>
                    <a:pt x="627" y="13"/>
                  </a:cubicBezTo>
                  <a:cubicBezTo>
                    <a:pt x="626" y="12"/>
                    <a:pt x="629" y="11"/>
                    <a:pt x="630" y="10"/>
                  </a:cubicBezTo>
                  <a:cubicBezTo>
                    <a:pt x="624" y="11"/>
                    <a:pt x="613" y="10"/>
                    <a:pt x="612" y="16"/>
                  </a:cubicBezTo>
                  <a:cubicBezTo>
                    <a:pt x="609" y="17"/>
                    <a:pt x="610" y="13"/>
                    <a:pt x="608" y="12"/>
                  </a:cubicBezTo>
                  <a:cubicBezTo>
                    <a:pt x="598" y="15"/>
                    <a:pt x="591" y="14"/>
                    <a:pt x="579" y="18"/>
                  </a:cubicBezTo>
                  <a:cubicBezTo>
                    <a:pt x="566" y="17"/>
                    <a:pt x="552" y="15"/>
                    <a:pt x="537" y="21"/>
                  </a:cubicBezTo>
                  <a:cubicBezTo>
                    <a:pt x="530" y="19"/>
                    <a:pt x="516" y="21"/>
                    <a:pt x="511" y="25"/>
                  </a:cubicBezTo>
                  <a:cubicBezTo>
                    <a:pt x="493" y="20"/>
                    <a:pt x="461" y="34"/>
                    <a:pt x="440" y="22"/>
                  </a:cubicBezTo>
                  <a:cubicBezTo>
                    <a:pt x="444" y="31"/>
                    <a:pt x="426" y="25"/>
                    <a:pt x="426" y="33"/>
                  </a:cubicBezTo>
                  <a:cubicBezTo>
                    <a:pt x="421" y="32"/>
                    <a:pt x="415" y="40"/>
                    <a:pt x="411" y="34"/>
                  </a:cubicBezTo>
                  <a:cubicBezTo>
                    <a:pt x="391" y="40"/>
                    <a:pt x="372" y="39"/>
                    <a:pt x="354" y="31"/>
                  </a:cubicBezTo>
                  <a:cubicBezTo>
                    <a:pt x="351" y="33"/>
                    <a:pt x="348" y="35"/>
                    <a:pt x="349" y="37"/>
                  </a:cubicBezTo>
                  <a:cubicBezTo>
                    <a:pt x="346" y="37"/>
                    <a:pt x="343" y="36"/>
                    <a:pt x="341" y="33"/>
                  </a:cubicBezTo>
                  <a:cubicBezTo>
                    <a:pt x="337" y="36"/>
                    <a:pt x="335" y="34"/>
                    <a:pt x="332" y="34"/>
                  </a:cubicBezTo>
                  <a:cubicBezTo>
                    <a:pt x="331" y="38"/>
                    <a:pt x="328" y="37"/>
                    <a:pt x="326" y="40"/>
                  </a:cubicBezTo>
                  <a:cubicBezTo>
                    <a:pt x="327" y="42"/>
                    <a:pt x="330" y="40"/>
                    <a:pt x="331" y="41"/>
                  </a:cubicBezTo>
                  <a:cubicBezTo>
                    <a:pt x="325" y="43"/>
                    <a:pt x="317" y="44"/>
                    <a:pt x="309" y="43"/>
                  </a:cubicBezTo>
                  <a:cubicBezTo>
                    <a:pt x="301" y="42"/>
                    <a:pt x="292" y="40"/>
                    <a:pt x="285" y="36"/>
                  </a:cubicBezTo>
                  <a:cubicBezTo>
                    <a:pt x="283" y="41"/>
                    <a:pt x="277" y="41"/>
                    <a:pt x="272" y="40"/>
                  </a:cubicBezTo>
                  <a:cubicBezTo>
                    <a:pt x="265" y="45"/>
                    <a:pt x="259" y="48"/>
                    <a:pt x="251" y="51"/>
                  </a:cubicBezTo>
                  <a:cubicBezTo>
                    <a:pt x="244" y="53"/>
                    <a:pt x="237" y="55"/>
                    <a:pt x="229" y="57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5" y="57"/>
                    <a:pt x="216" y="55"/>
                    <a:pt x="212" y="57"/>
                  </a:cubicBezTo>
                  <a:cubicBezTo>
                    <a:pt x="211" y="56"/>
                    <a:pt x="211" y="56"/>
                    <a:pt x="212" y="55"/>
                  </a:cubicBezTo>
                  <a:cubicBezTo>
                    <a:pt x="199" y="56"/>
                    <a:pt x="186" y="57"/>
                    <a:pt x="176" y="63"/>
                  </a:cubicBezTo>
                  <a:cubicBezTo>
                    <a:pt x="169" y="63"/>
                    <a:pt x="160" y="64"/>
                    <a:pt x="153" y="66"/>
                  </a:cubicBezTo>
                  <a:cubicBezTo>
                    <a:pt x="145" y="67"/>
                    <a:pt x="137" y="70"/>
                    <a:pt x="132" y="74"/>
                  </a:cubicBezTo>
                  <a:cubicBezTo>
                    <a:pt x="122" y="73"/>
                    <a:pt x="105" y="81"/>
                    <a:pt x="98" y="84"/>
                  </a:cubicBezTo>
                  <a:cubicBezTo>
                    <a:pt x="85" y="90"/>
                    <a:pt x="74" y="95"/>
                    <a:pt x="65" y="102"/>
                  </a:cubicBezTo>
                  <a:cubicBezTo>
                    <a:pt x="68" y="102"/>
                    <a:pt x="68" y="104"/>
                    <a:pt x="70" y="106"/>
                  </a:cubicBezTo>
                  <a:cubicBezTo>
                    <a:pt x="68" y="108"/>
                    <a:pt x="65" y="107"/>
                    <a:pt x="63" y="109"/>
                  </a:cubicBezTo>
                  <a:cubicBezTo>
                    <a:pt x="67" y="110"/>
                    <a:pt x="69" y="107"/>
                    <a:pt x="72" y="110"/>
                  </a:cubicBezTo>
                  <a:cubicBezTo>
                    <a:pt x="76" y="105"/>
                    <a:pt x="84" y="112"/>
                    <a:pt x="85" y="107"/>
                  </a:cubicBezTo>
                  <a:cubicBezTo>
                    <a:pt x="87" y="105"/>
                    <a:pt x="89" y="109"/>
                    <a:pt x="91" y="110"/>
                  </a:cubicBezTo>
                  <a:cubicBezTo>
                    <a:pt x="97" y="109"/>
                    <a:pt x="103" y="108"/>
                    <a:pt x="108" y="108"/>
                  </a:cubicBezTo>
                  <a:cubicBezTo>
                    <a:pt x="103" y="112"/>
                    <a:pt x="101" y="112"/>
                    <a:pt x="94" y="118"/>
                  </a:cubicBezTo>
                  <a:cubicBezTo>
                    <a:pt x="104" y="116"/>
                    <a:pt x="117" y="116"/>
                    <a:pt x="130" y="114"/>
                  </a:cubicBezTo>
                  <a:cubicBezTo>
                    <a:pt x="136" y="113"/>
                    <a:pt x="143" y="112"/>
                    <a:pt x="149" y="111"/>
                  </a:cubicBezTo>
                  <a:cubicBezTo>
                    <a:pt x="156" y="109"/>
                    <a:pt x="162" y="108"/>
                    <a:pt x="168" y="106"/>
                  </a:cubicBezTo>
                  <a:cubicBezTo>
                    <a:pt x="171" y="105"/>
                    <a:pt x="173" y="106"/>
                    <a:pt x="175" y="108"/>
                  </a:cubicBezTo>
                  <a:cubicBezTo>
                    <a:pt x="176" y="106"/>
                    <a:pt x="175" y="105"/>
                    <a:pt x="175" y="104"/>
                  </a:cubicBezTo>
                  <a:cubicBezTo>
                    <a:pt x="178" y="104"/>
                    <a:pt x="180" y="103"/>
                    <a:pt x="183" y="103"/>
                  </a:cubicBezTo>
                  <a:cubicBezTo>
                    <a:pt x="187" y="109"/>
                    <a:pt x="197" y="99"/>
                    <a:pt x="203" y="95"/>
                  </a:cubicBezTo>
                  <a:cubicBezTo>
                    <a:pt x="205" y="97"/>
                    <a:pt x="201" y="99"/>
                    <a:pt x="198" y="101"/>
                  </a:cubicBezTo>
                  <a:cubicBezTo>
                    <a:pt x="201" y="101"/>
                    <a:pt x="205" y="103"/>
                    <a:pt x="204" y="105"/>
                  </a:cubicBezTo>
                  <a:cubicBezTo>
                    <a:pt x="200" y="108"/>
                    <a:pt x="199" y="105"/>
                    <a:pt x="196" y="109"/>
                  </a:cubicBezTo>
                  <a:cubicBezTo>
                    <a:pt x="198" y="111"/>
                    <a:pt x="200" y="105"/>
                    <a:pt x="202" y="109"/>
                  </a:cubicBezTo>
                  <a:cubicBezTo>
                    <a:pt x="206" y="108"/>
                    <a:pt x="204" y="106"/>
                    <a:pt x="206" y="105"/>
                  </a:cubicBezTo>
                  <a:cubicBezTo>
                    <a:pt x="207" y="105"/>
                    <a:pt x="209" y="105"/>
                    <a:pt x="210" y="106"/>
                  </a:cubicBezTo>
                  <a:cubicBezTo>
                    <a:pt x="210" y="108"/>
                    <a:pt x="206" y="110"/>
                    <a:pt x="206" y="112"/>
                  </a:cubicBezTo>
                  <a:cubicBezTo>
                    <a:pt x="205" y="112"/>
                    <a:pt x="204" y="112"/>
                    <a:pt x="203" y="112"/>
                  </a:cubicBezTo>
                  <a:cubicBezTo>
                    <a:pt x="205" y="108"/>
                    <a:pt x="197" y="111"/>
                    <a:pt x="194" y="112"/>
                  </a:cubicBezTo>
                  <a:cubicBezTo>
                    <a:pt x="192" y="111"/>
                    <a:pt x="193" y="110"/>
                    <a:pt x="192" y="108"/>
                  </a:cubicBezTo>
                  <a:cubicBezTo>
                    <a:pt x="184" y="110"/>
                    <a:pt x="182" y="117"/>
                    <a:pt x="175" y="118"/>
                  </a:cubicBezTo>
                  <a:cubicBezTo>
                    <a:pt x="174" y="116"/>
                    <a:pt x="181" y="114"/>
                    <a:pt x="183" y="111"/>
                  </a:cubicBezTo>
                  <a:cubicBezTo>
                    <a:pt x="180" y="111"/>
                    <a:pt x="173" y="112"/>
                    <a:pt x="175" y="116"/>
                  </a:cubicBezTo>
                  <a:cubicBezTo>
                    <a:pt x="166" y="113"/>
                    <a:pt x="157" y="119"/>
                    <a:pt x="149" y="122"/>
                  </a:cubicBezTo>
                  <a:cubicBezTo>
                    <a:pt x="154" y="124"/>
                    <a:pt x="159" y="119"/>
                    <a:pt x="165" y="117"/>
                  </a:cubicBezTo>
                  <a:cubicBezTo>
                    <a:pt x="161" y="124"/>
                    <a:pt x="151" y="125"/>
                    <a:pt x="145" y="122"/>
                  </a:cubicBezTo>
                  <a:cubicBezTo>
                    <a:pt x="138" y="125"/>
                    <a:pt x="131" y="128"/>
                    <a:pt x="124" y="126"/>
                  </a:cubicBezTo>
                  <a:cubicBezTo>
                    <a:pt x="114" y="130"/>
                    <a:pt x="103" y="132"/>
                    <a:pt x="93" y="134"/>
                  </a:cubicBezTo>
                  <a:cubicBezTo>
                    <a:pt x="87" y="134"/>
                    <a:pt x="82" y="135"/>
                    <a:pt x="77" y="136"/>
                  </a:cubicBezTo>
                  <a:cubicBezTo>
                    <a:pt x="74" y="137"/>
                    <a:pt x="72" y="137"/>
                    <a:pt x="69" y="138"/>
                  </a:cubicBezTo>
                  <a:cubicBezTo>
                    <a:pt x="67" y="139"/>
                    <a:pt x="64" y="140"/>
                    <a:pt x="62" y="141"/>
                  </a:cubicBezTo>
                  <a:cubicBezTo>
                    <a:pt x="64" y="142"/>
                    <a:pt x="66" y="142"/>
                    <a:pt x="68" y="143"/>
                  </a:cubicBezTo>
                  <a:cubicBezTo>
                    <a:pt x="71" y="143"/>
                    <a:pt x="73" y="144"/>
                    <a:pt x="75" y="146"/>
                  </a:cubicBezTo>
                  <a:cubicBezTo>
                    <a:pt x="80" y="145"/>
                    <a:pt x="85" y="145"/>
                    <a:pt x="90" y="148"/>
                  </a:cubicBezTo>
                  <a:cubicBezTo>
                    <a:pt x="92" y="147"/>
                    <a:pt x="91" y="146"/>
                    <a:pt x="92" y="145"/>
                  </a:cubicBezTo>
                  <a:cubicBezTo>
                    <a:pt x="95" y="150"/>
                    <a:pt x="99" y="145"/>
                    <a:pt x="103" y="147"/>
                  </a:cubicBezTo>
                  <a:cubicBezTo>
                    <a:pt x="105" y="149"/>
                    <a:pt x="103" y="151"/>
                    <a:pt x="100" y="152"/>
                  </a:cubicBezTo>
                  <a:cubicBezTo>
                    <a:pt x="105" y="155"/>
                    <a:pt x="110" y="152"/>
                    <a:pt x="114" y="153"/>
                  </a:cubicBezTo>
                  <a:cubicBezTo>
                    <a:pt x="118" y="154"/>
                    <a:pt x="112" y="156"/>
                    <a:pt x="115" y="157"/>
                  </a:cubicBezTo>
                  <a:cubicBezTo>
                    <a:pt x="122" y="159"/>
                    <a:pt x="125" y="154"/>
                    <a:pt x="133" y="153"/>
                  </a:cubicBezTo>
                  <a:cubicBezTo>
                    <a:pt x="135" y="157"/>
                    <a:pt x="126" y="160"/>
                    <a:pt x="123" y="162"/>
                  </a:cubicBezTo>
                  <a:cubicBezTo>
                    <a:pt x="125" y="162"/>
                    <a:pt x="126" y="163"/>
                    <a:pt x="128" y="164"/>
                  </a:cubicBezTo>
                  <a:cubicBezTo>
                    <a:pt x="128" y="163"/>
                    <a:pt x="127" y="162"/>
                    <a:pt x="127" y="162"/>
                  </a:cubicBezTo>
                  <a:cubicBezTo>
                    <a:pt x="130" y="160"/>
                    <a:pt x="132" y="163"/>
                    <a:pt x="134" y="159"/>
                  </a:cubicBezTo>
                  <a:cubicBezTo>
                    <a:pt x="135" y="160"/>
                    <a:pt x="134" y="162"/>
                    <a:pt x="136" y="163"/>
                  </a:cubicBezTo>
                  <a:cubicBezTo>
                    <a:pt x="142" y="161"/>
                    <a:pt x="148" y="161"/>
                    <a:pt x="154" y="162"/>
                  </a:cubicBezTo>
                  <a:cubicBezTo>
                    <a:pt x="156" y="160"/>
                    <a:pt x="156" y="159"/>
                    <a:pt x="154" y="157"/>
                  </a:cubicBezTo>
                  <a:cubicBezTo>
                    <a:pt x="156" y="155"/>
                    <a:pt x="158" y="154"/>
                    <a:pt x="159" y="154"/>
                  </a:cubicBezTo>
                  <a:cubicBezTo>
                    <a:pt x="161" y="157"/>
                    <a:pt x="162" y="160"/>
                    <a:pt x="162" y="163"/>
                  </a:cubicBezTo>
                  <a:cubicBezTo>
                    <a:pt x="159" y="163"/>
                    <a:pt x="154" y="164"/>
                    <a:pt x="151" y="166"/>
                  </a:cubicBezTo>
                  <a:cubicBezTo>
                    <a:pt x="147" y="168"/>
                    <a:pt x="144" y="171"/>
                    <a:pt x="142" y="174"/>
                  </a:cubicBezTo>
                  <a:cubicBezTo>
                    <a:pt x="132" y="175"/>
                    <a:pt x="121" y="177"/>
                    <a:pt x="111" y="175"/>
                  </a:cubicBezTo>
                  <a:cubicBezTo>
                    <a:pt x="113" y="180"/>
                    <a:pt x="105" y="178"/>
                    <a:pt x="101" y="178"/>
                  </a:cubicBezTo>
                  <a:cubicBezTo>
                    <a:pt x="100" y="175"/>
                    <a:pt x="105" y="178"/>
                    <a:pt x="107" y="176"/>
                  </a:cubicBezTo>
                  <a:cubicBezTo>
                    <a:pt x="103" y="173"/>
                    <a:pt x="98" y="179"/>
                    <a:pt x="93" y="180"/>
                  </a:cubicBezTo>
                  <a:cubicBezTo>
                    <a:pt x="90" y="178"/>
                    <a:pt x="95" y="177"/>
                    <a:pt x="91" y="177"/>
                  </a:cubicBezTo>
                  <a:cubicBezTo>
                    <a:pt x="90" y="181"/>
                    <a:pt x="78" y="182"/>
                    <a:pt x="72" y="181"/>
                  </a:cubicBezTo>
                  <a:cubicBezTo>
                    <a:pt x="71" y="182"/>
                    <a:pt x="69" y="182"/>
                    <a:pt x="68" y="183"/>
                  </a:cubicBezTo>
                  <a:cubicBezTo>
                    <a:pt x="67" y="183"/>
                    <a:pt x="67" y="183"/>
                    <a:pt x="66" y="183"/>
                  </a:cubicBezTo>
                  <a:cubicBezTo>
                    <a:pt x="65" y="184"/>
                    <a:pt x="65" y="184"/>
                    <a:pt x="64" y="184"/>
                  </a:cubicBezTo>
                  <a:cubicBezTo>
                    <a:pt x="63" y="184"/>
                    <a:pt x="63" y="184"/>
                    <a:pt x="62" y="184"/>
                  </a:cubicBezTo>
                  <a:cubicBezTo>
                    <a:pt x="61" y="184"/>
                    <a:pt x="59" y="185"/>
                    <a:pt x="59" y="185"/>
                  </a:cubicBezTo>
                  <a:cubicBezTo>
                    <a:pt x="59" y="188"/>
                    <a:pt x="59" y="188"/>
                    <a:pt x="61" y="187"/>
                  </a:cubicBezTo>
                  <a:cubicBezTo>
                    <a:pt x="62" y="187"/>
                    <a:pt x="63" y="186"/>
                    <a:pt x="64" y="187"/>
                  </a:cubicBezTo>
                  <a:cubicBezTo>
                    <a:pt x="63" y="187"/>
                    <a:pt x="62" y="188"/>
                    <a:pt x="60" y="189"/>
                  </a:cubicBezTo>
                  <a:cubicBezTo>
                    <a:pt x="60" y="189"/>
                    <a:pt x="59" y="190"/>
                    <a:pt x="59" y="190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7" y="191"/>
                    <a:pt x="57" y="191"/>
                    <a:pt x="56" y="192"/>
                  </a:cubicBezTo>
                  <a:cubicBezTo>
                    <a:pt x="48" y="194"/>
                    <a:pt x="39" y="195"/>
                    <a:pt x="33" y="193"/>
                  </a:cubicBezTo>
                  <a:cubicBezTo>
                    <a:pt x="29" y="196"/>
                    <a:pt x="19" y="196"/>
                    <a:pt x="14" y="198"/>
                  </a:cubicBezTo>
                  <a:cubicBezTo>
                    <a:pt x="8" y="199"/>
                    <a:pt x="5" y="201"/>
                    <a:pt x="6" y="207"/>
                  </a:cubicBezTo>
                  <a:cubicBezTo>
                    <a:pt x="4" y="206"/>
                    <a:pt x="4" y="207"/>
                    <a:pt x="4" y="208"/>
                  </a:cubicBezTo>
                  <a:cubicBezTo>
                    <a:pt x="4" y="209"/>
                    <a:pt x="4" y="209"/>
                    <a:pt x="4" y="210"/>
                  </a:cubicBezTo>
                  <a:cubicBezTo>
                    <a:pt x="4" y="210"/>
                    <a:pt x="4" y="210"/>
                    <a:pt x="4" y="210"/>
                  </a:cubicBezTo>
                  <a:cubicBezTo>
                    <a:pt x="4" y="210"/>
                    <a:pt x="4" y="210"/>
                    <a:pt x="4" y="210"/>
                  </a:cubicBezTo>
                  <a:cubicBezTo>
                    <a:pt x="4" y="209"/>
                    <a:pt x="4" y="209"/>
                    <a:pt x="4" y="209"/>
                  </a:cubicBezTo>
                  <a:cubicBezTo>
                    <a:pt x="4" y="209"/>
                    <a:pt x="4" y="209"/>
                    <a:pt x="4" y="209"/>
                  </a:cubicBezTo>
                  <a:cubicBezTo>
                    <a:pt x="4" y="209"/>
                    <a:pt x="4" y="208"/>
                    <a:pt x="4" y="208"/>
                  </a:cubicBezTo>
                  <a:cubicBezTo>
                    <a:pt x="4" y="208"/>
                    <a:pt x="4" y="208"/>
                    <a:pt x="3" y="207"/>
                  </a:cubicBezTo>
                  <a:cubicBezTo>
                    <a:pt x="3" y="207"/>
                    <a:pt x="3" y="206"/>
                    <a:pt x="3" y="205"/>
                  </a:cubicBezTo>
                  <a:cubicBezTo>
                    <a:pt x="3" y="206"/>
                    <a:pt x="3" y="206"/>
                    <a:pt x="3" y="206"/>
                  </a:cubicBezTo>
                  <a:cubicBezTo>
                    <a:pt x="3" y="206"/>
                    <a:pt x="3" y="206"/>
                    <a:pt x="3" y="206"/>
                  </a:cubicBezTo>
                  <a:cubicBezTo>
                    <a:pt x="3" y="206"/>
                    <a:pt x="3" y="206"/>
                    <a:pt x="3" y="206"/>
                  </a:cubicBezTo>
                  <a:cubicBezTo>
                    <a:pt x="3" y="205"/>
                    <a:pt x="3" y="205"/>
                    <a:pt x="3" y="205"/>
                  </a:cubicBezTo>
                  <a:cubicBezTo>
                    <a:pt x="3" y="204"/>
                    <a:pt x="2" y="203"/>
                    <a:pt x="2" y="202"/>
                  </a:cubicBezTo>
                  <a:cubicBezTo>
                    <a:pt x="2" y="202"/>
                    <a:pt x="1" y="201"/>
                    <a:pt x="1" y="200"/>
                  </a:cubicBezTo>
                  <a:cubicBezTo>
                    <a:pt x="1" y="199"/>
                    <a:pt x="0" y="199"/>
                    <a:pt x="0" y="198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198"/>
                    <a:pt x="0" y="198"/>
                    <a:pt x="0" y="199"/>
                  </a:cubicBezTo>
                  <a:cubicBezTo>
                    <a:pt x="1" y="199"/>
                    <a:pt x="1" y="200"/>
                    <a:pt x="1" y="200"/>
                  </a:cubicBezTo>
                  <a:cubicBezTo>
                    <a:pt x="2" y="201"/>
                    <a:pt x="2" y="202"/>
                    <a:pt x="3" y="202"/>
                  </a:cubicBezTo>
                  <a:cubicBezTo>
                    <a:pt x="2" y="201"/>
                    <a:pt x="1" y="200"/>
                    <a:pt x="1" y="199"/>
                  </a:cubicBezTo>
                  <a:cubicBezTo>
                    <a:pt x="0" y="199"/>
                    <a:pt x="0" y="198"/>
                    <a:pt x="0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198"/>
                    <a:pt x="0" y="197"/>
                    <a:pt x="0" y="198"/>
                  </a:cubicBezTo>
                  <a:cubicBezTo>
                    <a:pt x="0" y="198"/>
                    <a:pt x="0" y="199"/>
                    <a:pt x="1" y="199"/>
                  </a:cubicBezTo>
                  <a:cubicBezTo>
                    <a:pt x="1" y="200"/>
                    <a:pt x="1" y="200"/>
                    <a:pt x="1" y="200"/>
                  </a:cubicBezTo>
                  <a:cubicBezTo>
                    <a:pt x="1" y="200"/>
                    <a:pt x="1" y="200"/>
                    <a:pt x="1" y="200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2" y="203"/>
                    <a:pt x="3" y="205"/>
                    <a:pt x="3" y="207"/>
                  </a:cubicBezTo>
                  <a:cubicBezTo>
                    <a:pt x="4" y="210"/>
                    <a:pt x="5" y="212"/>
                    <a:pt x="5" y="213"/>
                  </a:cubicBezTo>
                  <a:cubicBezTo>
                    <a:pt x="5" y="214"/>
                    <a:pt x="6" y="215"/>
                    <a:pt x="6" y="216"/>
                  </a:cubicBezTo>
                  <a:cubicBezTo>
                    <a:pt x="6" y="217"/>
                    <a:pt x="6" y="218"/>
                    <a:pt x="6" y="218"/>
                  </a:cubicBezTo>
                  <a:cubicBezTo>
                    <a:pt x="6" y="219"/>
                    <a:pt x="6" y="219"/>
                    <a:pt x="7" y="220"/>
                  </a:cubicBezTo>
                  <a:cubicBezTo>
                    <a:pt x="8" y="224"/>
                    <a:pt x="9" y="228"/>
                    <a:pt x="9" y="232"/>
                  </a:cubicBezTo>
                  <a:cubicBezTo>
                    <a:pt x="10" y="234"/>
                    <a:pt x="10" y="235"/>
                    <a:pt x="10" y="237"/>
                  </a:cubicBezTo>
                  <a:cubicBezTo>
                    <a:pt x="10" y="238"/>
                    <a:pt x="10" y="239"/>
                    <a:pt x="11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1" y="239"/>
                    <a:pt x="11" y="238"/>
                    <a:pt x="10" y="237"/>
                  </a:cubicBezTo>
                  <a:cubicBezTo>
                    <a:pt x="10" y="236"/>
                    <a:pt x="10" y="237"/>
                    <a:pt x="10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10" y="237"/>
                    <a:pt x="10" y="236"/>
                    <a:pt x="10" y="235"/>
                  </a:cubicBezTo>
                  <a:cubicBezTo>
                    <a:pt x="9" y="232"/>
                    <a:pt x="9" y="232"/>
                    <a:pt x="10" y="234"/>
                  </a:cubicBezTo>
                  <a:cubicBezTo>
                    <a:pt x="10" y="235"/>
                    <a:pt x="10" y="235"/>
                    <a:pt x="10" y="235"/>
                  </a:cubicBezTo>
                  <a:cubicBezTo>
                    <a:pt x="10" y="236"/>
                    <a:pt x="10" y="236"/>
                    <a:pt x="10" y="236"/>
                  </a:cubicBezTo>
                  <a:cubicBezTo>
                    <a:pt x="10" y="236"/>
                    <a:pt x="10" y="236"/>
                    <a:pt x="10" y="236"/>
                  </a:cubicBezTo>
                  <a:cubicBezTo>
                    <a:pt x="10" y="235"/>
                    <a:pt x="10" y="235"/>
                    <a:pt x="10" y="235"/>
                  </a:cubicBezTo>
                  <a:cubicBezTo>
                    <a:pt x="11" y="237"/>
                    <a:pt x="11" y="238"/>
                    <a:pt x="12" y="238"/>
                  </a:cubicBezTo>
                  <a:cubicBezTo>
                    <a:pt x="13" y="239"/>
                    <a:pt x="13" y="241"/>
                    <a:pt x="12" y="242"/>
                  </a:cubicBezTo>
                  <a:cubicBezTo>
                    <a:pt x="13" y="243"/>
                    <a:pt x="13" y="242"/>
                    <a:pt x="13" y="240"/>
                  </a:cubicBezTo>
                  <a:cubicBezTo>
                    <a:pt x="14" y="241"/>
                    <a:pt x="15" y="242"/>
                    <a:pt x="16" y="242"/>
                  </a:cubicBezTo>
                  <a:cubicBezTo>
                    <a:pt x="17" y="242"/>
                    <a:pt x="17" y="242"/>
                    <a:pt x="18" y="242"/>
                  </a:cubicBezTo>
                  <a:cubicBezTo>
                    <a:pt x="19" y="242"/>
                    <a:pt x="20" y="242"/>
                    <a:pt x="21" y="242"/>
                  </a:cubicBezTo>
                  <a:cubicBezTo>
                    <a:pt x="22" y="241"/>
                    <a:pt x="23" y="241"/>
                    <a:pt x="24" y="241"/>
                  </a:cubicBezTo>
                  <a:cubicBezTo>
                    <a:pt x="26" y="240"/>
                    <a:pt x="27" y="240"/>
                    <a:pt x="28" y="239"/>
                  </a:cubicBezTo>
                  <a:cubicBezTo>
                    <a:pt x="31" y="238"/>
                    <a:pt x="34" y="238"/>
                    <a:pt x="36" y="237"/>
                  </a:cubicBezTo>
                  <a:cubicBezTo>
                    <a:pt x="42" y="239"/>
                    <a:pt x="50" y="238"/>
                    <a:pt x="58" y="235"/>
                  </a:cubicBezTo>
                  <a:cubicBezTo>
                    <a:pt x="60" y="234"/>
                    <a:pt x="60" y="234"/>
                    <a:pt x="60" y="234"/>
                  </a:cubicBezTo>
                  <a:cubicBezTo>
                    <a:pt x="62" y="233"/>
                    <a:pt x="62" y="233"/>
                    <a:pt x="62" y="233"/>
                  </a:cubicBezTo>
                  <a:cubicBezTo>
                    <a:pt x="62" y="233"/>
                    <a:pt x="63" y="233"/>
                    <a:pt x="63" y="233"/>
                  </a:cubicBezTo>
                  <a:cubicBezTo>
                    <a:pt x="64" y="231"/>
                    <a:pt x="64" y="231"/>
                    <a:pt x="64" y="231"/>
                  </a:cubicBezTo>
                  <a:cubicBezTo>
                    <a:pt x="64" y="229"/>
                    <a:pt x="65" y="228"/>
                    <a:pt x="66" y="227"/>
                  </a:cubicBezTo>
                  <a:cubicBezTo>
                    <a:pt x="66" y="227"/>
                    <a:pt x="66" y="228"/>
                    <a:pt x="66" y="228"/>
                  </a:cubicBezTo>
                  <a:cubicBezTo>
                    <a:pt x="66" y="230"/>
                    <a:pt x="66" y="231"/>
                    <a:pt x="65" y="232"/>
                  </a:cubicBezTo>
                  <a:cubicBezTo>
                    <a:pt x="65" y="233"/>
                    <a:pt x="65" y="233"/>
                    <a:pt x="64" y="234"/>
                  </a:cubicBezTo>
                  <a:cubicBezTo>
                    <a:pt x="64" y="234"/>
                    <a:pt x="64" y="235"/>
                    <a:pt x="64" y="235"/>
                  </a:cubicBezTo>
                  <a:cubicBezTo>
                    <a:pt x="64" y="236"/>
                    <a:pt x="64" y="236"/>
                    <a:pt x="64" y="236"/>
                  </a:cubicBezTo>
                  <a:cubicBezTo>
                    <a:pt x="63" y="237"/>
                    <a:pt x="63" y="237"/>
                    <a:pt x="63" y="237"/>
                  </a:cubicBezTo>
                  <a:cubicBezTo>
                    <a:pt x="64" y="237"/>
                    <a:pt x="63" y="237"/>
                    <a:pt x="63" y="237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59" y="239"/>
                    <a:pt x="57" y="240"/>
                    <a:pt x="55" y="242"/>
                  </a:cubicBezTo>
                  <a:cubicBezTo>
                    <a:pt x="58" y="243"/>
                    <a:pt x="61" y="241"/>
                    <a:pt x="63" y="243"/>
                  </a:cubicBezTo>
                  <a:cubicBezTo>
                    <a:pt x="64" y="243"/>
                    <a:pt x="64" y="243"/>
                    <a:pt x="64" y="243"/>
                  </a:cubicBezTo>
                  <a:cubicBezTo>
                    <a:pt x="64" y="243"/>
                    <a:pt x="64" y="243"/>
                    <a:pt x="64" y="243"/>
                  </a:cubicBezTo>
                  <a:cubicBezTo>
                    <a:pt x="64" y="242"/>
                    <a:pt x="64" y="242"/>
                    <a:pt x="64" y="242"/>
                  </a:cubicBezTo>
                  <a:cubicBezTo>
                    <a:pt x="65" y="242"/>
                    <a:pt x="65" y="241"/>
                    <a:pt x="65" y="241"/>
                  </a:cubicBezTo>
                  <a:cubicBezTo>
                    <a:pt x="65" y="240"/>
                    <a:pt x="65" y="240"/>
                    <a:pt x="66" y="239"/>
                  </a:cubicBezTo>
                  <a:cubicBezTo>
                    <a:pt x="66" y="239"/>
                    <a:pt x="67" y="238"/>
                    <a:pt x="67" y="238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70" y="237"/>
                    <a:pt x="70" y="237"/>
                    <a:pt x="70" y="237"/>
                  </a:cubicBezTo>
                  <a:cubicBezTo>
                    <a:pt x="76" y="236"/>
                    <a:pt x="81" y="236"/>
                    <a:pt x="88" y="233"/>
                  </a:cubicBezTo>
                  <a:cubicBezTo>
                    <a:pt x="89" y="234"/>
                    <a:pt x="88" y="234"/>
                    <a:pt x="89" y="235"/>
                  </a:cubicBezTo>
                  <a:cubicBezTo>
                    <a:pt x="84" y="236"/>
                    <a:pt x="77" y="239"/>
                    <a:pt x="74" y="243"/>
                  </a:cubicBezTo>
                  <a:cubicBezTo>
                    <a:pt x="76" y="245"/>
                    <a:pt x="79" y="243"/>
                    <a:pt x="81" y="244"/>
                  </a:cubicBezTo>
                  <a:cubicBezTo>
                    <a:pt x="80" y="242"/>
                    <a:pt x="82" y="241"/>
                    <a:pt x="85" y="242"/>
                  </a:cubicBezTo>
                  <a:cubicBezTo>
                    <a:pt x="84" y="241"/>
                    <a:pt x="84" y="239"/>
                    <a:pt x="85" y="237"/>
                  </a:cubicBezTo>
                  <a:cubicBezTo>
                    <a:pt x="90" y="238"/>
                    <a:pt x="100" y="236"/>
                    <a:pt x="98" y="230"/>
                  </a:cubicBezTo>
                  <a:cubicBezTo>
                    <a:pt x="100" y="228"/>
                    <a:pt x="99" y="234"/>
                    <a:pt x="102" y="232"/>
                  </a:cubicBezTo>
                  <a:cubicBezTo>
                    <a:pt x="103" y="234"/>
                    <a:pt x="99" y="234"/>
                    <a:pt x="101" y="236"/>
                  </a:cubicBezTo>
                  <a:cubicBezTo>
                    <a:pt x="104" y="237"/>
                    <a:pt x="107" y="232"/>
                    <a:pt x="106" y="230"/>
                  </a:cubicBezTo>
                  <a:cubicBezTo>
                    <a:pt x="108" y="229"/>
                    <a:pt x="108" y="233"/>
                    <a:pt x="110" y="235"/>
                  </a:cubicBezTo>
                  <a:cubicBezTo>
                    <a:pt x="114" y="233"/>
                    <a:pt x="111" y="230"/>
                    <a:pt x="114" y="229"/>
                  </a:cubicBezTo>
                  <a:cubicBezTo>
                    <a:pt x="116" y="227"/>
                    <a:pt x="117" y="231"/>
                    <a:pt x="116" y="231"/>
                  </a:cubicBezTo>
                  <a:cubicBezTo>
                    <a:pt x="119" y="233"/>
                    <a:pt x="118" y="228"/>
                    <a:pt x="119" y="227"/>
                  </a:cubicBezTo>
                  <a:cubicBezTo>
                    <a:pt x="120" y="228"/>
                    <a:pt x="124" y="229"/>
                    <a:pt x="124" y="232"/>
                  </a:cubicBezTo>
                  <a:cubicBezTo>
                    <a:pt x="122" y="234"/>
                    <a:pt x="120" y="233"/>
                    <a:pt x="118" y="235"/>
                  </a:cubicBezTo>
                  <a:cubicBezTo>
                    <a:pt x="123" y="237"/>
                    <a:pt x="125" y="232"/>
                    <a:pt x="125" y="230"/>
                  </a:cubicBezTo>
                  <a:cubicBezTo>
                    <a:pt x="131" y="229"/>
                    <a:pt x="136" y="229"/>
                    <a:pt x="140" y="223"/>
                  </a:cubicBezTo>
                  <a:cubicBezTo>
                    <a:pt x="145" y="225"/>
                    <a:pt x="140" y="227"/>
                    <a:pt x="142" y="229"/>
                  </a:cubicBezTo>
                  <a:cubicBezTo>
                    <a:pt x="138" y="230"/>
                    <a:pt x="135" y="230"/>
                    <a:pt x="131" y="231"/>
                  </a:cubicBezTo>
                  <a:cubicBezTo>
                    <a:pt x="135" y="234"/>
                    <a:pt x="134" y="237"/>
                    <a:pt x="131" y="239"/>
                  </a:cubicBezTo>
                  <a:cubicBezTo>
                    <a:pt x="133" y="241"/>
                    <a:pt x="135" y="239"/>
                    <a:pt x="135" y="237"/>
                  </a:cubicBezTo>
                  <a:cubicBezTo>
                    <a:pt x="136" y="241"/>
                    <a:pt x="139" y="238"/>
                    <a:pt x="140" y="242"/>
                  </a:cubicBezTo>
                  <a:cubicBezTo>
                    <a:pt x="145" y="238"/>
                    <a:pt x="149" y="238"/>
                    <a:pt x="155" y="238"/>
                  </a:cubicBezTo>
                  <a:cubicBezTo>
                    <a:pt x="156" y="240"/>
                    <a:pt x="151" y="241"/>
                    <a:pt x="149" y="238"/>
                  </a:cubicBezTo>
                  <a:cubicBezTo>
                    <a:pt x="148" y="239"/>
                    <a:pt x="149" y="239"/>
                    <a:pt x="149" y="240"/>
                  </a:cubicBezTo>
                  <a:cubicBezTo>
                    <a:pt x="147" y="241"/>
                    <a:pt x="147" y="241"/>
                    <a:pt x="147" y="241"/>
                  </a:cubicBezTo>
                  <a:cubicBezTo>
                    <a:pt x="151" y="244"/>
                    <a:pt x="154" y="241"/>
                    <a:pt x="158" y="240"/>
                  </a:cubicBezTo>
                  <a:cubicBezTo>
                    <a:pt x="159" y="243"/>
                    <a:pt x="157" y="246"/>
                    <a:pt x="159" y="249"/>
                  </a:cubicBezTo>
                  <a:cubicBezTo>
                    <a:pt x="161" y="246"/>
                    <a:pt x="161" y="247"/>
                    <a:pt x="164" y="245"/>
                  </a:cubicBezTo>
                  <a:cubicBezTo>
                    <a:pt x="167" y="247"/>
                    <a:pt x="166" y="248"/>
                    <a:pt x="168" y="250"/>
                  </a:cubicBezTo>
                  <a:cubicBezTo>
                    <a:pt x="170" y="249"/>
                    <a:pt x="170" y="248"/>
                    <a:pt x="171" y="247"/>
                  </a:cubicBezTo>
                  <a:cubicBezTo>
                    <a:pt x="173" y="248"/>
                    <a:pt x="171" y="249"/>
                    <a:pt x="174" y="251"/>
                  </a:cubicBezTo>
                  <a:cubicBezTo>
                    <a:pt x="179" y="249"/>
                    <a:pt x="184" y="250"/>
                    <a:pt x="189" y="250"/>
                  </a:cubicBezTo>
                  <a:cubicBezTo>
                    <a:pt x="191" y="253"/>
                    <a:pt x="187" y="252"/>
                    <a:pt x="184" y="255"/>
                  </a:cubicBezTo>
                  <a:cubicBezTo>
                    <a:pt x="186" y="257"/>
                    <a:pt x="189" y="253"/>
                    <a:pt x="191" y="256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205" y="256"/>
                    <a:pt x="218" y="250"/>
                    <a:pt x="230" y="253"/>
                  </a:cubicBezTo>
                  <a:cubicBezTo>
                    <a:pt x="231" y="252"/>
                    <a:pt x="229" y="251"/>
                    <a:pt x="228" y="250"/>
                  </a:cubicBezTo>
                  <a:cubicBezTo>
                    <a:pt x="231" y="248"/>
                    <a:pt x="233" y="247"/>
                    <a:pt x="235" y="247"/>
                  </a:cubicBezTo>
                  <a:cubicBezTo>
                    <a:pt x="236" y="252"/>
                    <a:pt x="240" y="252"/>
                    <a:pt x="245" y="250"/>
                  </a:cubicBezTo>
                  <a:cubicBezTo>
                    <a:pt x="250" y="249"/>
                    <a:pt x="255" y="246"/>
                    <a:pt x="258" y="248"/>
                  </a:cubicBezTo>
                  <a:cubicBezTo>
                    <a:pt x="255" y="257"/>
                    <a:pt x="246" y="254"/>
                    <a:pt x="239" y="258"/>
                  </a:cubicBezTo>
                  <a:cubicBezTo>
                    <a:pt x="243" y="260"/>
                    <a:pt x="248" y="255"/>
                    <a:pt x="248" y="260"/>
                  </a:cubicBezTo>
                  <a:cubicBezTo>
                    <a:pt x="254" y="257"/>
                    <a:pt x="254" y="257"/>
                    <a:pt x="254" y="257"/>
                  </a:cubicBezTo>
                  <a:cubicBezTo>
                    <a:pt x="256" y="258"/>
                    <a:pt x="255" y="259"/>
                    <a:pt x="256" y="260"/>
                  </a:cubicBezTo>
                  <a:cubicBezTo>
                    <a:pt x="254" y="260"/>
                    <a:pt x="251" y="263"/>
                    <a:pt x="249" y="261"/>
                  </a:cubicBezTo>
                  <a:cubicBezTo>
                    <a:pt x="250" y="264"/>
                    <a:pt x="247" y="263"/>
                    <a:pt x="246" y="266"/>
                  </a:cubicBezTo>
                  <a:cubicBezTo>
                    <a:pt x="250" y="271"/>
                    <a:pt x="255" y="259"/>
                    <a:pt x="258" y="265"/>
                  </a:cubicBezTo>
                  <a:cubicBezTo>
                    <a:pt x="262" y="262"/>
                    <a:pt x="267" y="258"/>
                    <a:pt x="271" y="255"/>
                  </a:cubicBezTo>
                  <a:cubicBezTo>
                    <a:pt x="274" y="257"/>
                    <a:pt x="272" y="259"/>
                    <a:pt x="270" y="260"/>
                  </a:cubicBezTo>
                  <a:cubicBezTo>
                    <a:pt x="272" y="264"/>
                    <a:pt x="275" y="262"/>
                    <a:pt x="278" y="263"/>
                  </a:cubicBezTo>
                  <a:cubicBezTo>
                    <a:pt x="278" y="261"/>
                    <a:pt x="279" y="259"/>
                    <a:pt x="282" y="258"/>
                  </a:cubicBezTo>
                  <a:cubicBezTo>
                    <a:pt x="281" y="257"/>
                    <a:pt x="279" y="259"/>
                    <a:pt x="277" y="256"/>
                  </a:cubicBezTo>
                  <a:cubicBezTo>
                    <a:pt x="280" y="254"/>
                    <a:pt x="283" y="255"/>
                    <a:pt x="286" y="256"/>
                  </a:cubicBezTo>
                  <a:cubicBezTo>
                    <a:pt x="294" y="251"/>
                    <a:pt x="294" y="251"/>
                    <a:pt x="294" y="251"/>
                  </a:cubicBezTo>
                  <a:cubicBezTo>
                    <a:pt x="295" y="255"/>
                    <a:pt x="292" y="254"/>
                    <a:pt x="298" y="255"/>
                  </a:cubicBezTo>
                  <a:cubicBezTo>
                    <a:pt x="302" y="257"/>
                    <a:pt x="296" y="258"/>
                    <a:pt x="299" y="261"/>
                  </a:cubicBezTo>
                  <a:cubicBezTo>
                    <a:pt x="301" y="254"/>
                    <a:pt x="306" y="257"/>
                    <a:pt x="312" y="252"/>
                  </a:cubicBezTo>
                  <a:cubicBezTo>
                    <a:pt x="317" y="253"/>
                    <a:pt x="322" y="254"/>
                    <a:pt x="327" y="256"/>
                  </a:cubicBezTo>
                  <a:cubicBezTo>
                    <a:pt x="331" y="250"/>
                    <a:pt x="336" y="249"/>
                    <a:pt x="343" y="246"/>
                  </a:cubicBezTo>
                  <a:cubicBezTo>
                    <a:pt x="346" y="249"/>
                    <a:pt x="339" y="250"/>
                    <a:pt x="340" y="252"/>
                  </a:cubicBezTo>
                  <a:cubicBezTo>
                    <a:pt x="348" y="252"/>
                    <a:pt x="357" y="244"/>
                    <a:pt x="361" y="239"/>
                  </a:cubicBezTo>
                  <a:cubicBezTo>
                    <a:pt x="353" y="237"/>
                    <a:pt x="350" y="245"/>
                    <a:pt x="344" y="247"/>
                  </a:cubicBezTo>
                  <a:cubicBezTo>
                    <a:pt x="343" y="245"/>
                    <a:pt x="343" y="244"/>
                    <a:pt x="344" y="243"/>
                  </a:cubicBezTo>
                  <a:cubicBezTo>
                    <a:pt x="342" y="242"/>
                    <a:pt x="338" y="246"/>
                    <a:pt x="340" y="247"/>
                  </a:cubicBezTo>
                  <a:cubicBezTo>
                    <a:pt x="333" y="241"/>
                    <a:pt x="318" y="256"/>
                    <a:pt x="309" y="247"/>
                  </a:cubicBezTo>
                  <a:cubicBezTo>
                    <a:pt x="315" y="240"/>
                    <a:pt x="329" y="241"/>
                    <a:pt x="337" y="242"/>
                  </a:cubicBezTo>
                  <a:cubicBezTo>
                    <a:pt x="344" y="233"/>
                    <a:pt x="356" y="236"/>
                    <a:pt x="367" y="236"/>
                  </a:cubicBezTo>
                  <a:cubicBezTo>
                    <a:pt x="364" y="240"/>
                    <a:pt x="361" y="242"/>
                    <a:pt x="360" y="247"/>
                  </a:cubicBezTo>
                  <a:cubicBezTo>
                    <a:pt x="363" y="245"/>
                    <a:pt x="365" y="246"/>
                    <a:pt x="368" y="244"/>
                  </a:cubicBezTo>
                  <a:cubicBezTo>
                    <a:pt x="375" y="252"/>
                    <a:pt x="379" y="241"/>
                    <a:pt x="386" y="248"/>
                  </a:cubicBezTo>
                  <a:cubicBezTo>
                    <a:pt x="394" y="246"/>
                    <a:pt x="391" y="246"/>
                    <a:pt x="399" y="245"/>
                  </a:cubicBezTo>
                  <a:cubicBezTo>
                    <a:pt x="397" y="244"/>
                    <a:pt x="400" y="243"/>
                    <a:pt x="399" y="242"/>
                  </a:cubicBezTo>
                  <a:cubicBezTo>
                    <a:pt x="402" y="241"/>
                    <a:pt x="404" y="242"/>
                    <a:pt x="406" y="240"/>
                  </a:cubicBezTo>
                  <a:cubicBezTo>
                    <a:pt x="410" y="243"/>
                    <a:pt x="405" y="244"/>
                    <a:pt x="402" y="244"/>
                  </a:cubicBezTo>
                  <a:cubicBezTo>
                    <a:pt x="403" y="247"/>
                    <a:pt x="413" y="244"/>
                    <a:pt x="413" y="241"/>
                  </a:cubicBezTo>
                  <a:cubicBezTo>
                    <a:pt x="417" y="242"/>
                    <a:pt x="421" y="239"/>
                    <a:pt x="424" y="244"/>
                  </a:cubicBezTo>
                  <a:cubicBezTo>
                    <a:pt x="429" y="244"/>
                    <a:pt x="435" y="238"/>
                    <a:pt x="439" y="241"/>
                  </a:cubicBezTo>
                  <a:cubicBezTo>
                    <a:pt x="442" y="245"/>
                    <a:pt x="436" y="248"/>
                    <a:pt x="433" y="252"/>
                  </a:cubicBezTo>
                  <a:cubicBezTo>
                    <a:pt x="440" y="252"/>
                    <a:pt x="443" y="247"/>
                    <a:pt x="452" y="249"/>
                  </a:cubicBezTo>
                  <a:cubicBezTo>
                    <a:pt x="454" y="252"/>
                    <a:pt x="453" y="252"/>
                    <a:pt x="456" y="252"/>
                  </a:cubicBezTo>
                  <a:cubicBezTo>
                    <a:pt x="460" y="250"/>
                    <a:pt x="451" y="250"/>
                    <a:pt x="454" y="248"/>
                  </a:cubicBezTo>
                  <a:cubicBezTo>
                    <a:pt x="452" y="248"/>
                    <a:pt x="449" y="247"/>
                    <a:pt x="446" y="248"/>
                  </a:cubicBezTo>
                  <a:cubicBezTo>
                    <a:pt x="445" y="244"/>
                    <a:pt x="446" y="245"/>
                    <a:pt x="441" y="244"/>
                  </a:cubicBezTo>
                  <a:cubicBezTo>
                    <a:pt x="441" y="243"/>
                    <a:pt x="443" y="243"/>
                    <a:pt x="444" y="242"/>
                  </a:cubicBezTo>
                  <a:cubicBezTo>
                    <a:pt x="446" y="241"/>
                    <a:pt x="448" y="246"/>
                    <a:pt x="450" y="246"/>
                  </a:cubicBezTo>
                  <a:cubicBezTo>
                    <a:pt x="450" y="245"/>
                    <a:pt x="453" y="244"/>
                    <a:pt x="452" y="242"/>
                  </a:cubicBezTo>
                  <a:cubicBezTo>
                    <a:pt x="455" y="242"/>
                    <a:pt x="458" y="243"/>
                    <a:pt x="460" y="244"/>
                  </a:cubicBezTo>
                  <a:cubicBezTo>
                    <a:pt x="462" y="246"/>
                    <a:pt x="461" y="246"/>
                    <a:pt x="458" y="246"/>
                  </a:cubicBezTo>
                  <a:cubicBezTo>
                    <a:pt x="456" y="247"/>
                    <a:pt x="458" y="245"/>
                    <a:pt x="456" y="244"/>
                  </a:cubicBezTo>
                  <a:cubicBezTo>
                    <a:pt x="455" y="246"/>
                    <a:pt x="454" y="247"/>
                    <a:pt x="456" y="250"/>
                  </a:cubicBezTo>
                  <a:cubicBezTo>
                    <a:pt x="469" y="241"/>
                    <a:pt x="481" y="242"/>
                    <a:pt x="494" y="239"/>
                  </a:cubicBezTo>
                  <a:cubicBezTo>
                    <a:pt x="495" y="240"/>
                    <a:pt x="496" y="241"/>
                    <a:pt x="495" y="241"/>
                  </a:cubicBezTo>
                  <a:cubicBezTo>
                    <a:pt x="496" y="239"/>
                    <a:pt x="506" y="237"/>
                    <a:pt x="512" y="237"/>
                  </a:cubicBezTo>
                  <a:cubicBezTo>
                    <a:pt x="512" y="240"/>
                    <a:pt x="503" y="241"/>
                    <a:pt x="503" y="243"/>
                  </a:cubicBezTo>
                  <a:cubicBezTo>
                    <a:pt x="501" y="240"/>
                    <a:pt x="498" y="241"/>
                    <a:pt x="502" y="244"/>
                  </a:cubicBezTo>
                  <a:cubicBezTo>
                    <a:pt x="512" y="242"/>
                    <a:pt x="522" y="241"/>
                    <a:pt x="529" y="242"/>
                  </a:cubicBezTo>
                  <a:cubicBezTo>
                    <a:pt x="532" y="247"/>
                    <a:pt x="520" y="244"/>
                    <a:pt x="519" y="249"/>
                  </a:cubicBezTo>
                  <a:cubicBezTo>
                    <a:pt x="523" y="249"/>
                    <a:pt x="524" y="251"/>
                    <a:pt x="526" y="248"/>
                  </a:cubicBezTo>
                  <a:cubicBezTo>
                    <a:pt x="537" y="253"/>
                    <a:pt x="559" y="244"/>
                    <a:pt x="572" y="244"/>
                  </a:cubicBezTo>
                  <a:cubicBezTo>
                    <a:pt x="574" y="246"/>
                    <a:pt x="564" y="247"/>
                    <a:pt x="569" y="249"/>
                  </a:cubicBezTo>
                  <a:cubicBezTo>
                    <a:pt x="571" y="246"/>
                    <a:pt x="576" y="245"/>
                    <a:pt x="580" y="245"/>
                  </a:cubicBezTo>
                  <a:cubicBezTo>
                    <a:pt x="577" y="244"/>
                    <a:pt x="575" y="242"/>
                    <a:pt x="572" y="243"/>
                  </a:cubicBezTo>
                  <a:cubicBezTo>
                    <a:pt x="572" y="242"/>
                    <a:pt x="572" y="242"/>
                    <a:pt x="571" y="241"/>
                  </a:cubicBezTo>
                  <a:cubicBezTo>
                    <a:pt x="577" y="239"/>
                    <a:pt x="582" y="245"/>
                    <a:pt x="588" y="240"/>
                  </a:cubicBezTo>
                  <a:cubicBezTo>
                    <a:pt x="590" y="242"/>
                    <a:pt x="588" y="243"/>
                    <a:pt x="590" y="244"/>
                  </a:cubicBezTo>
                  <a:cubicBezTo>
                    <a:pt x="595" y="241"/>
                    <a:pt x="599" y="244"/>
                    <a:pt x="603" y="243"/>
                  </a:cubicBezTo>
                  <a:cubicBezTo>
                    <a:pt x="605" y="244"/>
                    <a:pt x="604" y="245"/>
                    <a:pt x="603" y="246"/>
                  </a:cubicBezTo>
                  <a:cubicBezTo>
                    <a:pt x="605" y="248"/>
                    <a:pt x="608" y="245"/>
                    <a:pt x="610" y="248"/>
                  </a:cubicBezTo>
                  <a:cubicBezTo>
                    <a:pt x="612" y="247"/>
                    <a:pt x="611" y="246"/>
                    <a:pt x="610" y="245"/>
                  </a:cubicBezTo>
                  <a:cubicBezTo>
                    <a:pt x="627" y="248"/>
                    <a:pt x="638" y="248"/>
                    <a:pt x="655" y="247"/>
                  </a:cubicBezTo>
                  <a:cubicBezTo>
                    <a:pt x="656" y="249"/>
                    <a:pt x="655" y="250"/>
                    <a:pt x="652" y="251"/>
                  </a:cubicBezTo>
                  <a:cubicBezTo>
                    <a:pt x="655" y="252"/>
                    <a:pt x="658" y="251"/>
                    <a:pt x="661" y="252"/>
                  </a:cubicBezTo>
                  <a:cubicBezTo>
                    <a:pt x="665" y="250"/>
                    <a:pt x="659" y="248"/>
                    <a:pt x="663" y="246"/>
                  </a:cubicBezTo>
                  <a:cubicBezTo>
                    <a:pt x="667" y="250"/>
                    <a:pt x="672" y="249"/>
                    <a:pt x="676" y="247"/>
                  </a:cubicBezTo>
                  <a:cubicBezTo>
                    <a:pt x="679" y="248"/>
                    <a:pt x="676" y="249"/>
                    <a:pt x="679" y="251"/>
                  </a:cubicBezTo>
                  <a:cubicBezTo>
                    <a:pt x="681" y="250"/>
                    <a:pt x="679" y="248"/>
                    <a:pt x="681" y="246"/>
                  </a:cubicBezTo>
                  <a:cubicBezTo>
                    <a:pt x="685" y="251"/>
                    <a:pt x="685" y="247"/>
                    <a:pt x="692" y="246"/>
                  </a:cubicBezTo>
                  <a:cubicBezTo>
                    <a:pt x="694" y="248"/>
                    <a:pt x="692" y="249"/>
                    <a:pt x="695" y="251"/>
                  </a:cubicBezTo>
                  <a:cubicBezTo>
                    <a:pt x="696" y="250"/>
                    <a:pt x="696" y="249"/>
                    <a:pt x="695" y="247"/>
                  </a:cubicBezTo>
                  <a:cubicBezTo>
                    <a:pt x="700" y="246"/>
                    <a:pt x="712" y="252"/>
                    <a:pt x="712" y="256"/>
                  </a:cubicBezTo>
                  <a:cubicBezTo>
                    <a:pt x="721" y="254"/>
                    <a:pt x="705" y="252"/>
                    <a:pt x="711" y="248"/>
                  </a:cubicBezTo>
                  <a:cubicBezTo>
                    <a:pt x="714" y="248"/>
                    <a:pt x="713" y="250"/>
                    <a:pt x="717" y="252"/>
                  </a:cubicBezTo>
                  <a:cubicBezTo>
                    <a:pt x="722" y="250"/>
                    <a:pt x="726" y="253"/>
                    <a:pt x="729" y="248"/>
                  </a:cubicBezTo>
                  <a:cubicBezTo>
                    <a:pt x="733" y="248"/>
                    <a:pt x="737" y="248"/>
                    <a:pt x="738" y="252"/>
                  </a:cubicBezTo>
                  <a:cubicBezTo>
                    <a:pt x="740" y="251"/>
                    <a:pt x="742" y="250"/>
                    <a:pt x="743" y="249"/>
                  </a:cubicBezTo>
                  <a:cubicBezTo>
                    <a:pt x="740" y="245"/>
                    <a:pt x="742" y="252"/>
                    <a:pt x="739" y="248"/>
                  </a:cubicBezTo>
                  <a:cubicBezTo>
                    <a:pt x="742" y="243"/>
                    <a:pt x="755" y="248"/>
                    <a:pt x="763" y="245"/>
                  </a:cubicBezTo>
                  <a:cubicBezTo>
                    <a:pt x="762" y="248"/>
                    <a:pt x="763" y="250"/>
                    <a:pt x="758" y="251"/>
                  </a:cubicBezTo>
                  <a:cubicBezTo>
                    <a:pt x="764" y="255"/>
                    <a:pt x="766" y="246"/>
                    <a:pt x="773" y="246"/>
                  </a:cubicBezTo>
                  <a:cubicBezTo>
                    <a:pt x="776" y="251"/>
                    <a:pt x="781" y="247"/>
                    <a:pt x="786" y="246"/>
                  </a:cubicBezTo>
                  <a:cubicBezTo>
                    <a:pt x="790" y="250"/>
                    <a:pt x="796" y="249"/>
                    <a:pt x="801" y="248"/>
                  </a:cubicBezTo>
                  <a:cubicBezTo>
                    <a:pt x="802" y="251"/>
                    <a:pt x="796" y="249"/>
                    <a:pt x="794" y="251"/>
                  </a:cubicBezTo>
                  <a:cubicBezTo>
                    <a:pt x="796" y="253"/>
                    <a:pt x="792" y="254"/>
                    <a:pt x="793" y="257"/>
                  </a:cubicBezTo>
                  <a:cubicBezTo>
                    <a:pt x="798" y="253"/>
                    <a:pt x="806" y="253"/>
                    <a:pt x="811" y="249"/>
                  </a:cubicBezTo>
                  <a:cubicBezTo>
                    <a:pt x="812" y="250"/>
                    <a:pt x="814" y="249"/>
                    <a:pt x="818" y="250"/>
                  </a:cubicBezTo>
                  <a:cubicBezTo>
                    <a:pt x="820" y="255"/>
                    <a:pt x="807" y="251"/>
                    <a:pt x="814" y="256"/>
                  </a:cubicBezTo>
                  <a:cubicBezTo>
                    <a:pt x="811" y="258"/>
                    <a:pt x="808" y="254"/>
                    <a:pt x="805" y="257"/>
                  </a:cubicBezTo>
                  <a:cubicBezTo>
                    <a:pt x="808" y="260"/>
                    <a:pt x="816" y="255"/>
                    <a:pt x="815" y="260"/>
                  </a:cubicBezTo>
                  <a:cubicBezTo>
                    <a:pt x="818" y="258"/>
                    <a:pt x="822" y="259"/>
                    <a:pt x="827" y="257"/>
                  </a:cubicBezTo>
                  <a:cubicBezTo>
                    <a:pt x="826" y="262"/>
                    <a:pt x="832" y="257"/>
                    <a:pt x="837" y="261"/>
                  </a:cubicBezTo>
                  <a:cubicBezTo>
                    <a:pt x="843" y="257"/>
                    <a:pt x="848" y="259"/>
                    <a:pt x="854" y="256"/>
                  </a:cubicBezTo>
                  <a:cubicBezTo>
                    <a:pt x="854" y="254"/>
                    <a:pt x="850" y="251"/>
                    <a:pt x="847" y="253"/>
                  </a:cubicBezTo>
                  <a:cubicBezTo>
                    <a:pt x="847" y="251"/>
                    <a:pt x="850" y="251"/>
                    <a:pt x="852" y="251"/>
                  </a:cubicBezTo>
                  <a:cubicBezTo>
                    <a:pt x="855" y="251"/>
                    <a:pt x="857" y="252"/>
                    <a:pt x="859" y="252"/>
                  </a:cubicBezTo>
                  <a:cubicBezTo>
                    <a:pt x="860" y="254"/>
                    <a:pt x="857" y="256"/>
                    <a:pt x="856" y="257"/>
                  </a:cubicBezTo>
                  <a:cubicBezTo>
                    <a:pt x="856" y="259"/>
                    <a:pt x="859" y="259"/>
                    <a:pt x="859" y="262"/>
                  </a:cubicBezTo>
                  <a:cubicBezTo>
                    <a:pt x="860" y="256"/>
                    <a:pt x="864" y="261"/>
                    <a:pt x="869" y="257"/>
                  </a:cubicBezTo>
                  <a:cubicBezTo>
                    <a:pt x="868" y="253"/>
                    <a:pt x="865" y="257"/>
                    <a:pt x="863" y="254"/>
                  </a:cubicBezTo>
                  <a:cubicBezTo>
                    <a:pt x="866" y="254"/>
                    <a:pt x="869" y="252"/>
                    <a:pt x="872" y="255"/>
                  </a:cubicBezTo>
                  <a:cubicBezTo>
                    <a:pt x="873" y="256"/>
                    <a:pt x="871" y="255"/>
                    <a:pt x="869" y="257"/>
                  </a:cubicBezTo>
                  <a:cubicBezTo>
                    <a:pt x="871" y="258"/>
                    <a:pt x="873" y="257"/>
                    <a:pt x="872" y="259"/>
                  </a:cubicBezTo>
                  <a:cubicBezTo>
                    <a:pt x="875" y="261"/>
                    <a:pt x="873" y="254"/>
                    <a:pt x="876" y="258"/>
                  </a:cubicBezTo>
                  <a:cubicBezTo>
                    <a:pt x="876" y="256"/>
                    <a:pt x="874" y="254"/>
                    <a:pt x="877" y="252"/>
                  </a:cubicBezTo>
                  <a:cubicBezTo>
                    <a:pt x="881" y="252"/>
                    <a:pt x="877" y="254"/>
                    <a:pt x="880" y="256"/>
                  </a:cubicBezTo>
                  <a:cubicBezTo>
                    <a:pt x="883" y="254"/>
                    <a:pt x="882" y="253"/>
                    <a:pt x="882" y="251"/>
                  </a:cubicBezTo>
                  <a:cubicBezTo>
                    <a:pt x="883" y="251"/>
                    <a:pt x="884" y="252"/>
                    <a:pt x="886" y="251"/>
                  </a:cubicBezTo>
                  <a:cubicBezTo>
                    <a:pt x="891" y="254"/>
                    <a:pt x="883" y="256"/>
                    <a:pt x="886" y="259"/>
                  </a:cubicBezTo>
                  <a:cubicBezTo>
                    <a:pt x="887" y="258"/>
                    <a:pt x="889" y="256"/>
                    <a:pt x="888" y="254"/>
                  </a:cubicBezTo>
                  <a:cubicBezTo>
                    <a:pt x="892" y="251"/>
                    <a:pt x="894" y="257"/>
                    <a:pt x="898" y="253"/>
                  </a:cubicBezTo>
                  <a:cubicBezTo>
                    <a:pt x="901" y="255"/>
                    <a:pt x="900" y="257"/>
                    <a:pt x="902" y="258"/>
                  </a:cubicBezTo>
                  <a:cubicBezTo>
                    <a:pt x="906" y="256"/>
                    <a:pt x="909" y="257"/>
                    <a:pt x="913" y="258"/>
                  </a:cubicBezTo>
                  <a:cubicBezTo>
                    <a:pt x="916" y="254"/>
                    <a:pt x="922" y="255"/>
                    <a:pt x="927" y="255"/>
                  </a:cubicBezTo>
                  <a:cubicBezTo>
                    <a:pt x="929" y="257"/>
                    <a:pt x="922" y="258"/>
                    <a:pt x="927" y="260"/>
                  </a:cubicBezTo>
                  <a:cubicBezTo>
                    <a:pt x="931" y="255"/>
                    <a:pt x="935" y="258"/>
                    <a:pt x="941" y="258"/>
                  </a:cubicBezTo>
                  <a:cubicBezTo>
                    <a:pt x="945" y="256"/>
                    <a:pt x="940" y="254"/>
                    <a:pt x="942" y="253"/>
                  </a:cubicBezTo>
                  <a:cubicBezTo>
                    <a:pt x="948" y="252"/>
                    <a:pt x="943" y="257"/>
                    <a:pt x="947" y="259"/>
                  </a:cubicBezTo>
                  <a:cubicBezTo>
                    <a:pt x="950" y="258"/>
                    <a:pt x="951" y="258"/>
                    <a:pt x="951" y="256"/>
                  </a:cubicBezTo>
                  <a:cubicBezTo>
                    <a:pt x="959" y="264"/>
                    <a:pt x="969" y="253"/>
                    <a:pt x="978" y="257"/>
                  </a:cubicBezTo>
                  <a:cubicBezTo>
                    <a:pt x="981" y="253"/>
                    <a:pt x="983" y="254"/>
                    <a:pt x="989" y="251"/>
                  </a:cubicBezTo>
                  <a:cubicBezTo>
                    <a:pt x="991" y="251"/>
                    <a:pt x="992" y="254"/>
                    <a:pt x="995" y="254"/>
                  </a:cubicBezTo>
                  <a:cubicBezTo>
                    <a:pt x="996" y="257"/>
                    <a:pt x="990" y="255"/>
                    <a:pt x="988" y="257"/>
                  </a:cubicBezTo>
                  <a:cubicBezTo>
                    <a:pt x="993" y="260"/>
                    <a:pt x="998" y="257"/>
                    <a:pt x="1002" y="255"/>
                  </a:cubicBezTo>
                  <a:cubicBezTo>
                    <a:pt x="1006" y="256"/>
                    <a:pt x="1004" y="257"/>
                    <a:pt x="1007" y="260"/>
                  </a:cubicBezTo>
                  <a:cubicBezTo>
                    <a:pt x="1010" y="259"/>
                    <a:pt x="1012" y="261"/>
                    <a:pt x="1014" y="258"/>
                  </a:cubicBezTo>
                  <a:cubicBezTo>
                    <a:pt x="1015" y="259"/>
                    <a:pt x="1016" y="260"/>
                    <a:pt x="1017" y="261"/>
                  </a:cubicBezTo>
                  <a:cubicBezTo>
                    <a:pt x="1016" y="257"/>
                    <a:pt x="1026" y="256"/>
                    <a:pt x="1029" y="261"/>
                  </a:cubicBezTo>
                  <a:cubicBezTo>
                    <a:pt x="1032" y="256"/>
                    <a:pt x="1034" y="258"/>
                    <a:pt x="1039" y="259"/>
                  </a:cubicBezTo>
                  <a:cubicBezTo>
                    <a:pt x="1043" y="257"/>
                    <a:pt x="1039" y="258"/>
                    <a:pt x="1037" y="256"/>
                  </a:cubicBezTo>
                  <a:cubicBezTo>
                    <a:pt x="1040" y="255"/>
                    <a:pt x="1042" y="256"/>
                    <a:pt x="1044" y="256"/>
                  </a:cubicBezTo>
                  <a:cubicBezTo>
                    <a:pt x="1047" y="259"/>
                    <a:pt x="1045" y="259"/>
                    <a:pt x="1043" y="261"/>
                  </a:cubicBezTo>
                  <a:cubicBezTo>
                    <a:pt x="1047" y="262"/>
                    <a:pt x="1051" y="263"/>
                    <a:pt x="1054" y="267"/>
                  </a:cubicBezTo>
                  <a:cubicBezTo>
                    <a:pt x="1054" y="268"/>
                    <a:pt x="1053" y="268"/>
                    <a:pt x="1052" y="267"/>
                  </a:cubicBezTo>
                  <a:cubicBezTo>
                    <a:pt x="1052" y="270"/>
                    <a:pt x="1061" y="269"/>
                    <a:pt x="1064" y="269"/>
                  </a:cubicBezTo>
                  <a:cubicBezTo>
                    <a:pt x="1055" y="267"/>
                    <a:pt x="1057" y="263"/>
                    <a:pt x="1048" y="261"/>
                  </a:cubicBezTo>
                  <a:cubicBezTo>
                    <a:pt x="1057" y="256"/>
                    <a:pt x="1057" y="265"/>
                    <a:pt x="1064" y="265"/>
                  </a:cubicBezTo>
                  <a:cubicBezTo>
                    <a:pt x="1064" y="262"/>
                    <a:pt x="1057" y="258"/>
                    <a:pt x="1058" y="255"/>
                  </a:cubicBezTo>
                  <a:cubicBezTo>
                    <a:pt x="1060" y="258"/>
                    <a:pt x="1067" y="258"/>
                    <a:pt x="1068" y="261"/>
                  </a:cubicBezTo>
                  <a:cubicBezTo>
                    <a:pt x="1071" y="259"/>
                    <a:pt x="1071" y="256"/>
                    <a:pt x="1074" y="253"/>
                  </a:cubicBezTo>
                  <a:cubicBezTo>
                    <a:pt x="1072" y="258"/>
                    <a:pt x="1077" y="258"/>
                    <a:pt x="1080" y="260"/>
                  </a:cubicBezTo>
                  <a:cubicBezTo>
                    <a:pt x="1082" y="262"/>
                    <a:pt x="1076" y="263"/>
                    <a:pt x="1080" y="265"/>
                  </a:cubicBezTo>
                  <a:cubicBezTo>
                    <a:pt x="1081" y="263"/>
                    <a:pt x="1082" y="263"/>
                    <a:pt x="1082" y="260"/>
                  </a:cubicBezTo>
                  <a:cubicBezTo>
                    <a:pt x="1084" y="260"/>
                    <a:pt x="1088" y="263"/>
                    <a:pt x="1086" y="259"/>
                  </a:cubicBezTo>
                  <a:cubicBezTo>
                    <a:pt x="1088" y="259"/>
                    <a:pt x="1091" y="261"/>
                    <a:pt x="1093" y="263"/>
                  </a:cubicBezTo>
                  <a:cubicBezTo>
                    <a:pt x="1093" y="265"/>
                    <a:pt x="1085" y="263"/>
                    <a:pt x="1087" y="267"/>
                  </a:cubicBezTo>
                  <a:cubicBezTo>
                    <a:pt x="1092" y="265"/>
                    <a:pt x="1114" y="260"/>
                    <a:pt x="1109" y="268"/>
                  </a:cubicBezTo>
                  <a:cubicBezTo>
                    <a:pt x="1112" y="268"/>
                    <a:pt x="1115" y="265"/>
                    <a:pt x="1117" y="267"/>
                  </a:cubicBezTo>
                  <a:cubicBezTo>
                    <a:pt x="1122" y="261"/>
                    <a:pt x="1131" y="266"/>
                    <a:pt x="1138" y="260"/>
                  </a:cubicBezTo>
                  <a:cubicBezTo>
                    <a:pt x="1139" y="265"/>
                    <a:pt x="1145" y="262"/>
                    <a:pt x="1143" y="266"/>
                  </a:cubicBezTo>
                  <a:cubicBezTo>
                    <a:pt x="1146" y="267"/>
                    <a:pt x="1145" y="263"/>
                    <a:pt x="1149" y="262"/>
                  </a:cubicBezTo>
                  <a:cubicBezTo>
                    <a:pt x="1156" y="262"/>
                    <a:pt x="1163" y="264"/>
                    <a:pt x="1170" y="261"/>
                  </a:cubicBezTo>
                  <a:cubicBezTo>
                    <a:pt x="1171" y="264"/>
                    <a:pt x="1177" y="263"/>
                    <a:pt x="1177" y="261"/>
                  </a:cubicBezTo>
                  <a:cubicBezTo>
                    <a:pt x="1180" y="265"/>
                    <a:pt x="1182" y="262"/>
                    <a:pt x="1185" y="265"/>
                  </a:cubicBezTo>
                  <a:cubicBezTo>
                    <a:pt x="1184" y="262"/>
                    <a:pt x="1183" y="262"/>
                    <a:pt x="1182" y="259"/>
                  </a:cubicBezTo>
                  <a:cubicBezTo>
                    <a:pt x="1185" y="259"/>
                    <a:pt x="1189" y="262"/>
                    <a:pt x="1190" y="264"/>
                  </a:cubicBezTo>
                  <a:cubicBezTo>
                    <a:pt x="1195" y="264"/>
                    <a:pt x="1193" y="260"/>
                    <a:pt x="1199" y="264"/>
                  </a:cubicBezTo>
                  <a:cubicBezTo>
                    <a:pt x="1200" y="263"/>
                    <a:pt x="1198" y="262"/>
                    <a:pt x="1201" y="261"/>
                  </a:cubicBezTo>
                  <a:cubicBezTo>
                    <a:pt x="1197" y="261"/>
                    <a:pt x="1193" y="260"/>
                    <a:pt x="1189" y="258"/>
                  </a:cubicBezTo>
                  <a:cubicBezTo>
                    <a:pt x="1196" y="259"/>
                    <a:pt x="1202" y="259"/>
                    <a:pt x="1209" y="259"/>
                  </a:cubicBezTo>
                  <a:cubicBezTo>
                    <a:pt x="1209" y="260"/>
                    <a:pt x="1209" y="260"/>
                    <a:pt x="1210" y="261"/>
                  </a:cubicBezTo>
                  <a:cubicBezTo>
                    <a:pt x="1206" y="262"/>
                    <a:pt x="1201" y="259"/>
                    <a:pt x="1200" y="263"/>
                  </a:cubicBezTo>
                  <a:cubicBezTo>
                    <a:pt x="1205" y="266"/>
                    <a:pt x="1209" y="261"/>
                    <a:pt x="1215" y="265"/>
                  </a:cubicBezTo>
                  <a:cubicBezTo>
                    <a:pt x="1217" y="264"/>
                    <a:pt x="1218" y="263"/>
                    <a:pt x="1219" y="264"/>
                  </a:cubicBezTo>
                  <a:cubicBezTo>
                    <a:pt x="1220" y="263"/>
                    <a:pt x="1220" y="262"/>
                    <a:pt x="1219" y="260"/>
                  </a:cubicBezTo>
                  <a:cubicBezTo>
                    <a:pt x="1223" y="258"/>
                    <a:pt x="1226" y="261"/>
                    <a:pt x="1230" y="259"/>
                  </a:cubicBezTo>
                  <a:cubicBezTo>
                    <a:pt x="1234" y="260"/>
                    <a:pt x="1231" y="262"/>
                    <a:pt x="1234" y="263"/>
                  </a:cubicBezTo>
                  <a:cubicBezTo>
                    <a:pt x="1237" y="262"/>
                    <a:pt x="1232" y="260"/>
                    <a:pt x="1237" y="260"/>
                  </a:cubicBezTo>
                  <a:cubicBezTo>
                    <a:pt x="1240" y="262"/>
                    <a:pt x="1234" y="263"/>
                    <a:pt x="1239" y="263"/>
                  </a:cubicBezTo>
                  <a:cubicBezTo>
                    <a:pt x="1242" y="262"/>
                    <a:pt x="1239" y="261"/>
                    <a:pt x="1240" y="260"/>
                  </a:cubicBezTo>
                  <a:cubicBezTo>
                    <a:pt x="1254" y="269"/>
                    <a:pt x="1271" y="261"/>
                    <a:pt x="1282" y="266"/>
                  </a:cubicBezTo>
                  <a:cubicBezTo>
                    <a:pt x="1283" y="267"/>
                    <a:pt x="1279" y="268"/>
                    <a:pt x="1280" y="270"/>
                  </a:cubicBezTo>
                  <a:cubicBezTo>
                    <a:pt x="1285" y="271"/>
                    <a:pt x="1290" y="265"/>
                    <a:pt x="1295" y="271"/>
                  </a:cubicBezTo>
                  <a:cubicBezTo>
                    <a:pt x="1296" y="270"/>
                    <a:pt x="1296" y="269"/>
                    <a:pt x="1294" y="268"/>
                  </a:cubicBezTo>
                  <a:cubicBezTo>
                    <a:pt x="1296" y="265"/>
                    <a:pt x="1298" y="267"/>
                    <a:pt x="1300" y="265"/>
                  </a:cubicBezTo>
                  <a:cubicBezTo>
                    <a:pt x="1302" y="266"/>
                    <a:pt x="1300" y="268"/>
                    <a:pt x="1299" y="269"/>
                  </a:cubicBezTo>
                  <a:cubicBezTo>
                    <a:pt x="1301" y="270"/>
                    <a:pt x="1304" y="268"/>
                    <a:pt x="1307" y="270"/>
                  </a:cubicBezTo>
                  <a:cubicBezTo>
                    <a:pt x="1308" y="269"/>
                    <a:pt x="1306" y="268"/>
                    <a:pt x="1305" y="267"/>
                  </a:cubicBezTo>
                  <a:cubicBezTo>
                    <a:pt x="1307" y="265"/>
                    <a:pt x="1309" y="267"/>
                    <a:pt x="1311" y="266"/>
                  </a:cubicBezTo>
                  <a:cubicBezTo>
                    <a:pt x="1311" y="267"/>
                    <a:pt x="1309" y="268"/>
                    <a:pt x="1311" y="269"/>
                  </a:cubicBezTo>
                  <a:cubicBezTo>
                    <a:pt x="1313" y="268"/>
                    <a:pt x="1314" y="268"/>
                    <a:pt x="1315" y="267"/>
                  </a:cubicBezTo>
                  <a:cubicBezTo>
                    <a:pt x="1318" y="268"/>
                    <a:pt x="1315" y="269"/>
                    <a:pt x="1318" y="271"/>
                  </a:cubicBezTo>
                  <a:cubicBezTo>
                    <a:pt x="1327" y="270"/>
                    <a:pt x="1336" y="270"/>
                    <a:pt x="1344" y="270"/>
                  </a:cubicBezTo>
                  <a:cubicBezTo>
                    <a:pt x="1342" y="268"/>
                    <a:pt x="1342" y="268"/>
                    <a:pt x="1342" y="268"/>
                  </a:cubicBezTo>
                  <a:cubicBezTo>
                    <a:pt x="1344" y="268"/>
                    <a:pt x="1347" y="265"/>
                    <a:pt x="1349" y="267"/>
                  </a:cubicBezTo>
                  <a:cubicBezTo>
                    <a:pt x="1351" y="268"/>
                    <a:pt x="1349" y="269"/>
                    <a:pt x="1348" y="270"/>
                  </a:cubicBezTo>
                  <a:cubicBezTo>
                    <a:pt x="1353" y="272"/>
                    <a:pt x="1363" y="269"/>
                    <a:pt x="1365" y="268"/>
                  </a:cubicBezTo>
                  <a:cubicBezTo>
                    <a:pt x="1367" y="271"/>
                    <a:pt x="1369" y="272"/>
                    <a:pt x="1372" y="270"/>
                  </a:cubicBezTo>
                  <a:cubicBezTo>
                    <a:pt x="1368" y="267"/>
                    <a:pt x="1372" y="267"/>
                    <a:pt x="1374" y="266"/>
                  </a:cubicBezTo>
                  <a:cubicBezTo>
                    <a:pt x="1366" y="267"/>
                    <a:pt x="1363" y="263"/>
                    <a:pt x="1354" y="264"/>
                  </a:cubicBezTo>
                  <a:cubicBezTo>
                    <a:pt x="1353" y="265"/>
                    <a:pt x="1355" y="265"/>
                    <a:pt x="1356" y="265"/>
                  </a:cubicBezTo>
                  <a:cubicBezTo>
                    <a:pt x="1354" y="268"/>
                    <a:pt x="1352" y="264"/>
                    <a:pt x="1350" y="266"/>
                  </a:cubicBezTo>
                  <a:cubicBezTo>
                    <a:pt x="1348" y="263"/>
                    <a:pt x="1347" y="264"/>
                    <a:pt x="1343" y="261"/>
                  </a:cubicBezTo>
                  <a:cubicBezTo>
                    <a:pt x="1354" y="264"/>
                    <a:pt x="1368" y="259"/>
                    <a:pt x="1376" y="264"/>
                  </a:cubicBezTo>
                  <a:cubicBezTo>
                    <a:pt x="1376" y="263"/>
                    <a:pt x="1376" y="262"/>
                    <a:pt x="1377" y="262"/>
                  </a:cubicBezTo>
                  <a:cubicBezTo>
                    <a:pt x="1380" y="260"/>
                    <a:pt x="1376" y="264"/>
                    <a:pt x="1379" y="265"/>
                  </a:cubicBezTo>
                  <a:cubicBezTo>
                    <a:pt x="1385" y="260"/>
                    <a:pt x="1390" y="264"/>
                    <a:pt x="1395" y="265"/>
                  </a:cubicBezTo>
                  <a:cubicBezTo>
                    <a:pt x="1397" y="261"/>
                    <a:pt x="1401" y="261"/>
                    <a:pt x="1404" y="262"/>
                  </a:cubicBezTo>
                  <a:cubicBezTo>
                    <a:pt x="1403" y="265"/>
                    <a:pt x="1400" y="268"/>
                    <a:pt x="1402" y="270"/>
                  </a:cubicBezTo>
                  <a:cubicBezTo>
                    <a:pt x="1399" y="271"/>
                    <a:pt x="1395" y="270"/>
                    <a:pt x="1395" y="273"/>
                  </a:cubicBezTo>
                  <a:cubicBezTo>
                    <a:pt x="1398" y="273"/>
                    <a:pt x="1398" y="273"/>
                    <a:pt x="1400" y="276"/>
                  </a:cubicBezTo>
                  <a:cubicBezTo>
                    <a:pt x="1401" y="273"/>
                    <a:pt x="1404" y="274"/>
                    <a:pt x="1405" y="271"/>
                  </a:cubicBezTo>
                  <a:cubicBezTo>
                    <a:pt x="1408" y="270"/>
                    <a:pt x="1410" y="273"/>
                    <a:pt x="1414" y="270"/>
                  </a:cubicBezTo>
                  <a:cubicBezTo>
                    <a:pt x="1417" y="276"/>
                    <a:pt x="1425" y="273"/>
                    <a:pt x="1432" y="271"/>
                  </a:cubicBezTo>
                  <a:cubicBezTo>
                    <a:pt x="1431" y="275"/>
                    <a:pt x="1435" y="275"/>
                    <a:pt x="1440" y="272"/>
                  </a:cubicBezTo>
                  <a:cubicBezTo>
                    <a:pt x="1440" y="274"/>
                    <a:pt x="1440" y="275"/>
                    <a:pt x="1438" y="276"/>
                  </a:cubicBezTo>
                  <a:cubicBezTo>
                    <a:pt x="1444" y="278"/>
                    <a:pt x="1451" y="274"/>
                    <a:pt x="1456" y="275"/>
                  </a:cubicBezTo>
                  <a:cubicBezTo>
                    <a:pt x="1458" y="274"/>
                    <a:pt x="1454" y="273"/>
                    <a:pt x="1457" y="271"/>
                  </a:cubicBezTo>
                  <a:cubicBezTo>
                    <a:pt x="1459" y="270"/>
                    <a:pt x="1460" y="275"/>
                    <a:pt x="1462" y="272"/>
                  </a:cubicBezTo>
                  <a:cubicBezTo>
                    <a:pt x="1464" y="273"/>
                    <a:pt x="1464" y="274"/>
                    <a:pt x="1463" y="275"/>
                  </a:cubicBezTo>
                  <a:cubicBezTo>
                    <a:pt x="1466" y="276"/>
                    <a:pt x="1463" y="271"/>
                    <a:pt x="1467" y="273"/>
                  </a:cubicBezTo>
                  <a:cubicBezTo>
                    <a:pt x="1470" y="275"/>
                    <a:pt x="1470" y="276"/>
                    <a:pt x="1469" y="277"/>
                  </a:cubicBezTo>
                  <a:cubicBezTo>
                    <a:pt x="1473" y="276"/>
                    <a:pt x="1481" y="280"/>
                    <a:pt x="1483" y="275"/>
                  </a:cubicBezTo>
                  <a:cubicBezTo>
                    <a:pt x="1486" y="277"/>
                    <a:pt x="1483" y="278"/>
                    <a:pt x="1487" y="280"/>
                  </a:cubicBezTo>
                  <a:cubicBezTo>
                    <a:pt x="1487" y="275"/>
                    <a:pt x="1491" y="279"/>
                    <a:pt x="1491" y="279"/>
                  </a:cubicBezTo>
                  <a:cubicBezTo>
                    <a:pt x="1497" y="279"/>
                    <a:pt x="1500" y="274"/>
                    <a:pt x="1506" y="278"/>
                  </a:cubicBezTo>
                  <a:cubicBezTo>
                    <a:pt x="1508" y="274"/>
                    <a:pt x="1515" y="276"/>
                    <a:pt x="1519" y="276"/>
                  </a:cubicBezTo>
                  <a:cubicBezTo>
                    <a:pt x="1519" y="277"/>
                    <a:pt x="1518" y="278"/>
                    <a:pt x="1520" y="279"/>
                  </a:cubicBezTo>
                  <a:cubicBezTo>
                    <a:pt x="1523" y="275"/>
                    <a:pt x="1527" y="279"/>
                    <a:pt x="1532" y="275"/>
                  </a:cubicBezTo>
                  <a:cubicBezTo>
                    <a:pt x="1533" y="272"/>
                    <a:pt x="1527" y="271"/>
                    <a:pt x="1526" y="273"/>
                  </a:cubicBezTo>
                  <a:cubicBezTo>
                    <a:pt x="1524" y="272"/>
                    <a:pt x="1530" y="270"/>
                    <a:pt x="1531" y="270"/>
                  </a:cubicBezTo>
                  <a:cubicBezTo>
                    <a:pt x="1533" y="267"/>
                    <a:pt x="1527" y="269"/>
                    <a:pt x="1526" y="269"/>
                  </a:cubicBezTo>
                  <a:cubicBezTo>
                    <a:pt x="1525" y="268"/>
                    <a:pt x="1528" y="267"/>
                    <a:pt x="1529" y="266"/>
                  </a:cubicBezTo>
                  <a:cubicBezTo>
                    <a:pt x="1531" y="265"/>
                    <a:pt x="1534" y="270"/>
                    <a:pt x="1538" y="266"/>
                  </a:cubicBezTo>
                  <a:cubicBezTo>
                    <a:pt x="1540" y="268"/>
                    <a:pt x="1542" y="269"/>
                    <a:pt x="1540" y="271"/>
                  </a:cubicBezTo>
                  <a:cubicBezTo>
                    <a:pt x="1543" y="273"/>
                    <a:pt x="1547" y="270"/>
                    <a:pt x="1550" y="273"/>
                  </a:cubicBezTo>
                  <a:cubicBezTo>
                    <a:pt x="1551" y="272"/>
                    <a:pt x="1550" y="269"/>
                    <a:pt x="1554" y="270"/>
                  </a:cubicBezTo>
                  <a:cubicBezTo>
                    <a:pt x="1552" y="274"/>
                    <a:pt x="1545" y="278"/>
                    <a:pt x="1538" y="280"/>
                  </a:cubicBezTo>
                  <a:cubicBezTo>
                    <a:pt x="1541" y="281"/>
                    <a:pt x="1544" y="282"/>
                    <a:pt x="1547" y="283"/>
                  </a:cubicBezTo>
                  <a:cubicBezTo>
                    <a:pt x="1548" y="282"/>
                    <a:pt x="1548" y="279"/>
                    <a:pt x="1551" y="282"/>
                  </a:cubicBezTo>
                  <a:cubicBezTo>
                    <a:pt x="1552" y="281"/>
                    <a:pt x="1551" y="279"/>
                    <a:pt x="1552" y="278"/>
                  </a:cubicBezTo>
                  <a:cubicBezTo>
                    <a:pt x="1556" y="277"/>
                    <a:pt x="1554" y="280"/>
                    <a:pt x="1558" y="282"/>
                  </a:cubicBezTo>
                  <a:cubicBezTo>
                    <a:pt x="1558" y="276"/>
                    <a:pt x="1574" y="276"/>
                    <a:pt x="1575" y="282"/>
                  </a:cubicBezTo>
                  <a:cubicBezTo>
                    <a:pt x="1576" y="279"/>
                    <a:pt x="1579" y="282"/>
                    <a:pt x="1582" y="279"/>
                  </a:cubicBezTo>
                  <a:cubicBezTo>
                    <a:pt x="1579" y="277"/>
                    <a:pt x="1576" y="280"/>
                    <a:pt x="1573" y="277"/>
                  </a:cubicBezTo>
                  <a:cubicBezTo>
                    <a:pt x="1573" y="275"/>
                    <a:pt x="1581" y="278"/>
                    <a:pt x="1584" y="278"/>
                  </a:cubicBezTo>
                  <a:cubicBezTo>
                    <a:pt x="1584" y="277"/>
                    <a:pt x="1585" y="275"/>
                    <a:pt x="1588" y="274"/>
                  </a:cubicBezTo>
                  <a:cubicBezTo>
                    <a:pt x="1590" y="273"/>
                    <a:pt x="1590" y="276"/>
                    <a:pt x="1587" y="277"/>
                  </a:cubicBezTo>
                  <a:cubicBezTo>
                    <a:pt x="1591" y="278"/>
                    <a:pt x="1591" y="273"/>
                    <a:pt x="1589" y="272"/>
                  </a:cubicBezTo>
                  <a:cubicBezTo>
                    <a:pt x="1587" y="273"/>
                    <a:pt x="1585" y="271"/>
                    <a:pt x="1582" y="274"/>
                  </a:cubicBezTo>
                  <a:cubicBezTo>
                    <a:pt x="1582" y="272"/>
                    <a:pt x="1582" y="271"/>
                    <a:pt x="1581" y="270"/>
                  </a:cubicBezTo>
                  <a:cubicBezTo>
                    <a:pt x="1585" y="268"/>
                    <a:pt x="1589" y="272"/>
                    <a:pt x="1593" y="270"/>
                  </a:cubicBezTo>
                  <a:cubicBezTo>
                    <a:pt x="1594" y="273"/>
                    <a:pt x="1587" y="278"/>
                    <a:pt x="1593" y="278"/>
                  </a:cubicBezTo>
                  <a:cubicBezTo>
                    <a:pt x="1592" y="275"/>
                    <a:pt x="1594" y="277"/>
                    <a:pt x="1597" y="275"/>
                  </a:cubicBezTo>
                  <a:cubicBezTo>
                    <a:pt x="1598" y="279"/>
                    <a:pt x="1594" y="277"/>
                    <a:pt x="1601" y="279"/>
                  </a:cubicBezTo>
                  <a:cubicBezTo>
                    <a:pt x="1601" y="277"/>
                    <a:pt x="1602" y="276"/>
                    <a:pt x="1606" y="275"/>
                  </a:cubicBezTo>
                  <a:cubicBezTo>
                    <a:pt x="1607" y="280"/>
                    <a:pt x="1612" y="273"/>
                    <a:pt x="1616" y="278"/>
                  </a:cubicBezTo>
                  <a:cubicBezTo>
                    <a:pt x="1605" y="278"/>
                    <a:pt x="1597" y="282"/>
                    <a:pt x="1585" y="279"/>
                  </a:cubicBezTo>
                  <a:cubicBezTo>
                    <a:pt x="1589" y="283"/>
                    <a:pt x="1576" y="280"/>
                    <a:pt x="1578" y="286"/>
                  </a:cubicBezTo>
                  <a:cubicBezTo>
                    <a:pt x="1579" y="287"/>
                    <a:pt x="1581" y="286"/>
                    <a:pt x="1582" y="288"/>
                  </a:cubicBezTo>
                  <a:cubicBezTo>
                    <a:pt x="1584" y="284"/>
                    <a:pt x="1591" y="287"/>
                    <a:pt x="1593" y="290"/>
                  </a:cubicBezTo>
                  <a:cubicBezTo>
                    <a:pt x="1590" y="286"/>
                    <a:pt x="1597" y="287"/>
                    <a:pt x="1594" y="282"/>
                  </a:cubicBezTo>
                  <a:cubicBezTo>
                    <a:pt x="1597" y="283"/>
                    <a:pt x="1599" y="281"/>
                    <a:pt x="1601" y="283"/>
                  </a:cubicBezTo>
                  <a:cubicBezTo>
                    <a:pt x="1603" y="285"/>
                    <a:pt x="1594" y="282"/>
                    <a:pt x="1600" y="286"/>
                  </a:cubicBezTo>
                  <a:cubicBezTo>
                    <a:pt x="1598" y="289"/>
                    <a:pt x="1597" y="284"/>
                    <a:pt x="1595" y="287"/>
                  </a:cubicBezTo>
                  <a:cubicBezTo>
                    <a:pt x="1596" y="288"/>
                    <a:pt x="1595" y="290"/>
                    <a:pt x="1597" y="291"/>
                  </a:cubicBezTo>
                  <a:cubicBezTo>
                    <a:pt x="1603" y="287"/>
                    <a:pt x="1604" y="290"/>
                    <a:pt x="1605" y="293"/>
                  </a:cubicBezTo>
                  <a:cubicBezTo>
                    <a:pt x="1605" y="288"/>
                    <a:pt x="1617" y="292"/>
                    <a:pt x="1622" y="291"/>
                  </a:cubicBezTo>
                  <a:cubicBezTo>
                    <a:pt x="1624" y="288"/>
                    <a:pt x="1622" y="289"/>
                    <a:pt x="1620" y="287"/>
                  </a:cubicBezTo>
                  <a:cubicBezTo>
                    <a:pt x="1626" y="283"/>
                    <a:pt x="1636" y="288"/>
                    <a:pt x="1639" y="283"/>
                  </a:cubicBezTo>
                  <a:cubicBezTo>
                    <a:pt x="1643" y="285"/>
                    <a:pt x="1638" y="287"/>
                    <a:pt x="1640" y="288"/>
                  </a:cubicBezTo>
                  <a:cubicBezTo>
                    <a:pt x="1635" y="288"/>
                    <a:pt x="1630" y="289"/>
                    <a:pt x="1625" y="287"/>
                  </a:cubicBezTo>
                  <a:cubicBezTo>
                    <a:pt x="1624" y="289"/>
                    <a:pt x="1623" y="291"/>
                    <a:pt x="1625" y="293"/>
                  </a:cubicBezTo>
                  <a:cubicBezTo>
                    <a:pt x="1626" y="292"/>
                    <a:pt x="1627" y="292"/>
                    <a:pt x="1628" y="293"/>
                  </a:cubicBezTo>
                  <a:cubicBezTo>
                    <a:pt x="1629" y="292"/>
                    <a:pt x="1629" y="291"/>
                    <a:pt x="1629" y="290"/>
                  </a:cubicBezTo>
                  <a:cubicBezTo>
                    <a:pt x="1633" y="295"/>
                    <a:pt x="1647" y="291"/>
                    <a:pt x="1650" y="287"/>
                  </a:cubicBezTo>
                  <a:cubicBezTo>
                    <a:pt x="1648" y="294"/>
                    <a:pt x="1657" y="291"/>
                    <a:pt x="1659" y="296"/>
                  </a:cubicBezTo>
                  <a:cubicBezTo>
                    <a:pt x="1660" y="295"/>
                    <a:pt x="1662" y="295"/>
                    <a:pt x="1663" y="296"/>
                  </a:cubicBezTo>
                  <a:cubicBezTo>
                    <a:pt x="1665" y="292"/>
                    <a:pt x="1659" y="295"/>
                    <a:pt x="1658" y="293"/>
                  </a:cubicBezTo>
                  <a:cubicBezTo>
                    <a:pt x="1657" y="290"/>
                    <a:pt x="1662" y="288"/>
                    <a:pt x="1667" y="284"/>
                  </a:cubicBezTo>
                  <a:cubicBezTo>
                    <a:pt x="1671" y="288"/>
                    <a:pt x="1663" y="288"/>
                    <a:pt x="1663" y="291"/>
                  </a:cubicBezTo>
                  <a:cubicBezTo>
                    <a:pt x="1667" y="294"/>
                    <a:pt x="1666" y="291"/>
                    <a:pt x="1671" y="289"/>
                  </a:cubicBezTo>
                  <a:cubicBezTo>
                    <a:pt x="1670" y="288"/>
                    <a:pt x="1671" y="286"/>
                    <a:pt x="1670" y="284"/>
                  </a:cubicBezTo>
                  <a:cubicBezTo>
                    <a:pt x="1673" y="283"/>
                    <a:pt x="1674" y="287"/>
                    <a:pt x="1677" y="284"/>
                  </a:cubicBezTo>
                  <a:cubicBezTo>
                    <a:pt x="1673" y="281"/>
                    <a:pt x="1669" y="287"/>
                    <a:pt x="1665" y="281"/>
                  </a:cubicBezTo>
                  <a:cubicBezTo>
                    <a:pt x="1661" y="284"/>
                    <a:pt x="1656" y="286"/>
                    <a:pt x="1651" y="285"/>
                  </a:cubicBezTo>
                  <a:cubicBezTo>
                    <a:pt x="1650" y="284"/>
                    <a:pt x="1656" y="285"/>
                    <a:pt x="1657" y="284"/>
                  </a:cubicBezTo>
                  <a:cubicBezTo>
                    <a:pt x="1659" y="282"/>
                    <a:pt x="1652" y="282"/>
                    <a:pt x="1653" y="284"/>
                  </a:cubicBezTo>
                  <a:cubicBezTo>
                    <a:pt x="1653" y="271"/>
                    <a:pt x="1679" y="283"/>
                    <a:pt x="1693" y="279"/>
                  </a:cubicBezTo>
                  <a:cubicBezTo>
                    <a:pt x="1692" y="278"/>
                    <a:pt x="1691" y="278"/>
                    <a:pt x="1692" y="277"/>
                  </a:cubicBezTo>
                  <a:cubicBezTo>
                    <a:pt x="1690" y="275"/>
                    <a:pt x="1687" y="279"/>
                    <a:pt x="1685" y="276"/>
                  </a:cubicBezTo>
                  <a:cubicBezTo>
                    <a:pt x="1685" y="274"/>
                    <a:pt x="1692" y="272"/>
                    <a:pt x="1695" y="275"/>
                  </a:cubicBezTo>
                  <a:cubicBezTo>
                    <a:pt x="1693" y="271"/>
                    <a:pt x="1701" y="268"/>
                    <a:pt x="1704" y="271"/>
                  </a:cubicBezTo>
                  <a:cubicBezTo>
                    <a:pt x="1705" y="272"/>
                    <a:pt x="1698" y="274"/>
                    <a:pt x="1697" y="272"/>
                  </a:cubicBezTo>
                  <a:cubicBezTo>
                    <a:pt x="1698" y="276"/>
                    <a:pt x="1694" y="276"/>
                    <a:pt x="1693" y="279"/>
                  </a:cubicBezTo>
                  <a:cubicBezTo>
                    <a:pt x="1697" y="281"/>
                    <a:pt x="1696" y="282"/>
                    <a:pt x="1700" y="284"/>
                  </a:cubicBezTo>
                  <a:cubicBezTo>
                    <a:pt x="1694" y="285"/>
                    <a:pt x="1690" y="282"/>
                    <a:pt x="1682" y="287"/>
                  </a:cubicBezTo>
                  <a:cubicBezTo>
                    <a:pt x="1686" y="290"/>
                    <a:pt x="1681" y="290"/>
                    <a:pt x="1687" y="293"/>
                  </a:cubicBezTo>
                  <a:cubicBezTo>
                    <a:pt x="1687" y="290"/>
                    <a:pt x="1684" y="288"/>
                    <a:pt x="1689" y="286"/>
                  </a:cubicBezTo>
                  <a:cubicBezTo>
                    <a:pt x="1695" y="286"/>
                    <a:pt x="1701" y="288"/>
                    <a:pt x="1707" y="287"/>
                  </a:cubicBezTo>
                  <a:cubicBezTo>
                    <a:pt x="1705" y="285"/>
                    <a:pt x="1704" y="284"/>
                    <a:pt x="1706" y="283"/>
                  </a:cubicBezTo>
                  <a:cubicBezTo>
                    <a:pt x="1703" y="282"/>
                    <a:pt x="1700" y="282"/>
                    <a:pt x="1698" y="282"/>
                  </a:cubicBezTo>
                  <a:cubicBezTo>
                    <a:pt x="1698" y="280"/>
                    <a:pt x="1701" y="279"/>
                    <a:pt x="1703" y="278"/>
                  </a:cubicBezTo>
                  <a:cubicBezTo>
                    <a:pt x="1705" y="279"/>
                    <a:pt x="1704" y="280"/>
                    <a:pt x="1703" y="281"/>
                  </a:cubicBezTo>
                  <a:cubicBezTo>
                    <a:pt x="1708" y="283"/>
                    <a:pt x="1705" y="277"/>
                    <a:pt x="1710" y="278"/>
                  </a:cubicBezTo>
                  <a:cubicBezTo>
                    <a:pt x="1711" y="280"/>
                    <a:pt x="1708" y="282"/>
                    <a:pt x="1709" y="284"/>
                  </a:cubicBezTo>
                  <a:cubicBezTo>
                    <a:pt x="1716" y="280"/>
                    <a:pt x="1728" y="285"/>
                    <a:pt x="1735" y="280"/>
                  </a:cubicBezTo>
                  <a:cubicBezTo>
                    <a:pt x="1736" y="282"/>
                    <a:pt x="1733" y="283"/>
                    <a:pt x="1737" y="285"/>
                  </a:cubicBezTo>
                  <a:cubicBezTo>
                    <a:pt x="1740" y="284"/>
                    <a:pt x="1743" y="286"/>
                    <a:pt x="1747" y="282"/>
                  </a:cubicBezTo>
                  <a:cubicBezTo>
                    <a:pt x="1745" y="281"/>
                    <a:pt x="1744" y="279"/>
                    <a:pt x="1744" y="278"/>
                  </a:cubicBezTo>
                  <a:cubicBezTo>
                    <a:pt x="1748" y="277"/>
                    <a:pt x="1752" y="278"/>
                    <a:pt x="1756" y="276"/>
                  </a:cubicBezTo>
                  <a:cubicBezTo>
                    <a:pt x="1758" y="279"/>
                    <a:pt x="1753" y="284"/>
                    <a:pt x="1749" y="280"/>
                  </a:cubicBezTo>
                  <a:cubicBezTo>
                    <a:pt x="1751" y="282"/>
                    <a:pt x="1747" y="284"/>
                    <a:pt x="1749" y="286"/>
                  </a:cubicBezTo>
                  <a:cubicBezTo>
                    <a:pt x="1753" y="281"/>
                    <a:pt x="1757" y="283"/>
                    <a:pt x="1765" y="280"/>
                  </a:cubicBezTo>
                  <a:cubicBezTo>
                    <a:pt x="1763" y="278"/>
                    <a:pt x="1761" y="282"/>
                    <a:pt x="1759" y="279"/>
                  </a:cubicBezTo>
                  <a:cubicBezTo>
                    <a:pt x="1759" y="276"/>
                    <a:pt x="1764" y="279"/>
                    <a:pt x="1767" y="276"/>
                  </a:cubicBezTo>
                  <a:cubicBezTo>
                    <a:pt x="1769" y="278"/>
                    <a:pt x="1768" y="279"/>
                    <a:pt x="1770" y="280"/>
                  </a:cubicBezTo>
                  <a:cubicBezTo>
                    <a:pt x="1772" y="273"/>
                    <a:pt x="1780" y="281"/>
                    <a:pt x="1785" y="277"/>
                  </a:cubicBezTo>
                  <a:cubicBezTo>
                    <a:pt x="1787" y="283"/>
                    <a:pt x="1778" y="281"/>
                    <a:pt x="1777" y="284"/>
                  </a:cubicBezTo>
                  <a:cubicBezTo>
                    <a:pt x="1778" y="284"/>
                    <a:pt x="1779" y="284"/>
                    <a:pt x="1780" y="283"/>
                  </a:cubicBezTo>
                  <a:cubicBezTo>
                    <a:pt x="1784" y="285"/>
                    <a:pt x="1778" y="286"/>
                    <a:pt x="1782" y="287"/>
                  </a:cubicBezTo>
                  <a:cubicBezTo>
                    <a:pt x="1785" y="285"/>
                    <a:pt x="1790" y="288"/>
                    <a:pt x="1788" y="284"/>
                  </a:cubicBezTo>
                  <a:cubicBezTo>
                    <a:pt x="1791" y="282"/>
                    <a:pt x="1794" y="286"/>
                    <a:pt x="1797" y="285"/>
                  </a:cubicBezTo>
                  <a:cubicBezTo>
                    <a:pt x="1798" y="287"/>
                    <a:pt x="1796" y="289"/>
                    <a:pt x="1793" y="287"/>
                  </a:cubicBezTo>
                  <a:cubicBezTo>
                    <a:pt x="1794" y="292"/>
                    <a:pt x="1805" y="284"/>
                    <a:pt x="1806" y="291"/>
                  </a:cubicBezTo>
                  <a:cubicBezTo>
                    <a:pt x="1811" y="287"/>
                    <a:pt x="1811" y="287"/>
                    <a:pt x="1811" y="287"/>
                  </a:cubicBezTo>
                  <a:cubicBezTo>
                    <a:pt x="1809" y="286"/>
                    <a:pt x="1810" y="285"/>
                    <a:pt x="1809" y="283"/>
                  </a:cubicBezTo>
                  <a:cubicBezTo>
                    <a:pt x="1812" y="282"/>
                    <a:pt x="1812" y="284"/>
                    <a:pt x="1814" y="286"/>
                  </a:cubicBezTo>
                  <a:cubicBezTo>
                    <a:pt x="1820" y="281"/>
                    <a:pt x="1825" y="287"/>
                    <a:pt x="1835" y="289"/>
                  </a:cubicBezTo>
                  <a:cubicBezTo>
                    <a:pt x="1840" y="286"/>
                    <a:pt x="1851" y="292"/>
                    <a:pt x="1860" y="289"/>
                  </a:cubicBezTo>
                  <a:cubicBezTo>
                    <a:pt x="1860" y="286"/>
                    <a:pt x="1856" y="288"/>
                    <a:pt x="1854" y="287"/>
                  </a:cubicBezTo>
                  <a:cubicBezTo>
                    <a:pt x="1855" y="284"/>
                    <a:pt x="1864" y="285"/>
                    <a:pt x="1868" y="285"/>
                  </a:cubicBezTo>
                  <a:cubicBezTo>
                    <a:pt x="1869" y="289"/>
                    <a:pt x="1862" y="285"/>
                    <a:pt x="1863" y="288"/>
                  </a:cubicBezTo>
                  <a:cubicBezTo>
                    <a:pt x="1866" y="290"/>
                    <a:pt x="1868" y="291"/>
                    <a:pt x="1868" y="293"/>
                  </a:cubicBezTo>
                  <a:cubicBezTo>
                    <a:pt x="1871" y="291"/>
                    <a:pt x="1875" y="287"/>
                    <a:pt x="1878" y="285"/>
                  </a:cubicBezTo>
                  <a:cubicBezTo>
                    <a:pt x="1882" y="284"/>
                    <a:pt x="1881" y="289"/>
                    <a:pt x="1884" y="290"/>
                  </a:cubicBezTo>
                  <a:cubicBezTo>
                    <a:pt x="1886" y="291"/>
                    <a:pt x="1893" y="287"/>
                    <a:pt x="1892" y="291"/>
                  </a:cubicBezTo>
                  <a:cubicBezTo>
                    <a:pt x="1899" y="288"/>
                    <a:pt x="1906" y="289"/>
                    <a:pt x="1913" y="290"/>
                  </a:cubicBezTo>
                  <a:cubicBezTo>
                    <a:pt x="1917" y="292"/>
                    <a:pt x="1909" y="294"/>
                    <a:pt x="1913" y="296"/>
                  </a:cubicBezTo>
                  <a:cubicBezTo>
                    <a:pt x="1918" y="294"/>
                    <a:pt x="1912" y="292"/>
                    <a:pt x="1916" y="290"/>
                  </a:cubicBezTo>
                  <a:cubicBezTo>
                    <a:pt x="1920" y="288"/>
                    <a:pt x="1920" y="294"/>
                    <a:pt x="1923" y="296"/>
                  </a:cubicBezTo>
                  <a:cubicBezTo>
                    <a:pt x="1925" y="294"/>
                    <a:pt x="1928" y="296"/>
                    <a:pt x="1930" y="296"/>
                  </a:cubicBezTo>
                  <a:cubicBezTo>
                    <a:pt x="1929" y="298"/>
                    <a:pt x="1930" y="300"/>
                    <a:pt x="1933" y="302"/>
                  </a:cubicBezTo>
                  <a:cubicBezTo>
                    <a:pt x="1933" y="301"/>
                    <a:pt x="1935" y="299"/>
                    <a:pt x="1936" y="300"/>
                  </a:cubicBezTo>
                  <a:cubicBezTo>
                    <a:pt x="1938" y="298"/>
                    <a:pt x="1933" y="299"/>
                    <a:pt x="1933" y="297"/>
                  </a:cubicBezTo>
                  <a:cubicBezTo>
                    <a:pt x="1935" y="294"/>
                    <a:pt x="1938" y="297"/>
                    <a:pt x="1940" y="297"/>
                  </a:cubicBezTo>
                  <a:cubicBezTo>
                    <a:pt x="1942" y="295"/>
                    <a:pt x="1937" y="295"/>
                    <a:pt x="1936" y="295"/>
                  </a:cubicBezTo>
                  <a:cubicBezTo>
                    <a:pt x="1935" y="293"/>
                    <a:pt x="1936" y="292"/>
                    <a:pt x="1937" y="290"/>
                  </a:cubicBezTo>
                  <a:cubicBezTo>
                    <a:pt x="1940" y="290"/>
                    <a:pt x="1940" y="293"/>
                    <a:pt x="1942" y="289"/>
                  </a:cubicBezTo>
                  <a:cubicBezTo>
                    <a:pt x="1946" y="292"/>
                    <a:pt x="1941" y="291"/>
                    <a:pt x="1941" y="294"/>
                  </a:cubicBezTo>
                  <a:cubicBezTo>
                    <a:pt x="1945" y="296"/>
                    <a:pt x="1944" y="292"/>
                    <a:pt x="1946" y="291"/>
                  </a:cubicBezTo>
                  <a:cubicBezTo>
                    <a:pt x="1950" y="290"/>
                    <a:pt x="1954" y="291"/>
                    <a:pt x="1958" y="291"/>
                  </a:cubicBezTo>
                  <a:cubicBezTo>
                    <a:pt x="1958" y="293"/>
                    <a:pt x="1955" y="295"/>
                    <a:pt x="1955" y="297"/>
                  </a:cubicBezTo>
                  <a:cubicBezTo>
                    <a:pt x="1959" y="298"/>
                    <a:pt x="1963" y="304"/>
                    <a:pt x="1967" y="302"/>
                  </a:cubicBezTo>
                  <a:cubicBezTo>
                    <a:pt x="1971" y="306"/>
                    <a:pt x="1971" y="308"/>
                    <a:pt x="1979" y="309"/>
                  </a:cubicBezTo>
                  <a:cubicBezTo>
                    <a:pt x="1977" y="307"/>
                    <a:pt x="1974" y="307"/>
                    <a:pt x="1974" y="305"/>
                  </a:cubicBezTo>
                  <a:cubicBezTo>
                    <a:pt x="1977" y="303"/>
                    <a:pt x="1980" y="304"/>
                    <a:pt x="1982" y="304"/>
                  </a:cubicBezTo>
                  <a:cubicBezTo>
                    <a:pt x="1984" y="303"/>
                    <a:pt x="1981" y="302"/>
                    <a:pt x="1985" y="300"/>
                  </a:cubicBezTo>
                  <a:cubicBezTo>
                    <a:pt x="1981" y="300"/>
                    <a:pt x="1975" y="297"/>
                    <a:pt x="1974" y="300"/>
                  </a:cubicBezTo>
                  <a:cubicBezTo>
                    <a:pt x="1973" y="298"/>
                    <a:pt x="1973" y="297"/>
                    <a:pt x="1975" y="295"/>
                  </a:cubicBezTo>
                  <a:cubicBezTo>
                    <a:pt x="1978" y="295"/>
                    <a:pt x="1977" y="299"/>
                    <a:pt x="1981" y="295"/>
                  </a:cubicBezTo>
                  <a:cubicBezTo>
                    <a:pt x="1985" y="296"/>
                    <a:pt x="1979" y="297"/>
                    <a:pt x="1983" y="299"/>
                  </a:cubicBezTo>
                  <a:cubicBezTo>
                    <a:pt x="1982" y="295"/>
                    <a:pt x="1987" y="295"/>
                    <a:pt x="1991" y="297"/>
                  </a:cubicBezTo>
                  <a:cubicBezTo>
                    <a:pt x="1993" y="295"/>
                    <a:pt x="1990" y="294"/>
                    <a:pt x="1988" y="294"/>
                  </a:cubicBezTo>
                  <a:cubicBezTo>
                    <a:pt x="1989" y="293"/>
                    <a:pt x="1991" y="294"/>
                    <a:pt x="1992" y="292"/>
                  </a:cubicBezTo>
                  <a:cubicBezTo>
                    <a:pt x="1993" y="294"/>
                    <a:pt x="1998" y="296"/>
                    <a:pt x="1996" y="297"/>
                  </a:cubicBezTo>
                  <a:cubicBezTo>
                    <a:pt x="1998" y="298"/>
                    <a:pt x="2004" y="294"/>
                    <a:pt x="2003" y="298"/>
                  </a:cubicBezTo>
                  <a:cubicBezTo>
                    <a:pt x="2006" y="300"/>
                    <a:pt x="2008" y="293"/>
                    <a:pt x="2012" y="295"/>
                  </a:cubicBezTo>
                  <a:cubicBezTo>
                    <a:pt x="2013" y="296"/>
                    <a:pt x="2010" y="297"/>
                    <a:pt x="2009" y="298"/>
                  </a:cubicBezTo>
                  <a:cubicBezTo>
                    <a:pt x="2013" y="299"/>
                    <a:pt x="2021" y="303"/>
                    <a:pt x="2023" y="299"/>
                  </a:cubicBezTo>
                  <a:cubicBezTo>
                    <a:pt x="2025" y="298"/>
                    <a:pt x="2031" y="299"/>
                    <a:pt x="2027" y="301"/>
                  </a:cubicBezTo>
                  <a:cubicBezTo>
                    <a:pt x="2035" y="301"/>
                    <a:pt x="2045" y="297"/>
                    <a:pt x="2048" y="289"/>
                  </a:cubicBezTo>
                  <a:cubicBezTo>
                    <a:pt x="2050" y="289"/>
                    <a:pt x="2052" y="290"/>
                    <a:pt x="2055" y="289"/>
                  </a:cubicBezTo>
                  <a:cubicBezTo>
                    <a:pt x="2058" y="291"/>
                    <a:pt x="2051" y="293"/>
                    <a:pt x="2056" y="296"/>
                  </a:cubicBezTo>
                  <a:cubicBezTo>
                    <a:pt x="2051" y="298"/>
                    <a:pt x="2052" y="297"/>
                    <a:pt x="2049" y="296"/>
                  </a:cubicBezTo>
                  <a:cubicBezTo>
                    <a:pt x="2044" y="298"/>
                    <a:pt x="2043" y="300"/>
                    <a:pt x="2046" y="302"/>
                  </a:cubicBezTo>
                  <a:cubicBezTo>
                    <a:pt x="2047" y="302"/>
                    <a:pt x="2046" y="301"/>
                    <a:pt x="2046" y="300"/>
                  </a:cubicBezTo>
                  <a:cubicBezTo>
                    <a:pt x="2048" y="299"/>
                    <a:pt x="2051" y="297"/>
                    <a:pt x="2054" y="300"/>
                  </a:cubicBezTo>
                  <a:cubicBezTo>
                    <a:pt x="2056" y="302"/>
                    <a:pt x="2051" y="300"/>
                    <a:pt x="2050" y="302"/>
                  </a:cubicBezTo>
                  <a:cubicBezTo>
                    <a:pt x="2052" y="305"/>
                    <a:pt x="2055" y="301"/>
                    <a:pt x="2057" y="304"/>
                  </a:cubicBezTo>
                  <a:cubicBezTo>
                    <a:pt x="2059" y="298"/>
                    <a:pt x="2069" y="303"/>
                    <a:pt x="2075" y="306"/>
                  </a:cubicBezTo>
                  <a:cubicBezTo>
                    <a:pt x="2078" y="304"/>
                    <a:pt x="2081" y="299"/>
                    <a:pt x="2074" y="299"/>
                  </a:cubicBezTo>
                  <a:cubicBezTo>
                    <a:pt x="2076" y="302"/>
                    <a:pt x="2072" y="301"/>
                    <a:pt x="2069" y="300"/>
                  </a:cubicBezTo>
                  <a:cubicBezTo>
                    <a:pt x="2068" y="299"/>
                    <a:pt x="2071" y="299"/>
                    <a:pt x="2072" y="299"/>
                  </a:cubicBezTo>
                  <a:cubicBezTo>
                    <a:pt x="2070" y="296"/>
                    <a:pt x="2061" y="298"/>
                    <a:pt x="2057" y="297"/>
                  </a:cubicBezTo>
                  <a:cubicBezTo>
                    <a:pt x="2071" y="292"/>
                    <a:pt x="2093" y="297"/>
                    <a:pt x="2111" y="295"/>
                  </a:cubicBezTo>
                  <a:cubicBezTo>
                    <a:pt x="2112" y="296"/>
                    <a:pt x="2110" y="296"/>
                    <a:pt x="2109" y="297"/>
                  </a:cubicBezTo>
                  <a:cubicBezTo>
                    <a:pt x="2111" y="298"/>
                    <a:pt x="2113" y="299"/>
                    <a:pt x="2116" y="296"/>
                  </a:cubicBezTo>
                  <a:cubicBezTo>
                    <a:pt x="2117" y="301"/>
                    <a:pt x="2120" y="297"/>
                    <a:pt x="2123" y="299"/>
                  </a:cubicBezTo>
                  <a:cubicBezTo>
                    <a:pt x="2125" y="301"/>
                    <a:pt x="2117" y="302"/>
                    <a:pt x="2122" y="304"/>
                  </a:cubicBezTo>
                  <a:cubicBezTo>
                    <a:pt x="2125" y="300"/>
                    <a:pt x="2127" y="302"/>
                    <a:pt x="2133" y="304"/>
                  </a:cubicBezTo>
                  <a:cubicBezTo>
                    <a:pt x="2136" y="300"/>
                    <a:pt x="2140" y="298"/>
                    <a:pt x="2144" y="303"/>
                  </a:cubicBezTo>
                  <a:cubicBezTo>
                    <a:pt x="2147" y="300"/>
                    <a:pt x="2150" y="302"/>
                    <a:pt x="2153" y="299"/>
                  </a:cubicBezTo>
                  <a:cubicBezTo>
                    <a:pt x="2162" y="309"/>
                    <a:pt x="2180" y="303"/>
                    <a:pt x="2196" y="308"/>
                  </a:cubicBezTo>
                  <a:cubicBezTo>
                    <a:pt x="2196" y="305"/>
                    <a:pt x="2200" y="302"/>
                    <a:pt x="2201" y="307"/>
                  </a:cubicBezTo>
                  <a:cubicBezTo>
                    <a:pt x="2205" y="305"/>
                    <a:pt x="2204" y="304"/>
                    <a:pt x="2204" y="302"/>
                  </a:cubicBezTo>
                  <a:cubicBezTo>
                    <a:pt x="2206" y="302"/>
                    <a:pt x="2207" y="302"/>
                    <a:pt x="2208" y="302"/>
                  </a:cubicBezTo>
                  <a:cubicBezTo>
                    <a:pt x="2207" y="304"/>
                    <a:pt x="2208" y="306"/>
                    <a:pt x="2205" y="308"/>
                  </a:cubicBezTo>
                  <a:cubicBezTo>
                    <a:pt x="2210" y="311"/>
                    <a:pt x="2207" y="303"/>
                    <a:pt x="2212" y="307"/>
                  </a:cubicBezTo>
                  <a:cubicBezTo>
                    <a:pt x="2214" y="302"/>
                    <a:pt x="2215" y="304"/>
                    <a:pt x="2220" y="304"/>
                  </a:cubicBezTo>
                  <a:cubicBezTo>
                    <a:pt x="2222" y="306"/>
                    <a:pt x="2220" y="307"/>
                    <a:pt x="2217" y="309"/>
                  </a:cubicBezTo>
                  <a:cubicBezTo>
                    <a:pt x="2226" y="305"/>
                    <a:pt x="2239" y="309"/>
                    <a:pt x="2246" y="301"/>
                  </a:cubicBezTo>
                  <a:cubicBezTo>
                    <a:pt x="2250" y="300"/>
                    <a:pt x="2250" y="302"/>
                    <a:pt x="2253" y="303"/>
                  </a:cubicBezTo>
                  <a:cubicBezTo>
                    <a:pt x="2255" y="305"/>
                    <a:pt x="2250" y="307"/>
                    <a:pt x="2253" y="309"/>
                  </a:cubicBezTo>
                  <a:cubicBezTo>
                    <a:pt x="2257" y="307"/>
                    <a:pt x="2256" y="305"/>
                    <a:pt x="2255" y="303"/>
                  </a:cubicBezTo>
                  <a:cubicBezTo>
                    <a:pt x="2260" y="304"/>
                    <a:pt x="2259" y="302"/>
                    <a:pt x="2263" y="301"/>
                  </a:cubicBezTo>
                  <a:cubicBezTo>
                    <a:pt x="2265" y="305"/>
                    <a:pt x="2259" y="309"/>
                    <a:pt x="2255" y="309"/>
                  </a:cubicBezTo>
                  <a:cubicBezTo>
                    <a:pt x="2257" y="310"/>
                    <a:pt x="2256" y="311"/>
                    <a:pt x="2255" y="310"/>
                  </a:cubicBezTo>
                  <a:cubicBezTo>
                    <a:pt x="2261" y="314"/>
                    <a:pt x="2269" y="319"/>
                    <a:pt x="2279" y="312"/>
                  </a:cubicBezTo>
                  <a:cubicBezTo>
                    <a:pt x="2282" y="314"/>
                    <a:pt x="2275" y="315"/>
                    <a:pt x="2279" y="317"/>
                  </a:cubicBezTo>
                  <a:cubicBezTo>
                    <a:pt x="2282" y="314"/>
                    <a:pt x="2291" y="318"/>
                    <a:pt x="2297" y="318"/>
                  </a:cubicBezTo>
                  <a:cubicBezTo>
                    <a:pt x="2298" y="317"/>
                    <a:pt x="2298" y="316"/>
                    <a:pt x="2300" y="315"/>
                  </a:cubicBezTo>
                  <a:cubicBezTo>
                    <a:pt x="2300" y="316"/>
                    <a:pt x="2298" y="317"/>
                    <a:pt x="2300" y="318"/>
                  </a:cubicBezTo>
                  <a:cubicBezTo>
                    <a:pt x="2304" y="318"/>
                    <a:pt x="2301" y="317"/>
                    <a:pt x="2304" y="316"/>
                  </a:cubicBezTo>
                  <a:cubicBezTo>
                    <a:pt x="2305" y="317"/>
                    <a:pt x="2303" y="317"/>
                    <a:pt x="2304" y="318"/>
                  </a:cubicBezTo>
                  <a:cubicBezTo>
                    <a:pt x="2308" y="321"/>
                    <a:pt x="2312" y="319"/>
                    <a:pt x="2311" y="316"/>
                  </a:cubicBezTo>
                  <a:cubicBezTo>
                    <a:pt x="2312" y="317"/>
                    <a:pt x="2313" y="317"/>
                    <a:pt x="2314" y="317"/>
                  </a:cubicBezTo>
                  <a:cubicBezTo>
                    <a:pt x="2315" y="318"/>
                    <a:pt x="2313" y="319"/>
                    <a:pt x="2312" y="319"/>
                  </a:cubicBezTo>
                  <a:cubicBezTo>
                    <a:pt x="2320" y="320"/>
                    <a:pt x="2333" y="325"/>
                    <a:pt x="2339" y="321"/>
                  </a:cubicBezTo>
                  <a:cubicBezTo>
                    <a:pt x="2347" y="325"/>
                    <a:pt x="2345" y="320"/>
                    <a:pt x="2349" y="322"/>
                  </a:cubicBezTo>
                  <a:cubicBezTo>
                    <a:pt x="2354" y="317"/>
                    <a:pt x="2357" y="318"/>
                    <a:pt x="2363" y="315"/>
                  </a:cubicBezTo>
                  <a:cubicBezTo>
                    <a:pt x="2361" y="314"/>
                    <a:pt x="2359" y="314"/>
                    <a:pt x="2357" y="313"/>
                  </a:cubicBezTo>
                  <a:cubicBezTo>
                    <a:pt x="2360" y="311"/>
                    <a:pt x="2362" y="315"/>
                    <a:pt x="2365" y="313"/>
                  </a:cubicBezTo>
                  <a:cubicBezTo>
                    <a:pt x="2366" y="314"/>
                    <a:pt x="2364" y="315"/>
                    <a:pt x="2363" y="315"/>
                  </a:cubicBezTo>
                  <a:cubicBezTo>
                    <a:pt x="2369" y="316"/>
                    <a:pt x="2374" y="319"/>
                    <a:pt x="2380" y="320"/>
                  </a:cubicBezTo>
                  <a:cubicBezTo>
                    <a:pt x="2381" y="320"/>
                    <a:pt x="2379" y="321"/>
                    <a:pt x="2378" y="322"/>
                  </a:cubicBezTo>
                  <a:cubicBezTo>
                    <a:pt x="2381" y="323"/>
                    <a:pt x="2383" y="324"/>
                    <a:pt x="2386" y="322"/>
                  </a:cubicBezTo>
                  <a:cubicBezTo>
                    <a:pt x="2390" y="315"/>
                    <a:pt x="2407" y="326"/>
                    <a:pt x="2416" y="321"/>
                  </a:cubicBezTo>
                  <a:cubicBezTo>
                    <a:pt x="2406" y="319"/>
                    <a:pt x="2395" y="319"/>
                    <a:pt x="2385" y="316"/>
                  </a:cubicBezTo>
                  <a:cubicBezTo>
                    <a:pt x="2388" y="315"/>
                    <a:pt x="2392" y="316"/>
                    <a:pt x="2396" y="317"/>
                  </a:cubicBezTo>
                  <a:cubicBezTo>
                    <a:pt x="2397" y="314"/>
                    <a:pt x="2391" y="316"/>
                    <a:pt x="2389" y="314"/>
                  </a:cubicBezTo>
                  <a:cubicBezTo>
                    <a:pt x="2391" y="313"/>
                    <a:pt x="2393" y="312"/>
                    <a:pt x="2395" y="311"/>
                  </a:cubicBezTo>
                  <a:cubicBezTo>
                    <a:pt x="2397" y="312"/>
                    <a:pt x="2396" y="313"/>
                    <a:pt x="2398" y="314"/>
                  </a:cubicBezTo>
                  <a:cubicBezTo>
                    <a:pt x="2405" y="313"/>
                    <a:pt x="2405" y="306"/>
                    <a:pt x="2414" y="309"/>
                  </a:cubicBezTo>
                  <a:cubicBezTo>
                    <a:pt x="2415" y="312"/>
                    <a:pt x="2408" y="312"/>
                    <a:pt x="2406" y="314"/>
                  </a:cubicBezTo>
                  <a:cubicBezTo>
                    <a:pt x="2406" y="315"/>
                    <a:pt x="2408" y="317"/>
                    <a:pt x="2406" y="319"/>
                  </a:cubicBezTo>
                  <a:cubicBezTo>
                    <a:pt x="2408" y="318"/>
                    <a:pt x="2413" y="310"/>
                    <a:pt x="2420" y="313"/>
                  </a:cubicBezTo>
                  <a:cubicBezTo>
                    <a:pt x="2421" y="314"/>
                    <a:pt x="2420" y="316"/>
                    <a:pt x="2418" y="317"/>
                  </a:cubicBezTo>
                  <a:cubicBezTo>
                    <a:pt x="2422" y="320"/>
                    <a:pt x="2425" y="312"/>
                    <a:pt x="2431" y="314"/>
                  </a:cubicBezTo>
                  <a:cubicBezTo>
                    <a:pt x="2434" y="315"/>
                    <a:pt x="2428" y="317"/>
                    <a:pt x="2432" y="319"/>
                  </a:cubicBezTo>
                  <a:cubicBezTo>
                    <a:pt x="2433" y="319"/>
                    <a:pt x="2433" y="318"/>
                    <a:pt x="2432" y="318"/>
                  </a:cubicBezTo>
                  <a:cubicBezTo>
                    <a:pt x="2432" y="316"/>
                    <a:pt x="2437" y="318"/>
                    <a:pt x="2436" y="314"/>
                  </a:cubicBezTo>
                  <a:cubicBezTo>
                    <a:pt x="2438" y="314"/>
                    <a:pt x="2444" y="316"/>
                    <a:pt x="2443" y="312"/>
                  </a:cubicBezTo>
                  <a:cubicBezTo>
                    <a:pt x="2445" y="313"/>
                    <a:pt x="2447" y="311"/>
                    <a:pt x="2449" y="313"/>
                  </a:cubicBezTo>
                  <a:cubicBezTo>
                    <a:pt x="2449" y="315"/>
                    <a:pt x="2442" y="318"/>
                    <a:pt x="2444" y="320"/>
                  </a:cubicBezTo>
                  <a:cubicBezTo>
                    <a:pt x="2446" y="319"/>
                    <a:pt x="2449" y="318"/>
                    <a:pt x="2452" y="317"/>
                  </a:cubicBezTo>
                  <a:cubicBezTo>
                    <a:pt x="2455" y="319"/>
                    <a:pt x="2452" y="320"/>
                    <a:pt x="2455" y="321"/>
                  </a:cubicBezTo>
                  <a:cubicBezTo>
                    <a:pt x="2461" y="321"/>
                    <a:pt x="2466" y="322"/>
                    <a:pt x="2472" y="322"/>
                  </a:cubicBezTo>
                  <a:cubicBezTo>
                    <a:pt x="2473" y="324"/>
                    <a:pt x="2468" y="323"/>
                    <a:pt x="2467" y="325"/>
                  </a:cubicBezTo>
                  <a:cubicBezTo>
                    <a:pt x="2474" y="328"/>
                    <a:pt x="2476" y="318"/>
                    <a:pt x="2482" y="324"/>
                  </a:cubicBezTo>
                  <a:cubicBezTo>
                    <a:pt x="2484" y="323"/>
                    <a:pt x="2486" y="320"/>
                    <a:pt x="2488" y="321"/>
                  </a:cubicBezTo>
                  <a:cubicBezTo>
                    <a:pt x="2490" y="319"/>
                    <a:pt x="2485" y="321"/>
                    <a:pt x="2484" y="318"/>
                  </a:cubicBezTo>
                  <a:cubicBezTo>
                    <a:pt x="2485" y="318"/>
                    <a:pt x="2486" y="317"/>
                    <a:pt x="2487" y="317"/>
                  </a:cubicBezTo>
                  <a:cubicBezTo>
                    <a:pt x="2492" y="319"/>
                    <a:pt x="2498" y="317"/>
                    <a:pt x="2503" y="320"/>
                  </a:cubicBezTo>
                  <a:cubicBezTo>
                    <a:pt x="2503" y="323"/>
                    <a:pt x="2496" y="324"/>
                    <a:pt x="2493" y="320"/>
                  </a:cubicBezTo>
                  <a:cubicBezTo>
                    <a:pt x="2491" y="322"/>
                    <a:pt x="2488" y="323"/>
                    <a:pt x="2486" y="323"/>
                  </a:cubicBezTo>
                  <a:cubicBezTo>
                    <a:pt x="2489" y="322"/>
                    <a:pt x="2495" y="328"/>
                    <a:pt x="2500" y="323"/>
                  </a:cubicBezTo>
                  <a:cubicBezTo>
                    <a:pt x="2504" y="325"/>
                    <a:pt x="2499" y="327"/>
                    <a:pt x="2502" y="329"/>
                  </a:cubicBezTo>
                  <a:cubicBezTo>
                    <a:pt x="2506" y="325"/>
                    <a:pt x="2517" y="326"/>
                    <a:pt x="2525" y="326"/>
                  </a:cubicBezTo>
                  <a:cubicBezTo>
                    <a:pt x="2527" y="328"/>
                    <a:pt x="2522" y="326"/>
                    <a:pt x="2521" y="328"/>
                  </a:cubicBezTo>
                  <a:cubicBezTo>
                    <a:pt x="2525" y="328"/>
                    <a:pt x="2523" y="330"/>
                    <a:pt x="2526" y="332"/>
                  </a:cubicBezTo>
                  <a:cubicBezTo>
                    <a:pt x="2531" y="331"/>
                    <a:pt x="2536" y="333"/>
                    <a:pt x="2541" y="330"/>
                  </a:cubicBezTo>
                  <a:cubicBezTo>
                    <a:pt x="2547" y="335"/>
                    <a:pt x="2548" y="330"/>
                    <a:pt x="2557" y="326"/>
                  </a:cubicBezTo>
                  <a:cubicBezTo>
                    <a:pt x="2554" y="326"/>
                    <a:pt x="2550" y="327"/>
                    <a:pt x="2546" y="326"/>
                  </a:cubicBezTo>
                  <a:cubicBezTo>
                    <a:pt x="2544" y="327"/>
                    <a:pt x="2545" y="328"/>
                    <a:pt x="2546" y="328"/>
                  </a:cubicBezTo>
                  <a:cubicBezTo>
                    <a:pt x="2543" y="329"/>
                    <a:pt x="2541" y="329"/>
                    <a:pt x="2538" y="328"/>
                  </a:cubicBezTo>
                  <a:cubicBezTo>
                    <a:pt x="2536" y="327"/>
                    <a:pt x="2541" y="326"/>
                    <a:pt x="2542" y="327"/>
                  </a:cubicBezTo>
                  <a:cubicBezTo>
                    <a:pt x="2541" y="325"/>
                    <a:pt x="2533" y="318"/>
                    <a:pt x="2528" y="322"/>
                  </a:cubicBezTo>
                  <a:cubicBezTo>
                    <a:pt x="2525" y="318"/>
                    <a:pt x="2515" y="318"/>
                    <a:pt x="2509" y="319"/>
                  </a:cubicBezTo>
                  <a:cubicBezTo>
                    <a:pt x="2507" y="317"/>
                    <a:pt x="2509" y="316"/>
                    <a:pt x="2505" y="319"/>
                  </a:cubicBezTo>
                  <a:cubicBezTo>
                    <a:pt x="2496" y="314"/>
                    <a:pt x="2487" y="312"/>
                    <a:pt x="2477" y="314"/>
                  </a:cubicBezTo>
                  <a:cubicBezTo>
                    <a:pt x="2477" y="309"/>
                    <a:pt x="2468" y="313"/>
                    <a:pt x="2471" y="308"/>
                  </a:cubicBezTo>
                  <a:cubicBezTo>
                    <a:pt x="2469" y="310"/>
                    <a:pt x="2466" y="309"/>
                    <a:pt x="2462" y="310"/>
                  </a:cubicBezTo>
                  <a:cubicBezTo>
                    <a:pt x="2464" y="311"/>
                    <a:pt x="2465" y="311"/>
                    <a:pt x="2467" y="312"/>
                  </a:cubicBezTo>
                  <a:cubicBezTo>
                    <a:pt x="2465" y="313"/>
                    <a:pt x="2463" y="313"/>
                    <a:pt x="2461" y="313"/>
                  </a:cubicBezTo>
                  <a:cubicBezTo>
                    <a:pt x="2461" y="312"/>
                    <a:pt x="2461" y="311"/>
                    <a:pt x="2462" y="310"/>
                  </a:cubicBezTo>
                  <a:cubicBezTo>
                    <a:pt x="2460" y="308"/>
                    <a:pt x="2458" y="309"/>
                    <a:pt x="2455" y="307"/>
                  </a:cubicBezTo>
                  <a:cubicBezTo>
                    <a:pt x="2454" y="308"/>
                    <a:pt x="2455" y="309"/>
                    <a:pt x="2453" y="310"/>
                  </a:cubicBezTo>
                  <a:cubicBezTo>
                    <a:pt x="2452" y="308"/>
                    <a:pt x="2450" y="306"/>
                    <a:pt x="2447" y="309"/>
                  </a:cubicBezTo>
                  <a:cubicBezTo>
                    <a:pt x="2446" y="308"/>
                    <a:pt x="2444" y="306"/>
                    <a:pt x="2443" y="307"/>
                  </a:cubicBezTo>
                  <a:cubicBezTo>
                    <a:pt x="2441" y="305"/>
                    <a:pt x="2448" y="304"/>
                    <a:pt x="2443" y="302"/>
                  </a:cubicBezTo>
                  <a:cubicBezTo>
                    <a:pt x="2439" y="308"/>
                    <a:pt x="2424" y="305"/>
                    <a:pt x="2421" y="301"/>
                  </a:cubicBezTo>
                  <a:cubicBezTo>
                    <a:pt x="2418" y="299"/>
                    <a:pt x="2420" y="303"/>
                    <a:pt x="2417" y="303"/>
                  </a:cubicBezTo>
                  <a:cubicBezTo>
                    <a:pt x="2416" y="304"/>
                    <a:pt x="2415" y="303"/>
                    <a:pt x="2414" y="304"/>
                  </a:cubicBezTo>
                  <a:cubicBezTo>
                    <a:pt x="2411" y="302"/>
                    <a:pt x="2414" y="301"/>
                    <a:pt x="2410" y="299"/>
                  </a:cubicBezTo>
                  <a:cubicBezTo>
                    <a:pt x="2404" y="303"/>
                    <a:pt x="2393" y="299"/>
                    <a:pt x="2384" y="297"/>
                  </a:cubicBezTo>
                  <a:cubicBezTo>
                    <a:pt x="2382" y="300"/>
                    <a:pt x="2380" y="299"/>
                    <a:pt x="2378" y="300"/>
                  </a:cubicBezTo>
                  <a:cubicBezTo>
                    <a:pt x="2382" y="304"/>
                    <a:pt x="2381" y="298"/>
                    <a:pt x="2386" y="300"/>
                  </a:cubicBezTo>
                  <a:cubicBezTo>
                    <a:pt x="2384" y="302"/>
                    <a:pt x="2384" y="302"/>
                    <a:pt x="2386" y="305"/>
                  </a:cubicBezTo>
                  <a:cubicBezTo>
                    <a:pt x="2380" y="309"/>
                    <a:pt x="2375" y="306"/>
                    <a:pt x="2374" y="303"/>
                  </a:cubicBezTo>
                  <a:cubicBezTo>
                    <a:pt x="2377" y="301"/>
                    <a:pt x="2379" y="306"/>
                    <a:pt x="2381" y="303"/>
                  </a:cubicBezTo>
                  <a:cubicBezTo>
                    <a:pt x="2377" y="303"/>
                    <a:pt x="2376" y="299"/>
                    <a:pt x="2379" y="297"/>
                  </a:cubicBezTo>
                  <a:cubicBezTo>
                    <a:pt x="2373" y="297"/>
                    <a:pt x="2368" y="295"/>
                    <a:pt x="2362" y="294"/>
                  </a:cubicBezTo>
                  <a:cubicBezTo>
                    <a:pt x="2364" y="291"/>
                    <a:pt x="2363" y="292"/>
                    <a:pt x="2359" y="290"/>
                  </a:cubicBezTo>
                  <a:cubicBezTo>
                    <a:pt x="2362" y="289"/>
                    <a:pt x="2365" y="291"/>
                    <a:pt x="2368" y="293"/>
                  </a:cubicBezTo>
                  <a:cubicBezTo>
                    <a:pt x="2369" y="292"/>
                    <a:pt x="2365" y="290"/>
                    <a:pt x="2368" y="289"/>
                  </a:cubicBezTo>
                  <a:cubicBezTo>
                    <a:pt x="2364" y="290"/>
                    <a:pt x="2361" y="288"/>
                    <a:pt x="2358" y="288"/>
                  </a:cubicBezTo>
                  <a:cubicBezTo>
                    <a:pt x="2356" y="290"/>
                    <a:pt x="2359" y="292"/>
                    <a:pt x="2361" y="294"/>
                  </a:cubicBezTo>
                  <a:cubicBezTo>
                    <a:pt x="2356" y="294"/>
                    <a:pt x="2351" y="292"/>
                    <a:pt x="2346" y="295"/>
                  </a:cubicBezTo>
                  <a:cubicBezTo>
                    <a:pt x="2345" y="297"/>
                    <a:pt x="2347" y="299"/>
                    <a:pt x="2345" y="300"/>
                  </a:cubicBezTo>
                  <a:cubicBezTo>
                    <a:pt x="2340" y="301"/>
                    <a:pt x="2346" y="297"/>
                    <a:pt x="2341" y="296"/>
                  </a:cubicBezTo>
                  <a:cubicBezTo>
                    <a:pt x="2340" y="294"/>
                    <a:pt x="2343" y="295"/>
                    <a:pt x="2344" y="294"/>
                  </a:cubicBezTo>
                  <a:cubicBezTo>
                    <a:pt x="2339" y="289"/>
                    <a:pt x="2327" y="291"/>
                    <a:pt x="2321" y="286"/>
                  </a:cubicBezTo>
                  <a:cubicBezTo>
                    <a:pt x="2314" y="290"/>
                    <a:pt x="2307" y="287"/>
                    <a:pt x="2300" y="286"/>
                  </a:cubicBezTo>
                  <a:cubicBezTo>
                    <a:pt x="2298" y="283"/>
                    <a:pt x="2305" y="284"/>
                    <a:pt x="2306" y="280"/>
                  </a:cubicBezTo>
                  <a:cubicBezTo>
                    <a:pt x="2300" y="277"/>
                    <a:pt x="2299" y="284"/>
                    <a:pt x="2298" y="277"/>
                  </a:cubicBezTo>
                  <a:cubicBezTo>
                    <a:pt x="2296" y="280"/>
                    <a:pt x="2296" y="282"/>
                    <a:pt x="2297" y="284"/>
                  </a:cubicBezTo>
                  <a:cubicBezTo>
                    <a:pt x="2291" y="286"/>
                    <a:pt x="2285" y="285"/>
                    <a:pt x="2279" y="283"/>
                  </a:cubicBezTo>
                  <a:cubicBezTo>
                    <a:pt x="2276" y="288"/>
                    <a:pt x="2270" y="286"/>
                    <a:pt x="2266" y="285"/>
                  </a:cubicBezTo>
                  <a:cubicBezTo>
                    <a:pt x="2265" y="284"/>
                    <a:pt x="2267" y="283"/>
                    <a:pt x="2268" y="282"/>
                  </a:cubicBezTo>
                  <a:cubicBezTo>
                    <a:pt x="2269" y="282"/>
                    <a:pt x="2271" y="284"/>
                    <a:pt x="2272" y="284"/>
                  </a:cubicBezTo>
                  <a:cubicBezTo>
                    <a:pt x="2273" y="284"/>
                    <a:pt x="2274" y="283"/>
                    <a:pt x="2273" y="282"/>
                  </a:cubicBezTo>
                  <a:cubicBezTo>
                    <a:pt x="2275" y="281"/>
                    <a:pt x="2275" y="281"/>
                    <a:pt x="2275" y="281"/>
                  </a:cubicBezTo>
                  <a:cubicBezTo>
                    <a:pt x="2272" y="279"/>
                    <a:pt x="2268" y="283"/>
                    <a:pt x="2265" y="279"/>
                  </a:cubicBezTo>
                  <a:cubicBezTo>
                    <a:pt x="2268" y="277"/>
                    <a:pt x="2270" y="279"/>
                    <a:pt x="2272" y="278"/>
                  </a:cubicBezTo>
                  <a:cubicBezTo>
                    <a:pt x="2273" y="275"/>
                    <a:pt x="2266" y="276"/>
                    <a:pt x="2265" y="275"/>
                  </a:cubicBezTo>
                  <a:cubicBezTo>
                    <a:pt x="2271" y="270"/>
                    <a:pt x="2258" y="274"/>
                    <a:pt x="2253" y="271"/>
                  </a:cubicBezTo>
                  <a:cubicBezTo>
                    <a:pt x="2253" y="274"/>
                    <a:pt x="2252" y="277"/>
                    <a:pt x="2248" y="277"/>
                  </a:cubicBezTo>
                  <a:cubicBezTo>
                    <a:pt x="2251" y="274"/>
                    <a:pt x="2246" y="274"/>
                    <a:pt x="2246" y="270"/>
                  </a:cubicBezTo>
                  <a:cubicBezTo>
                    <a:pt x="2245" y="271"/>
                    <a:pt x="2244" y="271"/>
                    <a:pt x="2243" y="270"/>
                  </a:cubicBezTo>
                  <a:cubicBezTo>
                    <a:pt x="2245" y="274"/>
                    <a:pt x="2239" y="274"/>
                    <a:pt x="2238" y="277"/>
                  </a:cubicBezTo>
                  <a:cubicBezTo>
                    <a:pt x="2235" y="276"/>
                    <a:pt x="2228" y="272"/>
                    <a:pt x="2222" y="276"/>
                  </a:cubicBezTo>
                  <a:cubicBezTo>
                    <a:pt x="2219" y="274"/>
                    <a:pt x="2222" y="272"/>
                    <a:pt x="2223" y="270"/>
                  </a:cubicBezTo>
                  <a:cubicBezTo>
                    <a:pt x="2218" y="268"/>
                    <a:pt x="2213" y="268"/>
                    <a:pt x="2211" y="266"/>
                  </a:cubicBezTo>
                  <a:cubicBezTo>
                    <a:pt x="2209" y="266"/>
                    <a:pt x="2208" y="267"/>
                    <a:pt x="2207" y="268"/>
                  </a:cubicBezTo>
                  <a:cubicBezTo>
                    <a:pt x="2210" y="271"/>
                    <a:pt x="2210" y="271"/>
                    <a:pt x="2210" y="271"/>
                  </a:cubicBezTo>
                  <a:cubicBezTo>
                    <a:pt x="2214" y="267"/>
                    <a:pt x="2217" y="272"/>
                    <a:pt x="2220" y="272"/>
                  </a:cubicBezTo>
                  <a:cubicBezTo>
                    <a:pt x="2216" y="275"/>
                    <a:pt x="2212" y="270"/>
                    <a:pt x="2207" y="273"/>
                  </a:cubicBezTo>
                  <a:cubicBezTo>
                    <a:pt x="2208" y="265"/>
                    <a:pt x="2198" y="269"/>
                    <a:pt x="2191" y="265"/>
                  </a:cubicBezTo>
                  <a:cubicBezTo>
                    <a:pt x="2194" y="266"/>
                    <a:pt x="2196" y="264"/>
                    <a:pt x="2199" y="266"/>
                  </a:cubicBezTo>
                  <a:cubicBezTo>
                    <a:pt x="2199" y="262"/>
                    <a:pt x="2192" y="263"/>
                    <a:pt x="2189" y="263"/>
                  </a:cubicBezTo>
                  <a:cubicBezTo>
                    <a:pt x="2188" y="265"/>
                    <a:pt x="2189" y="267"/>
                    <a:pt x="2187" y="269"/>
                  </a:cubicBezTo>
                  <a:cubicBezTo>
                    <a:pt x="2182" y="270"/>
                    <a:pt x="2185" y="265"/>
                    <a:pt x="2183" y="264"/>
                  </a:cubicBezTo>
                  <a:cubicBezTo>
                    <a:pt x="2182" y="265"/>
                    <a:pt x="2180" y="264"/>
                    <a:pt x="2179" y="264"/>
                  </a:cubicBezTo>
                  <a:cubicBezTo>
                    <a:pt x="2179" y="268"/>
                    <a:pt x="2175" y="268"/>
                    <a:pt x="2170" y="263"/>
                  </a:cubicBezTo>
                  <a:cubicBezTo>
                    <a:pt x="2173" y="268"/>
                    <a:pt x="2169" y="265"/>
                    <a:pt x="2165" y="268"/>
                  </a:cubicBezTo>
                  <a:cubicBezTo>
                    <a:pt x="2160" y="264"/>
                    <a:pt x="2171" y="265"/>
                    <a:pt x="2165" y="262"/>
                  </a:cubicBezTo>
                  <a:cubicBezTo>
                    <a:pt x="2163" y="267"/>
                    <a:pt x="2160" y="265"/>
                    <a:pt x="2157" y="268"/>
                  </a:cubicBezTo>
                  <a:cubicBezTo>
                    <a:pt x="2153" y="265"/>
                    <a:pt x="2163" y="265"/>
                    <a:pt x="2161" y="263"/>
                  </a:cubicBezTo>
                  <a:cubicBezTo>
                    <a:pt x="2157" y="263"/>
                    <a:pt x="2156" y="263"/>
                    <a:pt x="2153" y="266"/>
                  </a:cubicBezTo>
                  <a:cubicBezTo>
                    <a:pt x="2149" y="263"/>
                    <a:pt x="2156" y="264"/>
                    <a:pt x="2155" y="262"/>
                  </a:cubicBezTo>
                  <a:cubicBezTo>
                    <a:pt x="2148" y="257"/>
                    <a:pt x="2145" y="262"/>
                    <a:pt x="2137" y="264"/>
                  </a:cubicBezTo>
                  <a:cubicBezTo>
                    <a:pt x="2135" y="262"/>
                    <a:pt x="2136" y="261"/>
                    <a:pt x="2133" y="259"/>
                  </a:cubicBezTo>
                  <a:cubicBezTo>
                    <a:pt x="2129" y="262"/>
                    <a:pt x="2125" y="259"/>
                    <a:pt x="2121" y="261"/>
                  </a:cubicBezTo>
                  <a:cubicBezTo>
                    <a:pt x="2120" y="259"/>
                    <a:pt x="2122" y="257"/>
                    <a:pt x="2122" y="255"/>
                  </a:cubicBezTo>
                  <a:cubicBezTo>
                    <a:pt x="2123" y="254"/>
                    <a:pt x="2124" y="255"/>
                    <a:pt x="2125" y="254"/>
                  </a:cubicBezTo>
                  <a:cubicBezTo>
                    <a:pt x="2128" y="255"/>
                    <a:pt x="2125" y="257"/>
                    <a:pt x="2125" y="258"/>
                  </a:cubicBezTo>
                  <a:cubicBezTo>
                    <a:pt x="2130" y="258"/>
                    <a:pt x="2132" y="255"/>
                    <a:pt x="2139" y="257"/>
                  </a:cubicBezTo>
                  <a:cubicBezTo>
                    <a:pt x="2135" y="255"/>
                    <a:pt x="2131" y="253"/>
                    <a:pt x="2127" y="254"/>
                  </a:cubicBezTo>
                  <a:cubicBezTo>
                    <a:pt x="2124" y="252"/>
                    <a:pt x="2132" y="254"/>
                    <a:pt x="2129" y="251"/>
                  </a:cubicBezTo>
                  <a:cubicBezTo>
                    <a:pt x="2133" y="253"/>
                    <a:pt x="2137" y="252"/>
                    <a:pt x="2141" y="253"/>
                  </a:cubicBezTo>
                  <a:cubicBezTo>
                    <a:pt x="2142" y="252"/>
                    <a:pt x="2140" y="251"/>
                    <a:pt x="2142" y="251"/>
                  </a:cubicBezTo>
                  <a:cubicBezTo>
                    <a:pt x="2145" y="249"/>
                    <a:pt x="2143" y="253"/>
                    <a:pt x="2146" y="254"/>
                  </a:cubicBezTo>
                  <a:cubicBezTo>
                    <a:pt x="2147" y="253"/>
                    <a:pt x="2149" y="253"/>
                    <a:pt x="2150" y="254"/>
                  </a:cubicBezTo>
                  <a:cubicBezTo>
                    <a:pt x="2151" y="245"/>
                    <a:pt x="2159" y="256"/>
                    <a:pt x="2164" y="251"/>
                  </a:cubicBezTo>
                  <a:cubicBezTo>
                    <a:pt x="2167" y="253"/>
                    <a:pt x="2163" y="255"/>
                    <a:pt x="2167" y="255"/>
                  </a:cubicBezTo>
                  <a:cubicBezTo>
                    <a:pt x="2170" y="252"/>
                    <a:pt x="2167" y="250"/>
                    <a:pt x="2170" y="247"/>
                  </a:cubicBezTo>
                  <a:cubicBezTo>
                    <a:pt x="2168" y="245"/>
                    <a:pt x="2165" y="247"/>
                    <a:pt x="2163" y="245"/>
                  </a:cubicBezTo>
                  <a:cubicBezTo>
                    <a:pt x="2162" y="246"/>
                    <a:pt x="2163" y="247"/>
                    <a:pt x="2164" y="248"/>
                  </a:cubicBezTo>
                  <a:cubicBezTo>
                    <a:pt x="2161" y="250"/>
                    <a:pt x="2158" y="248"/>
                    <a:pt x="2155" y="248"/>
                  </a:cubicBezTo>
                  <a:cubicBezTo>
                    <a:pt x="2155" y="245"/>
                    <a:pt x="2158" y="247"/>
                    <a:pt x="2159" y="244"/>
                  </a:cubicBezTo>
                  <a:cubicBezTo>
                    <a:pt x="2163" y="243"/>
                    <a:pt x="2166" y="245"/>
                    <a:pt x="2170" y="243"/>
                  </a:cubicBezTo>
                  <a:cubicBezTo>
                    <a:pt x="2173" y="245"/>
                    <a:pt x="2169" y="247"/>
                    <a:pt x="2173" y="247"/>
                  </a:cubicBezTo>
                  <a:cubicBezTo>
                    <a:pt x="2180" y="237"/>
                    <a:pt x="2199" y="245"/>
                    <a:pt x="2210" y="245"/>
                  </a:cubicBezTo>
                  <a:cubicBezTo>
                    <a:pt x="2211" y="247"/>
                    <a:pt x="2206" y="249"/>
                    <a:pt x="2208" y="251"/>
                  </a:cubicBezTo>
                  <a:cubicBezTo>
                    <a:pt x="2197" y="249"/>
                    <a:pt x="2187" y="246"/>
                    <a:pt x="2176" y="247"/>
                  </a:cubicBezTo>
                  <a:cubicBezTo>
                    <a:pt x="2174" y="249"/>
                    <a:pt x="2180" y="249"/>
                    <a:pt x="2181" y="247"/>
                  </a:cubicBezTo>
                  <a:cubicBezTo>
                    <a:pt x="2184" y="249"/>
                    <a:pt x="2188" y="249"/>
                    <a:pt x="2184" y="252"/>
                  </a:cubicBezTo>
                  <a:cubicBezTo>
                    <a:pt x="2187" y="251"/>
                    <a:pt x="2190" y="251"/>
                    <a:pt x="2193" y="251"/>
                  </a:cubicBezTo>
                  <a:cubicBezTo>
                    <a:pt x="2193" y="252"/>
                    <a:pt x="2190" y="254"/>
                    <a:pt x="2194" y="256"/>
                  </a:cubicBezTo>
                  <a:cubicBezTo>
                    <a:pt x="2197" y="252"/>
                    <a:pt x="2198" y="254"/>
                    <a:pt x="2202" y="254"/>
                  </a:cubicBezTo>
                  <a:cubicBezTo>
                    <a:pt x="2206" y="256"/>
                    <a:pt x="2201" y="258"/>
                    <a:pt x="2205" y="259"/>
                  </a:cubicBezTo>
                  <a:cubicBezTo>
                    <a:pt x="2211" y="261"/>
                    <a:pt x="2219" y="258"/>
                    <a:pt x="2223" y="256"/>
                  </a:cubicBezTo>
                  <a:cubicBezTo>
                    <a:pt x="2223" y="257"/>
                    <a:pt x="2225" y="258"/>
                    <a:pt x="2224" y="259"/>
                  </a:cubicBezTo>
                  <a:cubicBezTo>
                    <a:pt x="2221" y="261"/>
                    <a:pt x="2224" y="256"/>
                    <a:pt x="2220" y="259"/>
                  </a:cubicBezTo>
                  <a:cubicBezTo>
                    <a:pt x="2225" y="262"/>
                    <a:pt x="2231" y="260"/>
                    <a:pt x="2236" y="263"/>
                  </a:cubicBezTo>
                  <a:cubicBezTo>
                    <a:pt x="2243" y="258"/>
                    <a:pt x="2243" y="258"/>
                    <a:pt x="2243" y="258"/>
                  </a:cubicBezTo>
                  <a:cubicBezTo>
                    <a:pt x="2244" y="260"/>
                    <a:pt x="2244" y="262"/>
                    <a:pt x="2248" y="264"/>
                  </a:cubicBezTo>
                  <a:cubicBezTo>
                    <a:pt x="2251" y="259"/>
                    <a:pt x="2245" y="259"/>
                    <a:pt x="2244" y="257"/>
                  </a:cubicBezTo>
                  <a:cubicBezTo>
                    <a:pt x="2248" y="255"/>
                    <a:pt x="2251" y="262"/>
                    <a:pt x="2254" y="258"/>
                  </a:cubicBezTo>
                  <a:cubicBezTo>
                    <a:pt x="2258" y="261"/>
                    <a:pt x="2250" y="263"/>
                    <a:pt x="2255" y="266"/>
                  </a:cubicBezTo>
                  <a:cubicBezTo>
                    <a:pt x="2256" y="266"/>
                    <a:pt x="2255" y="265"/>
                    <a:pt x="2255" y="264"/>
                  </a:cubicBezTo>
                  <a:cubicBezTo>
                    <a:pt x="2262" y="262"/>
                    <a:pt x="2268" y="264"/>
                    <a:pt x="2275" y="266"/>
                  </a:cubicBezTo>
                  <a:cubicBezTo>
                    <a:pt x="2279" y="263"/>
                    <a:pt x="2273" y="260"/>
                    <a:pt x="2270" y="260"/>
                  </a:cubicBezTo>
                  <a:cubicBezTo>
                    <a:pt x="2274" y="259"/>
                    <a:pt x="2277" y="253"/>
                    <a:pt x="2280" y="256"/>
                  </a:cubicBezTo>
                  <a:cubicBezTo>
                    <a:pt x="2282" y="258"/>
                    <a:pt x="2277" y="256"/>
                    <a:pt x="2277" y="259"/>
                  </a:cubicBezTo>
                  <a:cubicBezTo>
                    <a:pt x="2279" y="262"/>
                    <a:pt x="2281" y="257"/>
                    <a:pt x="2283" y="260"/>
                  </a:cubicBezTo>
                  <a:cubicBezTo>
                    <a:pt x="2285" y="258"/>
                    <a:pt x="2283" y="257"/>
                    <a:pt x="2288" y="256"/>
                  </a:cubicBezTo>
                  <a:cubicBezTo>
                    <a:pt x="2290" y="257"/>
                    <a:pt x="2289" y="259"/>
                    <a:pt x="2287" y="260"/>
                  </a:cubicBezTo>
                  <a:cubicBezTo>
                    <a:pt x="2292" y="263"/>
                    <a:pt x="2292" y="255"/>
                    <a:pt x="2296" y="258"/>
                  </a:cubicBezTo>
                  <a:cubicBezTo>
                    <a:pt x="2298" y="260"/>
                    <a:pt x="2291" y="262"/>
                    <a:pt x="2295" y="264"/>
                  </a:cubicBezTo>
                  <a:cubicBezTo>
                    <a:pt x="2299" y="262"/>
                    <a:pt x="2298" y="261"/>
                    <a:pt x="2300" y="259"/>
                  </a:cubicBezTo>
                  <a:cubicBezTo>
                    <a:pt x="2301" y="259"/>
                    <a:pt x="2302" y="259"/>
                    <a:pt x="2303" y="259"/>
                  </a:cubicBezTo>
                  <a:cubicBezTo>
                    <a:pt x="2304" y="262"/>
                    <a:pt x="2299" y="261"/>
                    <a:pt x="2300" y="265"/>
                  </a:cubicBezTo>
                  <a:cubicBezTo>
                    <a:pt x="2304" y="264"/>
                    <a:pt x="2303" y="267"/>
                    <a:pt x="2307" y="270"/>
                  </a:cubicBezTo>
                  <a:cubicBezTo>
                    <a:pt x="2315" y="272"/>
                    <a:pt x="2325" y="269"/>
                    <a:pt x="2331" y="269"/>
                  </a:cubicBezTo>
                  <a:cubicBezTo>
                    <a:pt x="2325" y="274"/>
                    <a:pt x="2345" y="273"/>
                    <a:pt x="2351" y="275"/>
                  </a:cubicBezTo>
                  <a:cubicBezTo>
                    <a:pt x="2350" y="278"/>
                    <a:pt x="2343" y="274"/>
                    <a:pt x="2339" y="278"/>
                  </a:cubicBezTo>
                  <a:cubicBezTo>
                    <a:pt x="2346" y="281"/>
                    <a:pt x="2353" y="275"/>
                    <a:pt x="2358" y="279"/>
                  </a:cubicBezTo>
                  <a:cubicBezTo>
                    <a:pt x="2359" y="278"/>
                    <a:pt x="2357" y="277"/>
                    <a:pt x="2356" y="276"/>
                  </a:cubicBezTo>
                  <a:cubicBezTo>
                    <a:pt x="2359" y="273"/>
                    <a:pt x="2361" y="276"/>
                    <a:pt x="2363" y="274"/>
                  </a:cubicBezTo>
                  <a:cubicBezTo>
                    <a:pt x="2370" y="281"/>
                    <a:pt x="2379" y="275"/>
                    <a:pt x="2383" y="280"/>
                  </a:cubicBezTo>
                  <a:cubicBezTo>
                    <a:pt x="2391" y="277"/>
                    <a:pt x="2396" y="281"/>
                    <a:pt x="2403" y="277"/>
                  </a:cubicBezTo>
                  <a:cubicBezTo>
                    <a:pt x="2400" y="277"/>
                    <a:pt x="2402" y="276"/>
                    <a:pt x="2399" y="274"/>
                  </a:cubicBezTo>
                  <a:cubicBezTo>
                    <a:pt x="2410" y="270"/>
                    <a:pt x="2412" y="278"/>
                    <a:pt x="2412" y="284"/>
                  </a:cubicBezTo>
                  <a:cubicBezTo>
                    <a:pt x="2415" y="281"/>
                    <a:pt x="2413" y="278"/>
                    <a:pt x="2415" y="275"/>
                  </a:cubicBezTo>
                  <a:cubicBezTo>
                    <a:pt x="2418" y="276"/>
                    <a:pt x="2422" y="276"/>
                    <a:pt x="2426" y="278"/>
                  </a:cubicBezTo>
                  <a:cubicBezTo>
                    <a:pt x="2427" y="280"/>
                    <a:pt x="2421" y="279"/>
                    <a:pt x="2420" y="281"/>
                  </a:cubicBezTo>
                  <a:cubicBezTo>
                    <a:pt x="2419" y="280"/>
                    <a:pt x="2433" y="284"/>
                    <a:pt x="2436" y="283"/>
                  </a:cubicBezTo>
                  <a:cubicBezTo>
                    <a:pt x="2438" y="284"/>
                    <a:pt x="2437" y="288"/>
                    <a:pt x="2435" y="286"/>
                  </a:cubicBezTo>
                  <a:cubicBezTo>
                    <a:pt x="2435" y="289"/>
                    <a:pt x="2439" y="286"/>
                    <a:pt x="2441" y="286"/>
                  </a:cubicBezTo>
                  <a:cubicBezTo>
                    <a:pt x="2442" y="285"/>
                    <a:pt x="2440" y="284"/>
                    <a:pt x="2439" y="283"/>
                  </a:cubicBezTo>
                  <a:cubicBezTo>
                    <a:pt x="2446" y="283"/>
                    <a:pt x="2457" y="292"/>
                    <a:pt x="2468" y="289"/>
                  </a:cubicBezTo>
                  <a:cubicBezTo>
                    <a:pt x="2472" y="292"/>
                    <a:pt x="2472" y="292"/>
                    <a:pt x="2472" y="292"/>
                  </a:cubicBezTo>
                  <a:cubicBezTo>
                    <a:pt x="2474" y="291"/>
                    <a:pt x="2475" y="293"/>
                    <a:pt x="2477" y="291"/>
                  </a:cubicBezTo>
                  <a:cubicBezTo>
                    <a:pt x="2484" y="299"/>
                    <a:pt x="2493" y="292"/>
                    <a:pt x="2500" y="299"/>
                  </a:cubicBezTo>
                  <a:cubicBezTo>
                    <a:pt x="2508" y="296"/>
                    <a:pt x="2516" y="299"/>
                    <a:pt x="2524" y="303"/>
                  </a:cubicBezTo>
                  <a:cubicBezTo>
                    <a:pt x="2519" y="305"/>
                    <a:pt x="2519" y="307"/>
                    <a:pt x="2515" y="308"/>
                  </a:cubicBezTo>
                  <a:cubicBezTo>
                    <a:pt x="2524" y="308"/>
                    <a:pt x="2533" y="304"/>
                    <a:pt x="2537" y="308"/>
                  </a:cubicBezTo>
                  <a:cubicBezTo>
                    <a:pt x="2537" y="303"/>
                    <a:pt x="2544" y="300"/>
                    <a:pt x="2542" y="294"/>
                  </a:cubicBezTo>
                  <a:cubicBezTo>
                    <a:pt x="2546" y="295"/>
                    <a:pt x="2550" y="297"/>
                    <a:pt x="2555" y="298"/>
                  </a:cubicBezTo>
                  <a:cubicBezTo>
                    <a:pt x="2555" y="292"/>
                    <a:pt x="2539" y="295"/>
                    <a:pt x="2539" y="287"/>
                  </a:cubicBezTo>
                  <a:cubicBezTo>
                    <a:pt x="2541" y="286"/>
                    <a:pt x="2543" y="290"/>
                    <a:pt x="2545" y="290"/>
                  </a:cubicBezTo>
                  <a:cubicBezTo>
                    <a:pt x="2546" y="286"/>
                    <a:pt x="2552" y="290"/>
                    <a:pt x="2556" y="287"/>
                  </a:cubicBezTo>
                  <a:cubicBezTo>
                    <a:pt x="2555" y="289"/>
                    <a:pt x="2554" y="291"/>
                    <a:pt x="2559" y="294"/>
                  </a:cubicBezTo>
                  <a:cubicBezTo>
                    <a:pt x="2559" y="290"/>
                    <a:pt x="2561" y="290"/>
                    <a:pt x="2565" y="288"/>
                  </a:cubicBezTo>
                  <a:cubicBezTo>
                    <a:pt x="2568" y="291"/>
                    <a:pt x="2573" y="294"/>
                    <a:pt x="2573" y="290"/>
                  </a:cubicBezTo>
                  <a:cubicBezTo>
                    <a:pt x="2576" y="292"/>
                    <a:pt x="2575" y="294"/>
                    <a:pt x="2578" y="295"/>
                  </a:cubicBezTo>
                  <a:cubicBezTo>
                    <a:pt x="2580" y="297"/>
                    <a:pt x="2578" y="296"/>
                    <a:pt x="2575" y="298"/>
                  </a:cubicBezTo>
                  <a:cubicBezTo>
                    <a:pt x="2579" y="299"/>
                    <a:pt x="2583" y="299"/>
                    <a:pt x="2587" y="298"/>
                  </a:cubicBezTo>
                  <a:cubicBezTo>
                    <a:pt x="2590" y="300"/>
                    <a:pt x="2584" y="302"/>
                    <a:pt x="2587" y="304"/>
                  </a:cubicBezTo>
                  <a:cubicBezTo>
                    <a:pt x="2588" y="303"/>
                    <a:pt x="2590" y="298"/>
                    <a:pt x="2593" y="301"/>
                  </a:cubicBezTo>
                  <a:cubicBezTo>
                    <a:pt x="2594" y="300"/>
                    <a:pt x="2596" y="298"/>
                    <a:pt x="2593" y="296"/>
                  </a:cubicBezTo>
                  <a:cubicBezTo>
                    <a:pt x="2598" y="295"/>
                    <a:pt x="2597" y="296"/>
                    <a:pt x="2599" y="292"/>
                  </a:cubicBezTo>
                  <a:cubicBezTo>
                    <a:pt x="2601" y="290"/>
                    <a:pt x="2603" y="296"/>
                    <a:pt x="2605" y="294"/>
                  </a:cubicBezTo>
                  <a:cubicBezTo>
                    <a:pt x="2609" y="291"/>
                    <a:pt x="2602" y="291"/>
                    <a:pt x="2601" y="289"/>
                  </a:cubicBezTo>
                  <a:cubicBezTo>
                    <a:pt x="2604" y="289"/>
                    <a:pt x="2606" y="291"/>
                    <a:pt x="2608" y="290"/>
                  </a:cubicBezTo>
                  <a:cubicBezTo>
                    <a:pt x="2610" y="292"/>
                    <a:pt x="2604" y="293"/>
                    <a:pt x="2608" y="295"/>
                  </a:cubicBezTo>
                  <a:cubicBezTo>
                    <a:pt x="2609" y="292"/>
                    <a:pt x="2614" y="294"/>
                    <a:pt x="2612" y="296"/>
                  </a:cubicBezTo>
                  <a:cubicBezTo>
                    <a:pt x="2618" y="291"/>
                    <a:pt x="2627" y="294"/>
                    <a:pt x="2635" y="299"/>
                  </a:cubicBezTo>
                  <a:cubicBezTo>
                    <a:pt x="2635" y="297"/>
                    <a:pt x="2637" y="296"/>
                    <a:pt x="2638" y="294"/>
                  </a:cubicBezTo>
                  <a:cubicBezTo>
                    <a:pt x="2634" y="293"/>
                    <a:pt x="2636" y="293"/>
                    <a:pt x="2633" y="290"/>
                  </a:cubicBezTo>
                  <a:cubicBezTo>
                    <a:pt x="2630" y="291"/>
                    <a:pt x="2632" y="292"/>
                    <a:pt x="2633" y="293"/>
                  </a:cubicBezTo>
                  <a:cubicBezTo>
                    <a:pt x="2626" y="294"/>
                    <a:pt x="2619" y="290"/>
                    <a:pt x="2611" y="288"/>
                  </a:cubicBezTo>
                  <a:cubicBezTo>
                    <a:pt x="2618" y="286"/>
                    <a:pt x="2624" y="291"/>
                    <a:pt x="2630" y="289"/>
                  </a:cubicBezTo>
                  <a:cubicBezTo>
                    <a:pt x="2627" y="288"/>
                    <a:pt x="2623" y="287"/>
                    <a:pt x="2620" y="285"/>
                  </a:cubicBezTo>
                  <a:cubicBezTo>
                    <a:pt x="2624" y="284"/>
                    <a:pt x="2627" y="288"/>
                    <a:pt x="2631" y="283"/>
                  </a:cubicBezTo>
                  <a:cubicBezTo>
                    <a:pt x="2633" y="285"/>
                    <a:pt x="2630" y="287"/>
                    <a:pt x="2633" y="289"/>
                  </a:cubicBezTo>
                  <a:cubicBezTo>
                    <a:pt x="2634" y="287"/>
                    <a:pt x="2636" y="288"/>
                    <a:pt x="2637" y="287"/>
                  </a:cubicBezTo>
                  <a:cubicBezTo>
                    <a:pt x="2640" y="288"/>
                    <a:pt x="2638" y="289"/>
                    <a:pt x="2636" y="290"/>
                  </a:cubicBezTo>
                  <a:cubicBezTo>
                    <a:pt x="2638" y="292"/>
                    <a:pt x="2640" y="289"/>
                    <a:pt x="2641" y="292"/>
                  </a:cubicBezTo>
                  <a:cubicBezTo>
                    <a:pt x="2643" y="288"/>
                    <a:pt x="2648" y="290"/>
                    <a:pt x="2649" y="287"/>
                  </a:cubicBezTo>
                  <a:cubicBezTo>
                    <a:pt x="2654" y="289"/>
                    <a:pt x="2649" y="291"/>
                    <a:pt x="2652" y="294"/>
                  </a:cubicBezTo>
                  <a:cubicBezTo>
                    <a:pt x="2656" y="292"/>
                    <a:pt x="2664" y="294"/>
                    <a:pt x="2664" y="297"/>
                  </a:cubicBezTo>
                  <a:cubicBezTo>
                    <a:pt x="2670" y="295"/>
                    <a:pt x="2670" y="299"/>
                    <a:pt x="2675" y="297"/>
                  </a:cubicBezTo>
                  <a:cubicBezTo>
                    <a:pt x="2677" y="300"/>
                    <a:pt x="2672" y="298"/>
                    <a:pt x="2671" y="300"/>
                  </a:cubicBezTo>
                  <a:cubicBezTo>
                    <a:pt x="2676" y="303"/>
                    <a:pt x="2682" y="300"/>
                    <a:pt x="2686" y="302"/>
                  </a:cubicBezTo>
                  <a:cubicBezTo>
                    <a:pt x="2689" y="300"/>
                    <a:pt x="2689" y="300"/>
                    <a:pt x="2690" y="296"/>
                  </a:cubicBezTo>
                  <a:cubicBezTo>
                    <a:pt x="2693" y="297"/>
                    <a:pt x="2698" y="296"/>
                    <a:pt x="2699" y="293"/>
                  </a:cubicBezTo>
                  <a:cubicBezTo>
                    <a:pt x="2703" y="294"/>
                    <a:pt x="2696" y="295"/>
                    <a:pt x="2700" y="297"/>
                  </a:cubicBezTo>
                  <a:cubicBezTo>
                    <a:pt x="2703" y="298"/>
                    <a:pt x="2706" y="295"/>
                    <a:pt x="2708" y="298"/>
                  </a:cubicBezTo>
                  <a:cubicBezTo>
                    <a:pt x="2712" y="296"/>
                    <a:pt x="2710" y="295"/>
                    <a:pt x="2713" y="295"/>
                  </a:cubicBezTo>
                  <a:cubicBezTo>
                    <a:pt x="2716" y="297"/>
                    <a:pt x="2709" y="299"/>
                    <a:pt x="2709" y="301"/>
                  </a:cubicBezTo>
                  <a:cubicBezTo>
                    <a:pt x="2707" y="303"/>
                    <a:pt x="2705" y="297"/>
                    <a:pt x="2703" y="300"/>
                  </a:cubicBezTo>
                  <a:cubicBezTo>
                    <a:pt x="2703" y="304"/>
                    <a:pt x="2711" y="303"/>
                    <a:pt x="2714" y="302"/>
                  </a:cubicBezTo>
                  <a:cubicBezTo>
                    <a:pt x="2718" y="303"/>
                    <a:pt x="2715" y="304"/>
                    <a:pt x="2718" y="306"/>
                  </a:cubicBezTo>
                  <a:cubicBezTo>
                    <a:pt x="2722" y="304"/>
                    <a:pt x="2732" y="301"/>
                    <a:pt x="2733" y="304"/>
                  </a:cubicBezTo>
                  <a:cubicBezTo>
                    <a:pt x="2735" y="305"/>
                    <a:pt x="2735" y="303"/>
                    <a:pt x="2734" y="302"/>
                  </a:cubicBezTo>
                  <a:cubicBezTo>
                    <a:pt x="2737" y="302"/>
                    <a:pt x="2741" y="301"/>
                    <a:pt x="2744" y="305"/>
                  </a:cubicBezTo>
                  <a:cubicBezTo>
                    <a:pt x="2746" y="302"/>
                    <a:pt x="2748" y="304"/>
                    <a:pt x="2750" y="302"/>
                  </a:cubicBezTo>
                  <a:cubicBezTo>
                    <a:pt x="2746" y="304"/>
                    <a:pt x="2743" y="297"/>
                    <a:pt x="2739" y="301"/>
                  </a:cubicBezTo>
                  <a:cubicBezTo>
                    <a:pt x="2736" y="297"/>
                    <a:pt x="2740" y="296"/>
                    <a:pt x="2734" y="294"/>
                  </a:cubicBezTo>
                  <a:cubicBezTo>
                    <a:pt x="2739" y="289"/>
                    <a:pt x="2740" y="294"/>
                    <a:pt x="2742" y="295"/>
                  </a:cubicBezTo>
                  <a:cubicBezTo>
                    <a:pt x="2746" y="291"/>
                    <a:pt x="2738" y="292"/>
                    <a:pt x="2739" y="289"/>
                  </a:cubicBezTo>
                  <a:cubicBezTo>
                    <a:pt x="2737" y="291"/>
                    <a:pt x="2735" y="291"/>
                    <a:pt x="2733" y="289"/>
                  </a:cubicBezTo>
                  <a:cubicBezTo>
                    <a:pt x="2731" y="291"/>
                    <a:pt x="2729" y="289"/>
                    <a:pt x="2728" y="292"/>
                  </a:cubicBezTo>
                  <a:cubicBezTo>
                    <a:pt x="2731" y="294"/>
                    <a:pt x="2734" y="292"/>
                    <a:pt x="2733" y="296"/>
                  </a:cubicBezTo>
                  <a:cubicBezTo>
                    <a:pt x="2731" y="297"/>
                    <a:pt x="2729" y="293"/>
                    <a:pt x="2727" y="295"/>
                  </a:cubicBezTo>
                  <a:cubicBezTo>
                    <a:pt x="2725" y="292"/>
                    <a:pt x="2729" y="291"/>
                    <a:pt x="2724" y="290"/>
                  </a:cubicBezTo>
                  <a:cubicBezTo>
                    <a:pt x="2726" y="294"/>
                    <a:pt x="2720" y="289"/>
                    <a:pt x="2717" y="289"/>
                  </a:cubicBezTo>
                  <a:cubicBezTo>
                    <a:pt x="2716" y="289"/>
                    <a:pt x="2718" y="285"/>
                    <a:pt x="2720" y="286"/>
                  </a:cubicBezTo>
                  <a:cubicBezTo>
                    <a:pt x="2717" y="286"/>
                    <a:pt x="2712" y="282"/>
                    <a:pt x="2708" y="283"/>
                  </a:cubicBezTo>
                  <a:cubicBezTo>
                    <a:pt x="2705" y="277"/>
                    <a:pt x="2699" y="281"/>
                    <a:pt x="2696" y="275"/>
                  </a:cubicBezTo>
                  <a:cubicBezTo>
                    <a:pt x="2692" y="276"/>
                    <a:pt x="2692" y="279"/>
                    <a:pt x="2687" y="279"/>
                  </a:cubicBezTo>
                  <a:cubicBezTo>
                    <a:pt x="2686" y="278"/>
                    <a:pt x="2689" y="277"/>
                    <a:pt x="2690" y="275"/>
                  </a:cubicBezTo>
                  <a:cubicBezTo>
                    <a:pt x="2686" y="271"/>
                    <a:pt x="2682" y="273"/>
                    <a:pt x="2679" y="272"/>
                  </a:cubicBezTo>
                  <a:cubicBezTo>
                    <a:pt x="2677" y="273"/>
                    <a:pt x="2678" y="274"/>
                    <a:pt x="2680" y="274"/>
                  </a:cubicBezTo>
                  <a:cubicBezTo>
                    <a:pt x="2678" y="278"/>
                    <a:pt x="2674" y="274"/>
                    <a:pt x="2674" y="277"/>
                  </a:cubicBezTo>
                  <a:cubicBezTo>
                    <a:pt x="2674" y="277"/>
                    <a:pt x="2673" y="273"/>
                    <a:pt x="2670" y="275"/>
                  </a:cubicBezTo>
                  <a:cubicBezTo>
                    <a:pt x="2669" y="272"/>
                    <a:pt x="2671" y="273"/>
                    <a:pt x="2673" y="271"/>
                  </a:cubicBezTo>
                  <a:cubicBezTo>
                    <a:pt x="2669" y="269"/>
                    <a:pt x="2664" y="272"/>
                    <a:pt x="2659" y="267"/>
                  </a:cubicBezTo>
                  <a:cubicBezTo>
                    <a:pt x="2657" y="274"/>
                    <a:pt x="2653" y="263"/>
                    <a:pt x="2648" y="269"/>
                  </a:cubicBezTo>
                  <a:cubicBezTo>
                    <a:pt x="2650" y="265"/>
                    <a:pt x="2645" y="267"/>
                    <a:pt x="2644" y="264"/>
                  </a:cubicBezTo>
                  <a:cubicBezTo>
                    <a:pt x="2648" y="264"/>
                    <a:pt x="2651" y="263"/>
                    <a:pt x="2654" y="266"/>
                  </a:cubicBezTo>
                  <a:cubicBezTo>
                    <a:pt x="2657" y="261"/>
                    <a:pt x="2665" y="266"/>
                    <a:pt x="2671" y="269"/>
                  </a:cubicBezTo>
                  <a:cubicBezTo>
                    <a:pt x="2671" y="267"/>
                    <a:pt x="2672" y="265"/>
                    <a:pt x="2676" y="263"/>
                  </a:cubicBezTo>
                  <a:cubicBezTo>
                    <a:pt x="2667" y="269"/>
                    <a:pt x="2651" y="253"/>
                    <a:pt x="2641" y="265"/>
                  </a:cubicBezTo>
                  <a:cubicBezTo>
                    <a:pt x="2636" y="264"/>
                    <a:pt x="2630" y="264"/>
                    <a:pt x="2625" y="262"/>
                  </a:cubicBezTo>
                  <a:cubicBezTo>
                    <a:pt x="2623" y="264"/>
                    <a:pt x="2624" y="264"/>
                    <a:pt x="2626" y="265"/>
                  </a:cubicBezTo>
                  <a:cubicBezTo>
                    <a:pt x="2624" y="266"/>
                    <a:pt x="2622" y="267"/>
                    <a:pt x="2621" y="268"/>
                  </a:cubicBezTo>
                  <a:cubicBezTo>
                    <a:pt x="2619" y="269"/>
                    <a:pt x="2617" y="268"/>
                    <a:pt x="2615" y="267"/>
                  </a:cubicBezTo>
                  <a:cubicBezTo>
                    <a:pt x="2618" y="265"/>
                    <a:pt x="2621" y="267"/>
                    <a:pt x="2624" y="264"/>
                  </a:cubicBezTo>
                  <a:cubicBezTo>
                    <a:pt x="2621" y="262"/>
                    <a:pt x="2618" y="262"/>
                    <a:pt x="2616" y="260"/>
                  </a:cubicBezTo>
                  <a:cubicBezTo>
                    <a:pt x="2612" y="263"/>
                    <a:pt x="2612" y="263"/>
                    <a:pt x="2612" y="263"/>
                  </a:cubicBezTo>
                  <a:cubicBezTo>
                    <a:pt x="2610" y="263"/>
                    <a:pt x="2609" y="262"/>
                    <a:pt x="2608" y="262"/>
                  </a:cubicBezTo>
                  <a:cubicBezTo>
                    <a:pt x="2606" y="260"/>
                    <a:pt x="2608" y="259"/>
                    <a:pt x="2611" y="257"/>
                  </a:cubicBezTo>
                  <a:cubicBezTo>
                    <a:pt x="2604" y="256"/>
                    <a:pt x="2607" y="264"/>
                    <a:pt x="2600" y="261"/>
                  </a:cubicBezTo>
                  <a:cubicBezTo>
                    <a:pt x="2599" y="262"/>
                    <a:pt x="2599" y="263"/>
                    <a:pt x="2600" y="264"/>
                  </a:cubicBezTo>
                  <a:cubicBezTo>
                    <a:pt x="2598" y="265"/>
                    <a:pt x="2596" y="266"/>
                    <a:pt x="2595" y="265"/>
                  </a:cubicBezTo>
                  <a:cubicBezTo>
                    <a:pt x="2599" y="260"/>
                    <a:pt x="2585" y="257"/>
                    <a:pt x="2580" y="255"/>
                  </a:cubicBezTo>
                  <a:cubicBezTo>
                    <a:pt x="2586" y="253"/>
                    <a:pt x="2598" y="258"/>
                    <a:pt x="2598" y="253"/>
                  </a:cubicBezTo>
                  <a:cubicBezTo>
                    <a:pt x="2604" y="253"/>
                    <a:pt x="2609" y="255"/>
                    <a:pt x="2614" y="255"/>
                  </a:cubicBezTo>
                  <a:cubicBezTo>
                    <a:pt x="2615" y="251"/>
                    <a:pt x="2608" y="253"/>
                    <a:pt x="2606" y="252"/>
                  </a:cubicBezTo>
                  <a:cubicBezTo>
                    <a:pt x="2610" y="250"/>
                    <a:pt x="2610" y="251"/>
                    <a:pt x="2613" y="248"/>
                  </a:cubicBezTo>
                  <a:cubicBezTo>
                    <a:pt x="2615" y="254"/>
                    <a:pt x="2618" y="249"/>
                    <a:pt x="2620" y="255"/>
                  </a:cubicBezTo>
                  <a:cubicBezTo>
                    <a:pt x="2624" y="253"/>
                    <a:pt x="2622" y="250"/>
                    <a:pt x="2621" y="247"/>
                  </a:cubicBezTo>
                  <a:cubicBezTo>
                    <a:pt x="2625" y="246"/>
                    <a:pt x="2624" y="251"/>
                    <a:pt x="2626" y="252"/>
                  </a:cubicBezTo>
                  <a:cubicBezTo>
                    <a:pt x="2628" y="250"/>
                    <a:pt x="2630" y="251"/>
                    <a:pt x="2633" y="249"/>
                  </a:cubicBezTo>
                  <a:cubicBezTo>
                    <a:pt x="2636" y="250"/>
                    <a:pt x="2634" y="251"/>
                    <a:pt x="2636" y="253"/>
                  </a:cubicBezTo>
                  <a:cubicBezTo>
                    <a:pt x="2640" y="250"/>
                    <a:pt x="2638" y="253"/>
                    <a:pt x="2642" y="254"/>
                  </a:cubicBezTo>
                  <a:cubicBezTo>
                    <a:pt x="2646" y="252"/>
                    <a:pt x="2651" y="254"/>
                    <a:pt x="2655" y="252"/>
                  </a:cubicBezTo>
                  <a:cubicBezTo>
                    <a:pt x="2658" y="253"/>
                    <a:pt x="2654" y="255"/>
                    <a:pt x="2655" y="256"/>
                  </a:cubicBezTo>
                  <a:cubicBezTo>
                    <a:pt x="2651" y="257"/>
                    <a:pt x="2643" y="254"/>
                    <a:pt x="2644" y="259"/>
                  </a:cubicBezTo>
                  <a:cubicBezTo>
                    <a:pt x="2646" y="260"/>
                    <a:pt x="2649" y="257"/>
                    <a:pt x="2651" y="257"/>
                  </a:cubicBezTo>
                  <a:cubicBezTo>
                    <a:pt x="2651" y="258"/>
                    <a:pt x="2651" y="259"/>
                    <a:pt x="2653" y="260"/>
                  </a:cubicBezTo>
                  <a:cubicBezTo>
                    <a:pt x="2657" y="257"/>
                    <a:pt x="2657" y="257"/>
                    <a:pt x="2661" y="259"/>
                  </a:cubicBezTo>
                  <a:cubicBezTo>
                    <a:pt x="2666" y="257"/>
                    <a:pt x="2660" y="254"/>
                    <a:pt x="2666" y="252"/>
                  </a:cubicBezTo>
                  <a:cubicBezTo>
                    <a:pt x="2667" y="252"/>
                    <a:pt x="2667" y="252"/>
                    <a:pt x="2668" y="251"/>
                  </a:cubicBezTo>
                  <a:cubicBezTo>
                    <a:pt x="2671" y="253"/>
                    <a:pt x="2668" y="255"/>
                    <a:pt x="2668" y="257"/>
                  </a:cubicBezTo>
                  <a:cubicBezTo>
                    <a:pt x="2670" y="260"/>
                    <a:pt x="2673" y="257"/>
                    <a:pt x="2675" y="260"/>
                  </a:cubicBezTo>
                  <a:cubicBezTo>
                    <a:pt x="2677" y="259"/>
                    <a:pt x="2676" y="258"/>
                    <a:pt x="2675" y="257"/>
                  </a:cubicBezTo>
                  <a:cubicBezTo>
                    <a:pt x="2681" y="256"/>
                    <a:pt x="2686" y="262"/>
                    <a:pt x="2691" y="257"/>
                  </a:cubicBezTo>
                  <a:cubicBezTo>
                    <a:pt x="2701" y="259"/>
                    <a:pt x="2709" y="257"/>
                    <a:pt x="2716" y="262"/>
                  </a:cubicBezTo>
                  <a:cubicBezTo>
                    <a:pt x="2719" y="258"/>
                    <a:pt x="2722" y="261"/>
                    <a:pt x="2725" y="261"/>
                  </a:cubicBezTo>
                  <a:cubicBezTo>
                    <a:pt x="2726" y="257"/>
                    <a:pt x="2725" y="257"/>
                    <a:pt x="2728" y="255"/>
                  </a:cubicBezTo>
                  <a:cubicBezTo>
                    <a:pt x="2724" y="252"/>
                    <a:pt x="2724" y="252"/>
                    <a:pt x="2721" y="249"/>
                  </a:cubicBezTo>
                  <a:cubicBezTo>
                    <a:pt x="2719" y="252"/>
                    <a:pt x="2721" y="251"/>
                    <a:pt x="2718" y="254"/>
                  </a:cubicBezTo>
                  <a:cubicBezTo>
                    <a:pt x="2714" y="255"/>
                    <a:pt x="2710" y="252"/>
                    <a:pt x="2706" y="256"/>
                  </a:cubicBezTo>
                  <a:cubicBezTo>
                    <a:pt x="2704" y="253"/>
                    <a:pt x="2710" y="251"/>
                    <a:pt x="2711" y="248"/>
                  </a:cubicBezTo>
                  <a:cubicBezTo>
                    <a:pt x="2709" y="247"/>
                    <a:pt x="2702" y="249"/>
                    <a:pt x="2703" y="245"/>
                  </a:cubicBezTo>
                  <a:cubicBezTo>
                    <a:pt x="2697" y="243"/>
                    <a:pt x="2691" y="248"/>
                    <a:pt x="2685" y="243"/>
                  </a:cubicBezTo>
                  <a:cubicBezTo>
                    <a:pt x="2689" y="241"/>
                    <a:pt x="2692" y="242"/>
                    <a:pt x="2696" y="240"/>
                  </a:cubicBezTo>
                  <a:cubicBezTo>
                    <a:pt x="2694" y="240"/>
                    <a:pt x="2691" y="240"/>
                    <a:pt x="2689" y="237"/>
                  </a:cubicBezTo>
                  <a:cubicBezTo>
                    <a:pt x="2688" y="240"/>
                    <a:pt x="2687" y="240"/>
                    <a:pt x="2685" y="237"/>
                  </a:cubicBezTo>
                  <a:cubicBezTo>
                    <a:pt x="2678" y="242"/>
                    <a:pt x="2672" y="234"/>
                    <a:pt x="2665" y="236"/>
                  </a:cubicBezTo>
                  <a:cubicBezTo>
                    <a:pt x="2661" y="234"/>
                    <a:pt x="2666" y="233"/>
                    <a:pt x="2667" y="232"/>
                  </a:cubicBezTo>
                  <a:cubicBezTo>
                    <a:pt x="2665" y="229"/>
                    <a:pt x="2662" y="232"/>
                    <a:pt x="2660" y="230"/>
                  </a:cubicBezTo>
                  <a:cubicBezTo>
                    <a:pt x="2661" y="233"/>
                    <a:pt x="2661" y="235"/>
                    <a:pt x="2666" y="238"/>
                  </a:cubicBezTo>
                  <a:cubicBezTo>
                    <a:pt x="2666" y="239"/>
                    <a:pt x="2665" y="240"/>
                    <a:pt x="2665" y="241"/>
                  </a:cubicBezTo>
                  <a:cubicBezTo>
                    <a:pt x="2662" y="241"/>
                    <a:pt x="2660" y="241"/>
                    <a:pt x="2658" y="240"/>
                  </a:cubicBezTo>
                  <a:cubicBezTo>
                    <a:pt x="2657" y="239"/>
                    <a:pt x="2661" y="238"/>
                    <a:pt x="2657" y="236"/>
                  </a:cubicBezTo>
                  <a:cubicBezTo>
                    <a:pt x="2654" y="237"/>
                    <a:pt x="2655" y="238"/>
                    <a:pt x="2654" y="239"/>
                  </a:cubicBezTo>
                  <a:cubicBezTo>
                    <a:pt x="2653" y="240"/>
                    <a:pt x="2652" y="238"/>
                    <a:pt x="2650" y="239"/>
                  </a:cubicBezTo>
                  <a:cubicBezTo>
                    <a:pt x="2648" y="236"/>
                    <a:pt x="2652" y="238"/>
                    <a:pt x="2652" y="235"/>
                  </a:cubicBezTo>
                  <a:cubicBezTo>
                    <a:pt x="2655" y="234"/>
                    <a:pt x="2658" y="238"/>
                    <a:pt x="2660" y="235"/>
                  </a:cubicBezTo>
                  <a:cubicBezTo>
                    <a:pt x="2633" y="231"/>
                    <a:pt x="2605" y="230"/>
                    <a:pt x="2578" y="224"/>
                  </a:cubicBezTo>
                  <a:cubicBezTo>
                    <a:pt x="2576" y="229"/>
                    <a:pt x="2567" y="226"/>
                    <a:pt x="2565" y="222"/>
                  </a:cubicBezTo>
                  <a:cubicBezTo>
                    <a:pt x="2563" y="225"/>
                    <a:pt x="2566" y="228"/>
                    <a:pt x="2564" y="231"/>
                  </a:cubicBezTo>
                  <a:cubicBezTo>
                    <a:pt x="2559" y="232"/>
                    <a:pt x="2559" y="227"/>
                    <a:pt x="2554" y="228"/>
                  </a:cubicBezTo>
                  <a:cubicBezTo>
                    <a:pt x="2553" y="227"/>
                    <a:pt x="2555" y="227"/>
                    <a:pt x="2556" y="226"/>
                  </a:cubicBezTo>
                  <a:cubicBezTo>
                    <a:pt x="2552" y="225"/>
                    <a:pt x="2547" y="228"/>
                    <a:pt x="2543" y="226"/>
                  </a:cubicBezTo>
                  <a:cubicBezTo>
                    <a:pt x="2548" y="219"/>
                    <a:pt x="2532" y="221"/>
                    <a:pt x="2525" y="216"/>
                  </a:cubicBezTo>
                  <a:cubicBezTo>
                    <a:pt x="2522" y="217"/>
                    <a:pt x="2526" y="218"/>
                    <a:pt x="2527" y="220"/>
                  </a:cubicBezTo>
                  <a:cubicBezTo>
                    <a:pt x="2520" y="219"/>
                    <a:pt x="2523" y="219"/>
                    <a:pt x="2516" y="217"/>
                  </a:cubicBezTo>
                  <a:cubicBezTo>
                    <a:pt x="2515" y="218"/>
                    <a:pt x="2519" y="219"/>
                    <a:pt x="2517" y="220"/>
                  </a:cubicBezTo>
                  <a:cubicBezTo>
                    <a:pt x="2515" y="220"/>
                    <a:pt x="2513" y="220"/>
                    <a:pt x="2512" y="218"/>
                  </a:cubicBezTo>
                  <a:cubicBezTo>
                    <a:pt x="2511" y="220"/>
                    <a:pt x="2510" y="221"/>
                    <a:pt x="2508" y="222"/>
                  </a:cubicBezTo>
                  <a:cubicBezTo>
                    <a:pt x="2504" y="224"/>
                    <a:pt x="2505" y="219"/>
                    <a:pt x="2501" y="222"/>
                  </a:cubicBezTo>
                  <a:cubicBezTo>
                    <a:pt x="2499" y="221"/>
                    <a:pt x="2500" y="219"/>
                    <a:pt x="2503" y="218"/>
                  </a:cubicBezTo>
                  <a:cubicBezTo>
                    <a:pt x="2492" y="216"/>
                    <a:pt x="2494" y="214"/>
                    <a:pt x="2481" y="215"/>
                  </a:cubicBezTo>
                  <a:cubicBezTo>
                    <a:pt x="2480" y="214"/>
                    <a:pt x="2480" y="213"/>
                    <a:pt x="2482" y="212"/>
                  </a:cubicBezTo>
                  <a:cubicBezTo>
                    <a:pt x="2473" y="215"/>
                    <a:pt x="2465" y="211"/>
                    <a:pt x="2457" y="213"/>
                  </a:cubicBezTo>
                  <a:cubicBezTo>
                    <a:pt x="2456" y="213"/>
                    <a:pt x="2456" y="212"/>
                    <a:pt x="2457" y="211"/>
                  </a:cubicBezTo>
                  <a:cubicBezTo>
                    <a:pt x="2453" y="210"/>
                    <a:pt x="2450" y="213"/>
                    <a:pt x="2447" y="215"/>
                  </a:cubicBezTo>
                  <a:cubicBezTo>
                    <a:pt x="2444" y="214"/>
                    <a:pt x="2444" y="212"/>
                    <a:pt x="2447" y="211"/>
                  </a:cubicBezTo>
                  <a:cubicBezTo>
                    <a:pt x="2436" y="212"/>
                    <a:pt x="2426" y="204"/>
                    <a:pt x="2414" y="211"/>
                  </a:cubicBezTo>
                  <a:cubicBezTo>
                    <a:pt x="2411" y="209"/>
                    <a:pt x="2415" y="208"/>
                    <a:pt x="2412" y="206"/>
                  </a:cubicBezTo>
                  <a:cubicBezTo>
                    <a:pt x="2414" y="205"/>
                    <a:pt x="2416" y="207"/>
                    <a:pt x="2418" y="205"/>
                  </a:cubicBezTo>
                  <a:cubicBezTo>
                    <a:pt x="2409" y="206"/>
                    <a:pt x="2398" y="209"/>
                    <a:pt x="2388" y="206"/>
                  </a:cubicBezTo>
                  <a:cubicBezTo>
                    <a:pt x="2386" y="209"/>
                    <a:pt x="2395" y="208"/>
                    <a:pt x="2389" y="211"/>
                  </a:cubicBezTo>
                  <a:cubicBezTo>
                    <a:pt x="2385" y="208"/>
                    <a:pt x="2381" y="206"/>
                    <a:pt x="2377" y="207"/>
                  </a:cubicBezTo>
                  <a:cubicBezTo>
                    <a:pt x="2374" y="211"/>
                    <a:pt x="2381" y="207"/>
                    <a:pt x="2383" y="209"/>
                  </a:cubicBezTo>
                  <a:cubicBezTo>
                    <a:pt x="2380" y="212"/>
                    <a:pt x="2377" y="210"/>
                    <a:pt x="2373" y="211"/>
                  </a:cubicBezTo>
                  <a:cubicBezTo>
                    <a:pt x="2373" y="208"/>
                    <a:pt x="2374" y="206"/>
                    <a:pt x="2376" y="204"/>
                  </a:cubicBezTo>
                  <a:cubicBezTo>
                    <a:pt x="2366" y="205"/>
                    <a:pt x="2360" y="209"/>
                    <a:pt x="2349" y="206"/>
                  </a:cubicBezTo>
                  <a:cubicBezTo>
                    <a:pt x="2349" y="205"/>
                    <a:pt x="2351" y="205"/>
                    <a:pt x="2350" y="204"/>
                  </a:cubicBezTo>
                  <a:cubicBezTo>
                    <a:pt x="2348" y="202"/>
                    <a:pt x="2347" y="203"/>
                    <a:pt x="2345" y="201"/>
                  </a:cubicBezTo>
                  <a:cubicBezTo>
                    <a:pt x="2342" y="204"/>
                    <a:pt x="2343" y="204"/>
                    <a:pt x="2340" y="205"/>
                  </a:cubicBezTo>
                  <a:cubicBezTo>
                    <a:pt x="2339" y="204"/>
                    <a:pt x="2339" y="202"/>
                    <a:pt x="2336" y="201"/>
                  </a:cubicBezTo>
                  <a:cubicBezTo>
                    <a:pt x="2332" y="202"/>
                    <a:pt x="2327" y="201"/>
                    <a:pt x="2323" y="201"/>
                  </a:cubicBezTo>
                  <a:cubicBezTo>
                    <a:pt x="2321" y="199"/>
                    <a:pt x="2326" y="199"/>
                    <a:pt x="2326" y="200"/>
                  </a:cubicBezTo>
                  <a:cubicBezTo>
                    <a:pt x="2323" y="196"/>
                    <a:pt x="2315" y="200"/>
                    <a:pt x="2313" y="204"/>
                  </a:cubicBezTo>
                  <a:cubicBezTo>
                    <a:pt x="2308" y="202"/>
                    <a:pt x="2312" y="200"/>
                    <a:pt x="2315" y="199"/>
                  </a:cubicBezTo>
                  <a:cubicBezTo>
                    <a:pt x="2309" y="198"/>
                    <a:pt x="2302" y="204"/>
                    <a:pt x="2296" y="201"/>
                  </a:cubicBezTo>
                  <a:cubicBezTo>
                    <a:pt x="2294" y="200"/>
                    <a:pt x="2299" y="197"/>
                    <a:pt x="2300" y="200"/>
                  </a:cubicBezTo>
                  <a:cubicBezTo>
                    <a:pt x="2299" y="197"/>
                    <a:pt x="2295" y="196"/>
                    <a:pt x="2291" y="196"/>
                  </a:cubicBezTo>
                  <a:cubicBezTo>
                    <a:pt x="2292" y="196"/>
                    <a:pt x="2296" y="195"/>
                    <a:pt x="2293" y="193"/>
                  </a:cubicBezTo>
                  <a:cubicBezTo>
                    <a:pt x="2295" y="192"/>
                    <a:pt x="2296" y="195"/>
                    <a:pt x="2298" y="192"/>
                  </a:cubicBezTo>
                  <a:cubicBezTo>
                    <a:pt x="2296" y="189"/>
                    <a:pt x="2292" y="192"/>
                    <a:pt x="2290" y="190"/>
                  </a:cubicBezTo>
                  <a:cubicBezTo>
                    <a:pt x="2291" y="192"/>
                    <a:pt x="2288" y="195"/>
                    <a:pt x="2285" y="193"/>
                  </a:cubicBezTo>
                  <a:cubicBezTo>
                    <a:pt x="2284" y="195"/>
                    <a:pt x="2286" y="194"/>
                    <a:pt x="2287" y="196"/>
                  </a:cubicBezTo>
                  <a:cubicBezTo>
                    <a:pt x="2284" y="197"/>
                    <a:pt x="2280" y="197"/>
                    <a:pt x="2276" y="200"/>
                  </a:cubicBezTo>
                  <a:cubicBezTo>
                    <a:pt x="2272" y="199"/>
                    <a:pt x="2278" y="197"/>
                    <a:pt x="2275" y="195"/>
                  </a:cubicBezTo>
                  <a:cubicBezTo>
                    <a:pt x="2272" y="197"/>
                    <a:pt x="2267" y="197"/>
                    <a:pt x="2267" y="200"/>
                  </a:cubicBezTo>
                  <a:cubicBezTo>
                    <a:pt x="2260" y="199"/>
                    <a:pt x="2251" y="197"/>
                    <a:pt x="2246" y="198"/>
                  </a:cubicBezTo>
                  <a:cubicBezTo>
                    <a:pt x="2246" y="199"/>
                    <a:pt x="2247" y="201"/>
                    <a:pt x="2243" y="202"/>
                  </a:cubicBezTo>
                  <a:cubicBezTo>
                    <a:pt x="2240" y="198"/>
                    <a:pt x="2245" y="197"/>
                    <a:pt x="2238" y="196"/>
                  </a:cubicBezTo>
                  <a:cubicBezTo>
                    <a:pt x="2241" y="193"/>
                    <a:pt x="2243" y="195"/>
                    <a:pt x="2245" y="194"/>
                  </a:cubicBezTo>
                  <a:cubicBezTo>
                    <a:pt x="2245" y="191"/>
                    <a:pt x="2237" y="195"/>
                    <a:pt x="2234" y="193"/>
                  </a:cubicBezTo>
                  <a:cubicBezTo>
                    <a:pt x="2233" y="194"/>
                    <a:pt x="2235" y="196"/>
                    <a:pt x="2233" y="197"/>
                  </a:cubicBezTo>
                  <a:cubicBezTo>
                    <a:pt x="2230" y="195"/>
                    <a:pt x="2228" y="196"/>
                    <a:pt x="2226" y="192"/>
                  </a:cubicBezTo>
                  <a:cubicBezTo>
                    <a:pt x="2222" y="194"/>
                    <a:pt x="2224" y="195"/>
                    <a:pt x="2221" y="197"/>
                  </a:cubicBezTo>
                  <a:cubicBezTo>
                    <a:pt x="2218" y="197"/>
                    <a:pt x="2216" y="191"/>
                    <a:pt x="2211" y="196"/>
                  </a:cubicBezTo>
                  <a:cubicBezTo>
                    <a:pt x="2209" y="194"/>
                    <a:pt x="2211" y="193"/>
                    <a:pt x="2208" y="192"/>
                  </a:cubicBezTo>
                  <a:cubicBezTo>
                    <a:pt x="2210" y="190"/>
                    <a:pt x="2212" y="191"/>
                    <a:pt x="2214" y="191"/>
                  </a:cubicBezTo>
                  <a:cubicBezTo>
                    <a:pt x="2201" y="184"/>
                    <a:pt x="2180" y="189"/>
                    <a:pt x="2163" y="187"/>
                  </a:cubicBezTo>
                  <a:cubicBezTo>
                    <a:pt x="2163" y="185"/>
                    <a:pt x="2165" y="183"/>
                    <a:pt x="2167" y="182"/>
                  </a:cubicBezTo>
                  <a:cubicBezTo>
                    <a:pt x="2164" y="181"/>
                    <a:pt x="2161" y="183"/>
                    <a:pt x="2157" y="181"/>
                  </a:cubicBezTo>
                  <a:cubicBezTo>
                    <a:pt x="2155" y="182"/>
                    <a:pt x="2156" y="184"/>
                    <a:pt x="2156" y="185"/>
                  </a:cubicBezTo>
                  <a:cubicBezTo>
                    <a:pt x="2148" y="185"/>
                    <a:pt x="2134" y="178"/>
                    <a:pt x="2126" y="187"/>
                  </a:cubicBezTo>
                  <a:cubicBezTo>
                    <a:pt x="2123" y="184"/>
                    <a:pt x="2129" y="184"/>
                    <a:pt x="2129" y="182"/>
                  </a:cubicBezTo>
                  <a:cubicBezTo>
                    <a:pt x="2123" y="182"/>
                    <a:pt x="2122" y="182"/>
                    <a:pt x="2117" y="181"/>
                  </a:cubicBezTo>
                  <a:cubicBezTo>
                    <a:pt x="2116" y="182"/>
                    <a:pt x="2117" y="183"/>
                    <a:pt x="2116" y="184"/>
                  </a:cubicBezTo>
                  <a:cubicBezTo>
                    <a:pt x="2110" y="185"/>
                    <a:pt x="2101" y="177"/>
                    <a:pt x="2097" y="183"/>
                  </a:cubicBezTo>
                  <a:cubicBezTo>
                    <a:pt x="2095" y="181"/>
                    <a:pt x="2096" y="180"/>
                    <a:pt x="2093" y="178"/>
                  </a:cubicBezTo>
                  <a:cubicBezTo>
                    <a:pt x="2090" y="179"/>
                    <a:pt x="2087" y="182"/>
                    <a:pt x="2085" y="178"/>
                  </a:cubicBezTo>
                  <a:cubicBezTo>
                    <a:pt x="2080" y="185"/>
                    <a:pt x="2070" y="176"/>
                    <a:pt x="2062" y="181"/>
                  </a:cubicBezTo>
                  <a:cubicBezTo>
                    <a:pt x="2063" y="179"/>
                    <a:pt x="2059" y="178"/>
                    <a:pt x="2061" y="177"/>
                  </a:cubicBezTo>
                  <a:cubicBezTo>
                    <a:pt x="2056" y="178"/>
                    <a:pt x="2052" y="180"/>
                    <a:pt x="2048" y="175"/>
                  </a:cubicBezTo>
                  <a:cubicBezTo>
                    <a:pt x="2046" y="177"/>
                    <a:pt x="2044" y="178"/>
                    <a:pt x="2042" y="178"/>
                  </a:cubicBezTo>
                  <a:cubicBezTo>
                    <a:pt x="2042" y="177"/>
                    <a:pt x="2042" y="176"/>
                    <a:pt x="2040" y="175"/>
                  </a:cubicBezTo>
                  <a:cubicBezTo>
                    <a:pt x="2039" y="177"/>
                    <a:pt x="2035" y="177"/>
                    <a:pt x="2037" y="175"/>
                  </a:cubicBezTo>
                  <a:cubicBezTo>
                    <a:pt x="2034" y="177"/>
                    <a:pt x="2029" y="176"/>
                    <a:pt x="2024" y="174"/>
                  </a:cubicBezTo>
                  <a:cubicBezTo>
                    <a:pt x="2025" y="177"/>
                    <a:pt x="2023" y="177"/>
                    <a:pt x="2020" y="178"/>
                  </a:cubicBezTo>
                  <a:cubicBezTo>
                    <a:pt x="2019" y="177"/>
                    <a:pt x="2021" y="176"/>
                    <a:pt x="2022" y="175"/>
                  </a:cubicBezTo>
                  <a:cubicBezTo>
                    <a:pt x="2017" y="174"/>
                    <a:pt x="2013" y="175"/>
                    <a:pt x="2008" y="174"/>
                  </a:cubicBezTo>
                  <a:cubicBezTo>
                    <a:pt x="2012" y="171"/>
                    <a:pt x="2013" y="175"/>
                    <a:pt x="2015" y="171"/>
                  </a:cubicBezTo>
                  <a:cubicBezTo>
                    <a:pt x="2012" y="170"/>
                    <a:pt x="2009" y="169"/>
                    <a:pt x="2007" y="170"/>
                  </a:cubicBezTo>
                  <a:cubicBezTo>
                    <a:pt x="2006" y="168"/>
                    <a:pt x="2008" y="167"/>
                    <a:pt x="2010" y="166"/>
                  </a:cubicBezTo>
                  <a:cubicBezTo>
                    <a:pt x="2013" y="166"/>
                    <a:pt x="2016" y="171"/>
                    <a:pt x="2019" y="167"/>
                  </a:cubicBezTo>
                  <a:cubicBezTo>
                    <a:pt x="2015" y="168"/>
                    <a:pt x="2017" y="163"/>
                    <a:pt x="2013" y="164"/>
                  </a:cubicBezTo>
                  <a:cubicBezTo>
                    <a:pt x="2012" y="161"/>
                    <a:pt x="2016" y="160"/>
                    <a:pt x="2019" y="160"/>
                  </a:cubicBezTo>
                  <a:cubicBezTo>
                    <a:pt x="2021" y="162"/>
                    <a:pt x="2018" y="163"/>
                    <a:pt x="2018" y="165"/>
                  </a:cubicBezTo>
                  <a:cubicBezTo>
                    <a:pt x="2021" y="167"/>
                    <a:pt x="2023" y="163"/>
                    <a:pt x="2024" y="161"/>
                  </a:cubicBezTo>
                  <a:cubicBezTo>
                    <a:pt x="2027" y="162"/>
                    <a:pt x="2030" y="161"/>
                    <a:pt x="2033" y="163"/>
                  </a:cubicBezTo>
                  <a:cubicBezTo>
                    <a:pt x="2027" y="162"/>
                    <a:pt x="2028" y="167"/>
                    <a:pt x="2023" y="166"/>
                  </a:cubicBezTo>
                  <a:cubicBezTo>
                    <a:pt x="2021" y="169"/>
                    <a:pt x="2029" y="168"/>
                    <a:pt x="2023" y="170"/>
                  </a:cubicBezTo>
                  <a:cubicBezTo>
                    <a:pt x="2019" y="172"/>
                    <a:pt x="2024" y="166"/>
                    <a:pt x="2020" y="168"/>
                  </a:cubicBezTo>
                  <a:cubicBezTo>
                    <a:pt x="2015" y="171"/>
                    <a:pt x="2020" y="170"/>
                    <a:pt x="2022" y="172"/>
                  </a:cubicBezTo>
                  <a:cubicBezTo>
                    <a:pt x="2021" y="172"/>
                    <a:pt x="2019" y="173"/>
                    <a:pt x="2018" y="172"/>
                  </a:cubicBezTo>
                  <a:cubicBezTo>
                    <a:pt x="2022" y="175"/>
                    <a:pt x="2034" y="171"/>
                    <a:pt x="2040" y="174"/>
                  </a:cubicBezTo>
                  <a:cubicBezTo>
                    <a:pt x="2039" y="170"/>
                    <a:pt x="2044" y="173"/>
                    <a:pt x="2044" y="170"/>
                  </a:cubicBezTo>
                  <a:cubicBezTo>
                    <a:pt x="2040" y="170"/>
                    <a:pt x="2036" y="170"/>
                    <a:pt x="2032" y="172"/>
                  </a:cubicBezTo>
                  <a:cubicBezTo>
                    <a:pt x="2030" y="163"/>
                    <a:pt x="2045" y="166"/>
                    <a:pt x="2049" y="164"/>
                  </a:cubicBezTo>
                  <a:cubicBezTo>
                    <a:pt x="2056" y="168"/>
                    <a:pt x="2049" y="171"/>
                    <a:pt x="2053" y="174"/>
                  </a:cubicBezTo>
                  <a:cubicBezTo>
                    <a:pt x="2054" y="170"/>
                    <a:pt x="2059" y="176"/>
                    <a:pt x="2062" y="172"/>
                  </a:cubicBezTo>
                  <a:cubicBezTo>
                    <a:pt x="2059" y="172"/>
                    <a:pt x="2052" y="171"/>
                    <a:pt x="2054" y="167"/>
                  </a:cubicBezTo>
                  <a:cubicBezTo>
                    <a:pt x="2059" y="171"/>
                    <a:pt x="2059" y="165"/>
                    <a:pt x="2066" y="168"/>
                  </a:cubicBezTo>
                  <a:cubicBezTo>
                    <a:pt x="2070" y="170"/>
                    <a:pt x="2065" y="172"/>
                    <a:pt x="2068" y="174"/>
                  </a:cubicBezTo>
                  <a:cubicBezTo>
                    <a:pt x="2073" y="171"/>
                    <a:pt x="2073" y="171"/>
                    <a:pt x="2073" y="171"/>
                  </a:cubicBezTo>
                  <a:cubicBezTo>
                    <a:pt x="2072" y="170"/>
                    <a:pt x="2070" y="169"/>
                    <a:pt x="2071" y="168"/>
                  </a:cubicBezTo>
                  <a:cubicBezTo>
                    <a:pt x="2080" y="165"/>
                    <a:pt x="2088" y="167"/>
                    <a:pt x="2097" y="165"/>
                  </a:cubicBezTo>
                  <a:cubicBezTo>
                    <a:pt x="2094" y="162"/>
                    <a:pt x="2091" y="164"/>
                    <a:pt x="2089" y="163"/>
                  </a:cubicBezTo>
                  <a:cubicBezTo>
                    <a:pt x="2094" y="161"/>
                    <a:pt x="2103" y="159"/>
                    <a:pt x="2105" y="165"/>
                  </a:cubicBezTo>
                  <a:cubicBezTo>
                    <a:pt x="2102" y="164"/>
                    <a:pt x="2100" y="165"/>
                    <a:pt x="2097" y="167"/>
                  </a:cubicBezTo>
                  <a:cubicBezTo>
                    <a:pt x="2096" y="170"/>
                    <a:pt x="2102" y="168"/>
                    <a:pt x="2100" y="171"/>
                  </a:cubicBezTo>
                  <a:cubicBezTo>
                    <a:pt x="2106" y="170"/>
                    <a:pt x="2111" y="165"/>
                    <a:pt x="2114" y="171"/>
                  </a:cubicBezTo>
                  <a:cubicBezTo>
                    <a:pt x="2116" y="169"/>
                    <a:pt x="2118" y="170"/>
                    <a:pt x="2120" y="171"/>
                  </a:cubicBezTo>
                  <a:cubicBezTo>
                    <a:pt x="2121" y="170"/>
                    <a:pt x="2123" y="169"/>
                    <a:pt x="2122" y="168"/>
                  </a:cubicBezTo>
                  <a:cubicBezTo>
                    <a:pt x="2128" y="170"/>
                    <a:pt x="2140" y="166"/>
                    <a:pt x="2143" y="171"/>
                  </a:cubicBezTo>
                  <a:cubicBezTo>
                    <a:pt x="2147" y="171"/>
                    <a:pt x="2151" y="170"/>
                    <a:pt x="2155" y="170"/>
                  </a:cubicBezTo>
                  <a:cubicBezTo>
                    <a:pt x="2155" y="171"/>
                    <a:pt x="2154" y="172"/>
                    <a:pt x="2154" y="173"/>
                  </a:cubicBezTo>
                  <a:cubicBezTo>
                    <a:pt x="2157" y="175"/>
                    <a:pt x="2156" y="170"/>
                    <a:pt x="2158" y="170"/>
                  </a:cubicBezTo>
                  <a:cubicBezTo>
                    <a:pt x="2162" y="172"/>
                    <a:pt x="2159" y="174"/>
                    <a:pt x="2158" y="177"/>
                  </a:cubicBezTo>
                  <a:cubicBezTo>
                    <a:pt x="2162" y="178"/>
                    <a:pt x="2167" y="177"/>
                    <a:pt x="2168" y="181"/>
                  </a:cubicBezTo>
                  <a:cubicBezTo>
                    <a:pt x="2170" y="178"/>
                    <a:pt x="2166" y="176"/>
                    <a:pt x="2171" y="173"/>
                  </a:cubicBezTo>
                  <a:cubicBezTo>
                    <a:pt x="2165" y="171"/>
                    <a:pt x="2168" y="179"/>
                    <a:pt x="2161" y="175"/>
                  </a:cubicBezTo>
                  <a:cubicBezTo>
                    <a:pt x="2160" y="173"/>
                    <a:pt x="2162" y="171"/>
                    <a:pt x="2165" y="170"/>
                  </a:cubicBezTo>
                  <a:cubicBezTo>
                    <a:pt x="2172" y="169"/>
                    <a:pt x="2179" y="176"/>
                    <a:pt x="2186" y="174"/>
                  </a:cubicBezTo>
                  <a:cubicBezTo>
                    <a:pt x="2188" y="178"/>
                    <a:pt x="2183" y="176"/>
                    <a:pt x="2180" y="178"/>
                  </a:cubicBezTo>
                  <a:cubicBezTo>
                    <a:pt x="2183" y="180"/>
                    <a:pt x="2186" y="178"/>
                    <a:pt x="2189" y="177"/>
                  </a:cubicBezTo>
                  <a:cubicBezTo>
                    <a:pt x="2189" y="176"/>
                    <a:pt x="2189" y="175"/>
                    <a:pt x="2187" y="174"/>
                  </a:cubicBezTo>
                  <a:cubicBezTo>
                    <a:pt x="2190" y="174"/>
                    <a:pt x="2191" y="176"/>
                    <a:pt x="2191" y="173"/>
                  </a:cubicBezTo>
                  <a:cubicBezTo>
                    <a:pt x="2196" y="176"/>
                    <a:pt x="2202" y="169"/>
                    <a:pt x="2206" y="176"/>
                  </a:cubicBezTo>
                  <a:cubicBezTo>
                    <a:pt x="2207" y="173"/>
                    <a:pt x="2215" y="173"/>
                    <a:pt x="2215" y="176"/>
                  </a:cubicBezTo>
                  <a:cubicBezTo>
                    <a:pt x="2218" y="170"/>
                    <a:pt x="2227" y="171"/>
                    <a:pt x="2232" y="174"/>
                  </a:cubicBezTo>
                  <a:cubicBezTo>
                    <a:pt x="2234" y="173"/>
                    <a:pt x="2233" y="172"/>
                    <a:pt x="2234" y="171"/>
                  </a:cubicBezTo>
                  <a:cubicBezTo>
                    <a:pt x="2239" y="173"/>
                    <a:pt x="2244" y="172"/>
                    <a:pt x="2244" y="176"/>
                  </a:cubicBezTo>
                  <a:cubicBezTo>
                    <a:pt x="2246" y="175"/>
                    <a:pt x="2248" y="173"/>
                    <a:pt x="2250" y="172"/>
                  </a:cubicBezTo>
                  <a:cubicBezTo>
                    <a:pt x="2256" y="174"/>
                    <a:pt x="2248" y="176"/>
                    <a:pt x="2252" y="178"/>
                  </a:cubicBezTo>
                  <a:cubicBezTo>
                    <a:pt x="2256" y="176"/>
                    <a:pt x="2260" y="177"/>
                    <a:pt x="2263" y="178"/>
                  </a:cubicBezTo>
                  <a:cubicBezTo>
                    <a:pt x="2264" y="176"/>
                    <a:pt x="2268" y="174"/>
                    <a:pt x="2269" y="172"/>
                  </a:cubicBezTo>
                  <a:cubicBezTo>
                    <a:pt x="2272" y="175"/>
                    <a:pt x="2265" y="177"/>
                    <a:pt x="2269" y="180"/>
                  </a:cubicBezTo>
                  <a:cubicBezTo>
                    <a:pt x="2269" y="173"/>
                    <a:pt x="2281" y="174"/>
                    <a:pt x="2286" y="177"/>
                  </a:cubicBezTo>
                  <a:cubicBezTo>
                    <a:pt x="2291" y="176"/>
                    <a:pt x="2290" y="172"/>
                    <a:pt x="2295" y="173"/>
                  </a:cubicBezTo>
                  <a:cubicBezTo>
                    <a:pt x="2295" y="176"/>
                    <a:pt x="2291" y="178"/>
                    <a:pt x="2297" y="178"/>
                  </a:cubicBezTo>
                  <a:cubicBezTo>
                    <a:pt x="2297" y="180"/>
                    <a:pt x="2295" y="182"/>
                    <a:pt x="2292" y="183"/>
                  </a:cubicBezTo>
                  <a:cubicBezTo>
                    <a:pt x="2292" y="184"/>
                    <a:pt x="2293" y="184"/>
                    <a:pt x="2294" y="184"/>
                  </a:cubicBezTo>
                  <a:cubicBezTo>
                    <a:pt x="2294" y="184"/>
                    <a:pt x="2295" y="185"/>
                    <a:pt x="2295" y="185"/>
                  </a:cubicBezTo>
                  <a:cubicBezTo>
                    <a:pt x="2298" y="183"/>
                    <a:pt x="2296" y="181"/>
                    <a:pt x="2299" y="180"/>
                  </a:cubicBezTo>
                  <a:cubicBezTo>
                    <a:pt x="2304" y="178"/>
                    <a:pt x="2303" y="183"/>
                    <a:pt x="2308" y="186"/>
                  </a:cubicBezTo>
                  <a:cubicBezTo>
                    <a:pt x="2311" y="183"/>
                    <a:pt x="2314" y="187"/>
                    <a:pt x="2318" y="185"/>
                  </a:cubicBezTo>
                  <a:cubicBezTo>
                    <a:pt x="2314" y="181"/>
                    <a:pt x="2311" y="182"/>
                    <a:pt x="2307" y="183"/>
                  </a:cubicBezTo>
                  <a:cubicBezTo>
                    <a:pt x="2307" y="182"/>
                    <a:pt x="2305" y="180"/>
                    <a:pt x="2303" y="179"/>
                  </a:cubicBezTo>
                  <a:cubicBezTo>
                    <a:pt x="2307" y="179"/>
                    <a:pt x="2306" y="176"/>
                    <a:pt x="2311" y="180"/>
                  </a:cubicBezTo>
                  <a:cubicBezTo>
                    <a:pt x="2315" y="178"/>
                    <a:pt x="2309" y="177"/>
                    <a:pt x="2313" y="176"/>
                  </a:cubicBezTo>
                  <a:cubicBezTo>
                    <a:pt x="2317" y="179"/>
                    <a:pt x="2325" y="179"/>
                    <a:pt x="2331" y="180"/>
                  </a:cubicBezTo>
                  <a:cubicBezTo>
                    <a:pt x="2333" y="178"/>
                    <a:pt x="2326" y="177"/>
                    <a:pt x="2324" y="178"/>
                  </a:cubicBezTo>
                  <a:cubicBezTo>
                    <a:pt x="2324" y="173"/>
                    <a:pt x="2332" y="174"/>
                    <a:pt x="2336" y="175"/>
                  </a:cubicBezTo>
                  <a:cubicBezTo>
                    <a:pt x="2339" y="179"/>
                    <a:pt x="2330" y="175"/>
                    <a:pt x="2333" y="178"/>
                  </a:cubicBezTo>
                  <a:cubicBezTo>
                    <a:pt x="2337" y="181"/>
                    <a:pt x="2336" y="175"/>
                    <a:pt x="2341" y="177"/>
                  </a:cubicBezTo>
                  <a:cubicBezTo>
                    <a:pt x="2335" y="184"/>
                    <a:pt x="2354" y="177"/>
                    <a:pt x="2360" y="184"/>
                  </a:cubicBezTo>
                  <a:cubicBezTo>
                    <a:pt x="2362" y="181"/>
                    <a:pt x="2369" y="180"/>
                    <a:pt x="2374" y="177"/>
                  </a:cubicBezTo>
                  <a:cubicBezTo>
                    <a:pt x="2373" y="183"/>
                    <a:pt x="2388" y="178"/>
                    <a:pt x="2390" y="176"/>
                  </a:cubicBezTo>
                  <a:cubicBezTo>
                    <a:pt x="2391" y="177"/>
                    <a:pt x="2393" y="178"/>
                    <a:pt x="2392" y="179"/>
                  </a:cubicBezTo>
                  <a:cubicBezTo>
                    <a:pt x="2393" y="177"/>
                    <a:pt x="2397" y="179"/>
                    <a:pt x="2401" y="177"/>
                  </a:cubicBezTo>
                  <a:cubicBezTo>
                    <a:pt x="2403" y="182"/>
                    <a:pt x="2407" y="177"/>
                    <a:pt x="2413" y="176"/>
                  </a:cubicBezTo>
                  <a:cubicBezTo>
                    <a:pt x="2415" y="177"/>
                    <a:pt x="2412" y="179"/>
                    <a:pt x="2416" y="181"/>
                  </a:cubicBezTo>
                  <a:cubicBezTo>
                    <a:pt x="2427" y="177"/>
                    <a:pt x="2433" y="181"/>
                    <a:pt x="2445" y="179"/>
                  </a:cubicBezTo>
                  <a:cubicBezTo>
                    <a:pt x="2446" y="181"/>
                    <a:pt x="2443" y="182"/>
                    <a:pt x="2447" y="183"/>
                  </a:cubicBezTo>
                  <a:cubicBezTo>
                    <a:pt x="2447" y="177"/>
                    <a:pt x="2453" y="181"/>
                    <a:pt x="2456" y="184"/>
                  </a:cubicBezTo>
                  <a:cubicBezTo>
                    <a:pt x="2454" y="180"/>
                    <a:pt x="2460" y="177"/>
                    <a:pt x="2465" y="179"/>
                  </a:cubicBezTo>
                  <a:cubicBezTo>
                    <a:pt x="2466" y="183"/>
                    <a:pt x="2459" y="179"/>
                    <a:pt x="2460" y="182"/>
                  </a:cubicBezTo>
                  <a:cubicBezTo>
                    <a:pt x="2462" y="184"/>
                    <a:pt x="2463" y="183"/>
                    <a:pt x="2465" y="185"/>
                  </a:cubicBezTo>
                  <a:cubicBezTo>
                    <a:pt x="2466" y="183"/>
                    <a:pt x="2464" y="181"/>
                    <a:pt x="2468" y="181"/>
                  </a:cubicBezTo>
                  <a:cubicBezTo>
                    <a:pt x="2469" y="183"/>
                    <a:pt x="2465" y="183"/>
                    <a:pt x="2467" y="185"/>
                  </a:cubicBezTo>
                  <a:cubicBezTo>
                    <a:pt x="2472" y="187"/>
                    <a:pt x="2474" y="185"/>
                    <a:pt x="2474" y="182"/>
                  </a:cubicBezTo>
                  <a:cubicBezTo>
                    <a:pt x="2478" y="181"/>
                    <a:pt x="2474" y="187"/>
                    <a:pt x="2478" y="186"/>
                  </a:cubicBezTo>
                  <a:cubicBezTo>
                    <a:pt x="2478" y="183"/>
                    <a:pt x="2482" y="182"/>
                    <a:pt x="2486" y="181"/>
                  </a:cubicBezTo>
                  <a:cubicBezTo>
                    <a:pt x="2487" y="185"/>
                    <a:pt x="2488" y="181"/>
                    <a:pt x="2492" y="184"/>
                  </a:cubicBezTo>
                  <a:cubicBezTo>
                    <a:pt x="2492" y="181"/>
                    <a:pt x="2496" y="182"/>
                    <a:pt x="2499" y="183"/>
                  </a:cubicBezTo>
                  <a:cubicBezTo>
                    <a:pt x="2499" y="185"/>
                    <a:pt x="2497" y="184"/>
                    <a:pt x="2498" y="187"/>
                  </a:cubicBezTo>
                  <a:cubicBezTo>
                    <a:pt x="2499" y="182"/>
                    <a:pt x="2513" y="188"/>
                    <a:pt x="2512" y="181"/>
                  </a:cubicBezTo>
                  <a:cubicBezTo>
                    <a:pt x="2515" y="183"/>
                    <a:pt x="2518" y="177"/>
                    <a:pt x="2522" y="180"/>
                  </a:cubicBezTo>
                  <a:cubicBezTo>
                    <a:pt x="2524" y="183"/>
                    <a:pt x="2519" y="181"/>
                    <a:pt x="2516" y="185"/>
                  </a:cubicBezTo>
                  <a:cubicBezTo>
                    <a:pt x="2519" y="186"/>
                    <a:pt x="2522" y="185"/>
                    <a:pt x="2526" y="186"/>
                  </a:cubicBezTo>
                  <a:cubicBezTo>
                    <a:pt x="2528" y="177"/>
                    <a:pt x="2540" y="182"/>
                    <a:pt x="2543" y="180"/>
                  </a:cubicBezTo>
                  <a:cubicBezTo>
                    <a:pt x="2543" y="183"/>
                    <a:pt x="2538" y="184"/>
                    <a:pt x="2536" y="185"/>
                  </a:cubicBezTo>
                  <a:cubicBezTo>
                    <a:pt x="2535" y="184"/>
                    <a:pt x="2536" y="183"/>
                    <a:pt x="2537" y="182"/>
                  </a:cubicBezTo>
                  <a:cubicBezTo>
                    <a:pt x="2533" y="180"/>
                    <a:pt x="2534" y="184"/>
                    <a:pt x="2529" y="185"/>
                  </a:cubicBezTo>
                  <a:cubicBezTo>
                    <a:pt x="2535" y="186"/>
                    <a:pt x="2537" y="185"/>
                    <a:pt x="2541" y="191"/>
                  </a:cubicBezTo>
                  <a:cubicBezTo>
                    <a:pt x="2545" y="189"/>
                    <a:pt x="2541" y="187"/>
                    <a:pt x="2543" y="186"/>
                  </a:cubicBezTo>
                  <a:cubicBezTo>
                    <a:pt x="2548" y="191"/>
                    <a:pt x="2569" y="187"/>
                    <a:pt x="2577" y="189"/>
                  </a:cubicBezTo>
                  <a:cubicBezTo>
                    <a:pt x="2578" y="188"/>
                    <a:pt x="2584" y="186"/>
                    <a:pt x="2581" y="184"/>
                  </a:cubicBezTo>
                  <a:cubicBezTo>
                    <a:pt x="2586" y="181"/>
                    <a:pt x="2590" y="187"/>
                    <a:pt x="2591" y="182"/>
                  </a:cubicBezTo>
                  <a:cubicBezTo>
                    <a:pt x="2593" y="184"/>
                    <a:pt x="2590" y="185"/>
                    <a:pt x="2590" y="187"/>
                  </a:cubicBezTo>
                  <a:cubicBezTo>
                    <a:pt x="2589" y="188"/>
                    <a:pt x="2587" y="186"/>
                    <a:pt x="2586" y="185"/>
                  </a:cubicBezTo>
                  <a:cubicBezTo>
                    <a:pt x="2583" y="187"/>
                    <a:pt x="2588" y="189"/>
                    <a:pt x="2582" y="190"/>
                  </a:cubicBezTo>
                  <a:cubicBezTo>
                    <a:pt x="2586" y="190"/>
                    <a:pt x="2587" y="189"/>
                    <a:pt x="2593" y="187"/>
                  </a:cubicBezTo>
                  <a:cubicBezTo>
                    <a:pt x="2593" y="187"/>
                    <a:pt x="2593" y="188"/>
                    <a:pt x="2594" y="189"/>
                  </a:cubicBezTo>
                  <a:cubicBezTo>
                    <a:pt x="2598" y="187"/>
                    <a:pt x="2593" y="188"/>
                    <a:pt x="2594" y="185"/>
                  </a:cubicBezTo>
                  <a:cubicBezTo>
                    <a:pt x="2597" y="183"/>
                    <a:pt x="2599" y="186"/>
                    <a:pt x="2602" y="183"/>
                  </a:cubicBezTo>
                  <a:cubicBezTo>
                    <a:pt x="2589" y="179"/>
                    <a:pt x="2575" y="178"/>
                    <a:pt x="2561" y="177"/>
                  </a:cubicBezTo>
                  <a:cubicBezTo>
                    <a:pt x="2557" y="176"/>
                    <a:pt x="2564" y="174"/>
                    <a:pt x="2560" y="173"/>
                  </a:cubicBezTo>
                  <a:cubicBezTo>
                    <a:pt x="2556" y="173"/>
                    <a:pt x="2557" y="174"/>
                    <a:pt x="2555" y="176"/>
                  </a:cubicBezTo>
                  <a:cubicBezTo>
                    <a:pt x="2552" y="173"/>
                    <a:pt x="2558" y="171"/>
                    <a:pt x="2561" y="168"/>
                  </a:cubicBezTo>
                  <a:cubicBezTo>
                    <a:pt x="2569" y="169"/>
                    <a:pt x="2577" y="175"/>
                    <a:pt x="2587" y="171"/>
                  </a:cubicBezTo>
                  <a:cubicBezTo>
                    <a:pt x="2589" y="171"/>
                    <a:pt x="2592" y="174"/>
                    <a:pt x="2595" y="174"/>
                  </a:cubicBezTo>
                  <a:cubicBezTo>
                    <a:pt x="2592" y="171"/>
                    <a:pt x="2593" y="171"/>
                    <a:pt x="2598" y="173"/>
                  </a:cubicBezTo>
                  <a:cubicBezTo>
                    <a:pt x="2601" y="171"/>
                    <a:pt x="2598" y="170"/>
                    <a:pt x="2600" y="169"/>
                  </a:cubicBezTo>
                  <a:cubicBezTo>
                    <a:pt x="2607" y="174"/>
                    <a:pt x="2609" y="170"/>
                    <a:pt x="2615" y="170"/>
                  </a:cubicBezTo>
                  <a:cubicBezTo>
                    <a:pt x="2617" y="172"/>
                    <a:pt x="2615" y="173"/>
                    <a:pt x="2618" y="175"/>
                  </a:cubicBezTo>
                  <a:cubicBezTo>
                    <a:pt x="2618" y="172"/>
                    <a:pt x="2621" y="170"/>
                    <a:pt x="2624" y="172"/>
                  </a:cubicBezTo>
                  <a:cubicBezTo>
                    <a:pt x="2627" y="173"/>
                    <a:pt x="2620" y="174"/>
                    <a:pt x="2624" y="176"/>
                  </a:cubicBezTo>
                  <a:cubicBezTo>
                    <a:pt x="2625" y="174"/>
                    <a:pt x="2627" y="175"/>
                    <a:pt x="2628" y="176"/>
                  </a:cubicBezTo>
                  <a:cubicBezTo>
                    <a:pt x="2628" y="175"/>
                    <a:pt x="2629" y="174"/>
                    <a:pt x="2631" y="173"/>
                  </a:cubicBezTo>
                  <a:cubicBezTo>
                    <a:pt x="2638" y="174"/>
                    <a:pt x="2642" y="175"/>
                    <a:pt x="2648" y="179"/>
                  </a:cubicBezTo>
                  <a:cubicBezTo>
                    <a:pt x="2650" y="173"/>
                    <a:pt x="2654" y="180"/>
                    <a:pt x="2658" y="177"/>
                  </a:cubicBezTo>
                  <a:cubicBezTo>
                    <a:pt x="2660" y="180"/>
                    <a:pt x="2655" y="178"/>
                    <a:pt x="2653" y="180"/>
                  </a:cubicBezTo>
                  <a:cubicBezTo>
                    <a:pt x="2657" y="180"/>
                    <a:pt x="2660" y="180"/>
                    <a:pt x="2663" y="181"/>
                  </a:cubicBezTo>
                  <a:cubicBezTo>
                    <a:pt x="2665" y="181"/>
                    <a:pt x="2667" y="177"/>
                    <a:pt x="2669" y="179"/>
                  </a:cubicBezTo>
                  <a:cubicBezTo>
                    <a:pt x="2668" y="175"/>
                    <a:pt x="2669" y="176"/>
                    <a:pt x="2674" y="173"/>
                  </a:cubicBezTo>
                  <a:cubicBezTo>
                    <a:pt x="2667" y="173"/>
                    <a:pt x="2664" y="169"/>
                    <a:pt x="2658" y="172"/>
                  </a:cubicBezTo>
                  <a:cubicBezTo>
                    <a:pt x="2655" y="168"/>
                    <a:pt x="2661" y="169"/>
                    <a:pt x="2658" y="167"/>
                  </a:cubicBezTo>
                  <a:cubicBezTo>
                    <a:pt x="2654" y="169"/>
                    <a:pt x="2654" y="171"/>
                    <a:pt x="2655" y="173"/>
                  </a:cubicBezTo>
                  <a:cubicBezTo>
                    <a:pt x="2653" y="174"/>
                    <a:pt x="2651" y="173"/>
                    <a:pt x="2648" y="175"/>
                  </a:cubicBezTo>
                  <a:cubicBezTo>
                    <a:pt x="2648" y="170"/>
                    <a:pt x="2643" y="172"/>
                    <a:pt x="2640" y="173"/>
                  </a:cubicBezTo>
                  <a:cubicBezTo>
                    <a:pt x="2637" y="170"/>
                    <a:pt x="2643" y="171"/>
                    <a:pt x="2644" y="167"/>
                  </a:cubicBezTo>
                  <a:cubicBezTo>
                    <a:pt x="2641" y="166"/>
                    <a:pt x="2641" y="167"/>
                    <a:pt x="2639" y="169"/>
                  </a:cubicBezTo>
                  <a:cubicBezTo>
                    <a:pt x="2638" y="168"/>
                    <a:pt x="2635" y="166"/>
                    <a:pt x="2630" y="165"/>
                  </a:cubicBezTo>
                  <a:cubicBezTo>
                    <a:pt x="2630" y="167"/>
                    <a:pt x="2627" y="169"/>
                    <a:pt x="2624" y="170"/>
                  </a:cubicBezTo>
                  <a:cubicBezTo>
                    <a:pt x="2623" y="168"/>
                    <a:pt x="2625" y="166"/>
                    <a:pt x="2621" y="163"/>
                  </a:cubicBezTo>
                  <a:cubicBezTo>
                    <a:pt x="2619" y="165"/>
                    <a:pt x="2617" y="163"/>
                    <a:pt x="2614" y="163"/>
                  </a:cubicBezTo>
                  <a:cubicBezTo>
                    <a:pt x="2615" y="161"/>
                    <a:pt x="2613" y="160"/>
                    <a:pt x="2614" y="158"/>
                  </a:cubicBezTo>
                  <a:cubicBezTo>
                    <a:pt x="2604" y="159"/>
                    <a:pt x="2595" y="158"/>
                    <a:pt x="2585" y="156"/>
                  </a:cubicBezTo>
                  <a:cubicBezTo>
                    <a:pt x="2579" y="160"/>
                    <a:pt x="2574" y="154"/>
                    <a:pt x="2569" y="156"/>
                  </a:cubicBezTo>
                  <a:cubicBezTo>
                    <a:pt x="2560" y="149"/>
                    <a:pt x="2546" y="160"/>
                    <a:pt x="2540" y="150"/>
                  </a:cubicBezTo>
                  <a:cubicBezTo>
                    <a:pt x="2538" y="153"/>
                    <a:pt x="2536" y="151"/>
                    <a:pt x="2534" y="153"/>
                  </a:cubicBezTo>
                  <a:cubicBezTo>
                    <a:pt x="2532" y="150"/>
                    <a:pt x="2530" y="150"/>
                    <a:pt x="2527" y="149"/>
                  </a:cubicBezTo>
                  <a:cubicBezTo>
                    <a:pt x="2531" y="147"/>
                    <a:pt x="2534" y="150"/>
                    <a:pt x="2536" y="145"/>
                  </a:cubicBezTo>
                  <a:cubicBezTo>
                    <a:pt x="2534" y="149"/>
                    <a:pt x="2538" y="147"/>
                    <a:pt x="2541" y="148"/>
                  </a:cubicBezTo>
                  <a:cubicBezTo>
                    <a:pt x="2543" y="146"/>
                    <a:pt x="2540" y="146"/>
                    <a:pt x="2537" y="146"/>
                  </a:cubicBezTo>
                  <a:cubicBezTo>
                    <a:pt x="2542" y="142"/>
                    <a:pt x="2546" y="145"/>
                    <a:pt x="2550" y="145"/>
                  </a:cubicBezTo>
                  <a:cubicBezTo>
                    <a:pt x="2551" y="146"/>
                    <a:pt x="2546" y="147"/>
                    <a:pt x="2545" y="146"/>
                  </a:cubicBezTo>
                  <a:cubicBezTo>
                    <a:pt x="2546" y="149"/>
                    <a:pt x="2555" y="146"/>
                    <a:pt x="2560" y="147"/>
                  </a:cubicBezTo>
                  <a:cubicBezTo>
                    <a:pt x="2558" y="144"/>
                    <a:pt x="2555" y="148"/>
                    <a:pt x="2554" y="145"/>
                  </a:cubicBezTo>
                  <a:cubicBezTo>
                    <a:pt x="2562" y="146"/>
                    <a:pt x="2565" y="143"/>
                    <a:pt x="2573" y="142"/>
                  </a:cubicBezTo>
                  <a:cubicBezTo>
                    <a:pt x="2575" y="144"/>
                    <a:pt x="2566" y="145"/>
                    <a:pt x="2571" y="147"/>
                  </a:cubicBezTo>
                  <a:cubicBezTo>
                    <a:pt x="2573" y="146"/>
                    <a:pt x="2574" y="145"/>
                    <a:pt x="2575" y="144"/>
                  </a:cubicBezTo>
                  <a:cubicBezTo>
                    <a:pt x="2583" y="147"/>
                    <a:pt x="2592" y="146"/>
                    <a:pt x="2598" y="143"/>
                  </a:cubicBezTo>
                  <a:cubicBezTo>
                    <a:pt x="2592" y="147"/>
                    <a:pt x="2601" y="146"/>
                    <a:pt x="2605" y="147"/>
                  </a:cubicBezTo>
                  <a:cubicBezTo>
                    <a:pt x="2606" y="145"/>
                    <a:pt x="2608" y="144"/>
                    <a:pt x="2605" y="144"/>
                  </a:cubicBezTo>
                  <a:cubicBezTo>
                    <a:pt x="2611" y="139"/>
                    <a:pt x="2612" y="147"/>
                    <a:pt x="2617" y="143"/>
                  </a:cubicBezTo>
                  <a:cubicBezTo>
                    <a:pt x="2620" y="145"/>
                    <a:pt x="2618" y="147"/>
                    <a:pt x="2618" y="149"/>
                  </a:cubicBezTo>
                  <a:cubicBezTo>
                    <a:pt x="2620" y="150"/>
                    <a:pt x="2624" y="146"/>
                    <a:pt x="2624" y="144"/>
                  </a:cubicBezTo>
                  <a:cubicBezTo>
                    <a:pt x="2628" y="143"/>
                    <a:pt x="2635" y="149"/>
                    <a:pt x="2636" y="144"/>
                  </a:cubicBezTo>
                  <a:cubicBezTo>
                    <a:pt x="2638" y="144"/>
                    <a:pt x="2644" y="146"/>
                    <a:pt x="2642" y="148"/>
                  </a:cubicBezTo>
                  <a:cubicBezTo>
                    <a:pt x="2646" y="145"/>
                    <a:pt x="2656" y="144"/>
                    <a:pt x="2664" y="147"/>
                  </a:cubicBezTo>
                  <a:cubicBezTo>
                    <a:pt x="2659" y="149"/>
                    <a:pt x="2659" y="148"/>
                    <a:pt x="2655" y="152"/>
                  </a:cubicBezTo>
                  <a:cubicBezTo>
                    <a:pt x="2658" y="154"/>
                    <a:pt x="2661" y="155"/>
                    <a:pt x="2664" y="156"/>
                  </a:cubicBezTo>
                  <a:cubicBezTo>
                    <a:pt x="2667" y="156"/>
                    <a:pt x="2661" y="151"/>
                    <a:pt x="2665" y="153"/>
                  </a:cubicBezTo>
                  <a:cubicBezTo>
                    <a:pt x="2667" y="149"/>
                    <a:pt x="2661" y="153"/>
                    <a:pt x="2660" y="153"/>
                  </a:cubicBezTo>
                  <a:cubicBezTo>
                    <a:pt x="2659" y="148"/>
                    <a:pt x="2670" y="146"/>
                    <a:pt x="2674" y="151"/>
                  </a:cubicBezTo>
                  <a:cubicBezTo>
                    <a:pt x="2680" y="151"/>
                    <a:pt x="2687" y="143"/>
                    <a:pt x="2692" y="147"/>
                  </a:cubicBezTo>
                  <a:cubicBezTo>
                    <a:pt x="2694" y="146"/>
                    <a:pt x="2695" y="146"/>
                    <a:pt x="2696" y="145"/>
                  </a:cubicBezTo>
                  <a:cubicBezTo>
                    <a:pt x="2699" y="146"/>
                    <a:pt x="2696" y="147"/>
                    <a:pt x="2696" y="149"/>
                  </a:cubicBezTo>
                  <a:cubicBezTo>
                    <a:pt x="2699" y="150"/>
                    <a:pt x="2703" y="145"/>
                    <a:pt x="2707" y="148"/>
                  </a:cubicBezTo>
                  <a:cubicBezTo>
                    <a:pt x="2708" y="151"/>
                    <a:pt x="2703" y="150"/>
                    <a:pt x="2702" y="151"/>
                  </a:cubicBezTo>
                  <a:cubicBezTo>
                    <a:pt x="2712" y="150"/>
                    <a:pt x="2722" y="147"/>
                    <a:pt x="2728" y="153"/>
                  </a:cubicBezTo>
                  <a:cubicBezTo>
                    <a:pt x="2731" y="153"/>
                    <a:pt x="2734" y="153"/>
                    <a:pt x="2737" y="150"/>
                  </a:cubicBezTo>
                  <a:cubicBezTo>
                    <a:pt x="2735" y="149"/>
                    <a:pt x="2734" y="148"/>
                    <a:pt x="2736" y="147"/>
                  </a:cubicBezTo>
                  <a:cubicBezTo>
                    <a:pt x="2740" y="151"/>
                    <a:pt x="2750" y="147"/>
                    <a:pt x="2756" y="151"/>
                  </a:cubicBezTo>
                  <a:cubicBezTo>
                    <a:pt x="2754" y="152"/>
                    <a:pt x="2751" y="154"/>
                    <a:pt x="2749" y="152"/>
                  </a:cubicBezTo>
                  <a:cubicBezTo>
                    <a:pt x="2751" y="155"/>
                    <a:pt x="2760" y="155"/>
                    <a:pt x="2765" y="156"/>
                  </a:cubicBezTo>
                  <a:cubicBezTo>
                    <a:pt x="2770" y="153"/>
                    <a:pt x="2762" y="156"/>
                    <a:pt x="2761" y="152"/>
                  </a:cubicBezTo>
                  <a:cubicBezTo>
                    <a:pt x="2764" y="150"/>
                    <a:pt x="2767" y="152"/>
                    <a:pt x="2770" y="150"/>
                  </a:cubicBezTo>
                  <a:cubicBezTo>
                    <a:pt x="2770" y="149"/>
                    <a:pt x="2770" y="148"/>
                    <a:pt x="2771" y="147"/>
                  </a:cubicBezTo>
                  <a:cubicBezTo>
                    <a:pt x="2769" y="145"/>
                    <a:pt x="2768" y="146"/>
                    <a:pt x="2768" y="144"/>
                  </a:cubicBezTo>
                  <a:cubicBezTo>
                    <a:pt x="2769" y="144"/>
                    <a:pt x="2770" y="143"/>
                    <a:pt x="2772" y="142"/>
                  </a:cubicBezTo>
                  <a:cubicBezTo>
                    <a:pt x="2776" y="148"/>
                    <a:pt x="2777" y="146"/>
                    <a:pt x="2783" y="149"/>
                  </a:cubicBezTo>
                  <a:cubicBezTo>
                    <a:pt x="2780" y="152"/>
                    <a:pt x="2777" y="147"/>
                    <a:pt x="2774" y="150"/>
                  </a:cubicBezTo>
                  <a:cubicBezTo>
                    <a:pt x="2776" y="153"/>
                    <a:pt x="2778" y="151"/>
                    <a:pt x="2780" y="154"/>
                  </a:cubicBezTo>
                  <a:cubicBezTo>
                    <a:pt x="2778" y="151"/>
                    <a:pt x="2786" y="149"/>
                    <a:pt x="2790" y="149"/>
                  </a:cubicBezTo>
                  <a:cubicBezTo>
                    <a:pt x="2791" y="150"/>
                    <a:pt x="2789" y="151"/>
                    <a:pt x="2788" y="152"/>
                  </a:cubicBezTo>
                  <a:cubicBezTo>
                    <a:pt x="2790" y="155"/>
                    <a:pt x="2793" y="152"/>
                    <a:pt x="2795" y="155"/>
                  </a:cubicBezTo>
                  <a:cubicBezTo>
                    <a:pt x="2797" y="154"/>
                    <a:pt x="2793" y="152"/>
                    <a:pt x="2793" y="151"/>
                  </a:cubicBezTo>
                  <a:cubicBezTo>
                    <a:pt x="2800" y="149"/>
                    <a:pt x="2806" y="152"/>
                    <a:pt x="2812" y="151"/>
                  </a:cubicBezTo>
                  <a:cubicBezTo>
                    <a:pt x="2812" y="147"/>
                    <a:pt x="2808" y="151"/>
                    <a:pt x="2805" y="149"/>
                  </a:cubicBezTo>
                  <a:cubicBezTo>
                    <a:pt x="2805" y="149"/>
                    <a:pt x="2805" y="148"/>
                    <a:pt x="2804" y="147"/>
                  </a:cubicBezTo>
                  <a:cubicBezTo>
                    <a:pt x="2809" y="149"/>
                    <a:pt x="2810" y="146"/>
                    <a:pt x="2815" y="145"/>
                  </a:cubicBezTo>
                  <a:cubicBezTo>
                    <a:pt x="2815" y="141"/>
                    <a:pt x="2811" y="142"/>
                    <a:pt x="2809" y="145"/>
                  </a:cubicBezTo>
                  <a:cubicBezTo>
                    <a:pt x="2805" y="143"/>
                    <a:pt x="2813" y="141"/>
                    <a:pt x="2807" y="141"/>
                  </a:cubicBezTo>
                  <a:cubicBezTo>
                    <a:pt x="2810" y="139"/>
                    <a:pt x="2817" y="139"/>
                    <a:pt x="2812" y="135"/>
                  </a:cubicBezTo>
                  <a:close/>
                  <a:moveTo>
                    <a:pt x="2474" y="88"/>
                  </a:moveTo>
                  <a:cubicBezTo>
                    <a:pt x="2471" y="91"/>
                    <a:pt x="2468" y="88"/>
                    <a:pt x="2464" y="87"/>
                  </a:cubicBezTo>
                  <a:cubicBezTo>
                    <a:pt x="2468" y="85"/>
                    <a:pt x="2471" y="86"/>
                    <a:pt x="2474" y="88"/>
                  </a:cubicBezTo>
                  <a:close/>
                  <a:moveTo>
                    <a:pt x="2202" y="52"/>
                  </a:moveTo>
                  <a:cubicBezTo>
                    <a:pt x="2205" y="49"/>
                    <a:pt x="2211" y="52"/>
                    <a:pt x="2207" y="48"/>
                  </a:cubicBezTo>
                  <a:cubicBezTo>
                    <a:pt x="2212" y="46"/>
                    <a:pt x="2217" y="47"/>
                    <a:pt x="2222" y="49"/>
                  </a:cubicBezTo>
                  <a:cubicBezTo>
                    <a:pt x="2220" y="52"/>
                    <a:pt x="2219" y="50"/>
                    <a:pt x="2217" y="54"/>
                  </a:cubicBezTo>
                  <a:cubicBezTo>
                    <a:pt x="2215" y="53"/>
                    <a:pt x="2214" y="51"/>
                    <a:pt x="2212" y="52"/>
                  </a:cubicBezTo>
                  <a:cubicBezTo>
                    <a:pt x="2211" y="53"/>
                    <a:pt x="2213" y="54"/>
                    <a:pt x="2212" y="55"/>
                  </a:cubicBezTo>
                  <a:cubicBezTo>
                    <a:pt x="2209" y="53"/>
                    <a:pt x="2205" y="57"/>
                    <a:pt x="2202" y="52"/>
                  </a:cubicBezTo>
                  <a:close/>
                  <a:moveTo>
                    <a:pt x="167" y="154"/>
                  </a:moveTo>
                  <a:cubicBezTo>
                    <a:pt x="164" y="156"/>
                    <a:pt x="165" y="159"/>
                    <a:pt x="161" y="156"/>
                  </a:cubicBezTo>
                  <a:cubicBezTo>
                    <a:pt x="161" y="154"/>
                    <a:pt x="165" y="152"/>
                    <a:pt x="167" y="154"/>
                  </a:cubicBezTo>
                  <a:close/>
                  <a:moveTo>
                    <a:pt x="169" y="227"/>
                  </a:moveTo>
                  <a:cubicBezTo>
                    <a:pt x="163" y="229"/>
                    <a:pt x="163" y="229"/>
                    <a:pt x="158" y="234"/>
                  </a:cubicBezTo>
                  <a:cubicBezTo>
                    <a:pt x="156" y="230"/>
                    <a:pt x="154" y="232"/>
                    <a:pt x="152" y="234"/>
                  </a:cubicBezTo>
                  <a:cubicBezTo>
                    <a:pt x="150" y="231"/>
                    <a:pt x="149" y="231"/>
                    <a:pt x="148" y="227"/>
                  </a:cubicBezTo>
                  <a:cubicBezTo>
                    <a:pt x="143" y="229"/>
                    <a:pt x="146" y="232"/>
                    <a:pt x="147" y="235"/>
                  </a:cubicBezTo>
                  <a:cubicBezTo>
                    <a:pt x="140" y="233"/>
                    <a:pt x="141" y="227"/>
                    <a:pt x="145" y="223"/>
                  </a:cubicBezTo>
                  <a:cubicBezTo>
                    <a:pt x="151" y="228"/>
                    <a:pt x="157" y="220"/>
                    <a:pt x="163" y="222"/>
                  </a:cubicBezTo>
                  <a:cubicBezTo>
                    <a:pt x="166" y="225"/>
                    <a:pt x="160" y="224"/>
                    <a:pt x="161" y="226"/>
                  </a:cubicBezTo>
                  <a:cubicBezTo>
                    <a:pt x="164" y="225"/>
                    <a:pt x="169" y="225"/>
                    <a:pt x="169" y="227"/>
                  </a:cubicBezTo>
                  <a:close/>
                  <a:moveTo>
                    <a:pt x="717" y="248"/>
                  </a:moveTo>
                  <a:cubicBezTo>
                    <a:pt x="720" y="246"/>
                    <a:pt x="723" y="250"/>
                    <a:pt x="727" y="249"/>
                  </a:cubicBezTo>
                  <a:cubicBezTo>
                    <a:pt x="723" y="251"/>
                    <a:pt x="720" y="250"/>
                    <a:pt x="717" y="248"/>
                  </a:cubicBezTo>
                  <a:close/>
                  <a:moveTo>
                    <a:pt x="1004" y="252"/>
                  </a:moveTo>
                  <a:cubicBezTo>
                    <a:pt x="1005" y="254"/>
                    <a:pt x="1011" y="254"/>
                    <a:pt x="1010" y="257"/>
                  </a:cubicBezTo>
                  <a:cubicBezTo>
                    <a:pt x="1007" y="254"/>
                    <a:pt x="1001" y="256"/>
                    <a:pt x="1004" y="252"/>
                  </a:cubicBezTo>
                  <a:close/>
                  <a:moveTo>
                    <a:pt x="1217" y="262"/>
                  </a:moveTo>
                  <a:cubicBezTo>
                    <a:pt x="1214" y="261"/>
                    <a:pt x="1212" y="263"/>
                    <a:pt x="1210" y="260"/>
                  </a:cubicBezTo>
                  <a:cubicBezTo>
                    <a:pt x="1212" y="258"/>
                    <a:pt x="1218" y="259"/>
                    <a:pt x="1217" y="262"/>
                  </a:cubicBezTo>
                  <a:close/>
                  <a:moveTo>
                    <a:pt x="2466" y="318"/>
                  </a:moveTo>
                  <a:cubicBezTo>
                    <a:pt x="2470" y="318"/>
                    <a:pt x="2474" y="318"/>
                    <a:pt x="2478" y="320"/>
                  </a:cubicBezTo>
                  <a:cubicBezTo>
                    <a:pt x="2475" y="320"/>
                    <a:pt x="2467" y="321"/>
                    <a:pt x="2466" y="318"/>
                  </a:cubicBezTo>
                  <a:close/>
                  <a:moveTo>
                    <a:pt x="2393" y="271"/>
                  </a:moveTo>
                  <a:cubicBezTo>
                    <a:pt x="2394" y="268"/>
                    <a:pt x="2410" y="269"/>
                    <a:pt x="2407" y="273"/>
                  </a:cubicBezTo>
                  <a:cubicBezTo>
                    <a:pt x="2402" y="270"/>
                    <a:pt x="2398" y="274"/>
                    <a:pt x="2393" y="271"/>
                  </a:cubicBezTo>
                  <a:close/>
                  <a:moveTo>
                    <a:pt x="2708" y="293"/>
                  </a:moveTo>
                  <a:cubicBezTo>
                    <a:pt x="2707" y="294"/>
                    <a:pt x="2707" y="295"/>
                    <a:pt x="2705" y="296"/>
                  </a:cubicBezTo>
                  <a:cubicBezTo>
                    <a:pt x="2703" y="295"/>
                    <a:pt x="2702" y="296"/>
                    <a:pt x="2701" y="294"/>
                  </a:cubicBezTo>
                  <a:cubicBezTo>
                    <a:pt x="2703" y="292"/>
                    <a:pt x="2706" y="291"/>
                    <a:pt x="2708" y="293"/>
                  </a:cubicBezTo>
                  <a:close/>
                  <a:moveTo>
                    <a:pt x="2297" y="172"/>
                  </a:moveTo>
                  <a:cubicBezTo>
                    <a:pt x="2305" y="172"/>
                    <a:pt x="2309" y="173"/>
                    <a:pt x="2316" y="174"/>
                  </a:cubicBezTo>
                  <a:cubicBezTo>
                    <a:pt x="2309" y="176"/>
                    <a:pt x="2303" y="175"/>
                    <a:pt x="2297" y="172"/>
                  </a:cubicBezTo>
                  <a:close/>
                  <a:moveTo>
                    <a:pt x="2470" y="179"/>
                  </a:moveTo>
                  <a:cubicBezTo>
                    <a:pt x="2472" y="179"/>
                    <a:pt x="2480" y="179"/>
                    <a:pt x="2479" y="181"/>
                  </a:cubicBezTo>
                  <a:cubicBezTo>
                    <a:pt x="2477" y="181"/>
                    <a:pt x="2469" y="182"/>
                    <a:pt x="2470" y="179"/>
                  </a:cubicBezTo>
                  <a:close/>
                  <a:moveTo>
                    <a:pt x="2558" y="187"/>
                  </a:moveTo>
                  <a:cubicBezTo>
                    <a:pt x="2558" y="186"/>
                    <a:pt x="2561" y="181"/>
                    <a:pt x="2563" y="185"/>
                  </a:cubicBezTo>
                  <a:cubicBezTo>
                    <a:pt x="2565" y="186"/>
                    <a:pt x="2559" y="189"/>
                    <a:pt x="2558" y="187"/>
                  </a:cubicBezTo>
                  <a:close/>
                  <a:moveTo>
                    <a:pt x="2781" y="145"/>
                  </a:moveTo>
                  <a:cubicBezTo>
                    <a:pt x="2783" y="146"/>
                    <a:pt x="2782" y="144"/>
                    <a:pt x="2784" y="143"/>
                  </a:cubicBezTo>
                  <a:cubicBezTo>
                    <a:pt x="2786" y="147"/>
                    <a:pt x="2790" y="141"/>
                    <a:pt x="2792" y="145"/>
                  </a:cubicBezTo>
                  <a:cubicBezTo>
                    <a:pt x="2789" y="149"/>
                    <a:pt x="2781" y="147"/>
                    <a:pt x="2781" y="145"/>
                  </a:cubicBezTo>
                  <a:close/>
                  <a:moveTo>
                    <a:pt x="2656" y="123"/>
                  </a:moveTo>
                  <a:cubicBezTo>
                    <a:pt x="2659" y="123"/>
                    <a:pt x="2661" y="120"/>
                    <a:pt x="2663" y="123"/>
                  </a:cubicBezTo>
                  <a:cubicBezTo>
                    <a:pt x="2659" y="126"/>
                    <a:pt x="2657" y="123"/>
                    <a:pt x="2656" y="123"/>
                  </a:cubicBezTo>
                  <a:close/>
                  <a:moveTo>
                    <a:pt x="2534" y="96"/>
                  </a:moveTo>
                  <a:cubicBezTo>
                    <a:pt x="2535" y="93"/>
                    <a:pt x="2541" y="93"/>
                    <a:pt x="2543" y="96"/>
                  </a:cubicBezTo>
                  <a:cubicBezTo>
                    <a:pt x="2540" y="99"/>
                    <a:pt x="2537" y="97"/>
                    <a:pt x="2534" y="96"/>
                  </a:cubicBezTo>
                  <a:close/>
                  <a:moveTo>
                    <a:pt x="2509" y="94"/>
                  </a:moveTo>
                  <a:cubicBezTo>
                    <a:pt x="2512" y="93"/>
                    <a:pt x="2519" y="94"/>
                    <a:pt x="2519" y="97"/>
                  </a:cubicBezTo>
                  <a:cubicBezTo>
                    <a:pt x="2516" y="95"/>
                    <a:pt x="2512" y="98"/>
                    <a:pt x="2509" y="94"/>
                  </a:cubicBezTo>
                  <a:close/>
                  <a:moveTo>
                    <a:pt x="2684" y="242"/>
                  </a:moveTo>
                  <a:cubicBezTo>
                    <a:pt x="2678" y="241"/>
                    <a:pt x="2672" y="243"/>
                    <a:pt x="2666" y="241"/>
                  </a:cubicBezTo>
                  <a:cubicBezTo>
                    <a:pt x="2672" y="238"/>
                    <a:pt x="2682" y="239"/>
                    <a:pt x="2684" y="242"/>
                  </a:cubicBezTo>
                  <a:close/>
                  <a:moveTo>
                    <a:pt x="2433" y="45"/>
                  </a:moveTo>
                  <a:cubicBezTo>
                    <a:pt x="2434" y="42"/>
                    <a:pt x="2440" y="42"/>
                    <a:pt x="2443" y="45"/>
                  </a:cubicBezTo>
                  <a:cubicBezTo>
                    <a:pt x="2439" y="48"/>
                    <a:pt x="2436" y="47"/>
                    <a:pt x="2433" y="45"/>
                  </a:cubicBezTo>
                  <a:close/>
                  <a:moveTo>
                    <a:pt x="2548" y="141"/>
                  </a:moveTo>
                  <a:cubicBezTo>
                    <a:pt x="2550" y="141"/>
                    <a:pt x="2554" y="139"/>
                    <a:pt x="2556" y="142"/>
                  </a:cubicBezTo>
                  <a:cubicBezTo>
                    <a:pt x="2554" y="143"/>
                    <a:pt x="2547" y="145"/>
                    <a:pt x="2548" y="141"/>
                  </a:cubicBezTo>
                  <a:close/>
                  <a:moveTo>
                    <a:pt x="2683" y="254"/>
                  </a:moveTo>
                  <a:cubicBezTo>
                    <a:pt x="2685" y="256"/>
                    <a:pt x="2690" y="253"/>
                    <a:pt x="2689" y="257"/>
                  </a:cubicBezTo>
                  <a:cubicBezTo>
                    <a:pt x="2686" y="256"/>
                    <a:pt x="2681" y="258"/>
                    <a:pt x="2683" y="254"/>
                  </a:cubicBezTo>
                  <a:close/>
                  <a:moveTo>
                    <a:pt x="2677" y="256"/>
                  </a:moveTo>
                  <a:cubicBezTo>
                    <a:pt x="2676" y="252"/>
                    <a:pt x="2674" y="255"/>
                    <a:pt x="2671" y="254"/>
                  </a:cubicBezTo>
                  <a:cubicBezTo>
                    <a:pt x="2672" y="253"/>
                    <a:pt x="2669" y="251"/>
                    <a:pt x="2670" y="250"/>
                  </a:cubicBezTo>
                  <a:cubicBezTo>
                    <a:pt x="2675" y="251"/>
                    <a:pt x="2673" y="253"/>
                    <a:pt x="2677" y="250"/>
                  </a:cubicBezTo>
                  <a:cubicBezTo>
                    <a:pt x="2680" y="253"/>
                    <a:pt x="2680" y="253"/>
                    <a:pt x="2680" y="253"/>
                  </a:cubicBezTo>
                  <a:cubicBezTo>
                    <a:pt x="2679" y="254"/>
                    <a:pt x="2679" y="255"/>
                    <a:pt x="2677" y="256"/>
                  </a:cubicBezTo>
                  <a:close/>
                  <a:moveTo>
                    <a:pt x="2661" y="246"/>
                  </a:moveTo>
                  <a:cubicBezTo>
                    <a:pt x="2664" y="246"/>
                    <a:pt x="2667" y="244"/>
                    <a:pt x="2670" y="247"/>
                  </a:cubicBezTo>
                  <a:cubicBezTo>
                    <a:pt x="2666" y="250"/>
                    <a:pt x="2663" y="249"/>
                    <a:pt x="2661" y="246"/>
                  </a:cubicBezTo>
                  <a:close/>
                  <a:moveTo>
                    <a:pt x="2551" y="174"/>
                  </a:moveTo>
                  <a:cubicBezTo>
                    <a:pt x="2549" y="175"/>
                    <a:pt x="2547" y="176"/>
                    <a:pt x="2545" y="175"/>
                  </a:cubicBezTo>
                  <a:cubicBezTo>
                    <a:pt x="2549" y="173"/>
                    <a:pt x="2547" y="166"/>
                    <a:pt x="2553" y="169"/>
                  </a:cubicBezTo>
                  <a:cubicBezTo>
                    <a:pt x="2554" y="172"/>
                    <a:pt x="2548" y="172"/>
                    <a:pt x="2551" y="174"/>
                  </a:cubicBezTo>
                  <a:close/>
                  <a:moveTo>
                    <a:pt x="2633" y="247"/>
                  </a:moveTo>
                  <a:cubicBezTo>
                    <a:pt x="2634" y="246"/>
                    <a:pt x="2635" y="246"/>
                    <a:pt x="2637" y="245"/>
                  </a:cubicBezTo>
                  <a:cubicBezTo>
                    <a:pt x="2637" y="245"/>
                    <a:pt x="2638" y="246"/>
                    <a:pt x="2639" y="247"/>
                  </a:cubicBezTo>
                  <a:cubicBezTo>
                    <a:pt x="2637" y="250"/>
                    <a:pt x="2635" y="248"/>
                    <a:pt x="2633" y="247"/>
                  </a:cubicBezTo>
                  <a:close/>
                  <a:moveTo>
                    <a:pt x="2685" y="291"/>
                  </a:moveTo>
                  <a:cubicBezTo>
                    <a:pt x="2686" y="296"/>
                    <a:pt x="2688" y="291"/>
                    <a:pt x="2692" y="292"/>
                  </a:cubicBezTo>
                  <a:cubicBezTo>
                    <a:pt x="2692" y="297"/>
                    <a:pt x="2679" y="294"/>
                    <a:pt x="2685" y="291"/>
                  </a:cubicBezTo>
                  <a:close/>
                  <a:moveTo>
                    <a:pt x="2531" y="174"/>
                  </a:moveTo>
                  <a:cubicBezTo>
                    <a:pt x="2525" y="171"/>
                    <a:pt x="2518" y="178"/>
                    <a:pt x="2515" y="171"/>
                  </a:cubicBezTo>
                  <a:cubicBezTo>
                    <a:pt x="2514" y="175"/>
                    <a:pt x="2508" y="175"/>
                    <a:pt x="2505" y="173"/>
                  </a:cubicBezTo>
                  <a:cubicBezTo>
                    <a:pt x="2514" y="172"/>
                    <a:pt x="2512" y="167"/>
                    <a:pt x="2521" y="165"/>
                  </a:cubicBezTo>
                  <a:cubicBezTo>
                    <a:pt x="2524" y="170"/>
                    <a:pt x="2524" y="164"/>
                    <a:pt x="2526" y="169"/>
                  </a:cubicBezTo>
                  <a:cubicBezTo>
                    <a:pt x="2530" y="168"/>
                    <a:pt x="2540" y="165"/>
                    <a:pt x="2541" y="169"/>
                  </a:cubicBezTo>
                  <a:cubicBezTo>
                    <a:pt x="2540" y="168"/>
                    <a:pt x="2535" y="169"/>
                    <a:pt x="2537" y="170"/>
                  </a:cubicBezTo>
                  <a:cubicBezTo>
                    <a:pt x="2541" y="169"/>
                    <a:pt x="2543" y="170"/>
                    <a:pt x="2546" y="172"/>
                  </a:cubicBezTo>
                  <a:cubicBezTo>
                    <a:pt x="2544" y="174"/>
                    <a:pt x="2542" y="172"/>
                    <a:pt x="2539" y="170"/>
                  </a:cubicBezTo>
                  <a:cubicBezTo>
                    <a:pt x="2536" y="172"/>
                    <a:pt x="2531" y="171"/>
                    <a:pt x="2531" y="174"/>
                  </a:cubicBezTo>
                  <a:close/>
                  <a:moveTo>
                    <a:pt x="2438" y="89"/>
                  </a:moveTo>
                  <a:cubicBezTo>
                    <a:pt x="2438" y="86"/>
                    <a:pt x="2444" y="87"/>
                    <a:pt x="2446" y="87"/>
                  </a:cubicBezTo>
                  <a:cubicBezTo>
                    <a:pt x="2446" y="90"/>
                    <a:pt x="2441" y="91"/>
                    <a:pt x="2438" y="89"/>
                  </a:cubicBezTo>
                  <a:close/>
                  <a:moveTo>
                    <a:pt x="2550" y="185"/>
                  </a:moveTo>
                  <a:cubicBezTo>
                    <a:pt x="2549" y="184"/>
                    <a:pt x="2548" y="183"/>
                    <a:pt x="2547" y="182"/>
                  </a:cubicBezTo>
                  <a:cubicBezTo>
                    <a:pt x="2548" y="180"/>
                    <a:pt x="2550" y="180"/>
                    <a:pt x="2552" y="181"/>
                  </a:cubicBezTo>
                  <a:cubicBezTo>
                    <a:pt x="2548" y="182"/>
                    <a:pt x="2554" y="184"/>
                    <a:pt x="2550" y="185"/>
                  </a:cubicBezTo>
                  <a:close/>
                  <a:moveTo>
                    <a:pt x="2654" y="283"/>
                  </a:moveTo>
                  <a:cubicBezTo>
                    <a:pt x="2657" y="280"/>
                    <a:pt x="2659" y="287"/>
                    <a:pt x="2662" y="283"/>
                  </a:cubicBezTo>
                  <a:cubicBezTo>
                    <a:pt x="2665" y="285"/>
                    <a:pt x="2661" y="288"/>
                    <a:pt x="2666" y="288"/>
                  </a:cubicBezTo>
                  <a:cubicBezTo>
                    <a:pt x="2659" y="293"/>
                    <a:pt x="2659" y="284"/>
                    <a:pt x="2654" y="283"/>
                  </a:cubicBezTo>
                  <a:close/>
                  <a:moveTo>
                    <a:pt x="2603" y="243"/>
                  </a:moveTo>
                  <a:cubicBezTo>
                    <a:pt x="2606" y="241"/>
                    <a:pt x="2609" y="238"/>
                    <a:pt x="2612" y="241"/>
                  </a:cubicBezTo>
                  <a:cubicBezTo>
                    <a:pt x="2609" y="241"/>
                    <a:pt x="2606" y="245"/>
                    <a:pt x="2603" y="243"/>
                  </a:cubicBezTo>
                  <a:close/>
                  <a:moveTo>
                    <a:pt x="2638" y="270"/>
                  </a:moveTo>
                  <a:cubicBezTo>
                    <a:pt x="2640" y="274"/>
                    <a:pt x="2631" y="278"/>
                    <a:pt x="2627" y="276"/>
                  </a:cubicBezTo>
                  <a:cubicBezTo>
                    <a:pt x="2627" y="273"/>
                    <a:pt x="2630" y="271"/>
                    <a:pt x="2632" y="271"/>
                  </a:cubicBezTo>
                  <a:cubicBezTo>
                    <a:pt x="2632" y="275"/>
                    <a:pt x="2636" y="272"/>
                    <a:pt x="2638" y="270"/>
                  </a:cubicBezTo>
                  <a:close/>
                  <a:moveTo>
                    <a:pt x="2476" y="161"/>
                  </a:moveTo>
                  <a:cubicBezTo>
                    <a:pt x="2476" y="165"/>
                    <a:pt x="2480" y="163"/>
                    <a:pt x="2482" y="160"/>
                  </a:cubicBezTo>
                  <a:cubicBezTo>
                    <a:pt x="2484" y="161"/>
                    <a:pt x="2485" y="161"/>
                    <a:pt x="2485" y="163"/>
                  </a:cubicBezTo>
                  <a:cubicBezTo>
                    <a:pt x="2492" y="160"/>
                    <a:pt x="2497" y="165"/>
                    <a:pt x="2504" y="162"/>
                  </a:cubicBezTo>
                  <a:cubicBezTo>
                    <a:pt x="2507" y="164"/>
                    <a:pt x="2503" y="168"/>
                    <a:pt x="2508" y="164"/>
                  </a:cubicBezTo>
                  <a:cubicBezTo>
                    <a:pt x="2511" y="166"/>
                    <a:pt x="2511" y="172"/>
                    <a:pt x="2506" y="169"/>
                  </a:cubicBezTo>
                  <a:cubicBezTo>
                    <a:pt x="2507" y="169"/>
                    <a:pt x="2508" y="168"/>
                    <a:pt x="2506" y="167"/>
                  </a:cubicBezTo>
                  <a:cubicBezTo>
                    <a:pt x="2505" y="174"/>
                    <a:pt x="2495" y="172"/>
                    <a:pt x="2489" y="173"/>
                  </a:cubicBezTo>
                  <a:cubicBezTo>
                    <a:pt x="2487" y="172"/>
                    <a:pt x="2486" y="171"/>
                    <a:pt x="2485" y="170"/>
                  </a:cubicBezTo>
                  <a:cubicBezTo>
                    <a:pt x="2481" y="170"/>
                    <a:pt x="2477" y="174"/>
                    <a:pt x="2474" y="171"/>
                  </a:cubicBezTo>
                  <a:cubicBezTo>
                    <a:pt x="2476" y="167"/>
                    <a:pt x="2484" y="166"/>
                    <a:pt x="2488" y="167"/>
                  </a:cubicBezTo>
                  <a:cubicBezTo>
                    <a:pt x="2488" y="166"/>
                    <a:pt x="2489" y="166"/>
                    <a:pt x="2490" y="166"/>
                  </a:cubicBezTo>
                  <a:cubicBezTo>
                    <a:pt x="2487" y="166"/>
                    <a:pt x="2484" y="163"/>
                    <a:pt x="2481" y="163"/>
                  </a:cubicBezTo>
                  <a:cubicBezTo>
                    <a:pt x="2477" y="167"/>
                    <a:pt x="2472" y="169"/>
                    <a:pt x="2468" y="166"/>
                  </a:cubicBezTo>
                  <a:cubicBezTo>
                    <a:pt x="2475" y="166"/>
                    <a:pt x="2473" y="163"/>
                    <a:pt x="2476" y="161"/>
                  </a:cubicBezTo>
                  <a:close/>
                  <a:moveTo>
                    <a:pt x="2597" y="244"/>
                  </a:moveTo>
                  <a:cubicBezTo>
                    <a:pt x="2595" y="246"/>
                    <a:pt x="2599" y="247"/>
                    <a:pt x="2597" y="248"/>
                  </a:cubicBezTo>
                  <a:cubicBezTo>
                    <a:pt x="2595" y="245"/>
                    <a:pt x="2593" y="250"/>
                    <a:pt x="2591" y="247"/>
                  </a:cubicBezTo>
                  <a:cubicBezTo>
                    <a:pt x="2594" y="245"/>
                    <a:pt x="2594" y="242"/>
                    <a:pt x="2597" y="240"/>
                  </a:cubicBezTo>
                  <a:cubicBezTo>
                    <a:pt x="2600" y="243"/>
                    <a:pt x="2600" y="243"/>
                    <a:pt x="2600" y="243"/>
                  </a:cubicBezTo>
                  <a:cubicBezTo>
                    <a:pt x="2599" y="243"/>
                    <a:pt x="2598" y="244"/>
                    <a:pt x="2597" y="244"/>
                  </a:cubicBezTo>
                  <a:close/>
                  <a:moveTo>
                    <a:pt x="2343" y="36"/>
                  </a:moveTo>
                  <a:cubicBezTo>
                    <a:pt x="2342" y="34"/>
                    <a:pt x="2348" y="32"/>
                    <a:pt x="2350" y="35"/>
                  </a:cubicBezTo>
                  <a:cubicBezTo>
                    <a:pt x="2348" y="35"/>
                    <a:pt x="2345" y="39"/>
                    <a:pt x="2343" y="36"/>
                  </a:cubicBezTo>
                  <a:close/>
                  <a:moveTo>
                    <a:pt x="2383" y="83"/>
                  </a:moveTo>
                  <a:cubicBezTo>
                    <a:pt x="2385" y="78"/>
                    <a:pt x="2395" y="85"/>
                    <a:pt x="2391" y="84"/>
                  </a:cubicBezTo>
                  <a:cubicBezTo>
                    <a:pt x="2388" y="83"/>
                    <a:pt x="2386" y="85"/>
                    <a:pt x="2383" y="83"/>
                  </a:cubicBezTo>
                  <a:close/>
                  <a:moveTo>
                    <a:pt x="2605" y="270"/>
                  </a:moveTo>
                  <a:cubicBezTo>
                    <a:pt x="2606" y="269"/>
                    <a:pt x="2608" y="268"/>
                    <a:pt x="2609" y="267"/>
                  </a:cubicBezTo>
                  <a:cubicBezTo>
                    <a:pt x="2610" y="268"/>
                    <a:pt x="2612" y="269"/>
                    <a:pt x="2611" y="270"/>
                  </a:cubicBezTo>
                  <a:cubicBezTo>
                    <a:pt x="2609" y="269"/>
                    <a:pt x="2608" y="273"/>
                    <a:pt x="2605" y="270"/>
                  </a:cubicBezTo>
                  <a:close/>
                  <a:moveTo>
                    <a:pt x="2572" y="254"/>
                  </a:moveTo>
                  <a:cubicBezTo>
                    <a:pt x="2574" y="253"/>
                    <a:pt x="2574" y="251"/>
                    <a:pt x="2572" y="250"/>
                  </a:cubicBezTo>
                  <a:cubicBezTo>
                    <a:pt x="2576" y="247"/>
                    <a:pt x="2576" y="247"/>
                    <a:pt x="2576" y="247"/>
                  </a:cubicBezTo>
                  <a:cubicBezTo>
                    <a:pt x="2579" y="248"/>
                    <a:pt x="2581" y="250"/>
                    <a:pt x="2584" y="251"/>
                  </a:cubicBezTo>
                  <a:cubicBezTo>
                    <a:pt x="2580" y="251"/>
                    <a:pt x="2576" y="253"/>
                    <a:pt x="2572" y="254"/>
                  </a:cubicBezTo>
                  <a:close/>
                  <a:moveTo>
                    <a:pt x="2603" y="271"/>
                  </a:moveTo>
                  <a:cubicBezTo>
                    <a:pt x="2601" y="273"/>
                    <a:pt x="2602" y="275"/>
                    <a:pt x="2602" y="277"/>
                  </a:cubicBezTo>
                  <a:cubicBezTo>
                    <a:pt x="2600" y="276"/>
                    <a:pt x="2598" y="278"/>
                    <a:pt x="2597" y="276"/>
                  </a:cubicBezTo>
                  <a:cubicBezTo>
                    <a:pt x="2604" y="271"/>
                    <a:pt x="2590" y="273"/>
                    <a:pt x="2593" y="269"/>
                  </a:cubicBezTo>
                  <a:cubicBezTo>
                    <a:pt x="2596" y="272"/>
                    <a:pt x="2605" y="267"/>
                    <a:pt x="2605" y="273"/>
                  </a:cubicBezTo>
                  <a:lnTo>
                    <a:pt x="2603" y="271"/>
                  </a:lnTo>
                  <a:close/>
                  <a:moveTo>
                    <a:pt x="2557" y="243"/>
                  </a:moveTo>
                  <a:cubicBezTo>
                    <a:pt x="2558" y="248"/>
                    <a:pt x="2563" y="244"/>
                    <a:pt x="2566" y="246"/>
                  </a:cubicBezTo>
                  <a:cubicBezTo>
                    <a:pt x="2564" y="252"/>
                    <a:pt x="2554" y="249"/>
                    <a:pt x="2557" y="243"/>
                  </a:cubicBezTo>
                  <a:close/>
                  <a:moveTo>
                    <a:pt x="2550" y="242"/>
                  </a:moveTo>
                  <a:cubicBezTo>
                    <a:pt x="2546" y="241"/>
                    <a:pt x="2549" y="237"/>
                    <a:pt x="2546" y="239"/>
                  </a:cubicBezTo>
                  <a:cubicBezTo>
                    <a:pt x="2545" y="240"/>
                    <a:pt x="2547" y="242"/>
                    <a:pt x="2545" y="244"/>
                  </a:cubicBezTo>
                  <a:cubicBezTo>
                    <a:pt x="2544" y="243"/>
                    <a:pt x="2543" y="242"/>
                    <a:pt x="2542" y="241"/>
                  </a:cubicBezTo>
                  <a:cubicBezTo>
                    <a:pt x="2543" y="240"/>
                    <a:pt x="2545" y="239"/>
                    <a:pt x="2543" y="237"/>
                  </a:cubicBezTo>
                  <a:cubicBezTo>
                    <a:pt x="2545" y="236"/>
                    <a:pt x="2547" y="234"/>
                    <a:pt x="2549" y="236"/>
                  </a:cubicBezTo>
                  <a:cubicBezTo>
                    <a:pt x="2548" y="237"/>
                    <a:pt x="2547" y="237"/>
                    <a:pt x="2549" y="238"/>
                  </a:cubicBezTo>
                  <a:cubicBezTo>
                    <a:pt x="2552" y="237"/>
                    <a:pt x="2550" y="236"/>
                    <a:pt x="2553" y="234"/>
                  </a:cubicBezTo>
                  <a:cubicBezTo>
                    <a:pt x="2557" y="237"/>
                    <a:pt x="2551" y="239"/>
                    <a:pt x="2550" y="242"/>
                  </a:cubicBezTo>
                  <a:close/>
                  <a:moveTo>
                    <a:pt x="2526" y="223"/>
                  </a:moveTo>
                  <a:cubicBezTo>
                    <a:pt x="2530" y="220"/>
                    <a:pt x="2534" y="221"/>
                    <a:pt x="2537" y="224"/>
                  </a:cubicBezTo>
                  <a:cubicBezTo>
                    <a:pt x="2533" y="226"/>
                    <a:pt x="2530" y="225"/>
                    <a:pt x="2526" y="223"/>
                  </a:cubicBezTo>
                  <a:close/>
                  <a:moveTo>
                    <a:pt x="2590" y="271"/>
                  </a:moveTo>
                  <a:cubicBezTo>
                    <a:pt x="2585" y="273"/>
                    <a:pt x="2581" y="268"/>
                    <a:pt x="2576" y="270"/>
                  </a:cubicBezTo>
                  <a:cubicBezTo>
                    <a:pt x="2580" y="267"/>
                    <a:pt x="2583" y="268"/>
                    <a:pt x="2588" y="268"/>
                  </a:cubicBezTo>
                  <a:cubicBezTo>
                    <a:pt x="2587" y="269"/>
                    <a:pt x="2589" y="270"/>
                    <a:pt x="2590" y="271"/>
                  </a:cubicBezTo>
                  <a:close/>
                  <a:moveTo>
                    <a:pt x="2453" y="168"/>
                  </a:moveTo>
                  <a:cubicBezTo>
                    <a:pt x="2457" y="165"/>
                    <a:pt x="2457" y="165"/>
                    <a:pt x="2457" y="165"/>
                  </a:cubicBezTo>
                  <a:cubicBezTo>
                    <a:pt x="2459" y="168"/>
                    <a:pt x="2462" y="168"/>
                    <a:pt x="2464" y="166"/>
                  </a:cubicBezTo>
                  <a:cubicBezTo>
                    <a:pt x="2465" y="166"/>
                    <a:pt x="2466" y="167"/>
                    <a:pt x="2467" y="168"/>
                  </a:cubicBezTo>
                  <a:cubicBezTo>
                    <a:pt x="2462" y="170"/>
                    <a:pt x="2458" y="168"/>
                    <a:pt x="2453" y="168"/>
                  </a:cubicBezTo>
                  <a:close/>
                  <a:moveTo>
                    <a:pt x="2571" y="265"/>
                  </a:moveTo>
                  <a:cubicBezTo>
                    <a:pt x="2573" y="267"/>
                    <a:pt x="2576" y="265"/>
                    <a:pt x="2578" y="267"/>
                  </a:cubicBezTo>
                  <a:cubicBezTo>
                    <a:pt x="2576" y="270"/>
                    <a:pt x="2570" y="268"/>
                    <a:pt x="2571" y="265"/>
                  </a:cubicBezTo>
                  <a:close/>
                  <a:moveTo>
                    <a:pt x="2339" y="77"/>
                  </a:moveTo>
                  <a:cubicBezTo>
                    <a:pt x="2344" y="75"/>
                    <a:pt x="2348" y="78"/>
                    <a:pt x="2353" y="77"/>
                  </a:cubicBezTo>
                  <a:cubicBezTo>
                    <a:pt x="2351" y="82"/>
                    <a:pt x="2343" y="79"/>
                    <a:pt x="2339" y="77"/>
                  </a:cubicBezTo>
                  <a:close/>
                  <a:moveTo>
                    <a:pt x="2589" y="285"/>
                  </a:moveTo>
                  <a:cubicBezTo>
                    <a:pt x="2589" y="286"/>
                    <a:pt x="2587" y="288"/>
                    <a:pt x="2586" y="289"/>
                  </a:cubicBezTo>
                  <a:cubicBezTo>
                    <a:pt x="2583" y="290"/>
                    <a:pt x="2581" y="290"/>
                    <a:pt x="2579" y="289"/>
                  </a:cubicBezTo>
                  <a:cubicBezTo>
                    <a:pt x="2578" y="287"/>
                    <a:pt x="2579" y="285"/>
                    <a:pt x="2580" y="283"/>
                  </a:cubicBezTo>
                  <a:cubicBezTo>
                    <a:pt x="2576" y="288"/>
                    <a:pt x="2572" y="286"/>
                    <a:pt x="2567" y="287"/>
                  </a:cubicBezTo>
                  <a:cubicBezTo>
                    <a:pt x="2564" y="282"/>
                    <a:pt x="2560" y="282"/>
                    <a:pt x="2554" y="280"/>
                  </a:cubicBezTo>
                  <a:cubicBezTo>
                    <a:pt x="2557" y="277"/>
                    <a:pt x="2567" y="280"/>
                    <a:pt x="2572" y="281"/>
                  </a:cubicBezTo>
                  <a:cubicBezTo>
                    <a:pt x="2571" y="280"/>
                    <a:pt x="2571" y="278"/>
                    <a:pt x="2571" y="277"/>
                  </a:cubicBezTo>
                  <a:cubicBezTo>
                    <a:pt x="2577" y="278"/>
                    <a:pt x="2578" y="279"/>
                    <a:pt x="2576" y="281"/>
                  </a:cubicBezTo>
                  <a:cubicBezTo>
                    <a:pt x="2580" y="280"/>
                    <a:pt x="2593" y="278"/>
                    <a:pt x="2596" y="285"/>
                  </a:cubicBezTo>
                  <a:cubicBezTo>
                    <a:pt x="2592" y="283"/>
                    <a:pt x="2593" y="286"/>
                    <a:pt x="2589" y="285"/>
                  </a:cubicBezTo>
                  <a:close/>
                  <a:moveTo>
                    <a:pt x="2544" y="251"/>
                  </a:moveTo>
                  <a:cubicBezTo>
                    <a:pt x="2545" y="248"/>
                    <a:pt x="2547" y="246"/>
                    <a:pt x="2552" y="248"/>
                  </a:cubicBezTo>
                  <a:cubicBezTo>
                    <a:pt x="2546" y="248"/>
                    <a:pt x="2550" y="252"/>
                    <a:pt x="2544" y="251"/>
                  </a:cubicBezTo>
                  <a:close/>
                  <a:moveTo>
                    <a:pt x="2577" y="276"/>
                  </a:moveTo>
                  <a:cubicBezTo>
                    <a:pt x="2575" y="275"/>
                    <a:pt x="2573" y="276"/>
                    <a:pt x="2571" y="274"/>
                  </a:cubicBezTo>
                  <a:cubicBezTo>
                    <a:pt x="2574" y="272"/>
                    <a:pt x="2580" y="273"/>
                    <a:pt x="2577" y="276"/>
                  </a:cubicBezTo>
                  <a:close/>
                  <a:moveTo>
                    <a:pt x="2441" y="167"/>
                  </a:moveTo>
                  <a:cubicBezTo>
                    <a:pt x="2439" y="167"/>
                    <a:pt x="2438" y="167"/>
                    <a:pt x="2436" y="168"/>
                  </a:cubicBezTo>
                  <a:cubicBezTo>
                    <a:pt x="2432" y="164"/>
                    <a:pt x="2432" y="164"/>
                    <a:pt x="2432" y="164"/>
                  </a:cubicBezTo>
                  <a:cubicBezTo>
                    <a:pt x="2426" y="167"/>
                    <a:pt x="2425" y="164"/>
                    <a:pt x="2418" y="166"/>
                  </a:cubicBezTo>
                  <a:cubicBezTo>
                    <a:pt x="2419" y="165"/>
                    <a:pt x="2416" y="164"/>
                    <a:pt x="2420" y="162"/>
                  </a:cubicBezTo>
                  <a:cubicBezTo>
                    <a:pt x="2423" y="165"/>
                    <a:pt x="2427" y="164"/>
                    <a:pt x="2430" y="163"/>
                  </a:cubicBezTo>
                  <a:cubicBezTo>
                    <a:pt x="2429" y="161"/>
                    <a:pt x="2429" y="158"/>
                    <a:pt x="2433" y="156"/>
                  </a:cubicBezTo>
                  <a:cubicBezTo>
                    <a:pt x="2435" y="157"/>
                    <a:pt x="2438" y="158"/>
                    <a:pt x="2440" y="160"/>
                  </a:cubicBezTo>
                  <a:cubicBezTo>
                    <a:pt x="2438" y="162"/>
                    <a:pt x="2435" y="160"/>
                    <a:pt x="2432" y="163"/>
                  </a:cubicBezTo>
                  <a:cubicBezTo>
                    <a:pt x="2434" y="166"/>
                    <a:pt x="2440" y="164"/>
                    <a:pt x="2441" y="167"/>
                  </a:cubicBezTo>
                  <a:close/>
                  <a:moveTo>
                    <a:pt x="2438" y="164"/>
                  </a:moveTo>
                  <a:cubicBezTo>
                    <a:pt x="2442" y="162"/>
                    <a:pt x="2444" y="163"/>
                    <a:pt x="2447" y="166"/>
                  </a:cubicBezTo>
                  <a:cubicBezTo>
                    <a:pt x="2444" y="167"/>
                    <a:pt x="2441" y="165"/>
                    <a:pt x="2438" y="164"/>
                  </a:cubicBezTo>
                  <a:close/>
                  <a:moveTo>
                    <a:pt x="2554" y="270"/>
                  </a:moveTo>
                  <a:cubicBezTo>
                    <a:pt x="2550" y="268"/>
                    <a:pt x="2556" y="267"/>
                    <a:pt x="2553" y="266"/>
                  </a:cubicBezTo>
                  <a:cubicBezTo>
                    <a:pt x="2555" y="264"/>
                    <a:pt x="2557" y="264"/>
                    <a:pt x="2560" y="266"/>
                  </a:cubicBezTo>
                  <a:cubicBezTo>
                    <a:pt x="2560" y="268"/>
                    <a:pt x="2556" y="270"/>
                    <a:pt x="2554" y="270"/>
                  </a:cubicBezTo>
                  <a:close/>
                  <a:moveTo>
                    <a:pt x="2302" y="57"/>
                  </a:moveTo>
                  <a:cubicBezTo>
                    <a:pt x="2304" y="55"/>
                    <a:pt x="2307" y="54"/>
                    <a:pt x="2309" y="56"/>
                  </a:cubicBezTo>
                  <a:cubicBezTo>
                    <a:pt x="2306" y="58"/>
                    <a:pt x="2304" y="58"/>
                    <a:pt x="2302" y="57"/>
                  </a:cubicBezTo>
                  <a:close/>
                  <a:moveTo>
                    <a:pt x="2559" y="275"/>
                  </a:moveTo>
                  <a:cubicBezTo>
                    <a:pt x="2557" y="274"/>
                    <a:pt x="2558" y="273"/>
                    <a:pt x="2557" y="272"/>
                  </a:cubicBezTo>
                  <a:cubicBezTo>
                    <a:pt x="2559" y="270"/>
                    <a:pt x="2561" y="271"/>
                    <a:pt x="2563" y="273"/>
                  </a:cubicBezTo>
                  <a:cubicBezTo>
                    <a:pt x="2562" y="274"/>
                    <a:pt x="2560" y="275"/>
                    <a:pt x="2559" y="275"/>
                  </a:cubicBezTo>
                  <a:close/>
                  <a:moveTo>
                    <a:pt x="2483" y="221"/>
                  </a:moveTo>
                  <a:cubicBezTo>
                    <a:pt x="2481" y="220"/>
                    <a:pt x="2480" y="219"/>
                    <a:pt x="2480" y="218"/>
                  </a:cubicBezTo>
                  <a:cubicBezTo>
                    <a:pt x="2484" y="217"/>
                    <a:pt x="2488" y="216"/>
                    <a:pt x="2492" y="219"/>
                  </a:cubicBezTo>
                  <a:cubicBezTo>
                    <a:pt x="2489" y="222"/>
                    <a:pt x="2486" y="218"/>
                    <a:pt x="2483" y="221"/>
                  </a:cubicBezTo>
                  <a:close/>
                  <a:moveTo>
                    <a:pt x="2544" y="269"/>
                  </a:moveTo>
                  <a:cubicBezTo>
                    <a:pt x="2540" y="266"/>
                    <a:pt x="2535" y="269"/>
                    <a:pt x="2530" y="267"/>
                  </a:cubicBezTo>
                  <a:cubicBezTo>
                    <a:pt x="2535" y="268"/>
                    <a:pt x="2540" y="263"/>
                    <a:pt x="2544" y="266"/>
                  </a:cubicBezTo>
                  <a:cubicBezTo>
                    <a:pt x="2543" y="267"/>
                    <a:pt x="2545" y="268"/>
                    <a:pt x="2544" y="269"/>
                  </a:cubicBezTo>
                  <a:close/>
                  <a:moveTo>
                    <a:pt x="2524" y="253"/>
                  </a:moveTo>
                  <a:cubicBezTo>
                    <a:pt x="2520" y="255"/>
                    <a:pt x="2520" y="255"/>
                    <a:pt x="2520" y="255"/>
                  </a:cubicBezTo>
                  <a:cubicBezTo>
                    <a:pt x="2519" y="254"/>
                    <a:pt x="2517" y="252"/>
                    <a:pt x="2518" y="251"/>
                  </a:cubicBezTo>
                  <a:cubicBezTo>
                    <a:pt x="2520" y="253"/>
                    <a:pt x="2522" y="250"/>
                    <a:pt x="2524" y="253"/>
                  </a:cubicBezTo>
                  <a:close/>
                  <a:moveTo>
                    <a:pt x="2548" y="276"/>
                  </a:moveTo>
                  <a:cubicBezTo>
                    <a:pt x="2547" y="278"/>
                    <a:pt x="2554" y="280"/>
                    <a:pt x="2550" y="282"/>
                  </a:cubicBezTo>
                  <a:cubicBezTo>
                    <a:pt x="2545" y="282"/>
                    <a:pt x="2550" y="279"/>
                    <a:pt x="2545" y="277"/>
                  </a:cubicBezTo>
                  <a:cubicBezTo>
                    <a:pt x="2547" y="276"/>
                    <a:pt x="2549" y="275"/>
                    <a:pt x="2550" y="274"/>
                  </a:cubicBezTo>
                  <a:cubicBezTo>
                    <a:pt x="2551" y="275"/>
                    <a:pt x="2556" y="275"/>
                    <a:pt x="2554" y="277"/>
                  </a:cubicBezTo>
                  <a:cubicBezTo>
                    <a:pt x="2552" y="278"/>
                    <a:pt x="2550" y="276"/>
                    <a:pt x="2548" y="276"/>
                  </a:cubicBezTo>
                  <a:close/>
                  <a:moveTo>
                    <a:pt x="2408" y="163"/>
                  </a:moveTo>
                  <a:cubicBezTo>
                    <a:pt x="2412" y="164"/>
                    <a:pt x="2412" y="160"/>
                    <a:pt x="2416" y="162"/>
                  </a:cubicBezTo>
                  <a:cubicBezTo>
                    <a:pt x="2414" y="165"/>
                    <a:pt x="2407" y="166"/>
                    <a:pt x="2408" y="163"/>
                  </a:cubicBezTo>
                  <a:close/>
                  <a:moveTo>
                    <a:pt x="2500" y="250"/>
                  </a:moveTo>
                  <a:cubicBezTo>
                    <a:pt x="2503" y="250"/>
                    <a:pt x="2506" y="248"/>
                    <a:pt x="2510" y="250"/>
                  </a:cubicBezTo>
                  <a:cubicBezTo>
                    <a:pt x="2506" y="253"/>
                    <a:pt x="2503" y="251"/>
                    <a:pt x="2500" y="250"/>
                  </a:cubicBezTo>
                  <a:close/>
                  <a:moveTo>
                    <a:pt x="2263" y="52"/>
                  </a:moveTo>
                  <a:cubicBezTo>
                    <a:pt x="2266" y="51"/>
                    <a:pt x="2268" y="49"/>
                    <a:pt x="2270" y="52"/>
                  </a:cubicBezTo>
                  <a:cubicBezTo>
                    <a:pt x="2270" y="54"/>
                    <a:pt x="2266" y="55"/>
                    <a:pt x="2263" y="52"/>
                  </a:cubicBezTo>
                  <a:close/>
                  <a:moveTo>
                    <a:pt x="2474" y="235"/>
                  </a:moveTo>
                  <a:cubicBezTo>
                    <a:pt x="2477" y="236"/>
                    <a:pt x="2480" y="235"/>
                    <a:pt x="2484" y="238"/>
                  </a:cubicBezTo>
                  <a:cubicBezTo>
                    <a:pt x="2481" y="240"/>
                    <a:pt x="2473" y="237"/>
                    <a:pt x="2474" y="235"/>
                  </a:cubicBezTo>
                  <a:close/>
                  <a:moveTo>
                    <a:pt x="2388" y="162"/>
                  </a:moveTo>
                  <a:cubicBezTo>
                    <a:pt x="2384" y="162"/>
                    <a:pt x="2380" y="161"/>
                    <a:pt x="2376" y="160"/>
                  </a:cubicBezTo>
                  <a:cubicBezTo>
                    <a:pt x="2380" y="157"/>
                    <a:pt x="2391" y="157"/>
                    <a:pt x="2388" y="162"/>
                  </a:cubicBezTo>
                  <a:close/>
                  <a:moveTo>
                    <a:pt x="2512" y="292"/>
                  </a:moveTo>
                  <a:cubicBezTo>
                    <a:pt x="2516" y="289"/>
                    <a:pt x="2512" y="291"/>
                    <a:pt x="2511" y="289"/>
                  </a:cubicBezTo>
                  <a:cubicBezTo>
                    <a:pt x="2513" y="286"/>
                    <a:pt x="2515" y="290"/>
                    <a:pt x="2517" y="289"/>
                  </a:cubicBezTo>
                  <a:cubicBezTo>
                    <a:pt x="2514" y="285"/>
                    <a:pt x="2511" y="286"/>
                    <a:pt x="2508" y="284"/>
                  </a:cubicBezTo>
                  <a:cubicBezTo>
                    <a:pt x="2508" y="283"/>
                    <a:pt x="2504" y="278"/>
                    <a:pt x="2509" y="279"/>
                  </a:cubicBezTo>
                  <a:cubicBezTo>
                    <a:pt x="2507" y="282"/>
                    <a:pt x="2513" y="280"/>
                    <a:pt x="2514" y="283"/>
                  </a:cubicBezTo>
                  <a:cubicBezTo>
                    <a:pt x="2518" y="279"/>
                    <a:pt x="2521" y="284"/>
                    <a:pt x="2524" y="282"/>
                  </a:cubicBezTo>
                  <a:cubicBezTo>
                    <a:pt x="2527" y="286"/>
                    <a:pt x="2529" y="286"/>
                    <a:pt x="2533" y="287"/>
                  </a:cubicBezTo>
                  <a:cubicBezTo>
                    <a:pt x="2535" y="285"/>
                    <a:pt x="2531" y="284"/>
                    <a:pt x="2532" y="283"/>
                  </a:cubicBezTo>
                  <a:cubicBezTo>
                    <a:pt x="2540" y="287"/>
                    <a:pt x="2536" y="290"/>
                    <a:pt x="2532" y="295"/>
                  </a:cubicBezTo>
                  <a:cubicBezTo>
                    <a:pt x="2530" y="294"/>
                    <a:pt x="2531" y="293"/>
                    <a:pt x="2531" y="292"/>
                  </a:cubicBezTo>
                  <a:cubicBezTo>
                    <a:pt x="2529" y="293"/>
                    <a:pt x="2528" y="290"/>
                    <a:pt x="2527" y="291"/>
                  </a:cubicBezTo>
                  <a:cubicBezTo>
                    <a:pt x="2528" y="292"/>
                    <a:pt x="2529" y="293"/>
                    <a:pt x="2529" y="295"/>
                  </a:cubicBezTo>
                  <a:cubicBezTo>
                    <a:pt x="2526" y="297"/>
                    <a:pt x="2523" y="294"/>
                    <a:pt x="2524" y="298"/>
                  </a:cubicBezTo>
                  <a:cubicBezTo>
                    <a:pt x="2522" y="298"/>
                    <a:pt x="2520" y="298"/>
                    <a:pt x="2518" y="295"/>
                  </a:cubicBezTo>
                  <a:cubicBezTo>
                    <a:pt x="2519" y="294"/>
                    <a:pt x="2522" y="295"/>
                    <a:pt x="2521" y="294"/>
                  </a:cubicBezTo>
                  <a:cubicBezTo>
                    <a:pt x="2518" y="293"/>
                    <a:pt x="2515" y="293"/>
                    <a:pt x="2512" y="292"/>
                  </a:cubicBezTo>
                  <a:close/>
                  <a:moveTo>
                    <a:pt x="2487" y="268"/>
                  </a:moveTo>
                  <a:cubicBezTo>
                    <a:pt x="2487" y="270"/>
                    <a:pt x="2484" y="269"/>
                    <a:pt x="2481" y="270"/>
                  </a:cubicBezTo>
                  <a:cubicBezTo>
                    <a:pt x="2480" y="266"/>
                    <a:pt x="2475" y="269"/>
                    <a:pt x="2471" y="267"/>
                  </a:cubicBezTo>
                  <a:cubicBezTo>
                    <a:pt x="2475" y="263"/>
                    <a:pt x="2467" y="267"/>
                    <a:pt x="2466" y="263"/>
                  </a:cubicBezTo>
                  <a:cubicBezTo>
                    <a:pt x="2470" y="261"/>
                    <a:pt x="2473" y="265"/>
                    <a:pt x="2477" y="264"/>
                  </a:cubicBezTo>
                  <a:cubicBezTo>
                    <a:pt x="2484" y="260"/>
                    <a:pt x="2483" y="252"/>
                    <a:pt x="2490" y="255"/>
                  </a:cubicBezTo>
                  <a:cubicBezTo>
                    <a:pt x="2485" y="257"/>
                    <a:pt x="2479" y="265"/>
                    <a:pt x="2487" y="268"/>
                  </a:cubicBezTo>
                  <a:close/>
                  <a:moveTo>
                    <a:pt x="2233" y="55"/>
                  </a:moveTo>
                  <a:cubicBezTo>
                    <a:pt x="2232" y="53"/>
                    <a:pt x="2238" y="52"/>
                    <a:pt x="2234" y="50"/>
                  </a:cubicBezTo>
                  <a:cubicBezTo>
                    <a:pt x="2229" y="52"/>
                    <a:pt x="2231" y="54"/>
                    <a:pt x="2229" y="56"/>
                  </a:cubicBezTo>
                  <a:cubicBezTo>
                    <a:pt x="2228" y="54"/>
                    <a:pt x="2226" y="55"/>
                    <a:pt x="2225" y="54"/>
                  </a:cubicBezTo>
                  <a:cubicBezTo>
                    <a:pt x="2228" y="49"/>
                    <a:pt x="2231" y="48"/>
                    <a:pt x="2234" y="43"/>
                  </a:cubicBezTo>
                  <a:cubicBezTo>
                    <a:pt x="2241" y="49"/>
                    <a:pt x="2242" y="48"/>
                    <a:pt x="2248" y="51"/>
                  </a:cubicBezTo>
                  <a:cubicBezTo>
                    <a:pt x="2244" y="53"/>
                    <a:pt x="2239" y="56"/>
                    <a:pt x="2233" y="55"/>
                  </a:cubicBezTo>
                  <a:close/>
                  <a:moveTo>
                    <a:pt x="2367" y="161"/>
                  </a:moveTo>
                  <a:cubicBezTo>
                    <a:pt x="2368" y="158"/>
                    <a:pt x="2372" y="157"/>
                    <a:pt x="2375" y="159"/>
                  </a:cubicBezTo>
                  <a:cubicBezTo>
                    <a:pt x="2372" y="160"/>
                    <a:pt x="2370" y="160"/>
                    <a:pt x="2367" y="161"/>
                  </a:cubicBezTo>
                  <a:close/>
                  <a:moveTo>
                    <a:pt x="2532" y="300"/>
                  </a:moveTo>
                  <a:cubicBezTo>
                    <a:pt x="2534" y="299"/>
                    <a:pt x="2530" y="297"/>
                    <a:pt x="2533" y="296"/>
                  </a:cubicBezTo>
                  <a:cubicBezTo>
                    <a:pt x="2537" y="295"/>
                    <a:pt x="2536" y="301"/>
                    <a:pt x="2532" y="300"/>
                  </a:cubicBezTo>
                  <a:close/>
                  <a:moveTo>
                    <a:pt x="2470" y="258"/>
                  </a:moveTo>
                  <a:cubicBezTo>
                    <a:pt x="2473" y="256"/>
                    <a:pt x="2476" y="255"/>
                    <a:pt x="2478" y="253"/>
                  </a:cubicBezTo>
                  <a:cubicBezTo>
                    <a:pt x="2479" y="254"/>
                    <a:pt x="2480" y="253"/>
                    <a:pt x="2482" y="255"/>
                  </a:cubicBezTo>
                  <a:cubicBezTo>
                    <a:pt x="2482" y="258"/>
                    <a:pt x="2475" y="260"/>
                    <a:pt x="2470" y="258"/>
                  </a:cubicBezTo>
                  <a:close/>
                  <a:moveTo>
                    <a:pt x="2360" y="159"/>
                  </a:moveTo>
                  <a:cubicBezTo>
                    <a:pt x="2358" y="157"/>
                    <a:pt x="2355" y="158"/>
                    <a:pt x="2357" y="156"/>
                  </a:cubicBezTo>
                  <a:cubicBezTo>
                    <a:pt x="2359" y="157"/>
                    <a:pt x="2361" y="155"/>
                    <a:pt x="2363" y="157"/>
                  </a:cubicBezTo>
                  <a:cubicBezTo>
                    <a:pt x="2362" y="158"/>
                    <a:pt x="2361" y="159"/>
                    <a:pt x="2360" y="159"/>
                  </a:cubicBezTo>
                  <a:close/>
                  <a:moveTo>
                    <a:pt x="2418" y="217"/>
                  </a:moveTo>
                  <a:cubicBezTo>
                    <a:pt x="2413" y="213"/>
                    <a:pt x="2422" y="212"/>
                    <a:pt x="2424" y="213"/>
                  </a:cubicBezTo>
                  <a:cubicBezTo>
                    <a:pt x="2422" y="216"/>
                    <a:pt x="2420" y="214"/>
                    <a:pt x="2418" y="217"/>
                  </a:cubicBezTo>
                  <a:close/>
                  <a:moveTo>
                    <a:pt x="2505" y="286"/>
                  </a:moveTo>
                  <a:cubicBezTo>
                    <a:pt x="2504" y="286"/>
                    <a:pt x="2500" y="283"/>
                    <a:pt x="2503" y="281"/>
                  </a:cubicBezTo>
                  <a:cubicBezTo>
                    <a:pt x="2505" y="283"/>
                    <a:pt x="2507" y="285"/>
                    <a:pt x="2505" y="286"/>
                  </a:cubicBezTo>
                  <a:close/>
                  <a:moveTo>
                    <a:pt x="2354" y="163"/>
                  </a:moveTo>
                  <a:cubicBezTo>
                    <a:pt x="2355" y="163"/>
                    <a:pt x="2355" y="162"/>
                    <a:pt x="2354" y="162"/>
                  </a:cubicBezTo>
                  <a:cubicBezTo>
                    <a:pt x="2353" y="163"/>
                    <a:pt x="2351" y="163"/>
                    <a:pt x="2350" y="162"/>
                  </a:cubicBezTo>
                  <a:cubicBezTo>
                    <a:pt x="2353" y="160"/>
                    <a:pt x="2356" y="160"/>
                    <a:pt x="2359" y="161"/>
                  </a:cubicBezTo>
                  <a:cubicBezTo>
                    <a:pt x="2357" y="162"/>
                    <a:pt x="2356" y="164"/>
                    <a:pt x="2354" y="163"/>
                  </a:cubicBezTo>
                  <a:close/>
                  <a:moveTo>
                    <a:pt x="2356" y="176"/>
                  </a:moveTo>
                  <a:cubicBezTo>
                    <a:pt x="2359" y="178"/>
                    <a:pt x="2362" y="174"/>
                    <a:pt x="2365" y="176"/>
                  </a:cubicBezTo>
                  <a:cubicBezTo>
                    <a:pt x="2362" y="179"/>
                    <a:pt x="2355" y="179"/>
                    <a:pt x="2356" y="176"/>
                  </a:cubicBezTo>
                  <a:close/>
                  <a:moveTo>
                    <a:pt x="2532" y="329"/>
                  </a:moveTo>
                  <a:cubicBezTo>
                    <a:pt x="2534" y="326"/>
                    <a:pt x="2529" y="327"/>
                    <a:pt x="2529" y="329"/>
                  </a:cubicBezTo>
                  <a:cubicBezTo>
                    <a:pt x="2527" y="327"/>
                    <a:pt x="2528" y="326"/>
                    <a:pt x="2529" y="324"/>
                  </a:cubicBezTo>
                  <a:cubicBezTo>
                    <a:pt x="2533" y="325"/>
                    <a:pt x="2532" y="323"/>
                    <a:pt x="2538" y="325"/>
                  </a:cubicBezTo>
                  <a:cubicBezTo>
                    <a:pt x="2536" y="327"/>
                    <a:pt x="2535" y="328"/>
                    <a:pt x="2532" y="329"/>
                  </a:cubicBezTo>
                  <a:close/>
                  <a:moveTo>
                    <a:pt x="2172" y="48"/>
                  </a:moveTo>
                  <a:cubicBezTo>
                    <a:pt x="2175" y="46"/>
                    <a:pt x="2177" y="48"/>
                    <a:pt x="2179" y="48"/>
                  </a:cubicBezTo>
                  <a:cubicBezTo>
                    <a:pt x="2177" y="51"/>
                    <a:pt x="2174" y="51"/>
                    <a:pt x="2172" y="48"/>
                  </a:cubicBezTo>
                  <a:close/>
                  <a:moveTo>
                    <a:pt x="2362" y="213"/>
                  </a:moveTo>
                  <a:cubicBezTo>
                    <a:pt x="2365" y="211"/>
                    <a:pt x="2367" y="212"/>
                    <a:pt x="2369" y="214"/>
                  </a:cubicBezTo>
                  <a:cubicBezTo>
                    <a:pt x="2366" y="216"/>
                    <a:pt x="2364" y="215"/>
                    <a:pt x="2362" y="213"/>
                  </a:cubicBezTo>
                  <a:close/>
                  <a:moveTo>
                    <a:pt x="2287" y="151"/>
                  </a:moveTo>
                  <a:cubicBezTo>
                    <a:pt x="2283" y="148"/>
                    <a:pt x="2288" y="145"/>
                    <a:pt x="2291" y="148"/>
                  </a:cubicBezTo>
                  <a:cubicBezTo>
                    <a:pt x="2288" y="150"/>
                    <a:pt x="2290" y="151"/>
                    <a:pt x="2287" y="151"/>
                  </a:cubicBezTo>
                  <a:close/>
                  <a:moveTo>
                    <a:pt x="2347" y="209"/>
                  </a:moveTo>
                  <a:cubicBezTo>
                    <a:pt x="2343" y="212"/>
                    <a:pt x="2335" y="210"/>
                    <a:pt x="2334" y="206"/>
                  </a:cubicBezTo>
                  <a:cubicBezTo>
                    <a:pt x="2338" y="210"/>
                    <a:pt x="2342" y="206"/>
                    <a:pt x="2346" y="206"/>
                  </a:cubicBezTo>
                  <a:cubicBezTo>
                    <a:pt x="2344" y="208"/>
                    <a:pt x="2348" y="206"/>
                    <a:pt x="2347" y="209"/>
                  </a:cubicBezTo>
                  <a:close/>
                  <a:moveTo>
                    <a:pt x="2127" y="43"/>
                  </a:moveTo>
                  <a:cubicBezTo>
                    <a:pt x="2131" y="42"/>
                    <a:pt x="2135" y="41"/>
                    <a:pt x="2139" y="44"/>
                  </a:cubicBezTo>
                  <a:cubicBezTo>
                    <a:pt x="2135" y="46"/>
                    <a:pt x="2128" y="47"/>
                    <a:pt x="2127" y="43"/>
                  </a:cubicBezTo>
                  <a:close/>
                  <a:moveTo>
                    <a:pt x="2453" y="314"/>
                  </a:moveTo>
                  <a:cubicBezTo>
                    <a:pt x="2455" y="315"/>
                    <a:pt x="2461" y="315"/>
                    <a:pt x="2460" y="318"/>
                  </a:cubicBezTo>
                  <a:cubicBezTo>
                    <a:pt x="2458" y="319"/>
                    <a:pt x="2452" y="316"/>
                    <a:pt x="2453" y="314"/>
                  </a:cubicBezTo>
                  <a:close/>
                  <a:moveTo>
                    <a:pt x="2381" y="273"/>
                  </a:moveTo>
                  <a:cubicBezTo>
                    <a:pt x="2378" y="269"/>
                    <a:pt x="2375" y="271"/>
                    <a:pt x="2372" y="268"/>
                  </a:cubicBezTo>
                  <a:cubicBezTo>
                    <a:pt x="2375" y="266"/>
                    <a:pt x="2378" y="270"/>
                    <a:pt x="2382" y="265"/>
                  </a:cubicBezTo>
                  <a:cubicBezTo>
                    <a:pt x="2384" y="267"/>
                    <a:pt x="2386" y="266"/>
                    <a:pt x="2387" y="268"/>
                  </a:cubicBezTo>
                  <a:cubicBezTo>
                    <a:pt x="2383" y="270"/>
                    <a:pt x="2384" y="270"/>
                    <a:pt x="2381" y="273"/>
                  </a:cubicBezTo>
                  <a:close/>
                  <a:moveTo>
                    <a:pt x="2258" y="173"/>
                  </a:moveTo>
                  <a:cubicBezTo>
                    <a:pt x="2254" y="171"/>
                    <a:pt x="2253" y="169"/>
                    <a:pt x="2257" y="167"/>
                  </a:cubicBezTo>
                  <a:cubicBezTo>
                    <a:pt x="2260" y="168"/>
                    <a:pt x="2260" y="171"/>
                    <a:pt x="2265" y="171"/>
                  </a:cubicBezTo>
                  <a:cubicBezTo>
                    <a:pt x="2262" y="174"/>
                    <a:pt x="2260" y="171"/>
                    <a:pt x="2258" y="173"/>
                  </a:cubicBezTo>
                  <a:close/>
                  <a:moveTo>
                    <a:pt x="2389" y="306"/>
                  </a:moveTo>
                  <a:cubicBezTo>
                    <a:pt x="2393" y="303"/>
                    <a:pt x="2396" y="302"/>
                    <a:pt x="2399" y="303"/>
                  </a:cubicBezTo>
                  <a:cubicBezTo>
                    <a:pt x="2396" y="305"/>
                    <a:pt x="2392" y="308"/>
                    <a:pt x="2389" y="306"/>
                  </a:cubicBezTo>
                  <a:close/>
                  <a:moveTo>
                    <a:pt x="2316" y="240"/>
                  </a:moveTo>
                  <a:cubicBezTo>
                    <a:pt x="2319" y="238"/>
                    <a:pt x="2321" y="239"/>
                    <a:pt x="2323" y="241"/>
                  </a:cubicBezTo>
                  <a:cubicBezTo>
                    <a:pt x="2320" y="243"/>
                    <a:pt x="2318" y="242"/>
                    <a:pt x="2316" y="240"/>
                  </a:cubicBezTo>
                  <a:close/>
                  <a:moveTo>
                    <a:pt x="2342" y="267"/>
                  </a:moveTo>
                  <a:cubicBezTo>
                    <a:pt x="2345" y="265"/>
                    <a:pt x="2348" y="264"/>
                    <a:pt x="2351" y="267"/>
                  </a:cubicBezTo>
                  <a:cubicBezTo>
                    <a:pt x="2348" y="269"/>
                    <a:pt x="2345" y="267"/>
                    <a:pt x="2342" y="267"/>
                  </a:cubicBezTo>
                  <a:close/>
                  <a:moveTo>
                    <a:pt x="2319" y="254"/>
                  </a:moveTo>
                  <a:cubicBezTo>
                    <a:pt x="2315" y="251"/>
                    <a:pt x="2310" y="255"/>
                    <a:pt x="2305" y="253"/>
                  </a:cubicBezTo>
                  <a:cubicBezTo>
                    <a:pt x="2308" y="248"/>
                    <a:pt x="2314" y="251"/>
                    <a:pt x="2320" y="251"/>
                  </a:cubicBezTo>
                  <a:cubicBezTo>
                    <a:pt x="2321" y="250"/>
                    <a:pt x="2321" y="248"/>
                    <a:pt x="2323" y="250"/>
                  </a:cubicBezTo>
                  <a:cubicBezTo>
                    <a:pt x="2323" y="251"/>
                    <a:pt x="2322" y="253"/>
                    <a:pt x="2319" y="254"/>
                  </a:cubicBezTo>
                  <a:close/>
                  <a:moveTo>
                    <a:pt x="2246" y="202"/>
                  </a:moveTo>
                  <a:cubicBezTo>
                    <a:pt x="2250" y="199"/>
                    <a:pt x="2255" y="200"/>
                    <a:pt x="2259" y="200"/>
                  </a:cubicBezTo>
                  <a:cubicBezTo>
                    <a:pt x="2254" y="203"/>
                    <a:pt x="2250" y="203"/>
                    <a:pt x="2246" y="202"/>
                  </a:cubicBezTo>
                  <a:close/>
                  <a:moveTo>
                    <a:pt x="2368" y="311"/>
                  </a:moveTo>
                  <a:cubicBezTo>
                    <a:pt x="2371" y="309"/>
                    <a:pt x="2373" y="310"/>
                    <a:pt x="2375" y="310"/>
                  </a:cubicBezTo>
                  <a:cubicBezTo>
                    <a:pt x="2374" y="312"/>
                    <a:pt x="2376" y="314"/>
                    <a:pt x="2373" y="317"/>
                  </a:cubicBezTo>
                  <a:cubicBezTo>
                    <a:pt x="2369" y="315"/>
                    <a:pt x="2371" y="313"/>
                    <a:pt x="2368" y="311"/>
                  </a:cubicBezTo>
                  <a:close/>
                  <a:moveTo>
                    <a:pt x="2383" y="309"/>
                  </a:moveTo>
                  <a:cubicBezTo>
                    <a:pt x="2384" y="312"/>
                    <a:pt x="2386" y="311"/>
                    <a:pt x="2389" y="313"/>
                  </a:cubicBezTo>
                  <a:cubicBezTo>
                    <a:pt x="2383" y="314"/>
                    <a:pt x="2378" y="321"/>
                    <a:pt x="2375" y="315"/>
                  </a:cubicBezTo>
                  <a:cubicBezTo>
                    <a:pt x="2380" y="314"/>
                    <a:pt x="2380" y="312"/>
                    <a:pt x="2383" y="309"/>
                  </a:cubicBezTo>
                  <a:close/>
                  <a:moveTo>
                    <a:pt x="2368" y="305"/>
                  </a:moveTo>
                  <a:cubicBezTo>
                    <a:pt x="2369" y="308"/>
                    <a:pt x="2376" y="304"/>
                    <a:pt x="2375" y="308"/>
                  </a:cubicBezTo>
                  <a:cubicBezTo>
                    <a:pt x="2371" y="308"/>
                    <a:pt x="2368" y="309"/>
                    <a:pt x="2365" y="305"/>
                  </a:cubicBezTo>
                  <a:cubicBezTo>
                    <a:pt x="2367" y="304"/>
                    <a:pt x="2366" y="303"/>
                    <a:pt x="2364" y="302"/>
                  </a:cubicBezTo>
                  <a:cubicBezTo>
                    <a:pt x="2367" y="300"/>
                    <a:pt x="2370" y="300"/>
                    <a:pt x="2373" y="301"/>
                  </a:cubicBezTo>
                  <a:cubicBezTo>
                    <a:pt x="2372" y="302"/>
                    <a:pt x="2366" y="302"/>
                    <a:pt x="2368" y="305"/>
                  </a:cubicBezTo>
                  <a:close/>
                  <a:moveTo>
                    <a:pt x="2308" y="263"/>
                  </a:moveTo>
                  <a:cubicBezTo>
                    <a:pt x="2310" y="264"/>
                    <a:pt x="2313" y="262"/>
                    <a:pt x="2315" y="265"/>
                  </a:cubicBezTo>
                  <a:cubicBezTo>
                    <a:pt x="2313" y="267"/>
                    <a:pt x="2306" y="265"/>
                    <a:pt x="2308" y="263"/>
                  </a:cubicBezTo>
                  <a:close/>
                  <a:moveTo>
                    <a:pt x="2318" y="263"/>
                  </a:moveTo>
                  <a:cubicBezTo>
                    <a:pt x="2316" y="265"/>
                    <a:pt x="2321" y="267"/>
                    <a:pt x="2317" y="268"/>
                  </a:cubicBezTo>
                  <a:cubicBezTo>
                    <a:pt x="2313" y="267"/>
                    <a:pt x="2315" y="262"/>
                    <a:pt x="2318" y="263"/>
                  </a:cubicBezTo>
                  <a:close/>
                  <a:moveTo>
                    <a:pt x="2299" y="250"/>
                  </a:moveTo>
                  <a:cubicBezTo>
                    <a:pt x="2296" y="252"/>
                    <a:pt x="2294" y="251"/>
                    <a:pt x="2291" y="252"/>
                  </a:cubicBezTo>
                  <a:cubicBezTo>
                    <a:pt x="2289" y="249"/>
                    <a:pt x="2287" y="250"/>
                    <a:pt x="2284" y="249"/>
                  </a:cubicBezTo>
                  <a:cubicBezTo>
                    <a:pt x="2288" y="248"/>
                    <a:pt x="2287" y="248"/>
                    <a:pt x="2290" y="245"/>
                  </a:cubicBezTo>
                  <a:cubicBezTo>
                    <a:pt x="2292" y="248"/>
                    <a:pt x="2293" y="249"/>
                    <a:pt x="2296" y="246"/>
                  </a:cubicBezTo>
                  <a:cubicBezTo>
                    <a:pt x="2298" y="247"/>
                    <a:pt x="2299" y="248"/>
                    <a:pt x="2299" y="250"/>
                  </a:cubicBezTo>
                  <a:close/>
                  <a:moveTo>
                    <a:pt x="2163" y="145"/>
                  </a:moveTo>
                  <a:cubicBezTo>
                    <a:pt x="2165" y="142"/>
                    <a:pt x="2169" y="143"/>
                    <a:pt x="2169" y="140"/>
                  </a:cubicBezTo>
                  <a:cubicBezTo>
                    <a:pt x="2171" y="142"/>
                    <a:pt x="2171" y="142"/>
                    <a:pt x="2171" y="142"/>
                  </a:cubicBezTo>
                  <a:cubicBezTo>
                    <a:pt x="2172" y="141"/>
                    <a:pt x="2172" y="141"/>
                    <a:pt x="2173" y="142"/>
                  </a:cubicBezTo>
                  <a:cubicBezTo>
                    <a:pt x="2171" y="145"/>
                    <a:pt x="2166" y="147"/>
                    <a:pt x="2163" y="145"/>
                  </a:cubicBezTo>
                  <a:close/>
                  <a:moveTo>
                    <a:pt x="2053" y="44"/>
                  </a:moveTo>
                  <a:cubicBezTo>
                    <a:pt x="2051" y="43"/>
                    <a:pt x="2049" y="44"/>
                    <a:pt x="2049" y="42"/>
                  </a:cubicBezTo>
                  <a:cubicBezTo>
                    <a:pt x="2052" y="39"/>
                    <a:pt x="2056" y="42"/>
                    <a:pt x="2053" y="44"/>
                  </a:cubicBezTo>
                  <a:close/>
                  <a:moveTo>
                    <a:pt x="2359" y="308"/>
                  </a:moveTo>
                  <a:cubicBezTo>
                    <a:pt x="2362" y="308"/>
                    <a:pt x="2365" y="308"/>
                    <a:pt x="2367" y="310"/>
                  </a:cubicBezTo>
                  <a:cubicBezTo>
                    <a:pt x="2365" y="314"/>
                    <a:pt x="2358" y="309"/>
                    <a:pt x="2359" y="308"/>
                  </a:cubicBezTo>
                  <a:close/>
                  <a:moveTo>
                    <a:pt x="2181" y="169"/>
                  </a:moveTo>
                  <a:cubicBezTo>
                    <a:pt x="2184" y="167"/>
                    <a:pt x="2188" y="167"/>
                    <a:pt x="2191" y="169"/>
                  </a:cubicBezTo>
                  <a:cubicBezTo>
                    <a:pt x="2188" y="171"/>
                    <a:pt x="2184" y="170"/>
                    <a:pt x="2181" y="169"/>
                  </a:cubicBezTo>
                  <a:close/>
                  <a:moveTo>
                    <a:pt x="2325" y="302"/>
                  </a:moveTo>
                  <a:cubicBezTo>
                    <a:pt x="2327" y="303"/>
                    <a:pt x="2326" y="301"/>
                    <a:pt x="2328" y="300"/>
                  </a:cubicBezTo>
                  <a:cubicBezTo>
                    <a:pt x="2331" y="300"/>
                    <a:pt x="2331" y="304"/>
                    <a:pt x="2336" y="301"/>
                  </a:cubicBezTo>
                  <a:cubicBezTo>
                    <a:pt x="2337" y="299"/>
                    <a:pt x="2331" y="300"/>
                    <a:pt x="2334" y="297"/>
                  </a:cubicBezTo>
                  <a:cubicBezTo>
                    <a:pt x="2338" y="297"/>
                    <a:pt x="2340" y="298"/>
                    <a:pt x="2341" y="301"/>
                  </a:cubicBezTo>
                  <a:cubicBezTo>
                    <a:pt x="2336" y="305"/>
                    <a:pt x="2326" y="306"/>
                    <a:pt x="2325" y="302"/>
                  </a:cubicBezTo>
                  <a:close/>
                  <a:moveTo>
                    <a:pt x="2206" y="194"/>
                  </a:moveTo>
                  <a:cubicBezTo>
                    <a:pt x="2202" y="193"/>
                    <a:pt x="2198" y="197"/>
                    <a:pt x="2194" y="193"/>
                  </a:cubicBezTo>
                  <a:cubicBezTo>
                    <a:pt x="2198" y="190"/>
                    <a:pt x="2201" y="192"/>
                    <a:pt x="2204" y="190"/>
                  </a:cubicBezTo>
                  <a:cubicBezTo>
                    <a:pt x="2207" y="191"/>
                    <a:pt x="2207" y="193"/>
                    <a:pt x="2206" y="194"/>
                  </a:cubicBezTo>
                  <a:close/>
                  <a:moveTo>
                    <a:pt x="2272" y="257"/>
                  </a:moveTo>
                  <a:cubicBezTo>
                    <a:pt x="2270" y="257"/>
                    <a:pt x="2269" y="256"/>
                    <a:pt x="2267" y="254"/>
                  </a:cubicBezTo>
                  <a:cubicBezTo>
                    <a:pt x="2270" y="251"/>
                    <a:pt x="2275" y="255"/>
                    <a:pt x="2272" y="257"/>
                  </a:cubicBezTo>
                  <a:close/>
                  <a:moveTo>
                    <a:pt x="2311" y="300"/>
                  </a:moveTo>
                  <a:cubicBezTo>
                    <a:pt x="2313" y="300"/>
                    <a:pt x="2313" y="299"/>
                    <a:pt x="2313" y="298"/>
                  </a:cubicBezTo>
                  <a:cubicBezTo>
                    <a:pt x="2315" y="298"/>
                    <a:pt x="2317" y="299"/>
                    <a:pt x="2319" y="301"/>
                  </a:cubicBezTo>
                  <a:cubicBezTo>
                    <a:pt x="2316" y="302"/>
                    <a:pt x="2314" y="302"/>
                    <a:pt x="2311" y="300"/>
                  </a:cubicBezTo>
                  <a:close/>
                  <a:moveTo>
                    <a:pt x="2254" y="255"/>
                  </a:moveTo>
                  <a:cubicBezTo>
                    <a:pt x="2257" y="255"/>
                    <a:pt x="2260" y="251"/>
                    <a:pt x="2263" y="254"/>
                  </a:cubicBezTo>
                  <a:cubicBezTo>
                    <a:pt x="2260" y="256"/>
                    <a:pt x="2257" y="256"/>
                    <a:pt x="2254" y="255"/>
                  </a:cubicBezTo>
                  <a:close/>
                  <a:moveTo>
                    <a:pt x="2229" y="243"/>
                  </a:moveTo>
                  <a:cubicBezTo>
                    <a:pt x="2233" y="240"/>
                    <a:pt x="2234" y="243"/>
                    <a:pt x="2236" y="240"/>
                  </a:cubicBezTo>
                  <a:cubicBezTo>
                    <a:pt x="2237" y="241"/>
                    <a:pt x="2238" y="242"/>
                    <a:pt x="2238" y="243"/>
                  </a:cubicBezTo>
                  <a:cubicBezTo>
                    <a:pt x="2235" y="245"/>
                    <a:pt x="2232" y="245"/>
                    <a:pt x="2229" y="243"/>
                  </a:cubicBezTo>
                  <a:close/>
                  <a:moveTo>
                    <a:pt x="2249" y="245"/>
                  </a:moveTo>
                  <a:cubicBezTo>
                    <a:pt x="2245" y="242"/>
                    <a:pt x="2242" y="247"/>
                    <a:pt x="2238" y="243"/>
                  </a:cubicBezTo>
                  <a:cubicBezTo>
                    <a:pt x="2242" y="239"/>
                    <a:pt x="2249" y="241"/>
                    <a:pt x="2249" y="245"/>
                  </a:cubicBezTo>
                  <a:close/>
                  <a:moveTo>
                    <a:pt x="2299" y="292"/>
                  </a:moveTo>
                  <a:cubicBezTo>
                    <a:pt x="2302" y="288"/>
                    <a:pt x="2304" y="292"/>
                    <a:pt x="2306" y="293"/>
                  </a:cubicBezTo>
                  <a:cubicBezTo>
                    <a:pt x="2304" y="296"/>
                    <a:pt x="2302" y="292"/>
                    <a:pt x="2299" y="292"/>
                  </a:cubicBezTo>
                  <a:close/>
                  <a:moveTo>
                    <a:pt x="2242" y="252"/>
                  </a:moveTo>
                  <a:cubicBezTo>
                    <a:pt x="2245" y="249"/>
                    <a:pt x="2247" y="251"/>
                    <a:pt x="2249" y="251"/>
                  </a:cubicBezTo>
                  <a:cubicBezTo>
                    <a:pt x="2249" y="254"/>
                    <a:pt x="2245" y="255"/>
                    <a:pt x="2242" y="252"/>
                  </a:cubicBezTo>
                  <a:close/>
                  <a:moveTo>
                    <a:pt x="2231" y="257"/>
                  </a:moveTo>
                  <a:cubicBezTo>
                    <a:pt x="2236" y="254"/>
                    <a:pt x="2238" y="254"/>
                    <a:pt x="2239" y="251"/>
                  </a:cubicBezTo>
                  <a:cubicBezTo>
                    <a:pt x="2242" y="251"/>
                    <a:pt x="2241" y="253"/>
                    <a:pt x="2242" y="255"/>
                  </a:cubicBezTo>
                  <a:cubicBezTo>
                    <a:pt x="2239" y="257"/>
                    <a:pt x="2237" y="256"/>
                    <a:pt x="2235" y="257"/>
                  </a:cubicBezTo>
                  <a:cubicBezTo>
                    <a:pt x="2236" y="258"/>
                    <a:pt x="2238" y="258"/>
                    <a:pt x="2237" y="259"/>
                  </a:cubicBezTo>
                  <a:cubicBezTo>
                    <a:pt x="2232" y="261"/>
                    <a:pt x="2229" y="258"/>
                    <a:pt x="2226" y="255"/>
                  </a:cubicBezTo>
                  <a:cubicBezTo>
                    <a:pt x="2227" y="254"/>
                    <a:pt x="2226" y="253"/>
                    <a:pt x="2229" y="252"/>
                  </a:cubicBezTo>
                  <a:cubicBezTo>
                    <a:pt x="2232" y="254"/>
                    <a:pt x="2230" y="255"/>
                    <a:pt x="2231" y="257"/>
                  </a:cubicBezTo>
                  <a:close/>
                  <a:moveTo>
                    <a:pt x="2218" y="249"/>
                  </a:moveTo>
                  <a:cubicBezTo>
                    <a:pt x="2224" y="247"/>
                    <a:pt x="2230" y="247"/>
                    <a:pt x="2236" y="248"/>
                  </a:cubicBezTo>
                  <a:cubicBezTo>
                    <a:pt x="2235" y="255"/>
                    <a:pt x="2224" y="251"/>
                    <a:pt x="2218" y="249"/>
                  </a:cubicBezTo>
                  <a:close/>
                  <a:moveTo>
                    <a:pt x="2301" y="313"/>
                  </a:moveTo>
                  <a:cubicBezTo>
                    <a:pt x="2305" y="312"/>
                    <a:pt x="2310" y="314"/>
                    <a:pt x="2314" y="314"/>
                  </a:cubicBezTo>
                  <a:cubicBezTo>
                    <a:pt x="2309" y="315"/>
                    <a:pt x="2305" y="316"/>
                    <a:pt x="2301" y="313"/>
                  </a:cubicBezTo>
                  <a:close/>
                  <a:moveTo>
                    <a:pt x="2275" y="291"/>
                  </a:moveTo>
                  <a:cubicBezTo>
                    <a:pt x="2276" y="290"/>
                    <a:pt x="2276" y="286"/>
                    <a:pt x="2280" y="288"/>
                  </a:cubicBezTo>
                  <a:cubicBezTo>
                    <a:pt x="2280" y="289"/>
                    <a:pt x="2277" y="293"/>
                    <a:pt x="2275" y="291"/>
                  </a:cubicBezTo>
                  <a:close/>
                  <a:moveTo>
                    <a:pt x="2280" y="307"/>
                  </a:moveTo>
                  <a:cubicBezTo>
                    <a:pt x="2276" y="305"/>
                    <a:pt x="2284" y="304"/>
                    <a:pt x="2282" y="303"/>
                  </a:cubicBezTo>
                  <a:cubicBezTo>
                    <a:pt x="2279" y="301"/>
                    <a:pt x="2277" y="305"/>
                    <a:pt x="2274" y="302"/>
                  </a:cubicBezTo>
                  <a:cubicBezTo>
                    <a:pt x="2279" y="299"/>
                    <a:pt x="2284" y="301"/>
                    <a:pt x="2289" y="301"/>
                  </a:cubicBezTo>
                  <a:cubicBezTo>
                    <a:pt x="2287" y="304"/>
                    <a:pt x="2283" y="303"/>
                    <a:pt x="2280" y="307"/>
                  </a:cubicBezTo>
                  <a:close/>
                  <a:moveTo>
                    <a:pt x="2211" y="241"/>
                  </a:moveTo>
                  <a:cubicBezTo>
                    <a:pt x="2205" y="245"/>
                    <a:pt x="2200" y="238"/>
                    <a:pt x="2202" y="234"/>
                  </a:cubicBezTo>
                  <a:cubicBezTo>
                    <a:pt x="2205" y="237"/>
                    <a:pt x="2204" y="238"/>
                    <a:pt x="2211" y="241"/>
                  </a:cubicBezTo>
                  <a:close/>
                  <a:moveTo>
                    <a:pt x="2210" y="249"/>
                  </a:moveTo>
                  <a:cubicBezTo>
                    <a:pt x="2212" y="248"/>
                    <a:pt x="2213" y="247"/>
                    <a:pt x="2215" y="246"/>
                  </a:cubicBezTo>
                  <a:cubicBezTo>
                    <a:pt x="2216" y="247"/>
                    <a:pt x="2217" y="248"/>
                    <a:pt x="2216" y="249"/>
                  </a:cubicBezTo>
                  <a:cubicBezTo>
                    <a:pt x="2214" y="247"/>
                    <a:pt x="2212" y="253"/>
                    <a:pt x="2210" y="249"/>
                  </a:cubicBezTo>
                  <a:close/>
                  <a:moveTo>
                    <a:pt x="2243" y="283"/>
                  </a:moveTo>
                  <a:cubicBezTo>
                    <a:pt x="2241" y="282"/>
                    <a:pt x="2243" y="280"/>
                    <a:pt x="2245" y="279"/>
                  </a:cubicBezTo>
                  <a:cubicBezTo>
                    <a:pt x="2246" y="279"/>
                    <a:pt x="2247" y="279"/>
                    <a:pt x="2248" y="280"/>
                  </a:cubicBezTo>
                  <a:cubicBezTo>
                    <a:pt x="2247" y="281"/>
                    <a:pt x="2245" y="282"/>
                    <a:pt x="2243" y="283"/>
                  </a:cubicBezTo>
                  <a:close/>
                  <a:moveTo>
                    <a:pt x="2258" y="299"/>
                  </a:moveTo>
                  <a:cubicBezTo>
                    <a:pt x="2256" y="297"/>
                    <a:pt x="2256" y="294"/>
                    <a:pt x="2259" y="292"/>
                  </a:cubicBezTo>
                  <a:cubicBezTo>
                    <a:pt x="2263" y="295"/>
                    <a:pt x="2261" y="299"/>
                    <a:pt x="2258" y="299"/>
                  </a:cubicBezTo>
                  <a:close/>
                  <a:moveTo>
                    <a:pt x="2214" y="257"/>
                  </a:moveTo>
                  <a:cubicBezTo>
                    <a:pt x="2211" y="260"/>
                    <a:pt x="2207" y="256"/>
                    <a:pt x="2207" y="254"/>
                  </a:cubicBezTo>
                  <a:cubicBezTo>
                    <a:pt x="2212" y="251"/>
                    <a:pt x="2210" y="255"/>
                    <a:pt x="2214" y="257"/>
                  </a:cubicBezTo>
                  <a:close/>
                  <a:moveTo>
                    <a:pt x="2242" y="300"/>
                  </a:moveTo>
                  <a:cubicBezTo>
                    <a:pt x="2241" y="298"/>
                    <a:pt x="2239" y="297"/>
                    <a:pt x="2238" y="297"/>
                  </a:cubicBezTo>
                  <a:cubicBezTo>
                    <a:pt x="2242" y="296"/>
                    <a:pt x="2243" y="299"/>
                    <a:pt x="2246" y="294"/>
                  </a:cubicBezTo>
                  <a:cubicBezTo>
                    <a:pt x="2247" y="299"/>
                    <a:pt x="2251" y="295"/>
                    <a:pt x="2254" y="298"/>
                  </a:cubicBezTo>
                  <a:cubicBezTo>
                    <a:pt x="2250" y="300"/>
                    <a:pt x="2246" y="297"/>
                    <a:pt x="2242" y="300"/>
                  </a:cubicBezTo>
                  <a:close/>
                  <a:moveTo>
                    <a:pt x="2218" y="292"/>
                  </a:moveTo>
                  <a:cubicBezTo>
                    <a:pt x="2223" y="297"/>
                    <a:pt x="2234" y="291"/>
                    <a:pt x="2236" y="296"/>
                  </a:cubicBezTo>
                  <a:cubicBezTo>
                    <a:pt x="2231" y="295"/>
                    <a:pt x="2217" y="299"/>
                    <a:pt x="2218" y="292"/>
                  </a:cubicBezTo>
                  <a:close/>
                  <a:moveTo>
                    <a:pt x="2223" y="292"/>
                  </a:moveTo>
                  <a:cubicBezTo>
                    <a:pt x="2225" y="291"/>
                    <a:pt x="2222" y="289"/>
                    <a:pt x="2225" y="288"/>
                  </a:cubicBezTo>
                  <a:cubicBezTo>
                    <a:pt x="2227" y="289"/>
                    <a:pt x="2228" y="288"/>
                    <a:pt x="2230" y="290"/>
                  </a:cubicBezTo>
                  <a:cubicBezTo>
                    <a:pt x="2225" y="291"/>
                    <a:pt x="2227" y="293"/>
                    <a:pt x="2223" y="292"/>
                  </a:cubicBezTo>
                  <a:close/>
                  <a:moveTo>
                    <a:pt x="2192" y="293"/>
                  </a:moveTo>
                  <a:cubicBezTo>
                    <a:pt x="2190" y="290"/>
                    <a:pt x="2187" y="293"/>
                    <a:pt x="2185" y="290"/>
                  </a:cubicBezTo>
                  <a:cubicBezTo>
                    <a:pt x="2188" y="289"/>
                    <a:pt x="2190" y="288"/>
                    <a:pt x="2193" y="289"/>
                  </a:cubicBezTo>
                  <a:cubicBezTo>
                    <a:pt x="2192" y="290"/>
                    <a:pt x="2193" y="292"/>
                    <a:pt x="2192" y="293"/>
                  </a:cubicBezTo>
                  <a:close/>
                  <a:moveTo>
                    <a:pt x="2114" y="245"/>
                  </a:moveTo>
                  <a:cubicBezTo>
                    <a:pt x="2117" y="244"/>
                    <a:pt x="2127" y="242"/>
                    <a:pt x="2124" y="247"/>
                  </a:cubicBezTo>
                  <a:cubicBezTo>
                    <a:pt x="2121" y="244"/>
                    <a:pt x="2114" y="248"/>
                    <a:pt x="2114" y="245"/>
                  </a:cubicBezTo>
                  <a:close/>
                  <a:moveTo>
                    <a:pt x="2028" y="170"/>
                  </a:moveTo>
                  <a:cubicBezTo>
                    <a:pt x="2024" y="168"/>
                    <a:pt x="2029" y="164"/>
                    <a:pt x="2032" y="167"/>
                  </a:cubicBezTo>
                  <a:cubicBezTo>
                    <a:pt x="2029" y="168"/>
                    <a:pt x="2032" y="169"/>
                    <a:pt x="2028" y="170"/>
                  </a:cubicBezTo>
                  <a:close/>
                  <a:moveTo>
                    <a:pt x="2117" y="248"/>
                  </a:moveTo>
                  <a:cubicBezTo>
                    <a:pt x="2119" y="246"/>
                    <a:pt x="2121" y="248"/>
                    <a:pt x="2123" y="249"/>
                  </a:cubicBezTo>
                  <a:cubicBezTo>
                    <a:pt x="2120" y="250"/>
                    <a:pt x="2120" y="255"/>
                    <a:pt x="2118" y="254"/>
                  </a:cubicBezTo>
                  <a:cubicBezTo>
                    <a:pt x="2119" y="252"/>
                    <a:pt x="2117" y="250"/>
                    <a:pt x="2117" y="248"/>
                  </a:cubicBezTo>
                  <a:close/>
                  <a:moveTo>
                    <a:pt x="2114" y="254"/>
                  </a:moveTo>
                  <a:cubicBezTo>
                    <a:pt x="2109" y="252"/>
                    <a:pt x="2113" y="247"/>
                    <a:pt x="2117" y="249"/>
                  </a:cubicBezTo>
                  <a:cubicBezTo>
                    <a:pt x="2116" y="251"/>
                    <a:pt x="2117" y="253"/>
                    <a:pt x="2114" y="254"/>
                  </a:cubicBezTo>
                  <a:close/>
                  <a:moveTo>
                    <a:pt x="2148" y="287"/>
                  </a:moveTo>
                  <a:cubicBezTo>
                    <a:pt x="2146" y="283"/>
                    <a:pt x="2143" y="288"/>
                    <a:pt x="2140" y="285"/>
                  </a:cubicBezTo>
                  <a:cubicBezTo>
                    <a:pt x="2145" y="283"/>
                    <a:pt x="2149" y="283"/>
                    <a:pt x="2154" y="284"/>
                  </a:cubicBezTo>
                  <a:lnTo>
                    <a:pt x="2148" y="287"/>
                  </a:lnTo>
                  <a:close/>
                  <a:moveTo>
                    <a:pt x="2113" y="260"/>
                  </a:moveTo>
                  <a:cubicBezTo>
                    <a:pt x="2117" y="257"/>
                    <a:pt x="2117" y="257"/>
                    <a:pt x="2117" y="257"/>
                  </a:cubicBezTo>
                  <a:cubicBezTo>
                    <a:pt x="2120" y="259"/>
                    <a:pt x="2120" y="259"/>
                    <a:pt x="2120" y="259"/>
                  </a:cubicBezTo>
                  <a:cubicBezTo>
                    <a:pt x="2117" y="262"/>
                    <a:pt x="2115" y="260"/>
                    <a:pt x="2113" y="260"/>
                  </a:cubicBezTo>
                  <a:close/>
                  <a:moveTo>
                    <a:pt x="2098" y="245"/>
                  </a:moveTo>
                  <a:cubicBezTo>
                    <a:pt x="2093" y="249"/>
                    <a:pt x="2094" y="243"/>
                    <a:pt x="2089" y="242"/>
                  </a:cubicBezTo>
                  <a:cubicBezTo>
                    <a:pt x="2092" y="241"/>
                    <a:pt x="2098" y="243"/>
                    <a:pt x="2098" y="245"/>
                  </a:cubicBezTo>
                  <a:close/>
                  <a:moveTo>
                    <a:pt x="2087" y="241"/>
                  </a:moveTo>
                  <a:cubicBezTo>
                    <a:pt x="2083" y="239"/>
                    <a:pt x="2083" y="239"/>
                    <a:pt x="2083" y="239"/>
                  </a:cubicBezTo>
                  <a:cubicBezTo>
                    <a:pt x="2085" y="236"/>
                    <a:pt x="2092" y="236"/>
                    <a:pt x="2090" y="239"/>
                  </a:cubicBezTo>
                  <a:cubicBezTo>
                    <a:pt x="2088" y="237"/>
                    <a:pt x="2087" y="241"/>
                    <a:pt x="2087" y="241"/>
                  </a:cubicBezTo>
                  <a:close/>
                  <a:moveTo>
                    <a:pt x="1999" y="171"/>
                  </a:moveTo>
                  <a:cubicBezTo>
                    <a:pt x="2002" y="170"/>
                    <a:pt x="2004" y="172"/>
                    <a:pt x="2006" y="173"/>
                  </a:cubicBezTo>
                  <a:cubicBezTo>
                    <a:pt x="1993" y="173"/>
                    <a:pt x="1980" y="173"/>
                    <a:pt x="1968" y="170"/>
                  </a:cubicBezTo>
                  <a:cubicBezTo>
                    <a:pt x="1972" y="165"/>
                    <a:pt x="1975" y="173"/>
                    <a:pt x="1979" y="169"/>
                  </a:cubicBezTo>
                  <a:cubicBezTo>
                    <a:pt x="1977" y="167"/>
                    <a:pt x="1975" y="168"/>
                    <a:pt x="1977" y="166"/>
                  </a:cubicBezTo>
                  <a:cubicBezTo>
                    <a:pt x="1980" y="166"/>
                    <a:pt x="1979" y="169"/>
                    <a:pt x="1982" y="171"/>
                  </a:cubicBezTo>
                  <a:cubicBezTo>
                    <a:pt x="1987" y="167"/>
                    <a:pt x="1990" y="173"/>
                    <a:pt x="1994" y="169"/>
                  </a:cubicBezTo>
                  <a:cubicBezTo>
                    <a:pt x="1992" y="168"/>
                    <a:pt x="1989" y="169"/>
                    <a:pt x="1987" y="166"/>
                  </a:cubicBezTo>
                  <a:cubicBezTo>
                    <a:pt x="1989" y="164"/>
                    <a:pt x="1991" y="166"/>
                    <a:pt x="1993" y="164"/>
                  </a:cubicBezTo>
                  <a:cubicBezTo>
                    <a:pt x="1996" y="165"/>
                    <a:pt x="1992" y="169"/>
                    <a:pt x="1996" y="168"/>
                  </a:cubicBezTo>
                  <a:cubicBezTo>
                    <a:pt x="1999" y="166"/>
                    <a:pt x="1994" y="164"/>
                    <a:pt x="1997" y="163"/>
                  </a:cubicBezTo>
                  <a:cubicBezTo>
                    <a:pt x="1999" y="163"/>
                    <a:pt x="2001" y="163"/>
                    <a:pt x="2003" y="165"/>
                  </a:cubicBezTo>
                  <a:cubicBezTo>
                    <a:pt x="2002" y="167"/>
                    <a:pt x="1998" y="169"/>
                    <a:pt x="1999" y="171"/>
                  </a:cubicBezTo>
                  <a:close/>
                  <a:moveTo>
                    <a:pt x="2097" y="255"/>
                  </a:moveTo>
                  <a:cubicBezTo>
                    <a:pt x="2093" y="251"/>
                    <a:pt x="2089" y="254"/>
                    <a:pt x="2085" y="252"/>
                  </a:cubicBezTo>
                  <a:cubicBezTo>
                    <a:pt x="2088" y="249"/>
                    <a:pt x="2085" y="247"/>
                    <a:pt x="2090" y="246"/>
                  </a:cubicBezTo>
                  <a:cubicBezTo>
                    <a:pt x="2094" y="248"/>
                    <a:pt x="2091" y="249"/>
                    <a:pt x="2091" y="251"/>
                  </a:cubicBezTo>
                  <a:cubicBezTo>
                    <a:pt x="2094" y="250"/>
                    <a:pt x="2097" y="251"/>
                    <a:pt x="2100" y="249"/>
                  </a:cubicBezTo>
                  <a:cubicBezTo>
                    <a:pt x="2103" y="251"/>
                    <a:pt x="2100" y="253"/>
                    <a:pt x="2097" y="255"/>
                  </a:cubicBezTo>
                  <a:close/>
                  <a:moveTo>
                    <a:pt x="2128" y="285"/>
                  </a:moveTo>
                  <a:cubicBezTo>
                    <a:pt x="2131" y="282"/>
                    <a:pt x="2134" y="280"/>
                    <a:pt x="2137" y="282"/>
                  </a:cubicBezTo>
                  <a:cubicBezTo>
                    <a:pt x="2134" y="283"/>
                    <a:pt x="2130" y="287"/>
                    <a:pt x="2128" y="285"/>
                  </a:cubicBezTo>
                  <a:close/>
                  <a:moveTo>
                    <a:pt x="2064" y="227"/>
                  </a:moveTo>
                  <a:cubicBezTo>
                    <a:pt x="2068" y="224"/>
                    <a:pt x="2068" y="224"/>
                    <a:pt x="2068" y="224"/>
                  </a:cubicBezTo>
                  <a:cubicBezTo>
                    <a:pt x="2069" y="225"/>
                    <a:pt x="2070" y="226"/>
                    <a:pt x="2071" y="227"/>
                  </a:cubicBezTo>
                  <a:cubicBezTo>
                    <a:pt x="2069" y="228"/>
                    <a:pt x="2066" y="229"/>
                    <a:pt x="2064" y="227"/>
                  </a:cubicBezTo>
                  <a:close/>
                  <a:moveTo>
                    <a:pt x="2036" y="242"/>
                  </a:moveTo>
                  <a:cubicBezTo>
                    <a:pt x="2035" y="243"/>
                    <a:pt x="2033" y="242"/>
                    <a:pt x="2032" y="241"/>
                  </a:cubicBezTo>
                  <a:cubicBezTo>
                    <a:pt x="2039" y="238"/>
                    <a:pt x="2042" y="247"/>
                    <a:pt x="2045" y="248"/>
                  </a:cubicBezTo>
                  <a:cubicBezTo>
                    <a:pt x="2047" y="247"/>
                    <a:pt x="2048" y="246"/>
                    <a:pt x="2050" y="245"/>
                  </a:cubicBezTo>
                  <a:cubicBezTo>
                    <a:pt x="2056" y="249"/>
                    <a:pt x="2063" y="249"/>
                    <a:pt x="2070" y="248"/>
                  </a:cubicBezTo>
                  <a:cubicBezTo>
                    <a:pt x="2071" y="244"/>
                    <a:pt x="2074" y="242"/>
                    <a:pt x="2076" y="241"/>
                  </a:cubicBezTo>
                  <a:cubicBezTo>
                    <a:pt x="2076" y="246"/>
                    <a:pt x="2079" y="239"/>
                    <a:pt x="2083" y="243"/>
                  </a:cubicBezTo>
                  <a:cubicBezTo>
                    <a:pt x="2077" y="246"/>
                    <a:pt x="2072" y="248"/>
                    <a:pt x="2069" y="252"/>
                  </a:cubicBezTo>
                  <a:cubicBezTo>
                    <a:pt x="2063" y="246"/>
                    <a:pt x="2053" y="252"/>
                    <a:pt x="2046" y="253"/>
                  </a:cubicBezTo>
                  <a:cubicBezTo>
                    <a:pt x="2046" y="251"/>
                    <a:pt x="2051" y="250"/>
                    <a:pt x="2049" y="249"/>
                  </a:cubicBezTo>
                  <a:cubicBezTo>
                    <a:pt x="2046" y="251"/>
                    <a:pt x="2043" y="250"/>
                    <a:pt x="2039" y="252"/>
                  </a:cubicBezTo>
                  <a:cubicBezTo>
                    <a:pt x="2040" y="252"/>
                    <a:pt x="2043" y="252"/>
                    <a:pt x="2042" y="254"/>
                  </a:cubicBezTo>
                  <a:cubicBezTo>
                    <a:pt x="2039" y="251"/>
                    <a:pt x="2030" y="256"/>
                    <a:pt x="2030" y="251"/>
                  </a:cubicBezTo>
                  <a:cubicBezTo>
                    <a:pt x="2035" y="253"/>
                    <a:pt x="2042" y="248"/>
                    <a:pt x="2038" y="245"/>
                  </a:cubicBezTo>
                  <a:cubicBezTo>
                    <a:pt x="2037" y="250"/>
                    <a:pt x="2026" y="247"/>
                    <a:pt x="2025" y="244"/>
                  </a:cubicBezTo>
                  <a:cubicBezTo>
                    <a:pt x="2029" y="245"/>
                    <a:pt x="2038" y="247"/>
                    <a:pt x="2036" y="242"/>
                  </a:cubicBezTo>
                  <a:close/>
                  <a:moveTo>
                    <a:pt x="2032" y="249"/>
                  </a:moveTo>
                  <a:cubicBezTo>
                    <a:pt x="2032" y="250"/>
                    <a:pt x="2028" y="252"/>
                    <a:pt x="2026" y="252"/>
                  </a:cubicBezTo>
                  <a:cubicBezTo>
                    <a:pt x="2028" y="250"/>
                    <a:pt x="2022" y="251"/>
                    <a:pt x="2021" y="249"/>
                  </a:cubicBezTo>
                  <a:cubicBezTo>
                    <a:pt x="2025" y="247"/>
                    <a:pt x="2028" y="248"/>
                    <a:pt x="2032" y="249"/>
                  </a:cubicBezTo>
                  <a:close/>
                  <a:moveTo>
                    <a:pt x="2128" y="283"/>
                  </a:moveTo>
                  <a:cubicBezTo>
                    <a:pt x="2123" y="284"/>
                    <a:pt x="2119" y="283"/>
                    <a:pt x="2114" y="282"/>
                  </a:cubicBezTo>
                  <a:cubicBezTo>
                    <a:pt x="2119" y="281"/>
                    <a:pt x="2127" y="279"/>
                    <a:pt x="2128" y="283"/>
                  </a:cubicBezTo>
                  <a:close/>
                  <a:moveTo>
                    <a:pt x="2093" y="258"/>
                  </a:moveTo>
                  <a:cubicBezTo>
                    <a:pt x="2094" y="259"/>
                    <a:pt x="2096" y="257"/>
                    <a:pt x="2098" y="260"/>
                  </a:cubicBezTo>
                  <a:cubicBezTo>
                    <a:pt x="2096" y="263"/>
                    <a:pt x="2091" y="260"/>
                    <a:pt x="2093" y="258"/>
                  </a:cubicBezTo>
                  <a:close/>
                  <a:moveTo>
                    <a:pt x="2076" y="255"/>
                  </a:moveTo>
                  <a:cubicBezTo>
                    <a:pt x="2078" y="253"/>
                    <a:pt x="2085" y="253"/>
                    <a:pt x="2084" y="256"/>
                  </a:cubicBezTo>
                  <a:cubicBezTo>
                    <a:pt x="2081" y="255"/>
                    <a:pt x="2078" y="256"/>
                    <a:pt x="2076" y="255"/>
                  </a:cubicBezTo>
                  <a:close/>
                  <a:moveTo>
                    <a:pt x="2106" y="282"/>
                  </a:moveTo>
                  <a:cubicBezTo>
                    <a:pt x="2106" y="280"/>
                    <a:pt x="2111" y="279"/>
                    <a:pt x="2113" y="281"/>
                  </a:cubicBezTo>
                  <a:cubicBezTo>
                    <a:pt x="2111" y="284"/>
                    <a:pt x="2109" y="283"/>
                    <a:pt x="2106" y="282"/>
                  </a:cubicBezTo>
                  <a:close/>
                  <a:moveTo>
                    <a:pt x="1958" y="168"/>
                  </a:moveTo>
                  <a:cubicBezTo>
                    <a:pt x="1959" y="165"/>
                    <a:pt x="1964" y="167"/>
                    <a:pt x="1963" y="163"/>
                  </a:cubicBezTo>
                  <a:cubicBezTo>
                    <a:pt x="1968" y="165"/>
                    <a:pt x="1961" y="170"/>
                    <a:pt x="1958" y="168"/>
                  </a:cubicBezTo>
                  <a:close/>
                  <a:moveTo>
                    <a:pt x="1949" y="168"/>
                  </a:moveTo>
                  <a:cubicBezTo>
                    <a:pt x="1949" y="165"/>
                    <a:pt x="1953" y="166"/>
                    <a:pt x="1956" y="163"/>
                  </a:cubicBezTo>
                  <a:cubicBezTo>
                    <a:pt x="1957" y="163"/>
                    <a:pt x="1958" y="164"/>
                    <a:pt x="1959" y="165"/>
                  </a:cubicBezTo>
                  <a:cubicBezTo>
                    <a:pt x="1955" y="167"/>
                    <a:pt x="1952" y="170"/>
                    <a:pt x="1949" y="168"/>
                  </a:cubicBezTo>
                  <a:close/>
                  <a:moveTo>
                    <a:pt x="2052" y="254"/>
                  </a:moveTo>
                  <a:cubicBezTo>
                    <a:pt x="2054" y="253"/>
                    <a:pt x="2061" y="251"/>
                    <a:pt x="2060" y="255"/>
                  </a:cubicBezTo>
                  <a:cubicBezTo>
                    <a:pt x="2057" y="254"/>
                    <a:pt x="2054" y="256"/>
                    <a:pt x="2052" y="254"/>
                  </a:cubicBezTo>
                  <a:close/>
                  <a:moveTo>
                    <a:pt x="2067" y="275"/>
                  </a:moveTo>
                  <a:cubicBezTo>
                    <a:pt x="2069" y="273"/>
                    <a:pt x="2072" y="273"/>
                    <a:pt x="2074" y="275"/>
                  </a:cubicBezTo>
                  <a:cubicBezTo>
                    <a:pt x="2071" y="277"/>
                    <a:pt x="2069" y="277"/>
                    <a:pt x="2067" y="275"/>
                  </a:cubicBezTo>
                  <a:close/>
                  <a:moveTo>
                    <a:pt x="2016" y="245"/>
                  </a:moveTo>
                  <a:cubicBezTo>
                    <a:pt x="2013" y="244"/>
                    <a:pt x="2011" y="245"/>
                    <a:pt x="2008" y="244"/>
                  </a:cubicBezTo>
                  <a:cubicBezTo>
                    <a:pt x="2012" y="242"/>
                    <a:pt x="2012" y="239"/>
                    <a:pt x="2016" y="241"/>
                  </a:cubicBezTo>
                  <a:cubicBezTo>
                    <a:pt x="2014" y="242"/>
                    <a:pt x="2018" y="243"/>
                    <a:pt x="2016" y="245"/>
                  </a:cubicBezTo>
                  <a:close/>
                  <a:moveTo>
                    <a:pt x="1997" y="238"/>
                  </a:moveTo>
                  <a:cubicBezTo>
                    <a:pt x="1996" y="236"/>
                    <a:pt x="1994" y="236"/>
                    <a:pt x="1993" y="236"/>
                  </a:cubicBezTo>
                  <a:cubicBezTo>
                    <a:pt x="1994" y="235"/>
                    <a:pt x="1994" y="235"/>
                    <a:pt x="1995" y="234"/>
                  </a:cubicBezTo>
                  <a:cubicBezTo>
                    <a:pt x="1994" y="234"/>
                    <a:pt x="1994" y="233"/>
                    <a:pt x="1995" y="233"/>
                  </a:cubicBezTo>
                  <a:cubicBezTo>
                    <a:pt x="2000" y="236"/>
                    <a:pt x="1996" y="230"/>
                    <a:pt x="1999" y="229"/>
                  </a:cubicBezTo>
                  <a:cubicBezTo>
                    <a:pt x="2001" y="230"/>
                    <a:pt x="2003" y="228"/>
                    <a:pt x="2005" y="231"/>
                  </a:cubicBezTo>
                  <a:cubicBezTo>
                    <a:pt x="2001" y="233"/>
                    <a:pt x="2000" y="236"/>
                    <a:pt x="1997" y="238"/>
                  </a:cubicBezTo>
                  <a:close/>
                  <a:moveTo>
                    <a:pt x="2007" y="250"/>
                  </a:moveTo>
                  <a:cubicBezTo>
                    <a:pt x="2006" y="249"/>
                    <a:pt x="2004" y="248"/>
                    <a:pt x="2005" y="247"/>
                  </a:cubicBezTo>
                  <a:cubicBezTo>
                    <a:pt x="2009" y="248"/>
                    <a:pt x="2013" y="245"/>
                    <a:pt x="2017" y="249"/>
                  </a:cubicBezTo>
                  <a:cubicBezTo>
                    <a:pt x="2012" y="251"/>
                    <a:pt x="2010" y="248"/>
                    <a:pt x="2007" y="250"/>
                  </a:cubicBezTo>
                  <a:close/>
                  <a:moveTo>
                    <a:pt x="1755" y="35"/>
                  </a:moveTo>
                  <a:cubicBezTo>
                    <a:pt x="1752" y="34"/>
                    <a:pt x="1754" y="32"/>
                    <a:pt x="1757" y="30"/>
                  </a:cubicBezTo>
                  <a:cubicBezTo>
                    <a:pt x="1758" y="31"/>
                    <a:pt x="1759" y="31"/>
                    <a:pt x="1761" y="32"/>
                  </a:cubicBezTo>
                  <a:cubicBezTo>
                    <a:pt x="1761" y="34"/>
                    <a:pt x="1757" y="36"/>
                    <a:pt x="1755" y="35"/>
                  </a:cubicBezTo>
                  <a:close/>
                  <a:moveTo>
                    <a:pt x="1908" y="168"/>
                  </a:moveTo>
                  <a:cubicBezTo>
                    <a:pt x="1905" y="169"/>
                    <a:pt x="1902" y="169"/>
                    <a:pt x="1899" y="166"/>
                  </a:cubicBezTo>
                  <a:cubicBezTo>
                    <a:pt x="1902" y="164"/>
                    <a:pt x="1903" y="159"/>
                    <a:pt x="1908" y="162"/>
                  </a:cubicBezTo>
                  <a:cubicBezTo>
                    <a:pt x="1905" y="165"/>
                    <a:pt x="1903" y="167"/>
                    <a:pt x="1908" y="168"/>
                  </a:cubicBezTo>
                  <a:close/>
                  <a:moveTo>
                    <a:pt x="1977" y="235"/>
                  </a:moveTo>
                  <a:cubicBezTo>
                    <a:pt x="1980" y="235"/>
                    <a:pt x="1981" y="237"/>
                    <a:pt x="1980" y="239"/>
                  </a:cubicBezTo>
                  <a:cubicBezTo>
                    <a:pt x="1987" y="236"/>
                    <a:pt x="1998" y="238"/>
                    <a:pt x="2000" y="243"/>
                  </a:cubicBezTo>
                  <a:cubicBezTo>
                    <a:pt x="1993" y="240"/>
                    <a:pt x="1984" y="241"/>
                    <a:pt x="1979" y="244"/>
                  </a:cubicBezTo>
                  <a:cubicBezTo>
                    <a:pt x="1980" y="242"/>
                    <a:pt x="1979" y="240"/>
                    <a:pt x="1977" y="238"/>
                  </a:cubicBezTo>
                  <a:cubicBezTo>
                    <a:pt x="1977" y="241"/>
                    <a:pt x="1977" y="241"/>
                    <a:pt x="1973" y="241"/>
                  </a:cubicBezTo>
                  <a:cubicBezTo>
                    <a:pt x="1971" y="240"/>
                    <a:pt x="1972" y="239"/>
                    <a:pt x="1972" y="238"/>
                  </a:cubicBezTo>
                  <a:cubicBezTo>
                    <a:pt x="1970" y="242"/>
                    <a:pt x="1970" y="239"/>
                    <a:pt x="1967" y="239"/>
                  </a:cubicBezTo>
                  <a:cubicBezTo>
                    <a:pt x="1969" y="242"/>
                    <a:pt x="1963" y="242"/>
                    <a:pt x="1961" y="240"/>
                  </a:cubicBezTo>
                  <a:cubicBezTo>
                    <a:pt x="1961" y="238"/>
                    <a:pt x="1965" y="239"/>
                    <a:pt x="1968" y="236"/>
                  </a:cubicBezTo>
                  <a:cubicBezTo>
                    <a:pt x="1974" y="237"/>
                    <a:pt x="1974" y="239"/>
                    <a:pt x="1977" y="235"/>
                  </a:cubicBezTo>
                  <a:close/>
                  <a:moveTo>
                    <a:pt x="2041" y="296"/>
                  </a:moveTo>
                  <a:cubicBezTo>
                    <a:pt x="2036" y="293"/>
                    <a:pt x="2032" y="299"/>
                    <a:pt x="2030" y="299"/>
                  </a:cubicBezTo>
                  <a:cubicBezTo>
                    <a:pt x="2026" y="296"/>
                    <a:pt x="2031" y="297"/>
                    <a:pt x="2034" y="293"/>
                  </a:cubicBezTo>
                  <a:cubicBezTo>
                    <a:pt x="2035" y="296"/>
                    <a:pt x="2037" y="293"/>
                    <a:pt x="2039" y="292"/>
                  </a:cubicBezTo>
                  <a:cubicBezTo>
                    <a:pt x="2041" y="293"/>
                    <a:pt x="2042" y="295"/>
                    <a:pt x="2041" y="296"/>
                  </a:cubicBezTo>
                  <a:close/>
                  <a:moveTo>
                    <a:pt x="1978" y="247"/>
                  </a:moveTo>
                  <a:cubicBezTo>
                    <a:pt x="1974" y="246"/>
                    <a:pt x="1970" y="246"/>
                    <a:pt x="1966" y="245"/>
                  </a:cubicBezTo>
                  <a:cubicBezTo>
                    <a:pt x="1969" y="243"/>
                    <a:pt x="1972" y="243"/>
                    <a:pt x="1974" y="243"/>
                  </a:cubicBezTo>
                  <a:cubicBezTo>
                    <a:pt x="1973" y="244"/>
                    <a:pt x="1982" y="244"/>
                    <a:pt x="1978" y="247"/>
                  </a:cubicBezTo>
                  <a:close/>
                  <a:moveTo>
                    <a:pt x="2009" y="284"/>
                  </a:moveTo>
                  <a:cubicBezTo>
                    <a:pt x="2009" y="282"/>
                    <a:pt x="2013" y="279"/>
                    <a:pt x="2016" y="281"/>
                  </a:cubicBezTo>
                  <a:cubicBezTo>
                    <a:pt x="2014" y="281"/>
                    <a:pt x="2011" y="285"/>
                    <a:pt x="2009" y="284"/>
                  </a:cubicBezTo>
                  <a:close/>
                  <a:moveTo>
                    <a:pt x="2014" y="297"/>
                  </a:moveTo>
                  <a:cubicBezTo>
                    <a:pt x="2016" y="295"/>
                    <a:pt x="2018" y="297"/>
                    <a:pt x="2020" y="294"/>
                  </a:cubicBezTo>
                  <a:cubicBezTo>
                    <a:pt x="2018" y="293"/>
                    <a:pt x="2016" y="293"/>
                    <a:pt x="2018" y="291"/>
                  </a:cubicBezTo>
                  <a:cubicBezTo>
                    <a:pt x="2020" y="292"/>
                    <a:pt x="2028" y="291"/>
                    <a:pt x="2027" y="295"/>
                  </a:cubicBezTo>
                  <a:cubicBezTo>
                    <a:pt x="2023" y="296"/>
                    <a:pt x="2019" y="300"/>
                    <a:pt x="2014" y="297"/>
                  </a:cubicBezTo>
                  <a:close/>
                  <a:moveTo>
                    <a:pt x="1957" y="239"/>
                  </a:moveTo>
                  <a:cubicBezTo>
                    <a:pt x="1955" y="236"/>
                    <a:pt x="1949" y="241"/>
                    <a:pt x="1951" y="237"/>
                  </a:cubicBezTo>
                  <a:cubicBezTo>
                    <a:pt x="1953" y="236"/>
                    <a:pt x="1960" y="235"/>
                    <a:pt x="1957" y="239"/>
                  </a:cubicBezTo>
                  <a:close/>
                  <a:moveTo>
                    <a:pt x="1974" y="265"/>
                  </a:moveTo>
                  <a:cubicBezTo>
                    <a:pt x="1977" y="264"/>
                    <a:pt x="1981" y="265"/>
                    <a:pt x="1985" y="264"/>
                  </a:cubicBezTo>
                  <a:cubicBezTo>
                    <a:pt x="1984" y="266"/>
                    <a:pt x="1974" y="269"/>
                    <a:pt x="1974" y="265"/>
                  </a:cubicBezTo>
                  <a:close/>
                  <a:moveTo>
                    <a:pt x="2005" y="292"/>
                  </a:moveTo>
                  <a:cubicBezTo>
                    <a:pt x="2006" y="291"/>
                    <a:pt x="2007" y="290"/>
                    <a:pt x="2007" y="289"/>
                  </a:cubicBezTo>
                  <a:cubicBezTo>
                    <a:pt x="2009" y="290"/>
                    <a:pt x="2016" y="290"/>
                    <a:pt x="2015" y="293"/>
                  </a:cubicBezTo>
                  <a:cubicBezTo>
                    <a:pt x="2012" y="291"/>
                    <a:pt x="2008" y="295"/>
                    <a:pt x="2005" y="292"/>
                  </a:cubicBezTo>
                  <a:close/>
                  <a:moveTo>
                    <a:pt x="1919" y="239"/>
                  </a:moveTo>
                  <a:cubicBezTo>
                    <a:pt x="1925" y="237"/>
                    <a:pt x="1934" y="238"/>
                    <a:pt x="1941" y="237"/>
                  </a:cubicBezTo>
                  <a:cubicBezTo>
                    <a:pt x="1940" y="236"/>
                    <a:pt x="1937" y="234"/>
                    <a:pt x="1940" y="233"/>
                  </a:cubicBezTo>
                  <a:cubicBezTo>
                    <a:pt x="1941" y="238"/>
                    <a:pt x="1944" y="234"/>
                    <a:pt x="1949" y="237"/>
                  </a:cubicBezTo>
                  <a:cubicBezTo>
                    <a:pt x="1945" y="240"/>
                    <a:pt x="1943" y="239"/>
                    <a:pt x="1944" y="244"/>
                  </a:cubicBezTo>
                  <a:cubicBezTo>
                    <a:pt x="1938" y="237"/>
                    <a:pt x="1927" y="242"/>
                    <a:pt x="1919" y="239"/>
                  </a:cubicBezTo>
                  <a:close/>
                  <a:moveTo>
                    <a:pt x="1697" y="33"/>
                  </a:moveTo>
                  <a:cubicBezTo>
                    <a:pt x="1700" y="34"/>
                    <a:pt x="1703" y="30"/>
                    <a:pt x="1706" y="34"/>
                  </a:cubicBezTo>
                  <a:cubicBezTo>
                    <a:pt x="1703" y="35"/>
                    <a:pt x="1696" y="36"/>
                    <a:pt x="1697" y="33"/>
                  </a:cubicBezTo>
                  <a:close/>
                  <a:moveTo>
                    <a:pt x="1845" y="166"/>
                  </a:moveTo>
                  <a:cubicBezTo>
                    <a:pt x="1843" y="163"/>
                    <a:pt x="1841" y="163"/>
                    <a:pt x="1839" y="165"/>
                  </a:cubicBezTo>
                  <a:cubicBezTo>
                    <a:pt x="1836" y="161"/>
                    <a:pt x="1846" y="157"/>
                    <a:pt x="1851" y="159"/>
                  </a:cubicBezTo>
                  <a:cubicBezTo>
                    <a:pt x="1845" y="162"/>
                    <a:pt x="1845" y="162"/>
                    <a:pt x="1845" y="166"/>
                  </a:cubicBezTo>
                  <a:close/>
                  <a:moveTo>
                    <a:pt x="1987" y="290"/>
                  </a:moveTo>
                  <a:cubicBezTo>
                    <a:pt x="1993" y="288"/>
                    <a:pt x="1998" y="290"/>
                    <a:pt x="2003" y="290"/>
                  </a:cubicBezTo>
                  <a:cubicBezTo>
                    <a:pt x="2002" y="291"/>
                    <a:pt x="2001" y="292"/>
                    <a:pt x="2000" y="292"/>
                  </a:cubicBezTo>
                  <a:cubicBezTo>
                    <a:pt x="1996" y="290"/>
                    <a:pt x="1992" y="292"/>
                    <a:pt x="1987" y="290"/>
                  </a:cubicBezTo>
                  <a:close/>
                  <a:moveTo>
                    <a:pt x="1906" y="216"/>
                  </a:moveTo>
                  <a:cubicBezTo>
                    <a:pt x="1909" y="217"/>
                    <a:pt x="1917" y="216"/>
                    <a:pt x="1918" y="219"/>
                  </a:cubicBezTo>
                  <a:cubicBezTo>
                    <a:pt x="1914" y="218"/>
                    <a:pt x="1906" y="221"/>
                    <a:pt x="1906" y="216"/>
                  </a:cubicBezTo>
                  <a:close/>
                  <a:moveTo>
                    <a:pt x="1913" y="230"/>
                  </a:moveTo>
                  <a:cubicBezTo>
                    <a:pt x="1909" y="227"/>
                    <a:pt x="1904" y="229"/>
                    <a:pt x="1899" y="227"/>
                  </a:cubicBezTo>
                  <a:cubicBezTo>
                    <a:pt x="1905" y="224"/>
                    <a:pt x="1914" y="226"/>
                    <a:pt x="1916" y="228"/>
                  </a:cubicBezTo>
                  <a:cubicBezTo>
                    <a:pt x="1915" y="227"/>
                    <a:pt x="1914" y="229"/>
                    <a:pt x="1913" y="230"/>
                  </a:cubicBezTo>
                  <a:close/>
                  <a:moveTo>
                    <a:pt x="1980" y="291"/>
                  </a:moveTo>
                  <a:cubicBezTo>
                    <a:pt x="1981" y="290"/>
                    <a:pt x="1978" y="288"/>
                    <a:pt x="1979" y="287"/>
                  </a:cubicBezTo>
                  <a:cubicBezTo>
                    <a:pt x="1982" y="289"/>
                    <a:pt x="1984" y="286"/>
                    <a:pt x="1986" y="289"/>
                  </a:cubicBezTo>
                  <a:cubicBezTo>
                    <a:pt x="1984" y="291"/>
                    <a:pt x="1982" y="292"/>
                    <a:pt x="1980" y="291"/>
                  </a:cubicBezTo>
                  <a:close/>
                  <a:moveTo>
                    <a:pt x="1963" y="288"/>
                  </a:moveTo>
                  <a:cubicBezTo>
                    <a:pt x="1966" y="285"/>
                    <a:pt x="1969" y="286"/>
                    <a:pt x="1972" y="287"/>
                  </a:cubicBezTo>
                  <a:cubicBezTo>
                    <a:pt x="1969" y="287"/>
                    <a:pt x="1966" y="290"/>
                    <a:pt x="1963" y="288"/>
                  </a:cubicBezTo>
                  <a:close/>
                  <a:moveTo>
                    <a:pt x="1912" y="239"/>
                  </a:moveTo>
                  <a:cubicBezTo>
                    <a:pt x="1907" y="242"/>
                    <a:pt x="1906" y="238"/>
                    <a:pt x="1902" y="235"/>
                  </a:cubicBezTo>
                  <a:cubicBezTo>
                    <a:pt x="1904" y="234"/>
                    <a:pt x="1905" y="233"/>
                    <a:pt x="1905" y="232"/>
                  </a:cubicBezTo>
                  <a:cubicBezTo>
                    <a:pt x="1906" y="232"/>
                    <a:pt x="1906" y="233"/>
                    <a:pt x="1907" y="233"/>
                  </a:cubicBezTo>
                  <a:cubicBezTo>
                    <a:pt x="1905" y="237"/>
                    <a:pt x="1907" y="238"/>
                    <a:pt x="1912" y="239"/>
                  </a:cubicBezTo>
                  <a:close/>
                  <a:moveTo>
                    <a:pt x="1971" y="298"/>
                  </a:moveTo>
                  <a:cubicBezTo>
                    <a:pt x="1967" y="297"/>
                    <a:pt x="1962" y="300"/>
                    <a:pt x="1957" y="296"/>
                  </a:cubicBezTo>
                  <a:cubicBezTo>
                    <a:pt x="1962" y="295"/>
                    <a:pt x="1961" y="291"/>
                    <a:pt x="1965" y="291"/>
                  </a:cubicBezTo>
                  <a:cubicBezTo>
                    <a:pt x="1969" y="292"/>
                    <a:pt x="1964" y="297"/>
                    <a:pt x="1968" y="296"/>
                  </a:cubicBezTo>
                  <a:cubicBezTo>
                    <a:pt x="1969" y="295"/>
                    <a:pt x="1967" y="293"/>
                    <a:pt x="1971" y="292"/>
                  </a:cubicBezTo>
                  <a:cubicBezTo>
                    <a:pt x="1973" y="294"/>
                    <a:pt x="1972" y="296"/>
                    <a:pt x="1971" y="298"/>
                  </a:cubicBezTo>
                  <a:close/>
                  <a:moveTo>
                    <a:pt x="1951" y="287"/>
                  </a:moveTo>
                  <a:cubicBezTo>
                    <a:pt x="1951" y="286"/>
                    <a:pt x="1952" y="285"/>
                    <a:pt x="1954" y="283"/>
                  </a:cubicBezTo>
                  <a:cubicBezTo>
                    <a:pt x="1957" y="287"/>
                    <a:pt x="1959" y="284"/>
                    <a:pt x="1961" y="286"/>
                  </a:cubicBezTo>
                  <a:cubicBezTo>
                    <a:pt x="1961" y="287"/>
                    <a:pt x="1960" y="287"/>
                    <a:pt x="1959" y="288"/>
                  </a:cubicBezTo>
                  <a:cubicBezTo>
                    <a:pt x="1957" y="285"/>
                    <a:pt x="1955" y="288"/>
                    <a:pt x="1951" y="287"/>
                  </a:cubicBezTo>
                  <a:close/>
                  <a:moveTo>
                    <a:pt x="1882" y="236"/>
                  </a:moveTo>
                  <a:cubicBezTo>
                    <a:pt x="1886" y="237"/>
                    <a:pt x="1898" y="231"/>
                    <a:pt x="1896" y="237"/>
                  </a:cubicBezTo>
                  <a:cubicBezTo>
                    <a:pt x="1891" y="234"/>
                    <a:pt x="1886" y="240"/>
                    <a:pt x="1882" y="236"/>
                  </a:cubicBezTo>
                  <a:close/>
                  <a:moveTo>
                    <a:pt x="1856" y="224"/>
                  </a:moveTo>
                  <a:cubicBezTo>
                    <a:pt x="1858" y="223"/>
                    <a:pt x="1860" y="222"/>
                    <a:pt x="1863" y="223"/>
                  </a:cubicBezTo>
                  <a:cubicBezTo>
                    <a:pt x="1863" y="225"/>
                    <a:pt x="1858" y="226"/>
                    <a:pt x="1856" y="224"/>
                  </a:cubicBezTo>
                  <a:close/>
                  <a:moveTo>
                    <a:pt x="1854" y="231"/>
                  </a:moveTo>
                  <a:cubicBezTo>
                    <a:pt x="1860" y="233"/>
                    <a:pt x="1873" y="229"/>
                    <a:pt x="1873" y="236"/>
                  </a:cubicBezTo>
                  <a:cubicBezTo>
                    <a:pt x="1867" y="232"/>
                    <a:pt x="1857" y="236"/>
                    <a:pt x="1854" y="231"/>
                  </a:cubicBezTo>
                  <a:close/>
                  <a:moveTo>
                    <a:pt x="1824" y="213"/>
                  </a:moveTo>
                  <a:cubicBezTo>
                    <a:pt x="1827" y="211"/>
                    <a:pt x="1829" y="211"/>
                    <a:pt x="1831" y="212"/>
                  </a:cubicBezTo>
                  <a:cubicBezTo>
                    <a:pt x="1831" y="214"/>
                    <a:pt x="1827" y="214"/>
                    <a:pt x="1824" y="213"/>
                  </a:cubicBezTo>
                  <a:close/>
                  <a:moveTo>
                    <a:pt x="1830" y="223"/>
                  </a:moveTo>
                  <a:cubicBezTo>
                    <a:pt x="1825" y="217"/>
                    <a:pt x="1820" y="222"/>
                    <a:pt x="1815" y="219"/>
                  </a:cubicBezTo>
                  <a:cubicBezTo>
                    <a:pt x="1818" y="215"/>
                    <a:pt x="1828" y="219"/>
                    <a:pt x="1833" y="219"/>
                  </a:cubicBezTo>
                  <a:cubicBezTo>
                    <a:pt x="1831" y="221"/>
                    <a:pt x="1833" y="222"/>
                    <a:pt x="1830" y="223"/>
                  </a:cubicBezTo>
                  <a:close/>
                  <a:moveTo>
                    <a:pt x="1828" y="226"/>
                  </a:moveTo>
                  <a:cubicBezTo>
                    <a:pt x="1823" y="222"/>
                    <a:pt x="1821" y="231"/>
                    <a:pt x="1816" y="227"/>
                  </a:cubicBezTo>
                  <a:cubicBezTo>
                    <a:pt x="1821" y="225"/>
                    <a:pt x="1818" y="226"/>
                    <a:pt x="1821" y="223"/>
                  </a:cubicBezTo>
                  <a:cubicBezTo>
                    <a:pt x="1823" y="223"/>
                    <a:pt x="1831" y="222"/>
                    <a:pt x="1828" y="226"/>
                  </a:cubicBezTo>
                  <a:close/>
                  <a:moveTo>
                    <a:pt x="1797" y="223"/>
                  </a:moveTo>
                  <a:cubicBezTo>
                    <a:pt x="1800" y="220"/>
                    <a:pt x="1803" y="220"/>
                    <a:pt x="1805" y="221"/>
                  </a:cubicBezTo>
                  <a:cubicBezTo>
                    <a:pt x="1805" y="224"/>
                    <a:pt x="1800" y="227"/>
                    <a:pt x="1797" y="223"/>
                  </a:cubicBezTo>
                  <a:close/>
                  <a:moveTo>
                    <a:pt x="1853" y="277"/>
                  </a:moveTo>
                  <a:cubicBezTo>
                    <a:pt x="1857" y="273"/>
                    <a:pt x="1860" y="276"/>
                    <a:pt x="1862" y="276"/>
                  </a:cubicBezTo>
                  <a:cubicBezTo>
                    <a:pt x="1859" y="277"/>
                    <a:pt x="1856" y="279"/>
                    <a:pt x="1853" y="277"/>
                  </a:cubicBezTo>
                  <a:close/>
                  <a:moveTo>
                    <a:pt x="1855" y="280"/>
                  </a:moveTo>
                  <a:cubicBezTo>
                    <a:pt x="1857" y="278"/>
                    <a:pt x="1863" y="279"/>
                    <a:pt x="1862" y="281"/>
                  </a:cubicBezTo>
                  <a:cubicBezTo>
                    <a:pt x="1860" y="280"/>
                    <a:pt x="1857" y="283"/>
                    <a:pt x="1855" y="280"/>
                  </a:cubicBezTo>
                  <a:close/>
                  <a:moveTo>
                    <a:pt x="1842" y="272"/>
                  </a:moveTo>
                  <a:cubicBezTo>
                    <a:pt x="1844" y="270"/>
                    <a:pt x="1840" y="269"/>
                    <a:pt x="1841" y="267"/>
                  </a:cubicBezTo>
                  <a:cubicBezTo>
                    <a:pt x="1843" y="266"/>
                    <a:pt x="1845" y="265"/>
                    <a:pt x="1847" y="267"/>
                  </a:cubicBezTo>
                  <a:cubicBezTo>
                    <a:pt x="1844" y="268"/>
                    <a:pt x="1847" y="273"/>
                    <a:pt x="1842" y="272"/>
                  </a:cubicBezTo>
                  <a:close/>
                  <a:moveTo>
                    <a:pt x="1842" y="286"/>
                  </a:moveTo>
                  <a:cubicBezTo>
                    <a:pt x="1842" y="285"/>
                    <a:pt x="1846" y="283"/>
                    <a:pt x="1845" y="280"/>
                  </a:cubicBezTo>
                  <a:cubicBezTo>
                    <a:pt x="1843" y="281"/>
                    <a:pt x="1841" y="279"/>
                    <a:pt x="1839" y="277"/>
                  </a:cubicBezTo>
                  <a:cubicBezTo>
                    <a:pt x="1844" y="276"/>
                    <a:pt x="1848" y="272"/>
                    <a:pt x="1853" y="275"/>
                  </a:cubicBezTo>
                  <a:cubicBezTo>
                    <a:pt x="1846" y="278"/>
                    <a:pt x="1850" y="289"/>
                    <a:pt x="1842" y="286"/>
                  </a:cubicBezTo>
                  <a:close/>
                  <a:moveTo>
                    <a:pt x="1765" y="210"/>
                  </a:moveTo>
                  <a:cubicBezTo>
                    <a:pt x="1767" y="207"/>
                    <a:pt x="1773" y="208"/>
                    <a:pt x="1771" y="211"/>
                  </a:cubicBezTo>
                  <a:cubicBezTo>
                    <a:pt x="1769" y="210"/>
                    <a:pt x="1767" y="213"/>
                    <a:pt x="1765" y="210"/>
                  </a:cubicBezTo>
                  <a:close/>
                  <a:moveTo>
                    <a:pt x="1829" y="275"/>
                  </a:moveTo>
                  <a:cubicBezTo>
                    <a:pt x="1832" y="273"/>
                    <a:pt x="1834" y="272"/>
                    <a:pt x="1836" y="275"/>
                  </a:cubicBezTo>
                  <a:cubicBezTo>
                    <a:pt x="1833" y="276"/>
                    <a:pt x="1831" y="277"/>
                    <a:pt x="1829" y="275"/>
                  </a:cubicBezTo>
                  <a:close/>
                  <a:moveTo>
                    <a:pt x="1775" y="225"/>
                  </a:moveTo>
                  <a:cubicBezTo>
                    <a:pt x="1770" y="226"/>
                    <a:pt x="1762" y="226"/>
                    <a:pt x="1761" y="223"/>
                  </a:cubicBezTo>
                  <a:cubicBezTo>
                    <a:pt x="1758" y="225"/>
                    <a:pt x="1752" y="221"/>
                    <a:pt x="1751" y="225"/>
                  </a:cubicBezTo>
                  <a:cubicBezTo>
                    <a:pt x="1750" y="224"/>
                    <a:pt x="1749" y="223"/>
                    <a:pt x="1748" y="223"/>
                  </a:cubicBezTo>
                  <a:cubicBezTo>
                    <a:pt x="1750" y="220"/>
                    <a:pt x="1752" y="222"/>
                    <a:pt x="1753" y="219"/>
                  </a:cubicBezTo>
                  <a:cubicBezTo>
                    <a:pt x="1758" y="221"/>
                    <a:pt x="1760" y="222"/>
                    <a:pt x="1762" y="217"/>
                  </a:cubicBezTo>
                  <a:cubicBezTo>
                    <a:pt x="1766" y="219"/>
                    <a:pt x="1762" y="220"/>
                    <a:pt x="1763" y="221"/>
                  </a:cubicBezTo>
                  <a:cubicBezTo>
                    <a:pt x="1768" y="218"/>
                    <a:pt x="1768" y="218"/>
                    <a:pt x="1768" y="218"/>
                  </a:cubicBezTo>
                  <a:cubicBezTo>
                    <a:pt x="1772" y="222"/>
                    <a:pt x="1768" y="224"/>
                    <a:pt x="1775" y="225"/>
                  </a:cubicBezTo>
                  <a:close/>
                  <a:moveTo>
                    <a:pt x="1743" y="220"/>
                  </a:moveTo>
                  <a:cubicBezTo>
                    <a:pt x="1738" y="215"/>
                    <a:pt x="1749" y="213"/>
                    <a:pt x="1752" y="216"/>
                  </a:cubicBezTo>
                  <a:cubicBezTo>
                    <a:pt x="1751" y="217"/>
                    <a:pt x="1752" y="218"/>
                    <a:pt x="1751" y="219"/>
                  </a:cubicBezTo>
                  <a:cubicBezTo>
                    <a:pt x="1745" y="219"/>
                    <a:pt x="1747" y="214"/>
                    <a:pt x="1743" y="220"/>
                  </a:cubicBezTo>
                  <a:close/>
                  <a:moveTo>
                    <a:pt x="1733" y="224"/>
                  </a:moveTo>
                  <a:cubicBezTo>
                    <a:pt x="1728" y="221"/>
                    <a:pt x="1733" y="219"/>
                    <a:pt x="1736" y="216"/>
                  </a:cubicBezTo>
                  <a:cubicBezTo>
                    <a:pt x="1737" y="218"/>
                    <a:pt x="1739" y="215"/>
                    <a:pt x="1740" y="217"/>
                  </a:cubicBezTo>
                  <a:cubicBezTo>
                    <a:pt x="1737" y="222"/>
                    <a:pt x="1735" y="219"/>
                    <a:pt x="1733" y="224"/>
                  </a:cubicBezTo>
                  <a:close/>
                  <a:moveTo>
                    <a:pt x="1711" y="207"/>
                  </a:moveTo>
                  <a:cubicBezTo>
                    <a:pt x="1714" y="206"/>
                    <a:pt x="1717" y="204"/>
                    <a:pt x="1719" y="207"/>
                  </a:cubicBezTo>
                  <a:cubicBezTo>
                    <a:pt x="1717" y="209"/>
                    <a:pt x="1714" y="209"/>
                    <a:pt x="1711" y="207"/>
                  </a:cubicBezTo>
                  <a:close/>
                  <a:moveTo>
                    <a:pt x="1466" y="33"/>
                  </a:moveTo>
                  <a:cubicBezTo>
                    <a:pt x="1464" y="35"/>
                    <a:pt x="1457" y="36"/>
                    <a:pt x="1458" y="32"/>
                  </a:cubicBezTo>
                  <a:cubicBezTo>
                    <a:pt x="1460" y="34"/>
                    <a:pt x="1463" y="32"/>
                    <a:pt x="1463" y="30"/>
                  </a:cubicBezTo>
                  <a:cubicBezTo>
                    <a:pt x="1465" y="31"/>
                    <a:pt x="1466" y="32"/>
                    <a:pt x="1466" y="33"/>
                  </a:cubicBezTo>
                  <a:close/>
                  <a:moveTo>
                    <a:pt x="1662" y="215"/>
                  </a:moveTo>
                  <a:cubicBezTo>
                    <a:pt x="1657" y="211"/>
                    <a:pt x="1671" y="207"/>
                    <a:pt x="1671" y="212"/>
                  </a:cubicBezTo>
                  <a:cubicBezTo>
                    <a:pt x="1667" y="210"/>
                    <a:pt x="1667" y="215"/>
                    <a:pt x="1662" y="215"/>
                  </a:cubicBezTo>
                  <a:close/>
                  <a:moveTo>
                    <a:pt x="1451" y="34"/>
                  </a:moveTo>
                  <a:cubicBezTo>
                    <a:pt x="1446" y="35"/>
                    <a:pt x="1437" y="37"/>
                    <a:pt x="1435" y="32"/>
                  </a:cubicBezTo>
                  <a:cubicBezTo>
                    <a:pt x="1442" y="34"/>
                    <a:pt x="1438" y="29"/>
                    <a:pt x="1441" y="27"/>
                  </a:cubicBezTo>
                  <a:cubicBezTo>
                    <a:pt x="1444" y="29"/>
                    <a:pt x="1443" y="32"/>
                    <a:pt x="1443" y="34"/>
                  </a:cubicBezTo>
                  <a:cubicBezTo>
                    <a:pt x="1446" y="31"/>
                    <a:pt x="1452" y="30"/>
                    <a:pt x="1451" y="34"/>
                  </a:cubicBezTo>
                  <a:close/>
                  <a:moveTo>
                    <a:pt x="1424" y="33"/>
                  </a:moveTo>
                  <a:cubicBezTo>
                    <a:pt x="1426" y="34"/>
                    <a:pt x="1429" y="32"/>
                    <a:pt x="1431" y="34"/>
                  </a:cubicBezTo>
                  <a:cubicBezTo>
                    <a:pt x="1431" y="38"/>
                    <a:pt x="1420" y="36"/>
                    <a:pt x="1424" y="33"/>
                  </a:cubicBezTo>
                  <a:close/>
                  <a:moveTo>
                    <a:pt x="1661" y="270"/>
                  </a:moveTo>
                  <a:cubicBezTo>
                    <a:pt x="1664" y="269"/>
                    <a:pt x="1667" y="269"/>
                    <a:pt x="1670" y="271"/>
                  </a:cubicBezTo>
                  <a:cubicBezTo>
                    <a:pt x="1666" y="274"/>
                    <a:pt x="1664" y="272"/>
                    <a:pt x="1661" y="270"/>
                  </a:cubicBezTo>
                  <a:close/>
                  <a:moveTo>
                    <a:pt x="1644" y="274"/>
                  </a:moveTo>
                  <a:cubicBezTo>
                    <a:pt x="1642" y="279"/>
                    <a:pt x="1640" y="273"/>
                    <a:pt x="1637" y="273"/>
                  </a:cubicBezTo>
                  <a:cubicBezTo>
                    <a:pt x="1639" y="277"/>
                    <a:pt x="1635" y="279"/>
                    <a:pt x="1633" y="281"/>
                  </a:cubicBezTo>
                  <a:cubicBezTo>
                    <a:pt x="1629" y="278"/>
                    <a:pt x="1639" y="275"/>
                    <a:pt x="1635" y="272"/>
                  </a:cubicBezTo>
                  <a:cubicBezTo>
                    <a:pt x="1634" y="273"/>
                    <a:pt x="1634" y="275"/>
                    <a:pt x="1632" y="276"/>
                  </a:cubicBezTo>
                  <a:cubicBezTo>
                    <a:pt x="1630" y="276"/>
                    <a:pt x="1625" y="273"/>
                    <a:pt x="1627" y="271"/>
                  </a:cubicBezTo>
                  <a:cubicBezTo>
                    <a:pt x="1631" y="274"/>
                    <a:pt x="1651" y="262"/>
                    <a:pt x="1646" y="272"/>
                  </a:cubicBezTo>
                  <a:cubicBezTo>
                    <a:pt x="1650" y="272"/>
                    <a:pt x="1658" y="270"/>
                    <a:pt x="1659" y="274"/>
                  </a:cubicBezTo>
                  <a:cubicBezTo>
                    <a:pt x="1656" y="277"/>
                    <a:pt x="1646" y="277"/>
                    <a:pt x="1644" y="274"/>
                  </a:cubicBezTo>
                  <a:close/>
                  <a:moveTo>
                    <a:pt x="1638" y="280"/>
                  </a:moveTo>
                  <a:cubicBezTo>
                    <a:pt x="1643" y="278"/>
                    <a:pt x="1648" y="278"/>
                    <a:pt x="1652" y="279"/>
                  </a:cubicBezTo>
                  <a:cubicBezTo>
                    <a:pt x="1647" y="280"/>
                    <a:pt x="1643" y="282"/>
                    <a:pt x="1638" y="280"/>
                  </a:cubicBezTo>
                  <a:close/>
                  <a:moveTo>
                    <a:pt x="1364" y="41"/>
                  </a:moveTo>
                  <a:cubicBezTo>
                    <a:pt x="1360" y="39"/>
                    <a:pt x="1351" y="45"/>
                    <a:pt x="1351" y="40"/>
                  </a:cubicBezTo>
                  <a:cubicBezTo>
                    <a:pt x="1355" y="40"/>
                    <a:pt x="1363" y="36"/>
                    <a:pt x="1364" y="41"/>
                  </a:cubicBezTo>
                  <a:close/>
                  <a:moveTo>
                    <a:pt x="1622" y="282"/>
                  </a:moveTo>
                  <a:cubicBezTo>
                    <a:pt x="1621" y="281"/>
                    <a:pt x="1619" y="279"/>
                    <a:pt x="1620" y="278"/>
                  </a:cubicBezTo>
                  <a:cubicBezTo>
                    <a:pt x="1624" y="281"/>
                    <a:pt x="1626" y="280"/>
                    <a:pt x="1628" y="277"/>
                  </a:cubicBezTo>
                  <a:cubicBezTo>
                    <a:pt x="1630" y="281"/>
                    <a:pt x="1625" y="281"/>
                    <a:pt x="1622" y="282"/>
                  </a:cubicBezTo>
                  <a:close/>
                  <a:moveTo>
                    <a:pt x="1606" y="274"/>
                  </a:moveTo>
                  <a:cubicBezTo>
                    <a:pt x="1604" y="271"/>
                    <a:pt x="1601" y="275"/>
                    <a:pt x="1600" y="271"/>
                  </a:cubicBezTo>
                  <a:cubicBezTo>
                    <a:pt x="1602" y="270"/>
                    <a:pt x="1609" y="271"/>
                    <a:pt x="1606" y="274"/>
                  </a:cubicBezTo>
                  <a:close/>
                  <a:moveTo>
                    <a:pt x="1612" y="289"/>
                  </a:moveTo>
                  <a:cubicBezTo>
                    <a:pt x="1609" y="287"/>
                    <a:pt x="1609" y="286"/>
                    <a:pt x="1610" y="285"/>
                  </a:cubicBezTo>
                  <a:cubicBezTo>
                    <a:pt x="1611" y="285"/>
                    <a:pt x="1612" y="287"/>
                    <a:pt x="1614" y="286"/>
                  </a:cubicBezTo>
                  <a:cubicBezTo>
                    <a:pt x="1615" y="286"/>
                    <a:pt x="1616" y="285"/>
                    <a:pt x="1616" y="286"/>
                  </a:cubicBezTo>
                  <a:cubicBezTo>
                    <a:pt x="1615" y="287"/>
                    <a:pt x="1613" y="288"/>
                    <a:pt x="1612" y="289"/>
                  </a:cubicBezTo>
                  <a:close/>
                  <a:moveTo>
                    <a:pt x="1319" y="40"/>
                  </a:moveTo>
                  <a:cubicBezTo>
                    <a:pt x="1320" y="39"/>
                    <a:pt x="1320" y="38"/>
                    <a:pt x="1322" y="37"/>
                  </a:cubicBezTo>
                  <a:cubicBezTo>
                    <a:pt x="1324" y="40"/>
                    <a:pt x="1326" y="38"/>
                    <a:pt x="1328" y="39"/>
                  </a:cubicBezTo>
                  <a:cubicBezTo>
                    <a:pt x="1325" y="41"/>
                    <a:pt x="1322" y="42"/>
                    <a:pt x="1319" y="40"/>
                  </a:cubicBezTo>
                  <a:close/>
                  <a:moveTo>
                    <a:pt x="1573" y="273"/>
                  </a:moveTo>
                  <a:cubicBezTo>
                    <a:pt x="1574" y="272"/>
                    <a:pt x="1570" y="272"/>
                    <a:pt x="1569" y="271"/>
                  </a:cubicBezTo>
                  <a:cubicBezTo>
                    <a:pt x="1568" y="272"/>
                    <a:pt x="1569" y="273"/>
                    <a:pt x="1568" y="274"/>
                  </a:cubicBezTo>
                  <a:cubicBezTo>
                    <a:pt x="1563" y="275"/>
                    <a:pt x="1562" y="271"/>
                    <a:pt x="1566" y="268"/>
                  </a:cubicBezTo>
                  <a:cubicBezTo>
                    <a:pt x="1570" y="269"/>
                    <a:pt x="1575" y="268"/>
                    <a:pt x="1580" y="270"/>
                  </a:cubicBezTo>
                  <a:cubicBezTo>
                    <a:pt x="1576" y="272"/>
                    <a:pt x="1575" y="273"/>
                    <a:pt x="1573" y="273"/>
                  </a:cubicBezTo>
                  <a:close/>
                  <a:moveTo>
                    <a:pt x="1304" y="34"/>
                  </a:moveTo>
                  <a:cubicBezTo>
                    <a:pt x="1307" y="37"/>
                    <a:pt x="1307" y="37"/>
                    <a:pt x="1307" y="37"/>
                  </a:cubicBezTo>
                  <a:cubicBezTo>
                    <a:pt x="1304" y="40"/>
                    <a:pt x="1299" y="36"/>
                    <a:pt x="1304" y="34"/>
                  </a:cubicBezTo>
                  <a:close/>
                  <a:moveTo>
                    <a:pt x="1550" y="269"/>
                  </a:moveTo>
                  <a:cubicBezTo>
                    <a:pt x="1548" y="270"/>
                    <a:pt x="1545" y="271"/>
                    <a:pt x="1542" y="268"/>
                  </a:cubicBezTo>
                  <a:cubicBezTo>
                    <a:pt x="1545" y="266"/>
                    <a:pt x="1548" y="267"/>
                    <a:pt x="1550" y="268"/>
                  </a:cubicBezTo>
                  <a:cubicBezTo>
                    <a:pt x="1550" y="268"/>
                    <a:pt x="1549" y="269"/>
                    <a:pt x="1550" y="269"/>
                  </a:cubicBezTo>
                  <a:close/>
                  <a:moveTo>
                    <a:pt x="1263" y="43"/>
                  </a:moveTo>
                  <a:cubicBezTo>
                    <a:pt x="1261" y="42"/>
                    <a:pt x="1259" y="42"/>
                    <a:pt x="1257" y="40"/>
                  </a:cubicBezTo>
                  <a:cubicBezTo>
                    <a:pt x="1259" y="40"/>
                    <a:pt x="1257" y="35"/>
                    <a:pt x="1260" y="37"/>
                  </a:cubicBezTo>
                  <a:cubicBezTo>
                    <a:pt x="1258" y="39"/>
                    <a:pt x="1260" y="40"/>
                    <a:pt x="1263" y="39"/>
                  </a:cubicBezTo>
                  <a:cubicBezTo>
                    <a:pt x="1262" y="38"/>
                    <a:pt x="1262" y="36"/>
                    <a:pt x="1263" y="35"/>
                  </a:cubicBezTo>
                  <a:cubicBezTo>
                    <a:pt x="1265" y="37"/>
                    <a:pt x="1267" y="34"/>
                    <a:pt x="1268" y="37"/>
                  </a:cubicBezTo>
                  <a:cubicBezTo>
                    <a:pt x="1264" y="39"/>
                    <a:pt x="1268" y="41"/>
                    <a:pt x="1263" y="43"/>
                  </a:cubicBezTo>
                  <a:close/>
                  <a:moveTo>
                    <a:pt x="1523" y="275"/>
                  </a:moveTo>
                  <a:cubicBezTo>
                    <a:pt x="1519" y="273"/>
                    <a:pt x="1510" y="275"/>
                    <a:pt x="1510" y="272"/>
                  </a:cubicBezTo>
                  <a:cubicBezTo>
                    <a:pt x="1512" y="273"/>
                    <a:pt x="1515" y="272"/>
                    <a:pt x="1518" y="272"/>
                  </a:cubicBezTo>
                  <a:cubicBezTo>
                    <a:pt x="1516" y="270"/>
                    <a:pt x="1515" y="271"/>
                    <a:pt x="1513" y="269"/>
                  </a:cubicBezTo>
                  <a:cubicBezTo>
                    <a:pt x="1516" y="268"/>
                    <a:pt x="1520" y="268"/>
                    <a:pt x="1520" y="265"/>
                  </a:cubicBezTo>
                  <a:cubicBezTo>
                    <a:pt x="1522" y="268"/>
                    <a:pt x="1523" y="272"/>
                    <a:pt x="1523" y="275"/>
                  </a:cubicBezTo>
                  <a:close/>
                  <a:moveTo>
                    <a:pt x="1246" y="42"/>
                  </a:moveTo>
                  <a:cubicBezTo>
                    <a:pt x="1247" y="40"/>
                    <a:pt x="1246" y="39"/>
                    <a:pt x="1249" y="37"/>
                  </a:cubicBezTo>
                  <a:cubicBezTo>
                    <a:pt x="1251" y="39"/>
                    <a:pt x="1250" y="44"/>
                    <a:pt x="1246" y="42"/>
                  </a:cubicBezTo>
                  <a:close/>
                  <a:moveTo>
                    <a:pt x="1504" y="270"/>
                  </a:moveTo>
                  <a:cubicBezTo>
                    <a:pt x="1500" y="267"/>
                    <a:pt x="1501" y="264"/>
                    <a:pt x="1502" y="261"/>
                  </a:cubicBezTo>
                  <a:cubicBezTo>
                    <a:pt x="1504" y="262"/>
                    <a:pt x="1505" y="263"/>
                    <a:pt x="1506" y="263"/>
                  </a:cubicBezTo>
                  <a:cubicBezTo>
                    <a:pt x="1504" y="265"/>
                    <a:pt x="1509" y="268"/>
                    <a:pt x="1504" y="270"/>
                  </a:cubicBezTo>
                  <a:close/>
                  <a:moveTo>
                    <a:pt x="1238" y="38"/>
                  </a:moveTo>
                  <a:cubicBezTo>
                    <a:pt x="1240" y="36"/>
                    <a:pt x="1242" y="35"/>
                    <a:pt x="1244" y="38"/>
                  </a:cubicBezTo>
                  <a:cubicBezTo>
                    <a:pt x="1242" y="39"/>
                    <a:pt x="1240" y="40"/>
                    <a:pt x="1238" y="38"/>
                  </a:cubicBezTo>
                  <a:close/>
                  <a:moveTo>
                    <a:pt x="1493" y="272"/>
                  </a:moveTo>
                  <a:cubicBezTo>
                    <a:pt x="1497" y="271"/>
                    <a:pt x="1502" y="270"/>
                    <a:pt x="1507" y="273"/>
                  </a:cubicBezTo>
                  <a:cubicBezTo>
                    <a:pt x="1502" y="273"/>
                    <a:pt x="1501" y="274"/>
                    <a:pt x="1497" y="274"/>
                  </a:cubicBezTo>
                  <a:cubicBezTo>
                    <a:pt x="1497" y="273"/>
                    <a:pt x="1497" y="273"/>
                    <a:pt x="1496" y="272"/>
                  </a:cubicBezTo>
                  <a:cubicBezTo>
                    <a:pt x="1495" y="273"/>
                    <a:pt x="1494" y="273"/>
                    <a:pt x="1493" y="272"/>
                  </a:cubicBezTo>
                  <a:close/>
                  <a:moveTo>
                    <a:pt x="1486" y="269"/>
                  </a:moveTo>
                  <a:cubicBezTo>
                    <a:pt x="1487" y="268"/>
                    <a:pt x="1485" y="266"/>
                    <a:pt x="1485" y="265"/>
                  </a:cubicBezTo>
                  <a:cubicBezTo>
                    <a:pt x="1490" y="263"/>
                    <a:pt x="1495" y="263"/>
                    <a:pt x="1500" y="265"/>
                  </a:cubicBezTo>
                  <a:cubicBezTo>
                    <a:pt x="1497" y="267"/>
                    <a:pt x="1499" y="269"/>
                    <a:pt x="1496" y="271"/>
                  </a:cubicBezTo>
                  <a:cubicBezTo>
                    <a:pt x="1493" y="269"/>
                    <a:pt x="1489" y="270"/>
                    <a:pt x="1486" y="269"/>
                  </a:cubicBezTo>
                  <a:close/>
                  <a:moveTo>
                    <a:pt x="1215" y="41"/>
                  </a:moveTo>
                  <a:cubicBezTo>
                    <a:pt x="1219" y="40"/>
                    <a:pt x="1221" y="38"/>
                    <a:pt x="1220" y="36"/>
                  </a:cubicBezTo>
                  <a:cubicBezTo>
                    <a:pt x="1223" y="38"/>
                    <a:pt x="1225" y="36"/>
                    <a:pt x="1228" y="37"/>
                  </a:cubicBezTo>
                  <a:cubicBezTo>
                    <a:pt x="1223" y="41"/>
                    <a:pt x="1230" y="39"/>
                    <a:pt x="1228" y="42"/>
                  </a:cubicBezTo>
                  <a:cubicBezTo>
                    <a:pt x="1224" y="39"/>
                    <a:pt x="1219" y="43"/>
                    <a:pt x="1215" y="41"/>
                  </a:cubicBezTo>
                  <a:close/>
                  <a:moveTo>
                    <a:pt x="1479" y="276"/>
                  </a:moveTo>
                  <a:cubicBezTo>
                    <a:pt x="1477" y="275"/>
                    <a:pt x="1478" y="274"/>
                    <a:pt x="1476" y="272"/>
                  </a:cubicBezTo>
                  <a:cubicBezTo>
                    <a:pt x="1475" y="273"/>
                    <a:pt x="1476" y="274"/>
                    <a:pt x="1475" y="274"/>
                  </a:cubicBezTo>
                  <a:cubicBezTo>
                    <a:pt x="1472" y="273"/>
                    <a:pt x="1474" y="271"/>
                    <a:pt x="1477" y="270"/>
                  </a:cubicBezTo>
                  <a:cubicBezTo>
                    <a:pt x="1478" y="270"/>
                    <a:pt x="1479" y="272"/>
                    <a:pt x="1480" y="271"/>
                  </a:cubicBezTo>
                  <a:cubicBezTo>
                    <a:pt x="1479" y="270"/>
                    <a:pt x="1481" y="269"/>
                    <a:pt x="1482" y="269"/>
                  </a:cubicBezTo>
                  <a:cubicBezTo>
                    <a:pt x="1483" y="269"/>
                    <a:pt x="1484" y="270"/>
                    <a:pt x="1485" y="271"/>
                  </a:cubicBezTo>
                  <a:cubicBezTo>
                    <a:pt x="1480" y="273"/>
                    <a:pt x="1480" y="273"/>
                    <a:pt x="1479" y="276"/>
                  </a:cubicBezTo>
                  <a:close/>
                  <a:moveTo>
                    <a:pt x="1467" y="266"/>
                  </a:moveTo>
                  <a:cubicBezTo>
                    <a:pt x="1464" y="267"/>
                    <a:pt x="1461" y="265"/>
                    <a:pt x="1458" y="265"/>
                  </a:cubicBezTo>
                  <a:cubicBezTo>
                    <a:pt x="1461" y="262"/>
                    <a:pt x="1467" y="262"/>
                    <a:pt x="1467" y="266"/>
                  </a:cubicBezTo>
                  <a:close/>
                  <a:moveTo>
                    <a:pt x="1447" y="270"/>
                  </a:moveTo>
                  <a:cubicBezTo>
                    <a:pt x="1444" y="270"/>
                    <a:pt x="1441" y="272"/>
                    <a:pt x="1439" y="270"/>
                  </a:cubicBezTo>
                  <a:cubicBezTo>
                    <a:pt x="1441" y="267"/>
                    <a:pt x="1444" y="270"/>
                    <a:pt x="1446" y="269"/>
                  </a:cubicBezTo>
                  <a:cubicBezTo>
                    <a:pt x="1446" y="269"/>
                    <a:pt x="1444" y="268"/>
                    <a:pt x="1445" y="267"/>
                  </a:cubicBezTo>
                  <a:cubicBezTo>
                    <a:pt x="1447" y="268"/>
                    <a:pt x="1447" y="269"/>
                    <a:pt x="1447" y="270"/>
                  </a:cubicBezTo>
                  <a:close/>
                  <a:moveTo>
                    <a:pt x="1427" y="264"/>
                  </a:moveTo>
                  <a:cubicBezTo>
                    <a:pt x="1430" y="266"/>
                    <a:pt x="1433" y="263"/>
                    <a:pt x="1436" y="266"/>
                  </a:cubicBezTo>
                  <a:cubicBezTo>
                    <a:pt x="1433" y="268"/>
                    <a:pt x="1426" y="268"/>
                    <a:pt x="1427" y="264"/>
                  </a:cubicBezTo>
                  <a:close/>
                  <a:moveTo>
                    <a:pt x="1429" y="263"/>
                  </a:moveTo>
                  <a:cubicBezTo>
                    <a:pt x="1428" y="263"/>
                    <a:pt x="1427" y="263"/>
                    <a:pt x="1426" y="264"/>
                  </a:cubicBezTo>
                  <a:cubicBezTo>
                    <a:pt x="1424" y="262"/>
                    <a:pt x="1423" y="261"/>
                    <a:pt x="1424" y="259"/>
                  </a:cubicBezTo>
                  <a:cubicBezTo>
                    <a:pt x="1426" y="260"/>
                    <a:pt x="1427" y="260"/>
                    <a:pt x="1429" y="260"/>
                  </a:cubicBezTo>
                  <a:cubicBezTo>
                    <a:pt x="1428" y="261"/>
                    <a:pt x="1429" y="262"/>
                    <a:pt x="1429" y="263"/>
                  </a:cubicBezTo>
                  <a:close/>
                  <a:moveTo>
                    <a:pt x="1408" y="261"/>
                  </a:moveTo>
                  <a:cubicBezTo>
                    <a:pt x="1413" y="258"/>
                    <a:pt x="1418" y="259"/>
                    <a:pt x="1422" y="261"/>
                  </a:cubicBezTo>
                  <a:cubicBezTo>
                    <a:pt x="1418" y="263"/>
                    <a:pt x="1413" y="260"/>
                    <a:pt x="1408" y="261"/>
                  </a:cubicBezTo>
                  <a:close/>
                  <a:moveTo>
                    <a:pt x="1405" y="269"/>
                  </a:moveTo>
                  <a:cubicBezTo>
                    <a:pt x="1407" y="264"/>
                    <a:pt x="1412" y="265"/>
                    <a:pt x="1417" y="266"/>
                  </a:cubicBezTo>
                  <a:cubicBezTo>
                    <a:pt x="1413" y="269"/>
                    <a:pt x="1409" y="271"/>
                    <a:pt x="1405" y="269"/>
                  </a:cubicBezTo>
                  <a:close/>
                  <a:moveTo>
                    <a:pt x="1383" y="259"/>
                  </a:moveTo>
                  <a:cubicBezTo>
                    <a:pt x="1382" y="257"/>
                    <a:pt x="1383" y="256"/>
                    <a:pt x="1381" y="255"/>
                  </a:cubicBezTo>
                  <a:cubicBezTo>
                    <a:pt x="1385" y="253"/>
                    <a:pt x="1389" y="252"/>
                    <a:pt x="1392" y="255"/>
                  </a:cubicBezTo>
                  <a:cubicBezTo>
                    <a:pt x="1388" y="255"/>
                    <a:pt x="1383" y="257"/>
                    <a:pt x="1383" y="259"/>
                  </a:cubicBezTo>
                  <a:close/>
                  <a:moveTo>
                    <a:pt x="1330" y="266"/>
                  </a:moveTo>
                  <a:cubicBezTo>
                    <a:pt x="1332" y="264"/>
                    <a:pt x="1327" y="266"/>
                    <a:pt x="1326" y="263"/>
                  </a:cubicBezTo>
                  <a:cubicBezTo>
                    <a:pt x="1328" y="261"/>
                    <a:pt x="1334" y="264"/>
                    <a:pt x="1332" y="266"/>
                  </a:cubicBezTo>
                  <a:cubicBezTo>
                    <a:pt x="1330" y="264"/>
                    <a:pt x="1331" y="267"/>
                    <a:pt x="1330" y="266"/>
                  </a:cubicBezTo>
                  <a:close/>
                  <a:moveTo>
                    <a:pt x="960" y="256"/>
                  </a:moveTo>
                  <a:cubicBezTo>
                    <a:pt x="958" y="255"/>
                    <a:pt x="955" y="256"/>
                    <a:pt x="953" y="253"/>
                  </a:cubicBezTo>
                  <a:cubicBezTo>
                    <a:pt x="957" y="250"/>
                    <a:pt x="961" y="250"/>
                    <a:pt x="964" y="250"/>
                  </a:cubicBezTo>
                  <a:cubicBezTo>
                    <a:pt x="967" y="252"/>
                    <a:pt x="967" y="252"/>
                    <a:pt x="967" y="252"/>
                  </a:cubicBezTo>
                  <a:cubicBezTo>
                    <a:pt x="962" y="253"/>
                    <a:pt x="962" y="253"/>
                    <a:pt x="960" y="256"/>
                  </a:cubicBezTo>
                  <a:close/>
                  <a:moveTo>
                    <a:pt x="931" y="252"/>
                  </a:moveTo>
                  <a:cubicBezTo>
                    <a:pt x="935" y="255"/>
                    <a:pt x="940" y="250"/>
                    <a:pt x="939" y="255"/>
                  </a:cubicBezTo>
                  <a:cubicBezTo>
                    <a:pt x="937" y="254"/>
                    <a:pt x="930" y="255"/>
                    <a:pt x="931" y="252"/>
                  </a:cubicBezTo>
                  <a:close/>
                  <a:moveTo>
                    <a:pt x="603" y="25"/>
                  </a:moveTo>
                  <a:cubicBezTo>
                    <a:pt x="612" y="22"/>
                    <a:pt x="595" y="23"/>
                    <a:pt x="605" y="17"/>
                  </a:cubicBezTo>
                  <a:cubicBezTo>
                    <a:pt x="607" y="21"/>
                    <a:pt x="606" y="21"/>
                    <a:pt x="610" y="22"/>
                  </a:cubicBezTo>
                  <a:cubicBezTo>
                    <a:pt x="609" y="23"/>
                    <a:pt x="607" y="28"/>
                    <a:pt x="603" y="25"/>
                  </a:cubicBezTo>
                  <a:close/>
                  <a:moveTo>
                    <a:pt x="614" y="19"/>
                  </a:moveTo>
                  <a:cubicBezTo>
                    <a:pt x="615" y="19"/>
                    <a:pt x="616" y="21"/>
                    <a:pt x="617" y="20"/>
                  </a:cubicBezTo>
                  <a:cubicBezTo>
                    <a:pt x="618" y="19"/>
                    <a:pt x="617" y="14"/>
                    <a:pt x="621" y="16"/>
                  </a:cubicBezTo>
                  <a:cubicBezTo>
                    <a:pt x="622" y="17"/>
                    <a:pt x="619" y="18"/>
                    <a:pt x="621" y="20"/>
                  </a:cubicBezTo>
                  <a:cubicBezTo>
                    <a:pt x="617" y="20"/>
                    <a:pt x="616" y="26"/>
                    <a:pt x="611" y="26"/>
                  </a:cubicBezTo>
                  <a:cubicBezTo>
                    <a:pt x="611" y="23"/>
                    <a:pt x="609" y="21"/>
                    <a:pt x="614" y="19"/>
                  </a:cubicBezTo>
                  <a:close/>
                  <a:moveTo>
                    <a:pt x="842" y="254"/>
                  </a:moveTo>
                  <a:cubicBezTo>
                    <a:pt x="839" y="255"/>
                    <a:pt x="836" y="254"/>
                    <a:pt x="834" y="254"/>
                  </a:cubicBezTo>
                  <a:cubicBezTo>
                    <a:pt x="834" y="251"/>
                    <a:pt x="838" y="252"/>
                    <a:pt x="841" y="249"/>
                  </a:cubicBezTo>
                  <a:cubicBezTo>
                    <a:pt x="844" y="251"/>
                    <a:pt x="840" y="252"/>
                    <a:pt x="842" y="254"/>
                  </a:cubicBezTo>
                  <a:close/>
                  <a:moveTo>
                    <a:pt x="590" y="24"/>
                  </a:moveTo>
                  <a:cubicBezTo>
                    <a:pt x="588" y="22"/>
                    <a:pt x="590" y="20"/>
                    <a:pt x="589" y="17"/>
                  </a:cubicBezTo>
                  <a:cubicBezTo>
                    <a:pt x="592" y="19"/>
                    <a:pt x="595" y="15"/>
                    <a:pt x="596" y="18"/>
                  </a:cubicBezTo>
                  <a:cubicBezTo>
                    <a:pt x="594" y="21"/>
                    <a:pt x="593" y="21"/>
                    <a:pt x="590" y="24"/>
                  </a:cubicBezTo>
                  <a:close/>
                  <a:moveTo>
                    <a:pt x="823" y="250"/>
                  </a:moveTo>
                  <a:cubicBezTo>
                    <a:pt x="827" y="252"/>
                    <a:pt x="826" y="247"/>
                    <a:pt x="830" y="249"/>
                  </a:cubicBezTo>
                  <a:cubicBezTo>
                    <a:pt x="831" y="251"/>
                    <a:pt x="821" y="255"/>
                    <a:pt x="823" y="250"/>
                  </a:cubicBezTo>
                  <a:close/>
                  <a:moveTo>
                    <a:pt x="588" y="23"/>
                  </a:moveTo>
                  <a:cubicBezTo>
                    <a:pt x="586" y="25"/>
                    <a:pt x="584" y="24"/>
                    <a:pt x="582" y="23"/>
                  </a:cubicBezTo>
                  <a:cubicBezTo>
                    <a:pt x="584" y="21"/>
                    <a:pt x="585" y="20"/>
                    <a:pt x="586" y="20"/>
                  </a:cubicBezTo>
                  <a:cubicBezTo>
                    <a:pt x="585" y="21"/>
                    <a:pt x="586" y="22"/>
                    <a:pt x="588" y="23"/>
                  </a:cubicBezTo>
                  <a:close/>
                  <a:moveTo>
                    <a:pt x="553" y="241"/>
                  </a:moveTo>
                  <a:cubicBezTo>
                    <a:pt x="556" y="244"/>
                    <a:pt x="560" y="240"/>
                    <a:pt x="563" y="242"/>
                  </a:cubicBezTo>
                  <a:cubicBezTo>
                    <a:pt x="560" y="245"/>
                    <a:pt x="552" y="245"/>
                    <a:pt x="553" y="241"/>
                  </a:cubicBezTo>
                  <a:close/>
                  <a:moveTo>
                    <a:pt x="539" y="241"/>
                  </a:moveTo>
                  <a:cubicBezTo>
                    <a:pt x="543" y="241"/>
                    <a:pt x="548" y="240"/>
                    <a:pt x="552" y="243"/>
                  </a:cubicBezTo>
                  <a:cubicBezTo>
                    <a:pt x="547" y="245"/>
                    <a:pt x="543" y="245"/>
                    <a:pt x="539" y="241"/>
                  </a:cubicBezTo>
                  <a:close/>
                  <a:moveTo>
                    <a:pt x="532" y="243"/>
                  </a:moveTo>
                  <a:cubicBezTo>
                    <a:pt x="536" y="241"/>
                    <a:pt x="536" y="241"/>
                    <a:pt x="536" y="241"/>
                  </a:cubicBezTo>
                  <a:cubicBezTo>
                    <a:pt x="537" y="242"/>
                    <a:pt x="537" y="242"/>
                    <a:pt x="538" y="243"/>
                  </a:cubicBezTo>
                  <a:cubicBezTo>
                    <a:pt x="536" y="246"/>
                    <a:pt x="534" y="244"/>
                    <a:pt x="532" y="243"/>
                  </a:cubicBezTo>
                  <a:close/>
                  <a:moveTo>
                    <a:pt x="261" y="105"/>
                  </a:moveTo>
                  <a:cubicBezTo>
                    <a:pt x="258" y="102"/>
                    <a:pt x="261" y="100"/>
                    <a:pt x="264" y="98"/>
                  </a:cubicBezTo>
                  <a:cubicBezTo>
                    <a:pt x="268" y="97"/>
                    <a:pt x="274" y="98"/>
                    <a:pt x="281" y="95"/>
                  </a:cubicBezTo>
                  <a:cubicBezTo>
                    <a:pt x="282" y="96"/>
                    <a:pt x="284" y="97"/>
                    <a:pt x="283" y="98"/>
                  </a:cubicBezTo>
                  <a:cubicBezTo>
                    <a:pt x="278" y="101"/>
                    <a:pt x="268" y="103"/>
                    <a:pt x="261" y="105"/>
                  </a:cubicBezTo>
                  <a:close/>
                  <a:moveTo>
                    <a:pt x="237" y="104"/>
                  </a:moveTo>
                  <a:cubicBezTo>
                    <a:pt x="236" y="102"/>
                    <a:pt x="235" y="101"/>
                    <a:pt x="236" y="99"/>
                  </a:cubicBezTo>
                  <a:cubicBezTo>
                    <a:pt x="242" y="99"/>
                    <a:pt x="248" y="97"/>
                    <a:pt x="254" y="98"/>
                  </a:cubicBezTo>
                  <a:cubicBezTo>
                    <a:pt x="248" y="100"/>
                    <a:pt x="243" y="101"/>
                    <a:pt x="237" y="104"/>
                  </a:cubicBezTo>
                  <a:close/>
                  <a:moveTo>
                    <a:pt x="370" y="237"/>
                  </a:moveTo>
                  <a:cubicBezTo>
                    <a:pt x="371" y="234"/>
                    <a:pt x="378" y="232"/>
                    <a:pt x="381" y="234"/>
                  </a:cubicBezTo>
                  <a:cubicBezTo>
                    <a:pt x="377" y="237"/>
                    <a:pt x="373" y="236"/>
                    <a:pt x="370" y="237"/>
                  </a:cubicBezTo>
                  <a:close/>
                  <a:moveTo>
                    <a:pt x="209" y="108"/>
                  </a:moveTo>
                  <a:cubicBezTo>
                    <a:pt x="217" y="105"/>
                    <a:pt x="224" y="104"/>
                    <a:pt x="228" y="99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6" y="103"/>
                    <a:pt x="219" y="111"/>
                    <a:pt x="209" y="108"/>
                  </a:cubicBezTo>
                  <a:close/>
                  <a:moveTo>
                    <a:pt x="306" y="251"/>
                  </a:moveTo>
                  <a:cubicBezTo>
                    <a:pt x="305" y="252"/>
                    <a:pt x="303" y="253"/>
                    <a:pt x="302" y="253"/>
                  </a:cubicBezTo>
                  <a:cubicBezTo>
                    <a:pt x="298" y="249"/>
                    <a:pt x="305" y="247"/>
                    <a:pt x="300" y="243"/>
                  </a:cubicBezTo>
                  <a:cubicBezTo>
                    <a:pt x="303" y="243"/>
                    <a:pt x="306" y="240"/>
                    <a:pt x="309" y="243"/>
                  </a:cubicBezTo>
                  <a:cubicBezTo>
                    <a:pt x="304" y="243"/>
                    <a:pt x="301" y="247"/>
                    <a:pt x="306" y="251"/>
                  </a:cubicBezTo>
                  <a:close/>
                  <a:moveTo>
                    <a:pt x="144" y="103"/>
                  </a:moveTo>
                  <a:cubicBezTo>
                    <a:pt x="141" y="101"/>
                    <a:pt x="144" y="100"/>
                    <a:pt x="144" y="98"/>
                  </a:cubicBezTo>
                  <a:cubicBezTo>
                    <a:pt x="146" y="99"/>
                    <a:pt x="148" y="97"/>
                    <a:pt x="150" y="100"/>
                  </a:cubicBezTo>
                  <a:cubicBezTo>
                    <a:pt x="148" y="102"/>
                    <a:pt x="146" y="101"/>
                    <a:pt x="144" y="103"/>
                  </a:cubicBezTo>
                  <a:close/>
                  <a:moveTo>
                    <a:pt x="176" y="160"/>
                  </a:moveTo>
                  <a:cubicBezTo>
                    <a:pt x="173" y="159"/>
                    <a:pt x="171" y="164"/>
                    <a:pt x="170" y="165"/>
                  </a:cubicBezTo>
                  <a:cubicBezTo>
                    <a:pt x="166" y="163"/>
                    <a:pt x="169" y="162"/>
                    <a:pt x="169" y="161"/>
                  </a:cubicBezTo>
                  <a:cubicBezTo>
                    <a:pt x="168" y="161"/>
                    <a:pt x="167" y="161"/>
                    <a:pt x="166" y="160"/>
                  </a:cubicBezTo>
                  <a:cubicBezTo>
                    <a:pt x="170" y="159"/>
                    <a:pt x="174" y="160"/>
                    <a:pt x="172" y="156"/>
                  </a:cubicBezTo>
                  <a:cubicBezTo>
                    <a:pt x="175" y="156"/>
                    <a:pt x="176" y="158"/>
                    <a:pt x="176" y="160"/>
                  </a:cubicBezTo>
                  <a:close/>
                  <a:moveTo>
                    <a:pt x="205" y="226"/>
                  </a:moveTo>
                  <a:cubicBezTo>
                    <a:pt x="207" y="228"/>
                    <a:pt x="209" y="224"/>
                    <a:pt x="211" y="227"/>
                  </a:cubicBezTo>
                  <a:cubicBezTo>
                    <a:pt x="209" y="230"/>
                    <a:pt x="204" y="229"/>
                    <a:pt x="205" y="226"/>
                  </a:cubicBezTo>
                  <a:close/>
                  <a:moveTo>
                    <a:pt x="182" y="225"/>
                  </a:moveTo>
                  <a:cubicBezTo>
                    <a:pt x="186" y="223"/>
                    <a:pt x="190" y="221"/>
                    <a:pt x="194" y="223"/>
                  </a:cubicBezTo>
                  <a:cubicBezTo>
                    <a:pt x="190" y="223"/>
                    <a:pt x="186" y="227"/>
                    <a:pt x="182" y="225"/>
                  </a:cubicBezTo>
                  <a:close/>
                  <a:moveTo>
                    <a:pt x="165" y="222"/>
                  </a:moveTo>
                  <a:cubicBezTo>
                    <a:pt x="167" y="221"/>
                    <a:pt x="169" y="220"/>
                    <a:pt x="172" y="223"/>
                  </a:cubicBezTo>
                  <a:cubicBezTo>
                    <a:pt x="169" y="224"/>
                    <a:pt x="167" y="224"/>
                    <a:pt x="165" y="222"/>
                  </a:cubicBezTo>
                  <a:close/>
                  <a:moveTo>
                    <a:pt x="165" y="236"/>
                  </a:moveTo>
                  <a:cubicBezTo>
                    <a:pt x="163" y="234"/>
                    <a:pt x="163" y="234"/>
                    <a:pt x="162" y="236"/>
                  </a:cubicBezTo>
                  <a:cubicBezTo>
                    <a:pt x="158" y="233"/>
                    <a:pt x="166" y="231"/>
                    <a:pt x="167" y="233"/>
                  </a:cubicBezTo>
                  <a:cubicBezTo>
                    <a:pt x="166" y="234"/>
                    <a:pt x="166" y="235"/>
                    <a:pt x="165" y="236"/>
                  </a:cubicBezTo>
                  <a:close/>
                  <a:moveTo>
                    <a:pt x="17" y="212"/>
                  </a:moveTo>
                  <a:cubicBezTo>
                    <a:pt x="17" y="211"/>
                    <a:pt x="18" y="210"/>
                    <a:pt x="19" y="209"/>
                  </a:cubicBezTo>
                  <a:cubicBezTo>
                    <a:pt x="20" y="209"/>
                    <a:pt x="22" y="208"/>
                    <a:pt x="23" y="208"/>
                  </a:cubicBezTo>
                  <a:cubicBezTo>
                    <a:pt x="23" y="210"/>
                    <a:pt x="19" y="214"/>
                    <a:pt x="17" y="2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7" name="Freeform 3483"/>
            <p:cNvSpPr>
              <a:spLocks/>
            </p:cNvSpPr>
            <p:nvPr/>
          </p:nvSpPr>
          <p:spPr bwMode="auto">
            <a:xfrm>
              <a:off x="8393113" y="2208212"/>
              <a:ext cx="120650" cy="23813"/>
            </a:xfrm>
            <a:custGeom>
              <a:avLst/>
              <a:gdLst>
                <a:gd name="T0" fmla="*/ 30 w 32"/>
                <a:gd name="T1" fmla="*/ 2 h 6"/>
                <a:gd name="T2" fmla="*/ 30 w 32"/>
                <a:gd name="T3" fmla="*/ 0 h 6"/>
                <a:gd name="T4" fmla="*/ 0 w 32"/>
                <a:gd name="T5" fmla="*/ 3 h 6"/>
                <a:gd name="T6" fmla="*/ 25 w 32"/>
                <a:gd name="T7" fmla="*/ 6 h 6"/>
                <a:gd name="T8" fmla="*/ 23 w 32"/>
                <a:gd name="T9" fmla="*/ 3 h 6"/>
                <a:gd name="T10" fmla="*/ 30 w 3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6">
                  <a:moveTo>
                    <a:pt x="30" y="2"/>
                  </a:moveTo>
                  <a:cubicBezTo>
                    <a:pt x="32" y="1"/>
                    <a:pt x="28" y="1"/>
                    <a:pt x="30" y="0"/>
                  </a:cubicBezTo>
                  <a:cubicBezTo>
                    <a:pt x="19" y="6"/>
                    <a:pt x="10" y="0"/>
                    <a:pt x="0" y="3"/>
                  </a:cubicBezTo>
                  <a:cubicBezTo>
                    <a:pt x="8" y="6"/>
                    <a:pt x="16" y="6"/>
                    <a:pt x="25" y="6"/>
                  </a:cubicBezTo>
                  <a:cubicBezTo>
                    <a:pt x="26" y="5"/>
                    <a:pt x="24" y="4"/>
                    <a:pt x="23" y="3"/>
                  </a:cubicBezTo>
                  <a:cubicBezTo>
                    <a:pt x="25" y="3"/>
                    <a:pt x="28" y="1"/>
                    <a:pt x="3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8" name="Freeform 3484"/>
            <p:cNvSpPr>
              <a:spLocks/>
            </p:cNvSpPr>
            <p:nvPr/>
          </p:nvSpPr>
          <p:spPr bwMode="auto">
            <a:xfrm>
              <a:off x="10795000" y="1379537"/>
              <a:ext cx="33338" cy="19050"/>
            </a:xfrm>
            <a:custGeom>
              <a:avLst/>
              <a:gdLst>
                <a:gd name="T0" fmla="*/ 9 w 9"/>
                <a:gd name="T1" fmla="*/ 2 h 5"/>
                <a:gd name="T2" fmla="*/ 0 w 9"/>
                <a:gd name="T3" fmla="*/ 3 h 5"/>
                <a:gd name="T4" fmla="*/ 9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9" y="2"/>
                  </a:moveTo>
                  <a:cubicBezTo>
                    <a:pt x="6" y="0"/>
                    <a:pt x="3" y="3"/>
                    <a:pt x="0" y="3"/>
                  </a:cubicBezTo>
                  <a:cubicBezTo>
                    <a:pt x="3" y="4"/>
                    <a:pt x="6" y="5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9" name="Freeform 3485"/>
            <p:cNvSpPr>
              <a:spLocks/>
            </p:cNvSpPr>
            <p:nvPr/>
          </p:nvSpPr>
          <p:spPr bwMode="auto">
            <a:xfrm>
              <a:off x="10201275" y="1409700"/>
              <a:ext cx="30163" cy="14288"/>
            </a:xfrm>
            <a:custGeom>
              <a:avLst/>
              <a:gdLst>
                <a:gd name="T0" fmla="*/ 5 w 8"/>
                <a:gd name="T1" fmla="*/ 4 h 4"/>
                <a:gd name="T2" fmla="*/ 8 w 8"/>
                <a:gd name="T3" fmla="*/ 0 h 4"/>
                <a:gd name="T4" fmla="*/ 4 w 8"/>
                <a:gd name="T5" fmla="*/ 2 h 4"/>
                <a:gd name="T6" fmla="*/ 2 w 8"/>
                <a:gd name="T7" fmla="*/ 0 h 4"/>
                <a:gd name="T8" fmla="*/ 5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5" y="4"/>
                  </a:moveTo>
                  <a:cubicBezTo>
                    <a:pt x="8" y="3"/>
                    <a:pt x="7" y="2"/>
                    <a:pt x="8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0" y="2"/>
                    <a:pt x="3" y="2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0" name="Freeform 3486"/>
            <p:cNvSpPr>
              <a:spLocks/>
            </p:cNvSpPr>
            <p:nvPr/>
          </p:nvSpPr>
          <p:spPr bwMode="auto">
            <a:xfrm>
              <a:off x="10679113" y="1803400"/>
              <a:ext cx="36513" cy="26988"/>
            </a:xfrm>
            <a:custGeom>
              <a:avLst/>
              <a:gdLst>
                <a:gd name="T0" fmla="*/ 7 w 10"/>
                <a:gd name="T1" fmla="*/ 4 h 7"/>
                <a:gd name="T2" fmla="*/ 1 w 10"/>
                <a:gd name="T3" fmla="*/ 0 h 7"/>
                <a:gd name="T4" fmla="*/ 0 w 10"/>
                <a:gd name="T5" fmla="*/ 4 h 7"/>
                <a:gd name="T6" fmla="*/ 7 w 10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7" y="4"/>
                  </a:moveTo>
                  <a:cubicBezTo>
                    <a:pt x="10" y="3"/>
                    <a:pt x="1" y="3"/>
                    <a:pt x="1" y="0"/>
                  </a:cubicBezTo>
                  <a:cubicBezTo>
                    <a:pt x="0" y="1"/>
                    <a:pt x="1" y="3"/>
                    <a:pt x="0" y="4"/>
                  </a:cubicBezTo>
                  <a:cubicBezTo>
                    <a:pt x="4" y="7"/>
                    <a:pt x="3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1" name="Freeform 3487"/>
            <p:cNvSpPr>
              <a:spLocks/>
            </p:cNvSpPr>
            <p:nvPr/>
          </p:nvSpPr>
          <p:spPr bwMode="auto">
            <a:xfrm>
              <a:off x="10467975" y="1641475"/>
              <a:ext cx="34925" cy="15875"/>
            </a:xfrm>
            <a:custGeom>
              <a:avLst/>
              <a:gdLst>
                <a:gd name="T0" fmla="*/ 6 w 9"/>
                <a:gd name="T1" fmla="*/ 4 h 4"/>
                <a:gd name="T2" fmla="*/ 6 w 9"/>
                <a:gd name="T3" fmla="*/ 0 h 4"/>
                <a:gd name="T4" fmla="*/ 2 w 9"/>
                <a:gd name="T5" fmla="*/ 2 h 4"/>
                <a:gd name="T6" fmla="*/ 6 w 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6" y="4"/>
                  </a:moveTo>
                  <a:cubicBezTo>
                    <a:pt x="8" y="3"/>
                    <a:pt x="9" y="1"/>
                    <a:pt x="6" y="0"/>
                  </a:cubicBezTo>
                  <a:cubicBezTo>
                    <a:pt x="6" y="2"/>
                    <a:pt x="4" y="2"/>
                    <a:pt x="2" y="2"/>
                  </a:cubicBezTo>
                  <a:cubicBezTo>
                    <a:pt x="0" y="3"/>
                    <a:pt x="5" y="3"/>
                    <a:pt x="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2" name="Freeform 3488"/>
            <p:cNvSpPr>
              <a:spLocks/>
            </p:cNvSpPr>
            <p:nvPr/>
          </p:nvSpPr>
          <p:spPr bwMode="auto">
            <a:xfrm>
              <a:off x="10520363" y="1712912"/>
              <a:ext cx="23813" cy="19050"/>
            </a:xfrm>
            <a:custGeom>
              <a:avLst/>
              <a:gdLst>
                <a:gd name="T0" fmla="*/ 2 w 6"/>
                <a:gd name="T1" fmla="*/ 2 h 5"/>
                <a:gd name="T2" fmla="*/ 3 w 6"/>
                <a:gd name="T3" fmla="*/ 5 h 5"/>
                <a:gd name="T4" fmla="*/ 6 w 6"/>
                <a:gd name="T5" fmla="*/ 1 h 5"/>
                <a:gd name="T6" fmla="*/ 1 w 6"/>
                <a:gd name="T7" fmla="*/ 1 h 5"/>
                <a:gd name="T8" fmla="*/ 2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2" y="2"/>
                  </a:moveTo>
                  <a:cubicBezTo>
                    <a:pt x="2" y="3"/>
                    <a:pt x="1" y="4"/>
                    <a:pt x="3" y="5"/>
                  </a:cubicBezTo>
                  <a:cubicBezTo>
                    <a:pt x="5" y="4"/>
                    <a:pt x="6" y="2"/>
                    <a:pt x="6" y="1"/>
                  </a:cubicBezTo>
                  <a:cubicBezTo>
                    <a:pt x="5" y="0"/>
                    <a:pt x="3" y="3"/>
                    <a:pt x="1" y="1"/>
                  </a:cubicBezTo>
                  <a:cubicBezTo>
                    <a:pt x="0" y="2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3" name="Freeform 3489"/>
            <p:cNvSpPr>
              <a:spLocks/>
            </p:cNvSpPr>
            <p:nvPr/>
          </p:nvSpPr>
          <p:spPr bwMode="auto">
            <a:xfrm>
              <a:off x="9977438" y="1327150"/>
              <a:ext cx="88900" cy="30163"/>
            </a:xfrm>
            <a:custGeom>
              <a:avLst/>
              <a:gdLst>
                <a:gd name="T0" fmla="*/ 24 w 24"/>
                <a:gd name="T1" fmla="*/ 4 h 8"/>
                <a:gd name="T2" fmla="*/ 20 w 24"/>
                <a:gd name="T3" fmla="*/ 6 h 8"/>
                <a:gd name="T4" fmla="*/ 17 w 24"/>
                <a:gd name="T5" fmla="*/ 3 h 8"/>
                <a:gd name="T6" fmla="*/ 2 w 24"/>
                <a:gd name="T7" fmla="*/ 4 h 8"/>
                <a:gd name="T8" fmla="*/ 0 w 24"/>
                <a:gd name="T9" fmla="*/ 8 h 8"/>
                <a:gd name="T10" fmla="*/ 19 w 24"/>
                <a:gd name="T11" fmla="*/ 8 h 8"/>
                <a:gd name="T12" fmla="*/ 24 w 2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">
                  <a:moveTo>
                    <a:pt x="24" y="4"/>
                  </a:moveTo>
                  <a:cubicBezTo>
                    <a:pt x="21" y="0"/>
                    <a:pt x="21" y="5"/>
                    <a:pt x="20" y="6"/>
                  </a:cubicBezTo>
                  <a:cubicBezTo>
                    <a:pt x="17" y="8"/>
                    <a:pt x="20" y="4"/>
                    <a:pt x="17" y="3"/>
                  </a:cubicBezTo>
                  <a:cubicBezTo>
                    <a:pt x="12" y="7"/>
                    <a:pt x="7" y="6"/>
                    <a:pt x="2" y="4"/>
                  </a:cubicBezTo>
                  <a:cubicBezTo>
                    <a:pt x="1" y="5"/>
                    <a:pt x="1" y="7"/>
                    <a:pt x="0" y="8"/>
                  </a:cubicBezTo>
                  <a:cubicBezTo>
                    <a:pt x="4" y="6"/>
                    <a:pt x="13" y="6"/>
                    <a:pt x="19" y="8"/>
                  </a:cubicBezTo>
                  <a:cubicBezTo>
                    <a:pt x="21" y="5"/>
                    <a:pt x="24" y="6"/>
                    <a:pt x="2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4" name="Freeform 3490"/>
            <p:cNvSpPr>
              <a:spLocks/>
            </p:cNvSpPr>
            <p:nvPr/>
          </p:nvSpPr>
          <p:spPr bwMode="auto">
            <a:xfrm>
              <a:off x="10450513" y="1778000"/>
              <a:ext cx="107950" cy="41275"/>
            </a:xfrm>
            <a:custGeom>
              <a:avLst/>
              <a:gdLst>
                <a:gd name="T0" fmla="*/ 29 w 29"/>
                <a:gd name="T1" fmla="*/ 1 h 11"/>
                <a:gd name="T2" fmla="*/ 0 w 29"/>
                <a:gd name="T3" fmla="*/ 4 h 11"/>
                <a:gd name="T4" fmla="*/ 2 w 29"/>
                <a:gd name="T5" fmla="*/ 6 h 11"/>
                <a:gd name="T6" fmla="*/ 9 w 29"/>
                <a:gd name="T7" fmla="*/ 4 h 11"/>
                <a:gd name="T8" fmla="*/ 18 w 29"/>
                <a:gd name="T9" fmla="*/ 8 h 11"/>
                <a:gd name="T10" fmla="*/ 29 w 29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">
                  <a:moveTo>
                    <a:pt x="29" y="1"/>
                  </a:moveTo>
                  <a:cubicBezTo>
                    <a:pt x="18" y="2"/>
                    <a:pt x="11" y="0"/>
                    <a:pt x="0" y="4"/>
                  </a:cubicBezTo>
                  <a:cubicBezTo>
                    <a:pt x="1" y="5"/>
                    <a:pt x="4" y="5"/>
                    <a:pt x="2" y="6"/>
                  </a:cubicBezTo>
                  <a:cubicBezTo>
                    <a:pt x="6" y="8"/>
                    <a:pt x="5" y="5"/>
                    <a:pt x="9" y="4"/>
                  </a:cubicBezTo>
                  <a:cubicBezTo>
                    <a:pt x="8" y="8"/>
                    <a:pt x="22" y="6"/>
                    <a:pt x="18" y="8"/>
                  </a:cubicBezTo>
                  <a:cubicBezTo>
                    <a:pt x="21" y="11"/>
                    <a:pt x="27" y="4"/>
                    <a:pt x="2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5" name="Freeform 3491"/>
            <p:cNvSpPr>
              <a:spLocks/>
            </p:cNvSpPr>
            <p:nvPr/>
          </p:nvSpPr>
          <p:spPr bwMode="auto">
            <a:xfrm>
              <a:off x="9823450" y="1239837"/>
              <a:ext cx="71438" cy="7938"/>
            </a:xfrm>
            <a:custGeom>
              <a:avLst/>
              <a:gdLst>
                <a:gd name="T0" fmla="*/ 19 w 19"/>
                <a:gd name="T1" fmla="*/ 2 h 2"/>
                <a:gd name="T2" fmla="*/ 0 w 19"/>
                <a:gd name="T3" fmla="*/ 1 h 2"/>
                <a:gd name="T4" fmla="*/ 19 w 19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">
                  <a:moveTo>
                    <a:pt x="19" y="2"/>
                  </a:moveTo>
                  <a:cubicBezTo>
                    <a:pt x="16" y="0"/>
                    <a:pt x="6" y="0"/>
                    <a:pt x="0" y="1"/>
                  </a:cubicBezTo>
                  <a:cubicBezTo>
                    <a:pt x="6" y="1"/>
                    <a:pt x="13" y="2"/>
                    <a:pt x="1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6" name="Freeform 3492"/>
            <p:cNvSpPr>
              <a:spLocks/>
            </p:cNvSpPr>
            <p:nvPr/>
          </p:nvSpPr>
          <p:spPr bwMode="auto">
            <a:xfrm>
              <a:off x="10968038" y="2205037"/>
              <a:ext cx="36513" cy="19050"/>
            </a:xfrm>
            <a:custGeom>
              <a:avLst/>
              <a:gdLst>
                <a:gd name="T0" fmla="*/ 4 w 10"/>
                <a:gd name="T1" fmla="*/ 5 h 5"/>
                <a:gd name="T2" fmla="*/ 10 w 10"/>
                <a:gd name="T3" fmla="*/ 1 h 5"/>
                <a:gd name="T4" fmla="*/ 2 w 10"/>
                <a:gd name="T5" fmla="*/ 3 h 5"/>
                <a:gd name="T6" fmla="*/ 4 w 10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5"/>
                  </a:moveTo>
                  <a:cubicBezTo>
                    <a:pt x="4" y="3"/>
                    <a:pt x="7" y="4"/>
                    <a:pt x="10" y="1"/>
                  </a:cubicBezTo>
                  <a:cubicBezTo>
                    <a:pt x="4" y="0"/>
                    <a:pt x="4" y="2"/>
                    <a:pt x="2" y="3"/>
                  </a:cubicBezTo>
                  <a:cubicBezTo>
                    <a:pt x="0" y="4"/>
                    <a:pt x="3" y="4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7" name="Freeform 3493"/>
            <p:cNvSpPr>
              <a:spLocks/>
            </p:cNvSpPr>
            <p:nvPr/>
          </p:nvSpPr>
          <p:spPr bwMode="auto">
            <a:xfrm>
              <a:off x="10434638" y="1773237"/>
              <a:ext cx="33338" cy="22225"/>
            </a:xfrm>
            <a:custGeom>
              <a:avLst/>
              <a:gdLst>
                <a:gd name="T0" fmla="*/ 9 w 9"/>
                <a:gd name="T1" fmla="*/ 1 h 6"/>
                <a:gd name="T2" fmla="*/ 0 w 9"/>
                <a:gd name="T3" fmla="*/ 3 h 6"/>
                <a:gd name="T4" fmla="*/ 9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9" y="1"/>
                  </a:moveTo>
                  <a:cubicBezTo>
                    <a:pt x="6" y="2"/>
                    <a:pt x="3" y="0"/>
                    <a:pt x="0" y="3"/>
                  </a:cubicBezTo>
                  <a:cubicBezTo>
                    <a:pt x="3" y="6"/>
                    <a:pt x="6" y="2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8" name="Freeform 3494"/>
            <p:cNvSpPr>
              <a:spLocks/>
            </p:cNvSpPr>
            <p:nvPr/>
          </p:nvSpPr>
          <p:spPr bwMode="auto">
            <a:xfrm>
              <a:off x="9901238" y="1368425"/>
              <a:ext cx="38100" cy="19050"/>
            </a:xfrm>
            <a:custGeom>
              <a:avLst/>
              <a:gdLst>
                <a:gd name="T0" fmla="*/ 7 w 10"/>
                <a:gd name="T1" fmla="*/ 5 h 5"/>
                <a:gd name="T2" fmla="*/ 8 w 10"/>
                <a:gd name="T3" fmla="*/ 1 h 5"/>
                <a:gd name="T4" fmla="*/ 2 w 10"/>
                <a:gd name="T5" fmla="*/ 2 h 5"/>
                <a:gd name="T6" fmla="*/ 7 w 10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7" y="5"/>
                  </a:moveTo>
                  <a:cubicBezTo>
                    <a:pt x="10" y="4"/>
                    <a:pt x="7" y="2"/>
                    <a:pt x="8" y="1"/>
                  </a:cubicBezTo>
                  <a:cubicBezTo>
                    <a:pt x="6" y="0"/>
                    <a:pt x="4" y="2"/>
                    <a:pt x="2" y="2"/>
                  </a:cubicBezTo>
                  <a:cubicBezTo>
                    <a:pt x="0" y="4"/>
                    <a:pt x="6" y="1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9" name="Freeform 3495"/>
            <p:cNvSpPr>
              <a:spLocks/>
            </p:cNvSpPr>
            <p:nvPr/>
          </p:nvSpPr>
          <p:spPr bwMode="auto">
            <a:xfrm>
              <a:off x="10626725" y="2073275"/>
              <a:ext cx="41275" cy="30163"/>
            </a:xfrm>
            <a:custGeom>
              <a:avLst/>
              <a:gdLst>
                <a:gd name="T0" fmla="*/ 5 w 11"/>
                <a:gd name="T1" fmla="*/ 0 h 8"/>
                <a:gd name="T2" fmla="*/ 6 w 11"/>
                <a:gd name="T3" fmla="*/ 3 h 8"/>
                <a:gd name="T4" fmla="*/ 0 w 11"/>
                <a:gd name="T5" fmla="*/ 5 h 8"/>
                <a:gd name="T6" fmla="*/ 11 w 11"/>
                <a:gd name="T7" fmla="*/ 4 h 8"/>
                <a:gd name="T8" fmla="*/ 5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5" y="0"/>
                  </a:moveTo>
                  <a:cubicBezTo>
                    <a:pt x="4" y="1"/>
                    <a:pt x="6" y="2"/>
                    <a:pt x="6" y="3"/>
                  </a:cubicBezTo>
                  <a:cubicBezTo>
                    <a:pt x="4" y="4"/>
                    <a:pt x="2" y="3"/>
                    <a:pt x="0" y="5"/>
                  </a:cubicBezTo>
                  <a:cubicBezTo>
                    <a:pt x="4" y="6"/>
                    <a:pt x="7" y="8"/>
                    <a:pt x="11" y="4"/>
                  </a:cubicBezTo>
                  <a:cubicBezTo>
                    <a:pt x="8" y="2"/>
                    <a:pt x="7" y="4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0" name="Freeform 3496"/>
            <p:cNvSpPr>
              <a:spLocks/>
            </p:cNvSpPr>
            <p:nvPr/>
          </p:nvSpPr>
          <p:spPr bwMode="auto">
            <a:xfrm>
              <a:off x="10231438" y="1905000"/>
              <a:ext cx="49213" cy="22225"/>
            </a:xfrm>
            <a:custGeom>
              <a:avLst/>
              <a:gdLst>
                <a:gd name="T0" fmla="*/ 13 w 13"/>
                <a:gd name="T1" fmla="*/ 2 h 6"/>
                <a:gd name="T2" fmla="*/ 4 w 13"/>
                <a:gd name="T3" fmla="*/ 0 h 6"/>
                <a:gd name="T4" fmla="*/ 0 w 13"/>
                <a:gd name="T5" fmla="*/ 6 h 6"/>
                <a:gd name="T6" fmla="*/ 13 w 1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13" y="2"/>
                  </a:moveTo>
                  <a:cubicBezTo>
                    <a:pt x="8" y="4"/>
                    <a:pt x="9" y="0"/>
                    <a:pt x="4" y="0"/>
                  </a:cubicBezTo>
                  <a:cubicBezTo>
                    <a:pt x="2" y="3"/>
                    <a:pt x="2" y="3"/>
                    <a:pt x="0" y="6"/>
                  </a:cubicBezTo>
                  <a:cubicBezTo>
                    <a:pt x="4" y="4"/>
                    <a:pt x="11" y="5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1" name="Freeform 3497"/>
            <p:cNvSpPr>
              <a:spLocks/>
            </p:cNvSpPr>
            <p:nvPr/>
          </p:nvSpPr>
          <p:spPr bwMode="auto">
            <a:xfrm>
              <a:off x="9529763" y="1319212"/>
              <a:ext cx="46038" cy="33338"/>
            </a:xfrm>
            <a:custGeom>
              <a:avLst/>
              <a:gdLst>
                <a:gd name="T0" fmla="*/ 6 w 12"/>
                <a:gd name="T1" fmla="*/ 3 h 9"/>
                <a:gd name="T2" fmla="*/ 2 w 12"/>
                <a:gd name="T3" fmla="*/ 7 h 9"/>
                <a:gd name="T4" fmla="*/ 8 w 12"/>
                <a:gd name="T5" fmla="*/ 8 h 9"/>
                <a:gd name="T6" fmla="*/ 9 w 12"/>
                <a:gd name="T7" fmla="*/ 0 h 9"/>
                <a:gd name="T8" fmla="*/ 1 w 12"/>
                <a:gd name="T9" fmla="*/ 1 h 9"/>
                <a:gd name="T10" fmla="*/ 6 w 12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6" y="3"/>
                  </a:moveTo>
                  <a:cubicBezTo>
                    <a:pt x="7" y="6"/>
                    <a:pt x="1" y="4"/>
                    <a:pt x="2" y="7"/>
                  </a:cubicBezTo>
                  <a:cubicBezTo>
                    <a:pt x="4" y="9"/>
                    <a:pt x="6" y="5"/>
                    <a:pt x="8" y="8"/>
                  </a:cubicBezTo>
                  <a:cubicBezTo>
                    <a:pt x="8" y="5"/>
                    <a:pt x="12" y="4"/>
                    <a:pt x="9" y="0"/>
                  </a:cubicBezTo>
                  <a:cubicBezTo>
                    <a:pt x="6" y="1"/>
                    <a:pt x="4" y="2"/>
                    <a:pt x="1" y="1"/>
                  </a:cubicBezTo>
                  <a:cubicBezTo>
                    <a:pt x="0" y="3"/>
                    <a:pt x="5" y="2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2" name="Freeform 3498"/>
            <p:cNvSpPr>
              <a:spLocks/>
            </p:cNvSpPr>
            <p:nvPr/>
          </p:nvSpPr>
          <p:spPr bwMode="auto">
            <a:xfrm>
              <a:off x="9436100" y="1311275"/>
              <a:ext cx="57150" cy="19050"/>
            </a:xfrm>
            <a:custGeom>
              <a:avLst/>
              <a:gdLst>
                <a:gd name="T0" fmla="*/ 15 w 15"/>
                <a:gd name="T1" fmla="*/ 2 h 5"/>
                <a:gd name="T2" fmla="*/ 3 w 15"/>
                <a:gd name="T3" fmla="*/ 0 h 5"/>
                <a:gd name="T4" fmla="*/ 3 w 15"/>
                <a:gd name="T5" fmla="*/ 3 h 5"/>
                <a:gd name="T6" fmla="*/ 15 w 15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5" y="2"/>
                  </a:moveTo>
                  <a:cubicBezTo>
                    <a:pt x="11" y="0"/>
                    <a:pt x="6" y="5"/>
                    <a:pt x="3" y="0"/>
                  </a:cubicBezTo>
                  <a:cubicBezTo>
                    <a:pt x="0" y="3"/>
                    <a:pt x="5" y="2"/>
                    <a:pt x="3" y="3"/>
                  </a:cubicBezTo>
                  <a:cubicBezTo>
                    <a:pt x="7" y="3"/>
                    <a:pt x="11" y="3"/>
                    <a:pt x="1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3" name="Freeform 3499"/>
            <p:cNvSpPr>
              <a:spLocks/>
            </p:cNvSpPr>
            <p:nvPr/>
          </p:nvSpPr>
          <p:spPr bwMode="auto">
            <a:xfrm>
              <a:off x="9369425" y="1316037"/>
              <a:ext cx="119063" cy="30163"/>
            </a:xfrm>
            <a:custGeom>
              <a:avLst/>
              <a:gdLst>
                <a:gd name="T0" fmla="*/ 14 w 32"/>
                <a:gd name="T1" fmla="*/ 4 h 8"/>
                <a:gd name="T2" fmla="*/ 16 w 32"/>
                <a:gd name="T3" fmla="*/ 7 h 8"/>
                <a:gd name="T4" fmla="*/ 32 w 32"/>
                <a:gd name="T5" fmla="*/ 8 h 8"/>
                <a:gd name="T6" fmla="*/ 19 w 32"/>
                <a:gd name="T7" fmla="*/ 2 h 8"/>
                <a:gd name="T8" fmla="*/ 10 w 32"/>
                <a:gd name="T9" fmla="*/ 0 h 8"/>
                <a:gd name="T10" fmla="*/ 0 w 32"/>
                <a:gd name="T11" fmla="*/ 4 h 8"/>
                <a:gd name="T12" fmla="*/ 5 w 32"/>
                <a:gd name="T13" fmla="*/ 6 h 8"/>
                <a:gd name="T14" fmla="*/ 6 w 32"/>
                <a:gd name="T15" fmla="*/ 3 h 8"/>
                <a:gd name="T16" fmla="*/ 9 w 32"/>
                <a:gd name="T17" fmla="*/ 2 h 8"/>
                <a:gd name="T18" fmla="*/ 10 w 32"/>
                <a:gd name="T19" fmla="*/ 6 h 8"/>
                <a:gd name="T20" fmla="*/ 14 w 32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8">
                  <a:moveTo>
                    <a:pt x="14" y="4"/>
                  </a:moveTo>
                  <a:cubicBezTo>
                    <a:pt x="16" y="5"/>
                    <a:pt x="15" y="6"/>
                    <a:pt x="16" y="7"/>
                  </a:cubicBezTo>
                  <a:cubicBezTo>
                    <a:pt x="22" y="5"/>
                    <a:pt x="27" y="6"/>
                    <a:pt x="32" y="8"/>
                  </a:cubicBezTo>
                  <a:cubicBezTo>
                    <a:pt x="31" y="3"/>
                    <a:pt x="22" y="7"/>
                    <a:pt x="19" y="2"/>
                  </a:cubicBezTo>
                  <a:cubicBezTo>
                    <a:pt x="15" y="5"/>
                    <a:pt x="13" y="3"/>
                    <a:pt x="10" y="0"/>
                  </a:cubicBezTo>
                  <a:cubicBezTo>
                    <a:pt x="4" y="1"/>
                    <a:pt x="4" y="2"/>
                    <a:pt x="0" y="4"/>
                  </a:cubicBezTo>
                  <a:cubicBezTo>
                    <a:pt x="1" y="5"/>
                    <a:pt x="3" y="5"/>
                    <a:pt x="5" y="6"/>
                  </a:cubicBezTo>
                  <a:cubicBezTo>
                    <a:pt x="7" y="5"/>
                    <a:pt x="5" y="4"/>
                    <a:pt x="6" y="3"/>
                  </a:cubicBezTo>
                  <a:cubicBezTo>
                    <a:pt x="7" y="2"/>
                    <a:pt x="8" y="3"/>
                    <a:pt x="9" y="2"/>
                  </a:cubicBezTo>
                  <a:cubicBezTo>
                    <a:pt x="10" y="3"/>
                    <a:pt x="6" y="5"/>
                    <a:pt x="10" y="6"/>
                  </a:cubicBezTo>
                  <a:cubicBezTo>
                    <a:pt x="13" y="6"/>
                    <a:pt x="14" y="5"/>
                    <a:pt x="1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4" name="Freeform 3500"/>
            <p:cNvSpPr>
              <a:spLocks/>
            </p:cNvSpPr>
            <p:nvPr/>
          </p:nvSpPr>
          <p:spPr bwMode="auto">
            <a:xfrm>
              <a:off x="10269538" y="2320925"/>
              <a:ext cx="30163" cy="19050"/>
            </a:xfrm>
            <a:custGeom>
              <a:avLst/>
              <a:gdLst>
                <a:gd name="T0" fmla="*/ 7 w 8"/>
                <a:gd name="T1" fmla="*/ 5 h 5"/>
                <a:gd name="T2" fmla="*/ 6 w 8"/>
                <a:gd name="T3" fmla="*/ 4 h 5"/>
                <a:gd name="T4" fmla="*/ 4 w 8"/>
                <a:gd name="T5" fmla="*/ 1 h 5"/>
                <a:gd name="T6" fmla="*/ 0 w 8"/>
                <a:gd name="T7" fmla="*/ 3 h 5"/>
                <a:gd name="T8" fmla="*/ 7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4"/>
                    <a:pt x="6" y="3"/>
                    <a:pt x="6" y="4"/>
                  </a:cubicBezTo>
                  <a:cubicBezTo>
                    <a:pt x="5" y="3"/>
                    <a:pt x="3" y="2"/>
                    <a:pt x="4" y="1"/>
                  </a:cubicBezTo>
                  <a:cubicBezTo>
                    <a:pt x="3" y="0"/>
                    <a:pt x="1" y="2"/>
                    <a:pt x="0" y="3"/>
                  </a:cubicBezTo>
                  <a:cubicBezTo>
                    <a:pt x="2" y="4"/>
                    <a:pt x="4" y="4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5" name="Freeform 3501"/>
            <p:cNvSpPr>
              <a:spLocks/>
            </p:cNvSpPr>
            <p:nvPr/>
          </p:nvSpPr>
          <p:spPr bwMode="auto">
            <a:xfrm>
              <a:off x="9912350" y="2235200"/>
              <a:ext cx="68263" cy="26988"/>
            </a:xfrm>
            <a:custGeom>
              <a:avLst/>
              <a:gdLst>
                <a:gd name="T0" fmla="*/ 16 w 18"/>
                <a:gd name="T1" fmla="*/ 6 h 7"/>
                <a:gd name="T2" fmla="*/ 0 w 18"/>
                <a:gd name="T3" fmla="*/ 4 h 7"/>
                <a:gd name="T4" fmla="*/ 5 w 18"/>
                <a:gd name="T5" fmla="*/ 5 h 7"/>
                <a:gd name="T6" fmla="*/ 16 w 1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6" y="6"/>
                  </a:moveTo>
                  <a:cubicBezTo>
                    <a:pt x="18" y="4"/>
                    <a:pt x="5" y="0"/>
                    <a:pt x="0" y="4"/>
                  </a:cubicBezTo>
                  <a:cubicBezTo>
                    <a:pt x="1" y="4"/>
                    <a:pt x="7" y="2"/>
                    <a:pt x="5" y="5"/>
                  </a:cubicBezTo>
                  <a:cubicBezTo>
                    <a:pt x="9" y="7"/>
                    <a:pt x="13" y="2"/>
                    <a:pt x="1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6" name="Freeform 3502"/>
            <p:cNvSpPr>
              <a:spLocks/>
            </p:cNvSpPr>
            <p:nvPr/>
          </p:nvSpPr>
          <p:spPr bwMode="auto">
            <a:xfrm>
              <a:off x="9766300" y="2185987"/>
              <a:ext cx="46038" cy="41275"/>
            </a:xfrm>
            <a:custGeom>
              <a:avLst/>
              <a:gdLst>
                <a:gd name="T0" fmla="*/ 10 w 12"/>
                <a:gd name="T1" fmla="*/ 7 h 11"/>
                <a:gd name="T2" fmla="*/ 0 w 12"/>
                <a:gd name="T3" fmla="*/ 3 h 11"/>
                <a:gd name="T4" fmla="*/ 8 w 12"/>
                <a:gd name="T5" fmla="*/ 11 h 11"/>
                <a:gd name="T6" fmla="*/ 10 w 12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">
                  <a:moveTo>
                    <a:pt x="10" y="7"/>
                  </a:moveTo>
                  <a:cubicBezTo>
                    <a:pt x="6" y="5"/>
                    <a:pt x="5" y="0"/>
                    <a:pt x="0" y="3"/>
                  </a:cubicBezTo>
                  <a:cubicBezTo>
                    <a:pt x="0" y="9"/>
                    <a:pt x="9" y="5"/>
                    <a:pt x="8" y="11"/>
                  </a:cubicBezTo>
                  <a:cubicBezTo>
                    <a:pt x="12" y="9"/>
                    <a:pt x="6" y="8"/>
                    <a:pt x="1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7" name="Freeform 3503"/>
            <p:cNvSpPr>
              <a:spLocks/>
            </p:cNvSpPr>
            <p:nvPr/>
          </p:nvSpPr>
          <p:spPr bwMode="auto">
            <a:xfrm>
              <a:off x="9139238" y="1795462"/>
              <a:ext cx="38100" cy="19050"/>
            </a:xfrm>
            <a:custGeom>
              <a:avLst/>
              <a:gdLst>
                <a:gd name="T0" fmla="*/ 8 w 10"/>
                <a:gd name="T1" fmla="*/ 2 h 5"/>
                <a:gd name="T2" fmla="*/ 3 w 10"/>
                <a:gd name="T3" fmla="*/ 0 h 5"/>
                <a:gd name="T4" fmla="*/ 1 w 10"/>
                <a:gd name="T5" fmla="*/ 2 h 5"/>
                <a:gd name="T6" fmla="*/ 1 w 10"/>
                <a:gd name="T7" fmla="*/ 3 h 5"/>
                <a:gd name="T8" fmla="*/ 2 w 10"/>
                <a:gd name="T9" fmla="*/ 5 h 5"/>
                <a:gd name="T10" fmla="*/ 5 w 10"/>
                <a:gd name="T11" fmla="*/ 3 h 5"/>
                <a:gd name="T12" fmla="*/ 8 w 10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5">
                  <a:moveTo>
                    <a:pt x="8" y="2"/>
                  </a:moveTo>
                  <a:cubicBezTo>
                    <a:pt x="10" y="0"/>
                    <a:pt x="4" y="1"/>
                    <a:pt x="3" y="0"/>
                  </a:cubicBezTo>
                  <a:cubicBezTo>
                    <a:pt x="2" y="1"/>
                    <a:pt x="3" y="3"/>
                    <a:pt x="1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1" y="4"/>
                    <a:pt x="7" y="0"/>
                    <a:pt x="5" y="3"/>
                  </a:cubicBezTo>
                  <a:cubicBezTo>
                    <a:pt x="7" y="4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8" name="Freeform 3504"/>
            <p:cNvSpPr>
              <a:spLocks/>
            </p:cNvSpPr>
            <p:nvPr/>
          </p:nvSpPr>
          <p:spPr bwMode="auto">
            <a:xfrm>
              <a:off x="9353550" y="2130425"/>
              <a:ext cx="71438" cy="49213"/>
            </a:xfrm>
            <a:custGeom>
              <a:avLst/>
              <a:gdLst>
                <a:gd name="T0" fmla="*/ 19 w 19"/>
                <a:gd name="T1" fmla="*/ 11 h 13"/>
                <a:gd name="T2" fmla="*/ 9 w 19"/>
                <a:gd name="T3" fmla="*/ 8 h 13"/>
                <a:gd name="T4" fmla="*/ 0 w 19"/>
                <a:gd name="T5" fmla="*/ 0 h 13"/>
                <a:gd name="T6" fmla="*/ 4 w 19"/>
                <a:gd name="T7" fmla="*/ 11 h 13"/>
                <a:gd name="T8" fmla="*/ 16 w 19"/>
                <a:gd name="T9" fmla="*/ 12 h 13"/>
                <a:gd name="T10" fmla="*/ 19 w 19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3">
                  <a:moveTo>
                    <a:pt x="19" y="11"/>
                  </a:moveTo>
                  <a:cubicBezTo>
                    <a:pt x="19" y="9"/>
                    <a:pt x="12" y="9"/>
                    <a:pt x="9" y="8"/>
                  </a:cubicBezTo>
                  <a:cubicBezTo>
                    <a:pt x="10" y="4"/>
                    <a:pt x="3" y="1"/>
                    <a:pt x="0" y="0"/>
                  </a:cubicBezTo>
                  <a:cubicBezTo>
                    <a:pt x="0" y="3"/>
                    <a:pt x="3" y="7"/>
                    <a:pt x="4" y="11"/>
                  </a:cubicBezTo>
                  <a:cubicBezTo>
                    <a:pt x="5" y="5"/>
                    <a:pt x="10" y="13"/>
                    <a:pt x="16" y="12"/>
                  </a:cubicBezTo>
                  <a:cubicBezTo>
                    <a:pt x="16" y="11"/>
                    <a:pt x="17" y="10"/>
                    <a:pt x="19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9" name="Freeform 3505"/>
            <p:cNvSpPr>
              <a:spLocks/>
            </p:cNvSpPr>
            <p:nvPr/>
          </p:nvSpPr>
          <p:spPr bwMode="auto">
            <a:xfrm>
              <a:off x="9256713" y="2108200"/>
              <a:ext cx="63500" cy="14288"/>
            </a:xfrm>
            <a:custGeom>
              <a:avLst/>
              <a:gdLst>
                <a:gd name="T0" fmla="*/ 17 w 17"/>
                <a:gd name="T1" fmla="*/ 3 h 4"/>
                <a:gd name="T2" fmla="*/ 3 w 17"/>
                <a:gd name="T3" fmla="*/ 0 h 4"/>
                <a:gd name="T4" fmla="*/ 6 w 17"/>
                <a:gd name="T5" fmla="*/ 4 h 4"/>
                <a:gd name="T6" fmla="*/ 17 w 1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4">
                  <a:moveTo>
                    <a:pt x="17" y="3"/>
                  </a:moveTo>
                  <a:cubicBezTo>
                    <a:pt x="16" y="0"/>
                    <a:pt x="7" y="1"/>
                    <a:pt x="3" y="0"/>
                  </a:cubicBezTo>
                  <a:cubicBezTo>
                    <a:pt x="0" y="2"/>
                    <a:pt x="9" y="1"/>
                    <a:pt x="6" y="4"/>
                  </a:cubicBezTo>
                  <a:cubicBezTo>
                    <a:pt x="8" y="3"/>
                    <a:pt x="13" y="1"/>
                    <a:pt x="1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0" name="Freeform 3506"/>
            <p:cNvSpPr>
              <a:spLocks/>
            </p:cNvSpPr>
            <p:nvPr/>
          </p:nvSpPr>
          <p:spPr bwMode="auto">
            <a:xfrm>
              <a:off x="9309100" y="2141537"/>
              <a:ext cx="55563" cy="19050"/>
            </a:xfrm>
            <a:custGeom>
              <a:avLst/>
              <a:gdLst>
                <a:gd name="T0" fmla="*/ 11 w 15"/>
                <a:gd name="T1" fmla="*/ 5 h 5"/>
                <a:gd name="T2" fmla="*/ 9 w 15"/>
                <a:gd name="T3" fmla="*/ 4 h 5"/>
                <a:gd name="T4" fmla="*/ 9 w 15"/>
                <a:gd name="T5" fmla="*/ 1 h 5"/>
                <a:gd name="T6" fmla="*/ 4 w 15"/>
                <a:gd name="T7" fmla="*/ 0 h 5"/>
                <a:gd name="T8" fmla="*/ 1 w 15"/>
                <a:gd name="T9" fmla="*/ 2 h 5"/>
                <a:gd name="T10" fmla="*/ 4 w 15"/>
                <a:gd name="T11" fmla="*/ 5 h 5"/>
                <a:gd name="T12" fmla="*/ 11 w 15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11" y="5"/>
                  </a:moveTo>
                  <a:cubicBezTo>
                    <a:pt x="15" y="4"/>
                    <a:pt x="11" y="3"/>
                    <a:pt x="9" y="4"/>
                  </a:cubicBezTo>
                  <a:cubicBezTo>
                    <a:pt x="8" y="3"/>
                    <a:pt x="8" y="2"/>
                    <a:pt x="9" y="1"/>
                  </a:cubicBezTo>
                  <a:cubicBezTo>
                    <a:pt x="7" y="0"/>
                    <a:pt x="6" y="1"/>
                    <a:pt x="4" y="0"/>
                  </a:cubicBezTo>
                  <a:cubicBezTo>
                    <a:pt x="6" y="1"/>
                    <a:pt x="7" y="5"/>
                    <a:pt x="1" y="2"/>
                  </a:cubicBezTo>
                  <a:cubicBezTo>
                    <a:pt x="0" y="3"/>
                    <a:pt x="3" y="4"/>
                    <a:pt x="4" y="5"/>
                  </a:cubicBezTo>
                  <a:cubicBezTo>
                    <a:pt x="6" y="4"/>
                    <a:pt x="9" y="4"/>
                    <a:pt x="1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1" name="Freeform 3507"/>
            <p:cNvSpPr>
              <a:spLocks/>
            </p:cNvSpPr>
            <p:nvPr/>
          </p:nvSpPr>
          <p:spPr bwMode="auto">
            <a:xfrm>
              <a:off x="9177338" y="2125662"/>
              <a:ext cx="30163" cy="19050"/>
            </a:xfrm>
            <a:custGeom>
              <a:avLst/>
              <a:gdLst>
                <a:gd name="T0" fmla="*/ 0 w 8"/>
                <a:gd name="T1" fmla="*/ 4 h 5"/>
                <a:gd name="T2" fmla="*/ 5 w 8"/>
                <a:gd name="T3" fmla="*/ 5 h 5"/>
                <a:gd name="T4" fmla="*/ 8 w 8"/>
                <a:gd name="T5" fmla="*/ 0 h 5"/>
                <a:gd name="T6" fmla="*/ 0 w 8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cubicBezTo>
                    <a:pt x="2" y="5"/>
                    <a:pt x="3" y="4"/>
                    <a:pt x="5" y="5"/>
                  </a:cubicBezTo>
                  <a:cubicBezTo>
                    <a:pt x="8" y="4"/>
                    <a:pt x="4" y="2"/>
                    <a:pt x="8" y="0"/>
                  </a:cubicBezTo>
                  <a:cubicBezTo>
                    <a:pt x="5" y="0"/>
                    <a:pt x="5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2" name="Freeform 3508"/>
            <p:cNvSpPr>
              <a:spLocks/>
            </p:cNvSpPr>
            <p:nvPr/>
          </p:nvSpPr>
          <p:spPr bwMode="auto">
            <a:xfrm>
              <a:off x="9001125" y="2220912"/>
              <a:ext cx="44450" cy="25400"/>
            </a:xfrm>
            <a:custGeom>
              <a:avLst/>
              <a:gdLst>
                <a:gd name="T0" fmla="*/ 6 w 12"/>
                <a:gd name="T1" fmla="*/ 7 h 7"/>
                <a:gd name="T2" fmla="*/ 10 w 12"/>
                <a:gd name="T3" fmla="*/ 5 h 7"/>
                <a:gd name="T4" fmla="*/ 7 w 12"/>
                <a:gd name="T5" fmla="*/ 0 h 7"/>
                <a:gd name="T6" fmla="*/ 5 w 12"/>
                <a:gd name="T7" fmla="*/ 2 h 7"/>
                <a:gd name="T8" fmla="*/ 3 w 12"/>
                <a:gd name="T9" fmla="*/ 4 h 7"/>
                <a:gd name="T10" fmla="*/ 6 w 12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">
                  <a:moveTo>
                    <a:pt x="6" y="7"/>
                  </a:moveTo>
                  <a:cubicBezTo>
                    <a:pt x="6" y="5"/>
                    <a:pt x="7" y="6"/>
                    <a:pt x="10" y="5"/>
                  </a:cubicBezTo>
                  <a:cubicBezTo>
                    <a:pt x="6" y="3"/>
                    <a:pt x="12" y="2"/>
                    <a:pt x="7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6" y="4"/>
                    <a:pt x="8" y="6"/>
                    <a:pt x="3" y="4"/>
                  </a:cubicBezTo>
                  <a:cubicBezTo>
                    <a:pt x="0" y="6"/>
                    <a:pt x="5" y="5"/>
                    <a:pt x="6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3" name="Freeform 3509"/>
            <p:cNvSpPr>
              <a:spLocks/>
            </p:cNvSpPr>
            <p:nvPr/>
          </p:nvSpPr>
          <p:spPr bwMode="auto">
            <a:xfrm>
              <a:off x="8764588" y="2036762"/>
              <a:ext cx="30163" cy="25400"/>
            </a:xfrm>
            <a:custGeom>
              <a:avLst/>
              <a:gdLst>
                <a:gd name="T0" fmla="*/ 6 w 8"/>
                <a:gd name="T1" fmla="*/ 6 h 7"/>
                <a:gd name="T2" fmla="*/ 5 w 8"/>
                <a:gd name="T3" fmla="*/ 5 h 7"/>
                <a:gd name="T4" fmla="*/ 7 w 8"/>
                <a:gd name="T5" fmla="*/ 1 h 7"/>
                <a:gd name="T6" fmla="*/ 3 w 8"/>
                <a:gd name="T7" fmla="*/ 7 h 7"/>
                <a:gd name="T8" fmla="*/ 6 w 8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6" y="6"/>
                  </a:moveTo>
                  <a:cubicBezTo>
                    <a:pt x="8" y="7"/>
                    <a:pt x="7" y="4"/>
                    <a:pt x="5" y="5"/>
                  </a:cubicBezTo>
                  <a:cubicBezTo>
                    <a:pt x="5" y="4"/>
                    <a:pt x="6" y="3"/>
                    <a:pt x="7" y="1"/>
                  </a:cubicBezTo>
                  <a:cubicBezTo>
                    <a:pt x="5" y="0"/>
                    <a:pt x="0" y="5"/>
                    <a:pt x="3" y="7"/>
                  </a:cubicBezTo>
                  <a:cubicBezTo>
                    <a:pt x="4" y="6"/>
                    <a:pt x="5" y="6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4" name="Freeform 3510"/>
            <p:cNvSpPr>
              <a:spLocks/>
            </p:cNvSpPr>
            <p:nvPr/>
          </p:nvSpPr>
          <p:spPr bwMode="auto">
            <a:xfrm>
              <a:off x="8385175" y="1717675"/>
              <a:ext cx="38100" cy="25400"/>
            </a:xfrm>
            <a:custGeom>
              <a:avLst/>
              <a:gdLst>
                <a:gd name="T0" fmla="*/ 9 w 10"/>
                <a:gd name="T1" fmla="*/ 3 h 7"/>
                <a:gd name="T2" fmla="*/ 8 w 10"/>
                <a:gd name="T3" fmla="*/ 3 h 7"/>
                <a:gd name="T4" fmla="*/ 0 w 10"/>
                <a:gd name="T5" fmla="*/ 4 h 7"/>
                <a:gd name="T6" fmla="*/ 9 w 10"/>
                <a:gd name="T7" fmla="*/ 6 h 7"/>
                <a:gd name="T8" fmla="*/ 9 w 10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3"/>
                  </a:moveTo>
                  <a:cubicBezTo>
                    <a:pt x="8" y="2"/>
                    <a:pt x="8" y="3"/>
                    <a:pt x="8" y="3"/>
                  </a:cubicBezTo>
                  <a:cubicBezTo>
                    <a:pt x="6" y="6"/>
                    <a:pt x="3" y="0"/>
                    <a:pt x="0" y="4"/>
                  </a:cubicBezTo>
                  <a:cubicBezTo>
                    <a:pt x="3" y="7"/>
                    <a:pt x="6" y="5"/>
                    <a:pt x="9" y="6"/>
                  </a:cubicBezTo>
                  <a:cubicBezTo>
                    <a:pt x="10" y="5"/>
                    <a:pt x="8" y="4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5" name="Freeform 3511"/>
            <p:cNvSpPr>
              <a:spLocks/>
            </p:cNvSpPr>
            <p:nvPr/>
          </p:nvSpPr>
          <p:spPr bwMode="auto">
            <a:xfrm>
              <a:off x="8610600" y="2235200"/>
              <a:ext cx="93663" cy="30163"/>
            </a:xfrm>
            <a:custGeom>
              <a:avLst/>
              <a:gdLst>
                <a:gd name="T0" fmla="*/ 14 w 25"/>
                <a:gd name="T1" fmla="*/ 4 h 8"/>
                <a:gd name="T2" fmla="*/ 25 w 25"/>
                <a:gd name="T3" fmla="*/ 6 h 8"/>
                <a:gd name="T4" fmla="*/ 12 w 25"/>
                <a:gd name="T5" fmla="*/ 0 h 8"/>
                <a:gd name="T6" fmla="*/ 0 w 25"/>
                <a:gd name="T7" fmla="*/ 3 h 8"/>
                <a:gd name="T8" fmla="*/ 14 w 2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8">
                  <a:moveTo>
                    <a:pt x="14" y="4"/>
                  </a:moveTo>
                  <a:cubicBezTo>
                    <a:pt x="17" y="7"/>
                    <a:pt x="21" y="7"/>
                    <a:pt x="25" y="6"/>
                  </a:cubicBezTo>
                  <a:cubicBezTo>
                    <a:pt x="21" y="2"/>
                    <a:pt x="16" y="3"/>
                    <a:pt x="12" y="0"/>
                  </a:cubicBezTo>
                  <a:cubicBezTo>
                    <a:pt x="10" y="5"/>
                    <a:pt x="4" y="2"/>
                    <a:pt x="0" y="3"/>
                  </a:cubicBezTo>
                  <a:cubicBezTo>
                    <a:pt x="0" y="3"/>
                    <a:pt x="13" y="8"/>
                    <a:pt x="1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6" name="Freeform 3512"/>
            <p:cNvSpPr>
              <a:spLocks/>
            </p:cNvSpPr>
            <p:nvPr/>
          </p:nvSpPr>
          <p:spPr bwMode="auto">
            <a:xfrm>
              <a:off x="8486775" y="2220912"/>
              <a:ext cx="134938" cy="36513"/>
            </a:xfrm>
            <a:custGeom>
              <a:avLst/>
              <a:gdLst>
                <a:gd name="T0" fmla="*/ 36 w 36"/>
                <a:gd name="T1" fmla="*/ 3 h 10"/>
                <a:gd name="T2" fmla="*/ 21 w 36"/>
                <a:gd name="T3" fmla="*/ 2 h 10"/>
                <a:gd name="T4" fmla="*/ 1 w 36"/>
                <a:gd name="T5" fmla="*/ 3 h 10"/>
                <a:gd name="T6" fmla="*/ 1 w 36"/>
                <a:gd name="T7" fmla="*/ 7 h 10"/>
                <a:gd name="T8" fmla="*/ 13 w 36"/>
                <a:gd name="T9" fmla="*/ 8 h 10"/>
                <a:gd name="T10" fmla="*/ 30 w 36"/>
                <a:gd name="T11" fmla="*/ 8 h 10"/>
                <a:gd name="T12" fmla="*/ 27 w 36"/>
                <a:gd name="T13" fmla="*/ 4 h 10"/>
                <a:gd name="T14" fmla="*/ 36 w 36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0">
                  <a:moveTo>
                    <a:pt x="36" y="3"/>
                  </a:moveTo>
                  <a:cubicBezTo>
                    <a:pt x="31" y="2"/>
                    <a:pt x="26" y="5"/>
                    <a:pt x="21" y="2"/>
                  </a:cubicBezTo>
                  <a:cubicBezTo>
                    <a:pt x="20" y="10"/>
                    <a:pt x="7" y="0"/>
                    <a:pt x="1" y="3"/>
                  </a:cubicBezTo>
                  <a:cubicBezTo>
                    <a:pt x="0" y="4"/>
                    <a:pt x="2" y="6"/>
                    <a:pt x="1" y="7"/>
                  </a:cubicBezTo>
                  <a:cubicBezTo>
                    <a:pt x="5" y="6"/>
                    <a:pt x="9" y="3"/>
                    <a:pt x="13" y="8"/>
                  </a:cubicBezTo>
                  <a:cubicBezTo>
                    <a:pt x="19" y="6"/>
                    <a:pt x="24" y="8"/>
                    <a:pt x="30" y="8"/>
                  </a:cubicBezTo>
                  <a:cubicBezTo>
                    <a:pt x="31" y="7"/>
                    <a:pt x="28" y="6"/>
                    <a:pt x="27" y="4"/>
                  </a:cubicBezTo>
                  <a:cubicBezTo>
                    <a:pt x="30" y="3"/>
                    <a:pt x="33" y="6"/>
                    <a:pt x="3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7" name="Freeform 3513"/>
            <p:cNvSpPr>
              <a:spLocks/>
            </p:cNvSpPr>
            <p:nvPr/>
          </p:nvSpPr>
          <p:spPr bwMode="auto">
            <a:xfrm>
              <a:off x="8558213" y="2262187"/>
              <a:ext cx="93663" cy="30163"/>
            </a:xfrm>
            <a:custGeom>
              <a:avLst/>
              <a:gdLst>
                <a:gd name="T0" fmla="*/ 25 w 25"/>
                <a:gd name="T1" fmla="*/ 8 h 8"/>
                <a:gd name="T2" fmla="*/ 0 w 25"/>
                <a:gd name="T3" fmla="*/ 3 h 8"/>
                <a:gd name="T4" fmla="*/ 25 w 25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8">
                  <a:moveTo>
                    <a:pt x="25" y="8"/>
                  </a:moveTo>
                  <a:cubicBezTo>
                    <a:pt x="25" y="1"/>
                    <a:pt x="4" y="0"/>
                    <a:pt x="0" y="3"/>
                  </a:cubicBezTo>
                  <a:cubicBezTo>
                    <a:pt x="8" y="4"/>
                    <a:pt x="20" y="1"/>
                    <a:pt x="25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8" name="Freeform 3514"/>
            <p:cNvSpPr>
              <a:spLocks/>
            </p:cNvSpPr>
            <p:nvPr/>
          </p:nvSpPr>
          <p:spPr bwMode="auto">
            <a:xfrm>
              <a:off x="8362950" y="2246312"/>
              <a:ext cx="41275" cy="7938"/>
            </a:xfrm>
            <a:custGeom>
              <a:avLst/>
              <a:gdLst>
                <a:gd name="T0" fmla="*/ 11 w 11"/>
                <a:gd name="T1" fmla="*/ 1 h 2"/>
                <a:gd name="T2" fmla="*/ 0 w 11"/>
                <a:gd name="T3" fmla="*/ 0 h 2"/>
                <a:gd name="T4" fmla="*/ 11 w 1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11" y="1"/>
                  </a:moveTo>
                  <a:cubicBezTo>
                    <a:pt x="7" y="1"/>
                    <a:pt x="4" y="0"/>
                    <a:pt x="0" y="0"/>
                  </a:cubicBezTo>
                  <a:cubicBezTo>
                    <a:pt x="0" y="2"/>
                    <a:pt x="8" y="2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9" name="Freeform 3515"/>
            <p:cNvSpPr>
              <a:spLocks/>
            </p:cNvSpPr>
            <p:nvPr/>
          </p:nvSpPr>
          <p:spPr bwMode="auto">
            <a:xfrm>
              <a:off x="8118475" y="2220912"/>
              <a:ext cx="106363" cy="28575"/>
            </a:xfrm>
            <a:custGeom>
              <a:avLst/>
              <a:gdLst>
                <a:gd name="T0" fmla="*/ 28 w 28"/>
                <a:gd name="T1" fmla="*/ 4 h 8"/>
                <a:gd name="T2" fmla="*/ 0 w 28"/>
                <a:gd name="T3" fmla="*/ 1 h 8"/>
                <a:gd name="T4" fmla="*/ 9 w 28"/>
                <a:gd name="T5" fmla="*/ 5 h 8"/>
                <a:gd name="T6" fmla="*/ 20 w 28"/>
                <a:gd name="T7" fmla="*/ 3 h 8"/>
                <a:gd name="T8" fmla="*/ 22 w 28"/>
                <a:gd name="T9" fmla="*/ 8 h 8"/>
                <a:gd name="T10" fmla="*/ 28 w 28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">
                  <a:moveTo>
                    <a:pt x="28" y="4"/>
                  </a:moveTo>
                  <a:cubicBezTo>
                    <a:pt x="22" y="1"/>
                    <a:pt x="9" y="0"/>
                    <a:pt x="0" y="1"/>
                  </a:cubicBezTo>
                  <a:cubicBezTo>
                    <a:pt x="3" y="5"/>
                    <a:pt x="8" y="0"/>
                    <a:pt x="9" y="5"/>
                  </a:cubicBezTo>
                  <a:cubicBezTo>
                    <a:pt x="10" y="0"/>
                    <a:pt x="16" y="6"/>
                    <a:pt x="20" y="3"/>
                  </a:cubicBezTo>
                  <a:cubicBezTo>
                    <a:pt x="23" y="5"/>
                    <a:pt x="17" y="7"/>
                    <a:pt x="22" y="8"/>
                  </a:cubicBezTo>
                  <a:cubicBezTo>
                    <a:pt x="20" y="4"/>
                    <a:pt x="23" y="3"/>
                    <a:pt x="2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0" name="Freeform 3516"/>
            <p:cNvSpPr>
              <a:spLocks/>
            </p:cNvSpPr>
            <p:nvPr/>
          </p:nvSpPr>
          <p:spPr bwMode="auto">
            <a:xfrm>
              <a:off x="8178800" y="2246312"/>
              <a:ext cx="49213" cy="19050"/>
            </a:xfrm>
            <a:custGeom>
              <a:avLst/>
              <a:gdLst>
                <a:gd name="T0" fmla="*/ 13 w 13"/>
                <a:gd name="T1" fmla="*/ 4 h 5"/>
                <a:gd name="T2" fmla="*/ 2 w 13"/>
                <a:gd name="T3" fmla="*/ 2 h 5"/>
                <a:gd name="T4" fmla="*/ 6 w 13"/>
                <a:gd name="T5" fmla="*/ 5 h 5"/>
                <a:gd name="T6" fmla="*/ 13 w 1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13" y="4"/>
                  </a:moveTo>
                  <a:cubicBezTo>
                    <a:pt x="13" y="0"/>
                    <a:pt x="5" y="3"/>
                    <a:pt x="2" y="2"/>
                  </a:cubicBezTo>
                  <a:cubicBezTo>
                    <a:pt x="0" y="4"/>
                    <a:pt x="6" y="3"/>
                    <a:pt x="6" y="5"/>
                  </a:cubicBezTo>
                  <a:cubicBezTo>
                    <a:pt x="10" y="3"/>
                    <a:pt x="9" y="2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1" name="Freeform 3517"/>
            <p:cNvSpPr>
              <a:spLocks/>
            </p:cNvSpPr>
            <p:nvPr/>
          </p:nvSpPr>
          <p:spPr bwMode="auto">
            <a:xfrm>
              <a:off x="8043863" y="2208212"/>
              <a:ext cx="68263" cy="34925"/>
            </a:xfrm>
            <a:custGeom>
              <a:avLst/>
              <a:gdLst>
                <a:gd name="T0" fmla="*/ 18 w 18"/>
                <a:gd name="T1" fmla="*/ 3 h 9"/>
                <a:gd name="T2" fmla="*/ 0 w 18"/>
                <a:gd name="T3" fmla="*/ 1 h 9"/>
                <a:gd name="T4" fmla="*/ 18 w 18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18" y="3"/>
                  </a:moveTo>
                  <a:cubicBezTo>
                    <a:pt x="12" y="1"/>
                    <a:pt x="6" y="0"/>
                    <a:pt x="0" y="1"/>
                  </a:cubicBezTo>
                  <a:cubicBezTo>
                    <a:pt x="2" y="9"/>
                    <a:pt x="12" y="5"/>
                    <a:pt x="1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2" name="Freeform 3518"/>
            <p:cNvSpPr>
              <a:spLocks/>
            </p:cNvSpPr>
            <p:nvPr/>
          </p:nvSpPr>
          <p:spPr bwMode="auto">
            <a:xfrm>
              <a:off x="7713663" y="2182812"/>
              <a:ext cx="38100" cy="11113"/>
            </a:xfrm>
            <a:custGeom>
              <a:avLst/>
              <a:gdLst>
                <a:gd name="T0" fmla="*/ 1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">
                  <a:moveTo>
                    <a:pt x="10" y="1"/>
                  </a:moveTo>
                  <a:cubicBezTo>
                    <a:pt x="7" y="0"/>
                    <a:pt x="5" y="1"/>
                    <a:pt x="0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7" y="3"/>
                    <a:pt x="1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3" name="Freeform 3519"/>
            <p:cNvSpPr>
              <a:spLocks/>
            </p:cNvSpPr>
            <p:nvPr/>
          </p:nvSpPr>
          <p:spPr bwMode="auto">
            <a:xfrm>
              <a:off x="7534275" y="2197100"/>
              <a:ext cx="44450" cy="19050"/>
            </a:xfrm>
            <a:custGeom>
              <a:avLst/>
              <a:gdLst>
                <a:gd name="T0" fmla="*/ 6 w 12"/>
                <a:gd name="T1" fmla="*/ 5 h 5"/>
                <a:gd name="T2" fmla="*/ 12 w 12"/>
                <a:gd name="T3" fmla="*/ 1 h 5"/>
                <a:gd name="T4" fmla="*/ 2 w 12"/>
                <a:gd name="T5" fmla="*/ 3 h 5"/>
                <a:gd name="T6" fmla="*/ 6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6" y="5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7" y="0"/>
                    <a:pt x="7" y="5"/>
                    <a:pt x="2" y="3"/>
                  </a:cubicBezTo>
                  <a:cubicBezTo>
                    <a:pt x="0" y="4"/>
                    <a:pt x="5" y="4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4" name="Freeform 3520"/>
            <p:cNvSpPr>
              <a:spLocks/>
            </p:cNvSpPr>
            <p:nvPr/>
          </p:nvSpPr>
          <p:spPr bwMode="auto">
            <a:xfrm>
              <a:off x="7319963" y="2171700"/>
              <a:ext cx="41275" cy="36513"/>
            </a:xfrm>
            <a:custGeom>
              <a:avLst/>
              <a:gdLst>
                <a:gd name="T0" fmla="*/ 11 w 11"/>
                <a:gd name="T1" fmla="*/ 6 h 10"/>
                <a:gd name="T2" fmla="*/ 2 w 11"/>
                <a:gd name="T3" fmla="*/ 2 h 10"/>
                <a:gd name="T4" fmla="*/ 0 w 11"/>
                <a:gd name="T5" fmla="*/ 5 h 10"/>
                <a:gd name="T6" fmla="*/ 11 w 11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11" y="6"/>
                  </a:moveTo>
                  <a:cubicBezTo>
                    <a:pt x="10" y="0"/>
                    <a:pt x="6" y="10"/>
                    <a:pt x="2" y="2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3" y="8"/>
                    <a:pt x="8" y="6"/>
                    <a:pt x="1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5" name="Freeform 3521"/>
            <p:cNvSpPr>
              <a:spLocks/>
            </p:cNvSpPr>
            <p:nvPr/>
          </p:nvSpPr>
          <p:spPr bwMode="auto">
            <a:xfrm>
              <a:off x="6943725" y="2163762"/>
              <a:ext cx="106363" cy="33338"/>
            </a:xfrm>
            <a:custGeom>
              <a:avLst/>
              <a:gdLst>
                <a:gd name="T0" fmla="*/ 26 w 28"/>
                <a:gd name="T1" fmla="*/ 6 h 9"/>
                <a:gd name="T2" fmla="*/ 25 w 28"/>
                <a:gd name="T3" fmla="*/ 5 h 9"/>
                <a:gd name="T4" fmla="*/ 27 w 28"/>
                <a:gd name="T5" fmla="*/ 1 h 9"/>
                <a:gd name="T6" fmla="*/ 18 w 28"/>
                <a:gd name="T7" fmla="*/ 0 h 9"/>
                <a:gd name="T8" fmla="*/ 4 w 28"/>
                <a:gd name="T9" fmla="*/ 3 h 9"/>
                <a:gd name="T10" fmla="*/ 2 w 28"/>
                <a:gd name="T11" fmla="*/ 7 h 9"/>
                <a:gd name="T12" fmla="*/ 17 w 28"/>
                <a:gd name="T13" fmla="*/ 6 h 9"/>
                <a:gd name="T14" fmla="*/ 20 w 28"/>
                <a:gd name="T15" fmla="*/ 9 h 9"/>
                <a:gd name="T16" fmla="*/ 26 w 2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9">
                  <a:moveTo>
                    <a:pt x="26" y="6"/>
                  </a:moveTo>
                  <a:cubicBezTo>
                    <a:pt x="28" y="7"/>
                    <a:pt x="27" y="4"/>
                    <a:pt x="25" y="5"/>
                  </a:cubicBezTo>
                  <a:cubicBezTo>
                    <a:pt x="24" y="4"/>
                    <a:pt x="26" y="2"/>
                    <a:pt x="27" y="1"/>
                  </a:cubicBezTo>
                  <a:cubicBezTo>
                    <a:pt x="24" y="0"/>
                    <a:pt x="20" y="3"/>
                    <a:pt x="18" y="0"/>
                  </a:cubicBezTo>
                  <a:cubicBezTo>
                    <a:pt x="14" y="7"/>
                    <a:pt x="9" y="2"/>
                    <a:pt x="4" y="3"/>
                  </a:cubicBezTo>
                  <a:cubicBezTo>
                    <a:pt x="0" y="4"/>
                    <a:pt x="6" y="6"/>
                    <a:pt x="2" y="7"/>
                  </a:cubicBezTo>
                  <a:cubicBezTo>
                    <a:pt x="7" y="5"/>
                    <a:pt x="12" y="8"/>
                    <a:pt x="17" y="6"/>
                  </a:cubicBezTo>
                  <a:cubicBezTo>
                    <a:pt x="19" y="7"/>
                    <a:pt x="18" y="8"/>
                    <a:pt x="20" y="9"/>
                  </a:cubicBezTo>
                  <a:cubicBezTo>
                    <a:pt x="20" y="7"/>
                    <a:pt x="24" y="6"/>
                    <a:pt x="2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6" name="Freeform 3522"/>
            <p:cNvSpPr>
              <a:spLocks/>
            </p:cNvSpPr>
            <p:nvPr/>
          </p:nvSpPr>
          <p:spPr bwMode="auto">
            <a:xfrm>
              <a:off x="6437313" y="2138362"/>
              <a:ext cx="57150" cy="25400"/>
            </a:xfrm>
            <a:custGeom>
              <a:avLst/>
              <a:gdLst>
                <a:gd name="T0" fmla="*/ 15 w 15"/>
                <a:gd name="T1" fmla="*/ 3 h 7"/>
                <a:gd name="T2" fmla="*/ 1 w 15"/>
                <a:gd name="T3" fmla="*/ 3 h 7"/>
                <a:gd name="T4" fmla="*/ 4 w 15"/>
                <a:gd name="T5" fmla="*/ 6 h 7"/>
                <a:gd name="T6" fmla="*/ 15 w 15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15" y="3"/>
                  </a:moveTo>
                  <a:cubicBezTo>
                    <a:pt x="11" y="0"/>
                    <a:pt x="6" y="7"/>
                    <a:pt x="1" y="3"/>
                  </a:cubicBezTo>
                  <a:cubicBezTo>
                    <a:pt x="0" y="4"/>
                    <a:pt x="2" y="5"/>
                    <a:pt x="4" y="6"/>
                  </a:cubicBezTo>
                  <a:cubicBezTo>
                    <a:pt x="8" y="2"/>
                    <a:pt x="11" y="7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7" name="Freeform 3523"/>
            <p:cNvSpPr>
              <a:spLocks/>
            </p:cNvSpPr>
            <p:nvPr/>
          </p:nvSpPr>
          <p:spPr bwMode="auto">
            <a:xfrm>
              <a:off x="6099175" y="2138362"/>
              <a:ext cx="41275" cy="11113"/>
            </a:xfrm>
            <a:custGeom>
              <a:avLst/>
              <a:gdLst>
                <a:gd name="T0" fmla="*/ 11 w 11"/>
                <a:gd name="T1" fmla="*/ 3 h 3"/>
                <a:gd name="T2" fmla="*/ 0 w 11"/>
                <a:gd name="T3" fmla="*/ 2 h 3"/>
                <a:gd name="T4" fmla="*/ 11 w 1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">
                  <a:moveTo>
                    <a:pt x="11" y="3"/>
                  </a:moveTo>
                  <a:cubicBezTo>
                    <a:pt x="11" y="1"/>
                    <a:pt x="0" y="0"/>
                    <a:pt x="0" y="2"/>
                  </a:cubicBezTo>
                  <a:cubicBezTo>
                    <a:pt x="3" y="3"/>
                    <a:pt x="7" y="1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8" name="Freeform 3524"/>
            <p:cNvSpPr>
              <a:spLocks/>
            </p:cNvSpPr>
            <p:nvPr/>
          </p:nvSpPr>
          <p:spPr bwMode="auto">
            <a:xfrm>
              <a:off x="5799138" y="2081212"/>
              <a:ext cx="30163" cy="22225"/>
            </a:xfrm>
            <a:custGeom>
              <a:avLst/>
              <a:gdLst>
                <a:gd name="T0" fmla="*/ 3 w 8"/>
                <a:gd name="T1" fmla="*/ 0 h 6"/>
                <a:gd name="T2" fmla="*/ 0 w 8"/>
                <a:gd name="T3" fmla="*/ 5 h 6"/>
                <a:gd name="T4" fmla="*/ 8 w 8"/>
                <a:gd name="T5" fmla="*/ 5 h 6"/>
                <a:gd name="T6" fmla="*/ 2 w 8"/>
                <a:gd name="T7" fmla="*/ 4 h 6"/>
                <a:gd name="T8" fmla="*/ 3 w 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2"/>
                    <a:pt x="1" y="4"/>
                    <a:pt x="0" y="5"/>
                  </a:cubicBezTo>
                  <a:cubicBezTo>
                    <a:pt x="3" y="6"/>
                    <a:pt x="5" y="6"/>
                    <a:pt x="8" y="5"/>
                  </a:cubicBezTo>
                  <a:cubicBezTo>
                    <a:pt x="6" y="2"/>
                    <a:pt x="4" y="4"/>
                    <a:pt x="2" y="4"/>
                  </a:cubicBezTo>
                  <a:cubicBezTo>
                    <a:pt x="1" y="3"/>
                    <a:pt x="8" y="3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3525"/>
            <p:cNvSpPr>
              <a:spLocks/>
            </p:cNvSpPr>
            <p:nvPr/>
          </p:nvSpPr>
          <p:spPr bwMode="auto">
            <a:xfrm>
              <a:off x="4475162" y="2073275"/>
              <a:ext cx="36513" cy="15875"/>
            </a:xfrm>
            <a:custGeom>
              <a:avLst/>
              <a:gdLst>
                <a:gd name="T0" fmla="*/ 10 w 10"/>
                <a:gd name="T1" fmla="*/ 4 h 4"/>
                <a:gd name="T2" fmla="*/ 1 w 10"/>
                <a:gd name="T3" fmla="*/ 1 h 4"/>
                <a:gd name="T4" fmla="*/ 1 w 10"/>
                <a:gd name="T5" fmla="*/ 2 h 4"/>
                <a:gd name="T6" fmla="*/ 2 w 10"/>
                <a:gd name="T7" fmla="*/ 4 h 4"/>
                <a:gd name="T8" fmla="*/ 10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10" y="0"/>
                    <a:pt x="3" y="3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5" y="2"/>
                    <a:pt x="7" y="4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0" name="Freeform 3526"/>
            <p:cNvSpPr>
              <a:spLocks/>
            </p:cNvSpPr>
            <p:nvPr/>
          </p:nvSpPr>
          <p:spPr bwMode="auto">
            <a:xfrm>
              <a:off x="3303587" y="1116012"/>
              <a:ext cx="104775" cy="15875"/>
            </a:xfrm>
            <a:custGeom>
              <a:avLst/>
              <a:gdLst>
                <a:gd name="T0" fmla="*/ 28 w 28"/>
                <a:gd name="T1" fmla="*/ 2 h 4"/>
                <a:gd name="T2" fmla="*/ 14 w 28"/>
                <a:gd name="T3" fmla="*/ 0 h 4"/>
                <a:gd name="T4" fmla="*/ 1 w 28"/>
                <a:gd name="T5" fmla="*/ 0 h 4"/>
                <a:gd name="T6" fmla="*/ 0 w 28"/>
                <a:gd name="T7" fmla="*/ 2 h 4"/>
                <a:gd name="T8" fmla="*/ 0 w 28"/>
                <a:gd name="T9" fmla="*/ 4 h 4"/>
                <a:gd name="T10" fmla="*/ 28 w 28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">
                  <a:moveTo>
                    <a:pt x="28" y="2"/>
                  </a:moveTo>
                  <a:cubicBezTo>
                    <a:pt x="24" y="1"/>
                    <a:pt x="19" y="2"/>
                    <a:pt x="14" y="0"/>
                  </a:cubicBezTo>
                  <a:cubicBezTo>
                    <a:pt x="12" y="4"/>
                    <a:pt x="5" y="1"/>
                    <a:pt x="1" y="0"/>
                  </a:cubicBezTo>
                  <a:cubicBezTo>
                    <a:pt x="0" y="1"/>
                    <a:pt x="1" y="2"/>
                    <a:pt x="0" y="2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9" y="2"/>
                    <a:pt x="19" y="4"/>
                    <a:pt x="2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1" name="Freeform 3527"/>
            <p:cNvSpPr>
              <a:spLocks/>
            </p:cNvSpPr>
            <p:nvPr/>
          </p:nvSpPr>
          <p:spPr bwMode="auto">
            <a:xfrm>
              <a:off x="2492375" y="2062162"/>
              <a:ext cx="34925" cy="22225"/>
            </a:xfrm>
            <a:custGeom>
              <a:avLst/>
              <a:gdLst>
                <a:gd name="T0" fmla="*/ 5 w 9"/>
                <a:gd name="T1" fmla="*/ 0 h 6"/>
                <a:gd name="T2" fmla="*/ 0 w 9"/>
                <a:gd name="T3" fmla="*/ 5 h 6"/>
                <a:gd name="T4" fmla="*/ 3 w 9"/>
                <a:gd name="T5" fmla="*/ 6 h 6"/>
                <a:gd name="T6" fmla="*/ 5 w 9"/>
                <a:gd name="T7" fmla="*/ 5 h 6"/>
                <a:gd name="T8" fmla="*/ 5 w 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0"/>
                  </a:moveTo>
                  <a:cubicBezTo>
                    <a:pt x="0" y="1"/>
                    <a:pt x="5" y="4"/>
                    <a:pt x="0" y="5"/>
                  </a:cubicBezTo>
                  <a:cubicBezTo>
                    <a:pt x="1" y="6"/>
                    <a:pt x="2" y="5"/>
                    <a:pt x="3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" y="3"/>
                    <a:pt x="9" y="2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2" name="Freeform 3528"/>
            <p:cNvSpPr>
              <a:spLocks/>
            </p:cNvSpPr>
            <p:nvPr/>
          </p:nvSpPr>
          <p:spPr bwMode="auto">
            <a:xfrm>
              <a:off x="2338387" y="2014537"/>
              <a:ext cx="26988" cy="36513"/>
            </a:xfrm>
            <a:custGeom>
              <a:avLst/>
              <a:gdLst>
                <a:gd name="T0" fmla="*/ 7 w 7"/>
                <a:gd name="T1" fmla="*/ 4 h 10"/>
                <a:gd name="T2" fmla="*/ 2 w 7"/>
                <a:gd name="T3" fmla="*/ 7 h 10"/>
                <a:gd name="T4" fmla="*/ 7 w 7"/>
                <a:gd name="T5" fmla="*/ 8 h 10"/>
                <a:gd name="T6" fmla="*/ 7 w 7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4"/>
                  </a:moveTo>
                  <a:cubicBezTo>
                    <a:pt x="2" y="0"/>
                    <a:pt x="6" y="10"/>
                    <a:pt x="2" y="7"/>
                  </a:cubicBezTo>
                  <a:cubicBezTo>
                    <a:pt x="0" y="9"/>
                    <a:pt x="5" y="10"/>
                    <a:pt x="7" y="8"/>
                  </a:cubicBezTo>
                  <a:cubicBezTo>
                    <a:pt x="5" y="7"/>
                    <a:pt x="5" y="5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Freeform 3530"/>
            <p:cNvSpPr>
              <a:spLocks noEditPoints="1"/>
            </p:cNvSpPr>
            <p:nvPr/>
          </p:nvSpPr>
          <p:spPr bwMode="auto">
            <a:xfrm>
              <a:off x="184150" y="2339975"/>
              <a:ext cx="11185526" cy="1333500"/>
            </a:xfrm>
            <a:custGeom>
              <a:avLst/>
              <a:gdLst>
                <a:gd name="T0" fmla="*/ 691 w 2980"/>
                <a:gd name="T1" fmla="*/ 211 h 355"/>
                <a:gd name="T2" fmla="*/ 789 w 2980"/>
                <a:gd name="T3" fmla="*/ 222 h 355"/>
                <a:gd name="T4" fmla="*/ 886 w 2980"/>
                <a:gd name="T5" fmla="*/ 100 h 355"/>
                <a:gd name="T6" fmla="*/ 939 w 2980"/>
                <a:gd name="T7" fmla="*/ 270 h 355"/>
                <a:gd name="T8" fmla="*/ 1056 w 2980"/>
                <a:gd name="T9" fmla="*/ 283 h 355"/>
                <a:gd name="T10" fmla="*/ 1139 w 2980"/>
                <a:gd name="T11" fmla="*/ 105 h 355"/>
                <a:gd name="T12" fmla="*/ 1271 w 2980"/>
                <a:gd name="T13" fmla="*/ 119 h 355"/>
                <a:gd name="T14" fmla="*/ 1342 w 2980"/>
                <a:gd name="T15" fmla="*/ 276 h 355"/>
                <a:gd name="T16" fmla="*/ 1400 w 2980"/>
                <a:gd name="T17" fmla="*/ 215 h 355"/>
                <a:gd name="T18" fmla="*/ 1504 w 2980"/>
                <a:gd name="T19" fmla="*/ 266 h 355"/>
                <a:gd name="T20" fmla="*/ 1673 w 2980"/>
                <a:gd name="T21" fmla="*/ 207 h 355"/>
                <a:gd name="T22" fmla="*/ 1774 w 2980"/>
                <a:gd name="T23" fmla="*/ 270 h 355"/>
                <a:gd name="T24" fmla="*/ 1894 w 2980"/>
                <a:gd name="T25" fmla="*/ 195 h 355"/>
                <a:gd name="T26" fmla="*/ 1968 w 2980"/>
                <a:gd name="T27" fmla="*/ 221 h 355"/>
                <a:gd name="T28" fmla="*/ 2136 w 2980"/>
                <a:gd name="T29" fmla="*/ 247 h 355"/>
                <a:gd name="T30" fmla="*/ 2708 w 2980"/>
                <a:gd name="T31" fmla="*/ 220 h 355"/>
                <a:gd name="T32" fmla="*/ 2919 w 2980"/>
                <a:gd name="T33" fmla="*/ 251 h 355"/>
                <a:gd name="T34" fmla="*/ 706 w 2980"/>
                <a:gd name="T35" fmla="*/ 100 h 355"/>
                <a:gd name="T36" fmla="*/ 905 w 2980"/>
                <a:gd name="T37" fmla="*/ 132 h 355"/>
                <a:gd name="T38" fmla="*/ 755 w 2980"/>
                <a:gd name="T39" fmla="*/ 153 h 355"/>
                <a:gd name="T40" fmla="*/ 859 w 2980"/>
                <a:gd name="T41" fmla="*/ 198 h 355"/>
                <a:gd name="T42" fmla="*/ 650 w 2980"/>
                <a:gd name="T43" fmla="*/ 209 h 355"/>
                <a:gd name="T44" fmla="*/ 651 w 2980"/>
                <a:gd name="T45" fmla="*/ 271 h 355"/>
                <a:gd name="T46" fmla="*/ 343 w 2980"/>
                <a:gd name="T47" fmla="*/ 297 h 355"/>
                <a:gd name="T48" fmla="*/ 287 w 2980"/>
                <a:gd name="T49" fmla="*/ 1 h 355"/>
                <a:gd name="T50" fmla="*/ 654 w 2980"/>
                <a:gd name="T51" fmla="*/ 233 h 355"/>
                <a:gd name="T52" fmla="*/ 627 w 2980"/>
                <a:gd name="T53" fmla="*/ 185 h 355"/>
                <a:gd name="T54" fmla="*/ 624 w 2980"/>
                <a:gd name="T55" fmla="*/ 121 h 355"/>
                <a:gd name="T56" fmla="*/ 677 w 2980"/>
                <a:gd name="T57" fmla="*/ 102 h 355"/>
                <a:gd name="T58" fmla="*/ 711 w 2980"/>
                <a:gd name="T59" fmla="*/ 262 h 355"/>
                <a:gd name="T60" fmla="*/ 810 w 2980"/>
                <a:gd name="T61" fmla="*/ 162 h 355"/>
                <a:gd name="T62" fmla="*/ 1051 w 2980"/>
                <a:gd name="T63" fmla="*/ 142 h 355"/>
                <a:gd name="T64" fmla="*/ 1145 w 2980"/>
                <a:gd name="T65" fmla="*/ 140 h 355"/>
                <a:gd name="T66" fmla="*/ 1295 w 2980"/>
                <a:gd name="T67" fmla="*/ 131 h 355"/>
                <a:gd name="T68" fmla="*/ 1135 w 2980"/>
                <a:gd name="T69" fmla="*/ 182 h 355"/>
                <a:gd name="T70" fmla="*/ 1187 w 2980"/>
                <a:gd name="T71" fmla="*/ 156 h 355"/>
                <a:gd name="T72" fmla="*/ 1192 w 2980"/>
                <a:gd name="T73" fmla="*/ 254 h 355"/>
                <a:gd name="T74" fmla="*/ 1226 w 2980"/>
                <a:gd name="T75" fmla="*/ 203 h 355"/>
                <a:gd name="T76" fmla="*/ 1736 w 2980"/>
                <a:gd name="T77" fmla="*/ 197 h 355"/>
                <a:gd name="T78" fmla="*/ 1721 w 2980"/>
                <a:gd name="T79" fmla="*/ 224 h 355"/>
                <a:gd name="T80" fmla="*/ 1590 w 2980"/>
                <a:gd name="T81" fmla="*/ 206 h 355"/>
                <a:gd name="T82" fmla="*/ 1383 w 2980"/>
                <a:gd name="T83" fmla="*/ 169 h 355"/>
                <a:gd name="T84" fmla="*/ 1256 w 2980"/>
                <a:gd name="T85" fmla="*/ 89 h 355"/>
                <a:gd name="T86" fmla="*/ 1539 w 2980"/>
                <a:gd name="T87" fmla="*/ 126 h 355"/>
                <a:gd name="T88" fmla="*/ 1846 w 2980"/>
                <a:gd name="T89" fmla="*/ 108 h 355"/>
                <a:gd name="T90" fmla="*/ 1781 w 2980"/>
                <a:gd name="T91" fmla="*/ 172 h 355"/>
                <a:gd name="T92" fmla="*/ 1344 w 2980"/>
                <a:gd name="T93" fmla="*/ 129 h 355"/>
                <a:gd name="T94" fmla="*/ 1564 w 2980"/>
                <a:gd name="T95" fmla="*/ 190 h 355"/>
                <a:gd name="T96" fmla="*/ 1627 w 2980"/>
                <a:gd name="T97" fmla="*/ 158 h 355"/>
                <a:gd name="T98" fmla="*/ 1834 w 2980"/>
                <a:gd name="T99" fmla="*/ 124 h 355"/>
                <a:gd name="T100" fmla="*/ 1611 w 2980"/>
                <a:gd name="T101" fmla="*/ 156 h 355"/>
                <a:gd name="T102" fmla="*/ 1465 w 2980"/>
                <a:gd name="T103" fmla="*/ 146 h 355"/>
                <a:gd name="T104" fmla="*/ 1762 w 2980"/>
                <a:gd name="T105" fmla="*/ 184 h 355"/>
                <a:gd name="T106" fmla="*/ 1322 w 2980"/>
                <a:gd name="T107" fmla="*/ 167 h 355"/>
                <a:gd name="T108" fmla="*/ 1349 w 2980"/>
                <a:gd name="T109" fmla="*/ 218 h 355"/>
                <a:gd name="T110" fmla="*/ 1380 w 2980"/>
                <a:gd name="T111" fmla="*/ 282 h 355"/>
                <a:gd name="T112" fmla="*/ 1467 w 2980"/>
                <a:gd name="T113" fmla="*/ 312 h 355"/>
                <a:gd name="T114" fmla="*/ 1567 w 2980"/>
                <a:gd name="T115" fmla="*/ 245 h 355"/>
                <a:gd name="T116" fmla="*/ 1837 w 2980"/>
                <a:gd name="T117" fmla="*/ 128 h 355"/>
                <a:gd name="T118" fmla="*/ 1931 w 2980"/>
                <a:gd name="T119" fmla="*/ 129 h 355"/>
                <a:gd name="T120" fmla="*/ 2151 w 2980"/>
                <a:gd name="T121" fmla="*/ 120 h 355"/>
                <a:gd name="T122" fmla="*/ 2692 w 2980"/>
                <a:gd name="T123" fmla="*/ 107 h 355"/>
                <a:gd name="T124" fmla="*/ 1328 w 2980"/>
                <a:gd name="T125" fmla="*/ 2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80" h="355">
                  <a:moveTo>
                    <a:pt x="11" y="98"/>
                  </a:moveTo>
                  <a:cubicBezTo>
                    <a:pt x="8" y="96"/>
                    <a:pt x="16" y="94"/>
                    <a:pt x="14" y="92"/>
                  </a:cubicBezTo>
                  <a:cubicBezTo>
                    <a:pt x="24" y="90"/>
                    <a:pt x="25" y="89"/>
                    <a:pt x="25" y="87"/>
                  </a:cubicBezTo>
                  <a:cubicBezTo>
                    <a:pt x="26" y="86"/>
                    <a:pt x="25" y="84"/>
                    <a:pt x="32" y="82"/>
                  </a:cubicBezTo>
                  <a:cubicBezTo>
                    <a:pt x="34" y="85"/>
                    <a:pt x="33" y="88"/>
                    <a:pt x="30" y="91"/>
                  </a:cubicBezTo>
                  <a:cubicBezTo>
                    <a:pt x="28" y="92"/>
                    <a:pt x="25" y="94"/>
                    <a:pt x="22" y="95"/>
                  </a:cubicBezTo>
                  <a:cubicBezTo>
                    <a:pt x="21" y="96"/>
                    <a:pt x="19" y="96"/>
                    <a:pt x="17" y="97"/>
                  </a:cubicBezTo>
                  <a:cubicBezTo>
                    <a:pt x="15" y="97"/>
                    <a:pt x="13" y="98"/>
                    <a:pt x="11" y="98"/>
                  </a:cubicBezTo>
                  <a:close/>
                  <a:moveTo>
                    <a:pt x="265" y="314"/>
                  </a:moveTo>
                  <a:cubicBezTo>
                    <a:pt x="258" y="315"/>
                    <a:pt x="261" y="309"/>
                    <a:pt x="256" y="310"/>
                  </a:cubicBezTo>
                  <a:cubicBezTo>
                    <a:pt x="258" y="305"/>
                    <a:pt x="254" y="304"/>
                    <a:pt x="254" y="299"/>
                  </a:cubicBezTo>
                  <a:cubicBezTo>
                    <a:pt x="264" y="301"/>
                    <a:pt x="260" y="309"/>
                    <a:pt x="265" y="314"/>
                  </a:cubicBezTo>
                  <a:close/>
                  <a:moveTo>
                    <a:pt x="302" y="309"/>
                  </a:moveTo>
                  <a:cubicBezTo>
                    <a:pt x="304" y="310"/>
                    <a:pt x="306" y="312"/>
                    <a:pt x="309" y="314"/>
                  </a:cubicBezTo>
                  <a:cubicBezTo>
                    <a:pt x="309" y="315"/>
                    <a:pt x="306" y="314"/>
                    <a:pt x="305" y="315"/>
                  </a:cubicBezTo>
                  <a:cubicBezTo>
                    <a:pt x="303" y="315"/>
                    <a:pt x="302" y="312"/>
                    <a:pt x="302" y="309"/>
                  </a:cubicBezTo>
                  <a:close/>
                  <a:moveTo>
                    <a:pt x="328" y="319"/>
                  </a:moveTo>
                  <a:cubicBezTo>
                    <a:pt x="320" y="319"/>
                    <a:pt x="328" y="313"/>
                    <a:pt x="322" y="313"/>
                  </a:cubicBezTo>
                  <a:cubicBezTo>
                    <a:pt x="321" y="312"/>
                    <a:pt x="323" y="312"/>
                    <a:pt x="323" y="311"/>
                  </a:cubicBezTo>
                  <a:cubicBezTo>
                    <a:pt x="328" y="311"/>
                    <a:pt x="327" y="316"/>
                    <a:pt x="328" y="319"/>
                  </a:cubicBezTo>
                  <a:close/>
                  <a:moveTo>
                    <a:pt x="374" y="322"/>
                  </a:moveTo>
                  <a:cubicBezTo>
                    <a:pt x="374" y="321"/>
                    <a:pt x="375" y="321"/>
                    <a:pt x="376" y="320"/>
                  </a:cubicBezTo>
                  <a:cubicBezTo>
                    <a:pt x="380" y="321"/>
                    <a:pt x="382" y="320"/>
                    <a:pt x="385" y="323"/>
                  </a:cubicBezTo>
                  <a:cubicBezTo>
                    <a:pt x="382" y="327"/>
                    <a:pt x="380" y="322"/>
                    <a:pt x="374" y="322"/>
                  </a:cubicBezTo>
                  <a:close/>
                  <a:moveTo>
                    <a:pt x="449" y="331"/>
                  </a:moveTo>
                  <a:cubicBezTo>
                    <a:pt x="453" y="331"/>
                    <a:pt x="455" y="331"/>
                    <a:pt x="458" y="333"/>
                  </a:cubicBezTo>
                  <a:cubicBezTo>
                    <a:pt x="457" y="334"/>
                    <a:pt x="456" y="334"/>
                    <a:pt x="455" y="336"/>
                  </a:cubicBezTo>
                  <a:cubicBezTo>
                    <a:pt x="455" y="332"/>
                    <a:pt x="448" y="337"/>
                    <a:pt x="449" y="331"/>
                  </a:cubicBezTo>
                  <a:close/>
                  <a:moveTo>
                    <a:pt x="461" y="339"/>
                  </a:moveTo>
                  <a:cubicBezTo>
                    <a:pt x="456" y="339"/>
                    <a:pt x="456" y="339"/>
                    <a:pt x="456" y="339"/>
                  </a:cubicBezTo>
                  <a:cubicBezTo>
                    <a:pt x="456" y="335"/>
                    <a:pt x="462" y="336"/>
                    <a:pt x="461" y="339"/>
                  </a:cubicBezTo>
                  <a:close/>
                  <a:moveTo>
                    <a:pt x="486" y="316"/>
                  </a:moveTo>
                  <a:cubicBezTo>
                    <a:pt x="483" y="318"/>
                    <a:pt x="475" y="315"/>
                    <a:pt x="472" y="317"/>
                  </a:cubicBezTo>
                  <a:cubicBezTo>
                    <a:pt x="474" y="313"/>
                    <a:pt x="483" y="316"/>
                    <a:pt x="486" y="316"/>
                  </a:cubicBezTo>
                  <a:close/>
                  <a:moveTo>
                    <a:pt x="548" y="289"/>
                  </a:moveTo>
                  <a:cubicBezTo>
                    <a:pt x="544" y="293"/>
                    <a:pt x="537" y="289"/>
                    <a:pt x="530" y="290"/>
                  </a:cubicBezTo>
                  <a:cubicBezTo>
                    <a:pt x="530" y="292"/>
                    <a:pt x="532" y="292"/>
                    <a:pt x="535" y="292"/>
                  </a:cubicBezTo>
                  <a:cubicBezTo>
                    <a:pt x="532" y="295"/>
                    <a:pt x="528" y="292"/>
                    <a:pt x="524" y="290"/>
                  </a:cubicBezTo>
                  <a:cubicBezTo>
                    <a:pt x="527" y="287"/>
                    <a:pt x="533" y="287"/>
                    <a:pt x="537" y="285"/>
                  </a:cubicBezTo>
                  <a:cubicBezTo>
                    <a:pt x="540" y="287"/>
                    <a:pt x="540" y="289"/>
                    <a:pt x="548" y="289"/>
                  </a:cubicBezTo>
                  <a:close/>
                  <a:moveTo>
                    <a:pt x="547" y="307"/>
                  </a:moveTo>
                  <a:cubicBezTo>
                    <a:pt x="549" y="309"/>
                    <a:pt x="549" y="310"/>
                    <a:pt x="555" y="311"/>
                  </a:cubicBezTo>
                  <a:cubicBezTo>
                    <a:pt x="552" y="314"/>
                    <a:pt x="550" y="310"/>
                    <a:pt x="546" y="312"/>
                  </a:cubicBezTo>
                  <a:cubicBezTo>
                    <a:pt x="544" y="310"/>
                    <a:pt x="547" y="310"/>
                    <a:pt x="547" y="307"/>
                  </a:cubicBezTo>
                  <a:close/>
                  <a:moveTo>
                    <a:pt x="572" y="304"/>
                  </a:moveTo>
                  <a:cubicBezTo>
                    <a:pt x="577" y="307"/>
                    <a:pt x="587" y="302"/>
                    <a:pt x="589" y="308"/>
                  </a:cubicBezTo>
                  <a:cubicBezTo>
                    <a:pt x="583" y="310"/>
                    <a:pt x="579" y="303"/>
                    <a:pt x="576" y="309"/>
                  </a:cubicBezTo>
                  <a:cubicBezTo>
                    <a:pt x="575" y="307"/>
                    <a:pt x="571" y="307"/>
                    <a:pt x="572" y="304"/>
                  </a:cubicBezTo>
                  <a:close/>
                  <a:moveTo>
                    <a:pt x="605" y="304"/>
                  </a:moveTo>
                  <a:cubicBezTo>
                    <a:pt x="610" y="306"/>
                    <a:pt x="605" y="306"/>
                    <a:pt x="605" y="309"/>
                  </a:cubicBezTo>
                  <a:cubicBezTo>
                    <a:pt x="595" y="308"/>
                    <a:pt x="595" y="308"/>
                    <a:pt x="595" y="308"/>
                  </a:cubicBezTo>
                  <a:cubicBezTo>
                    <a:pt x="597" y="304"/>
                    <a:pt x="604" y="310"/>
                    <a:pt x="605" y="304"/>
                  </a:cubicBezTo>
                  <a:close/>
                  <a:moveTo>
                    <a:pt x="617" y="324"/>
                  </a:moveTo>
                  <a:cubicBezTo>
                    <a:pt x="613" y="326"/>
                    <a:pt x="602" y="324"/>
                    <a:pt x="596" y="323"/>
                  </a:cubicBezTo>
                  <a:cubicBezTo>
                    <a:pt x="601" y="322"/>
                    <a:pt x="613" y="324"/>
                    <a:pt x="617" y="324"/>
                  </a:cubicBezTo>
                  <a:close/>
                  <a:moveTo>
                    <a:pt x="625" y="330"/>
                  </a:moveTo>
                  <a:cubicBezTo>
                    <a:pt x="624" y="332"/>
                    <a:pt x="620" y="330"/>
                    <a:pt x="617" y="330"/>
                  </a:cubicBezTo>
                  <a:cubicBezTo>
                    <a:pt x="617" y="326"/>
                    <a:pt x="624" y="329"/>
                    <a:pt x="625" y="330"/>
                  </a:cubicBezTo>
                  <a:close/>
                  <a:moveTo>
                    <a:pt x="650" y="203"/>
                  </a:moveTo>
                  <a:cubicBezTo>
                    <a:pt x="650" y="205"/>
                    <a:pt x="650" y="207"/>
                    <a:pt x="646" y="207"/>
                  </a:cubicBezTo>
                  <a:cubicBezTo>
                    <a:pt x="645" y="204"/>
                    <a:pt x="645" y="203"/>
                    <a:pt x="650" y="203"/>
                  </a:cubicBezTo>
                  <a:close/>
                  <a:moveTo>
                    <a:pt x="653" y="282"/>
                  </a:moveTo>
                  <a:cubicBezTo>
                    <a:pt x="647" y="280"/>
                    <a:pt x="647" y="284"/>
                    <a:pt x="640" y="281"/>
                  </a:cubicBezTo>
                  <a:cubicBezTo>
                    <a:pt x="643" y="279"/>
                    <a:pt x="648" y="281"/>
                    <a:pt x="654" y="280"/>
                  </a:cubicBezTo>
                  <a:cubicBezTo>
                    <a:pt x="653" y="280"/>
                    <a:pt x="653" y="281"/>
                    <a:pt x="653" y="282"/>
                  </a:cubicBezTo>
                  <a:close/>
                  <a:moveTo>
                    <a:pt x="650" y="222"/>
                  </a:moveTo>
                  <a:cubicBezTo>
                    <a:pt x="647" y="221"/>
                    <a:pt x="652" y="220"/>
                    <a:pt x="649" y="220"/>
                  </a:cubicBezTo>
                  <a:cubicBezTo>
                    <a:pt x="649" y="217"/>
                    <a:pt x="654" y="220"/>
                    <a:pt x="656" y="219"/>
                  </a:cubicBezTo>
                  <a:cubicBezTo>
                    <a:pt x="654" y="221"/>
                    <a:pt x="653" y="223"/>
                    <a:pt x="650" y="222"/>
                  </a:cubicBezTo>
                  <a:close/>
                  <a:moveTo>
                    <a:pt x="669" y="109"/>
                  </a:moveTo>
                  <a:cubicBezTo>
                    <a:pt x="663" y="108"/>
                    <a:pt x="663" y="108"/>
                    <a:pt x="663" y="108"/>
                  </a:cubicBezTo>
                  <a:cubicBezTo>
                    <a:pt x="664" y="106"/>
                    <a:pt x="670" y="104"/>
                    <a:pt x="669" y="109"/>
                  </a:cubicBezTo>
                  <a:close/>
                  <a:moveTo>
                    <a:pt x="684" y="198"/>
                  </a:moveTo>
                  <a:cubicBezTo>
                    <a:pt x="685" y="199"/>
                    <a:pt x="685" y="200"/>
                    <a:pt x="685" y="202"/>
                  </a:cubicBezTo>
                  <a:cubicBezTo>
                    <a:pt x="681" y="201"/>
                    <a:pt x="681" y="203"/>
                    <a:pt x="677" y="202"/>
                  </a:cubicBezTo>
                  <a:cubicBezTo>
                    <a:pt x="680" y="202"/>
                    <a:pt x="680" y="197"/>
                    <a:pt x="684" y="198"/>
                  </a:cubicBezTo>
                  <a:close/>
                  <a:moveTo>
                    <a:pt x="686" y="266"/>
                  </a:moveTo>
                  <a:cubicBezTo>
                    <a:pt x="682" y="265"/>
                    <a:pt x="682" y="268"/>
                    <a:pt x="679" y="267"/>
                  </a:cubicBezTo>
                  <a:cubicBezTo>
                    <a:pt x="682" y="265"/>
                    <a:pt x="674" y="262"/>
                    <a:pt x="681" y="262"/>
                  </a:cubicBezTo>
                  <a:cubicBezTo>
                    <a:pt x="683" y="268"/>
                    <a:pt x="689" y="264"/>
                    <a:pt x="695" y="266"/>
                  </a:cubicBezTo>
                  <a:cubicBezTo>
                    <a:pt x="691" y="265"/>
                    <a:pt x="696" y="272"/>
                    <a:pt x="698" y="268"/>
                  </a:cubicBezTo>
                  <a:cubicBezTo>
                    <a:pt x="697" y="270"/>
                    <a:pt x="698" y="271"/>
                    <a:pt x="700" y="271"/>
                  </a:cubicBezTo>
                  <a:cubicBezTo>
                    <a:pt x="694" y="272"/>
                    <a:pt x="688" y="271"/>
                    <a:pt x="686" y="266"/>
                  </a:cubicBezTo>
                  <a:close/>
                  <a:moveTo>
                    <a:pt x="687" y="192"/>
                  </a:moveTo>
                  <a:cubicBezTo>
                    <a:pt x="687" y="190"/>
                    <a:pt x="692" y="192"/>
                    <a:pt x="694" y="192"/>
                  </a:cubicBezTo>
                  <a:cubicBezTo>
                    <a:pt x="695" y="196"/>
                    <a:pt x="691" y="195"/>
                    <a:pt x="690" y="196"/>
                  </a:cubicBezTo>
                  <a:cubicBezTo>
                    <a:pt x="685" y="196"/>
                    <a:pt x="692" y="192"/>
                    <a:pt x="687" y="192"/>
                  </a:cubicBezTo>
                  <a:close/>
                  <a:moveTo>
                    <a:pt x="683" y="286"/>
                  </a:moveTo>
                  <a:cubicBezTo>
                    <a:pt x="683" y="283"/>
                    <a:pt x="683" y="283"/>
                    <a:pt x="683" y="283"/>
                  </a:cubicBezTo>
                  <a:cubicBezTo>
                    <a:pt x="688" y="283"/>
                    <a:pt x="685" y="287"/>
                    <a:pt x="690" y="286"/>
                  </a:cubicBezTo>
                  <a:cubicBezTo>
                    <a:pt x="690" y="288"/>
                    <a:pt x="685" y="286"/>
                    <a:pt x="683" y="286"/>
                  </a:cubicBezTo>
                  <a:close/>
                  <a:moveTo>
                    <a:pt x="697" y="212"/>
                  </a:moveTo>
                  <a:cubicBezTo>
                    <a:pt x="691" y="211"/>
                    <a:pt x="691" y="211"/>
                    <a:pt x="691" y="211"/>
                  </a:cubicBezTo>
                  <a:cubicBezTo>
                    <a:pt x="694" y="210"/>
                    <a:pt x="696" y="208"/>
                    <a:pt x="699" y="207"/>
                  </a:cubicBezTo>
                  <a:cubicBezTo>
                    <a:pt x="699" y="210"/>
                    <a:pt x="697" y="209"/>
                    <a:pt x="697" y="212"/>
                  </a:cubicBezTo>
                  <a:close/>
                  <a:moveTo>
                    <a:pt x="701" y="274"/>
                  </a:moveTo>
                  <a:cubicBezTo>
                    <a:pt x="699" y="276"/>
                    <a:pt x="696" y="278"/>
                    <a:pt x="694" y="276"/>
                  </a:cubicBezTo>
                  <a:cubicBezTo>
                    <a:pt x="693" y="272"/>
                    <a:pt x="699" y="273"/>
                    <a:pt x="701" y="274"/>
                  </a:cubicBezTo>
                  <a:close/>
                  <a:moveTo>
                    <a:pt x="712" y="87"/>
                  </a:moveTo>
                  <a:cubicBezTo>
                    <a:pt x="712" y="83"/>
                    <a:pt x="712" y="83"/>
                    <a:pt x="712" y="83"/>
                  </a:cubicBezTo>
                  <a:cubicBezTo>
                    <a:pt x="716" y="84"/>
                    <a:pt x="716" y="82"/>
                    <a:pt x="718" y="83"/>
                  </a:cubicBezTo>
                  <a:cubicBezTo>
                    <a:pt x="718" y="86"/>
                    <a:pt x="721" y="85"/>
                    <a:pt x="724" y="85"/>
                  </a:cubicBezTo>
                  <a:cubicBezTo>
                    <a:pt x="724" y="86"/>
                    <a:pt x="724" y="87"/>
                    <a:pt x="725" y="87"/>
                  </a:cubicBezTo>
                  <a:cubicBezTo>
                    <a:pt x="722" y="91"/>
                    <a:pt x="717" y="85"/>
                    <a:pt x="712" y="87"/>
                  </a:cubicBezTo>
                  <a:close/>
                  <a:moveTo>
                    <a:pt x="712" y="211"/>
                  </a:moveTo>
                  <a:cubicBezTo>
                    <a:pt x="716" y="211"/>
                    <a:pt x="729" y="207"/>
                    <a:pt x="732" y="213"/>
                  </a:cubicBezTo>
                  <a:cubicBezTo>
                    <a:pt x="725" y="211"/>
                    <a:pt x="719" y="213"/>
                    <a:pt x="712" y="211"/>
                  </a:cubicBezTo>
                  <a:close/>
                  <a:moveTo>
                    <a:pt x="712" y="285"/>
                  </a:moveTo>
                  <a:cubicBezTo>
                    <a:pt x="711" y="287"/>
                    <a:pt x="710" y="288"/>
                    <a:pt x="706" y="287"/>
                  </a:cubicBezTo>
                  <a:cubicBezTo>
                    <a:pt x="706" y="285"/>
                    <a:pt x="706" y="285"/>
                    <a:pt x="706" y="285"/>
                  </a:cubicBezTo>
                  <a:lnTo>
                    <a:pt x="712" y="285"/>
                  </a:lnTo>
                  <a:close/>
                  <a:moveTo>
                    <a:pt x="703" y="334"/>
                  </a:moveTo>
                  <a:cubicBezTo>
                    <a:pt x="706" y="335"/>
                    <a:pt x="707" y="334"/>
                    <a:pt x="707" y="333"/>
                  </a:cubicBezTo>
                  <a:cubicBezTo>
                    <a:pt x="709" y="333"/>
                    <a:pt x="709" y="335"/>
                    <a:pt x="711" y="335"/>
                  </a:cubicBezTo>
                  <a:cubicBezTo>
                    <a:pt x="709" y="337"/>
                    <a:pt x="703" y="339"/>
                    <a:pt x="703" y="334"/>
                  </a:cubicBezTo>
                  <a:close/>
                  <a:moveTo>
                    <a:pt x="735" y="89"/>
                  </a:moveTo>
                  <a:cubicBezTo>
                    <a:pt x="738" y="89"/>
                    <a:pt x="738" y="93"/>
                    <a:pt x="736" y="94"/>
                  </a:cubicBezTo>
                  <a:cubicBezTo>
                    <a:pt x="732" y="93"/>
                    <a:pt x="728" y="92"/>
                    <a:pt x="726" y="90"/>
                  </a:cubicBezTo>
                  <a:cubicBezTo>
                    <a:pt x="729" y="88"/>
                    <a:pt x="733" y="94"/>
                    <a:pt x="735" y="89"/>
                  </a:cubicBezTo>
                  <a:close/>
                  <a:moveTo>
                    <a:pt x="722" y="187"/>
                  </a:moveTo>
                  <a:cubicBezTo>
                    <a:pt x="725" y="187"/>
                    <a:pt x="725" y="188"/>
                    <a:pt x="727" y="188"/>
                  </a:cubicBezTo>
                  <a:cubicBezTo>
                    <a:pt x="727" y="190"/>
                    <a:pt x="726" y="190"/>
                    <a:pt x="726" y="191"/>
                  </a:cubicBezTo>
                  <a:cubicBezTo>
                    <a:pt x="723" y="191"/>
                    <a:pt x="723" y="191"/>
                    <a:pt x="723" y="191"/>
                  </a:cubicBezTo>
                  <a:cubicBezTo>
                    <a:pt x="724" y="189"/>
                    <a:pt x="722" y="189"/>
                    <a:pt x="722" y="187"/>
                  </a:cubicBezTo>
                  <a:close/>
                  <a:moveTo>
                    <a:pt x="721" y="254"/>
                  </a:moveTo>
                  <a:cubicBezTo>
                    <a:pt x="723" y="255"/>
                    <a:pt x="724" y="256"/>
                    <a:pt x="723" y="258"/>
                  </a:cubicBezTo>
                  <a:cubicBezTo>
                    <a:pt x="720" y="258"/>
                    <a:pt x="720" y="258"/>
                    <a:pt x="720" y="258"/>
                  </a:cubicBezTo>
                  <a:cubicBezTo>
                    <a:pt x="719" y="256"/>
                    <a:pt x="721" y="255"/>
                    <a:pt x="721" y="254"/>
                  </a:cubicBezTo>
                  <a:close/>
                  <a:moveTo>
                    <a:pt x="735" y="206"/>
                  </a:moveTo>
                  <a:cubicBezTo>
                    <a:pt x="739" y="204"/>
                    <a:pt x="736" y="205"/>
                    <a:pt x="732" y="205"/>
                  </a:cubicBezTo>
                  <a:cubicBezTo>
                    <a:pt x="732" y="202"/>
                    <a:pt x="738" y="203"/>
                    <a:pt x="742" y="203"/>
                  </a:cubicBezTo>
                  <a:cubicBezTo>
                    <a:pt x="742" y="204"/>
                    <a:pt x="743" y="204"/>
                    <a:pt x="744" y="204"/>
                  </a:cubicBezTo>
                  <a:cubicBezTo>
                    <a:pt x="742" y="206"/>
                    <a:pt x="744" y="205"/>
                    <a:pt x="744" y="208"/>
                  </a:cubicBezTo>
                  <a:cubicBezTo>
                    <a:pt x="740" y="202"/>
                    <a:pt x="740" y="209"/>
                    <a:pt x="735" y="206"/>
                  </a:cubicBezTo>
                  <a:close/>
                  <a:moveTo>
                    <a:pt x="729" y="289"/>
                  </a:moveTo>
                  <a:cubicBezTo>
                    <a:pt x="730" y="286"/>
                    <a:pt x="737" y="288"/>
                    <a:pt x="738" y="288"/>
                  </a:cubicBezTo>
                  <a:cubicBezTo>
                    <a:pt x="738" y="291"/>
                    <a:pt x="731" y="291"/>
                    <a:pt x="729" y="289"/>
                  </a:cubicBezTo>
                  <a:close/>
                  <a:moveTo>
                    <a:pt x="739" y="244"/>
                  </a:moveTo>
                  <a:cubicBezTo>
                    <a:pt x="740" y="247"/>
                    <a:pt x="737" y="246"/>
                    <a:pt x="738" y="249"/>
                  </a:cubicBezTo>
                  <a:cubicBezTo>
                    <a:pt x="736" y="248"/>
                    <a:pt x="737" y="246"/>
                    <a:pt x="737" y="245"/>
                  </a:cubicBezTo>
                  <a:cubicBezTo>
                    <a:pt x="734" y="245"/>
                    <a:pt x="734" y="245"/>
                    <a:pt x="734" y="245"/>
                  </a:cubicBezTo>
                  <a:cubicBezTo>
                    <a:pt x="735" y="243"/>
                    <a:pt x="738" y="244"/>
                    <a:pt x="739" y="244"/>
                  </a:cubicBezTo>
                  <a:close/>
                  <a:moveTo>
                    <a:pt x="742" y="248"/>
                  </a:moveTo>
                  <a:cubicBezTo>
                    <a:pt x="741" y="245"/>
                    <a:pt x="746" y="247"/>
                    <a:pt x="749" y="247"/>
                  </a:cubicBezTo>
                  <a:cubicBezTo>
                    <a:pt x="749" y="250"/>
                    <a:pt x="749" y="250"/>
                    <a:pt x="749" y="250"/>
                  </a:cubicBezTo>
                  <a:cubicBezTo>
                    <a:pt x="746" y="252"/>
                    <a:pt x="745" y="248"/>
                    <a:pt x="742" y="248"/>
                  </a:cubicBezTo>
                  <a:close/>
                  <a:moveTo>
                    <a:pt x="764" y="190"/>
                  </a:moveTo>
                  <a:cubicBezTo>
                    <a:pt x="758" y="193"/>
                    <a:pt x="766" y="197"/>
                    <a:pt x="758" y="197"/>
                  </a:cubicBezTo>
                  <a:cubicBezTo>
                    <a:pt x="761" y="193"/>
                    <a:pt x="753" y="196"/>
                    <a:pt x="751" y="196"/>
                  </a:cubicBezTo>
                  <a:cubicBezTo>
                    <a:pt x="756" y="190"/>
                    <a:pt x="755" y="190"/>
                    <a:pt x="764" y="190"/>
                  </a:cubicBezTo>
                  <a:close/>
                  <a:moveTo>
                    <a:pt x="759" y="336"/>
                  </a:moveTo>
                  <a:cubicBezTo>
                    <a:pt x="763" y="338"/>
                    <a:pt x="762" y="336"/>
                    <a:pt x="767" y="337"/>
                  </a:cubicBezTo>
                  <a:cubicBezTo>
                    <a:pt x="766" y="340"/>
                    <a:pt x="761" y="338"/>
                    <a:pt x="764" y="342"/>
                  </a:cubicBezTo>
                  <a:cubicBezTo>
                    <a:pt x="762" y="342"/>
                    <a:pt x="761" y="343"/>
                    <a:pt x="761" y="344"/>
                  </a:cubicBezTo>
                  <a:cubicBezTo>
                    <a:pt x="755" y="343"/>
                    <a:pt x="755" y="343"/>
                    <a:pt x="755" y="343"/>
                  </a:cubicBezTo>
                  <a:cubicBezTo>
                    <a:pt x="757" y="343"/>
                    <a:pt x="758" y="341"/>
                    <a:pt x="761" y="341"/>
                  </a:cubicBezTo>
                  <a:cubicBezTo>
                    <a:pt x="761" y="340"/>
                    <a:pt x="759" y="340"/>
                    <a:pt x="758" y="340"/>
                  </a:cubicBezTo>
                  <a:cubicBezTo>
                    <a:pt x="759" y="339"/>
                    <a:pt x="759" y="338"/>
                    <a:pt x="759" y="336"/>
                  </a:cubicBezTo>
                  <a:close/>
                  <a:moveTo>
                    <a:pt x="775" y="195"/>
                  </a:moveTo>
                  <a:cubicBezTo>
                    <a:pt x="772" y="195"/>
                    <a:pt x="773" y="193"/>
                    <a:pt x="769" y="194"/>
                  </a:cubicBezTo>
                  <a:cubicBezTo>
                    <a:pt x="769" y="191"/>
                    <a:pt x="772" y="191"/>
                    <a:pt x="774" y="191"/>
                  </a:cubicBezTo>
                  <a:cubicBezTo>
                    <a:pt x="774" y="192"/>
                    <a:pt x="775" y="192"/>
                    <a:pt x="776" y="192"/>
                  </a:cubicBezTo>
                  <a:cubicBezTo>
                    <a:pt x="776" y="193"/>
                    <a:pt x="775" y="194"/>
                    <a:pt x="775" y="195"/>
                  </a:cubicBezTo>
                  <a:close/>
                  <a:moveTo>
                    <a:pt x="781" y="128"/>
                  </a:moveTo>
                  <a:cubicBezTo>
                    <a:pt x="784" y="125"/>
                    <a:pt x="787" y="128"/>
                    <a:pt x="793" y="127"/>
                  </a:cubicBezTo>
                  <a:cubicBezTo>
                    <a:pt x="793" y="131"/>
                    <a:pt x="785" y="128"/>
                    <a:pt x="781" y="128"/>
                  </a:cubicBezTo>
                  <a:close/>
                  <a:moveTo>
                    <a:pt x="785" y="191"/>
                  </a:moveTo>
                  <a:cubicBezTo>
                    <a:pt x="787" y="193"/>
                    <a:pt x="792" y="193"/>
                    <a:pt x="792" y="196"/>
                  </a:cubicBezTo>
                  <a:cubicBezTo>
                    <a:pt x="790" y="196"/>
                    <a:pt x="790" y="195"/>
                    <a:pt x="790" y="194"/>
                  </a:cubicBezTo>
                  <a:cubicBezTo>
                    <a:pt x="787" y="195"/>
                    <a:pt x="785" y="195"/>
                    <a:pt x="782" y="196"/>
                  </a:cubicBezTo>
                  <a:cubicBezTo>
                    <a:pt x="782" y="193"/>
                    <a:pt x="786" y="194"/>
                    <a:pt x="785" y="191"/>
                  </a:cubicBezTo>
                  <a:close/>
                  <a:moveTo>
                    <a:pt x="793" y="250"/>
                  </a:moveTo>
                  <a:cubicBezTo>
                    <a:pt x="789" y="251"/>
                    <a:pt x="783" y="253"/>
                    <a:pt x="781" y="251"/>
                  </a:cubicBezTo>
                  <a:cubicBezTo>
                    <a:pt x="779" y="247"/>
                    <a:pt x="788" y="252"/>
                    <a:pt x="787" y="248"/>
                  </a:cubicBezTo>
                  <a:cubicBezTo>
                    <a:pt x="791" y="247"/>
                    <a:pt x="789" y="251"/>
                    <a:pt x="793" y="250"/>
                  </a:cubicBezTo>
                  <a:close/>
                  <a:moveTo>
                    <a:pt x="778" y="295"/>
                  </a:moveTo>
                  <a:cubicBezTo>
                    <a:pt x="778" y="292"/>
                    <a:pt x="783" y="294"/>
                    <a:pt x="786" y="294"/>
                  </a:cubicBezTo>
                  <a:cubicBezTo>
                    <a:pt x="785" y="295"/>
                    <a:pt x="782" y="296"/>
                    <a:pt x="778" y="295"/>
                  </a:cubicBezTo>
                  <a:close/>
                  <a:moveTo>
                    <a:pt x="800" y="211"/>
                  </a:moveTo>
                  <a:cubicBezTo>
                    <a:pt x="797" y="214"/>
                    <a:pt x="790" y="211"/>
                    <a:pt x="785" y="210"/>
                  </a:cubicBezTo>
                  <a:cubicBezTo>
                    <a:pt x="788" y="205"/>
                    <a:pt x="796" y="209"/>
                    <a:pt x="800" y="211"/>
                  </a:cubicBezTo>
                  <a:close/>
                  <a:moveTo>
                    <a:pt x="796" y="190"/>
                  </a:moveTo>
                  <a:cubicBezTo>
                    <a:pt x="793" y="194"/>
                    <a:pt x="790" y="189"/>
                    <a:pt x="788" y="189"/>
                  </a:cubicBezTo>
                  <a:cubicBezTo>
                    <a:pt x="789" y="187"/>
                    <a:pt x="790" y="186"/>
                    <a:pt x="794" y="186"/>
                  </a:cubicBezTo>
                  <a:cubicBezTo>
                    <a:pt x="792" y="187"/>
                    <a:pt x="792" y="190"/>
                    <a:pt x="796" y="190"/>
                  </a:cubicBezTo>
                  <a:close/>
                  <a:moveTo>
                    <a:pt x="789" y="222"/>
                  </a:moveTo>
                  <a:cubicBezTo>
                    <a:pt x="788" y="222"/>
                    <a:pt x="788" y="222"/>
                    <a:pt x="788" y="221"/>
                  </a:cubicBezTo>
                  <a:cubicBezTo>
                    <a:pt x="788" y="220"/>
                    <a:pt x="787" y="220"/>
                    <a:pt x="786" y="220"/>
                  </a:cubicBezTo>
                  <a:cubicBezTo>
                    <a:pt x="789" y="219"/>
                    <a:pt x="789" y="217"/>
                    <a:pt x="790" y="215"/>
                  </a:cubicBezTo>
                  <a:cubicBezTo>
                    <a:pt x="799" y="217"/>
                    <a:pt x="798" y="219"/>
                    <a:pt x="805" y="221"/>
                  </a:cubicBezTo>
                  <a:cubicBezTo>
                    <a:pt x="800" y="227"/>
                    <a:pt x="793" y="218"/>
                    <a:pt x="789" y="222"/>
                  </a:cubicBezTo>
                  <a:close/>
                  <a:moveTo>
                    <a:pt x="801" y="162"/>
                  </a:moveTo>
                  <a:cubicBezTo>
                    <a:pt x="796" y="162"/>
                    <a:pt x="796" y="162"/>
                    <a:pt x="796" y="162"/>
                  </a:cubicBezTo>
                  <a:cubicBezTo>
                    <a:pt x="794" y="159"/>
                    <a:pt x="804" y="160"/>
                    <a:pt x="801" y="162"/>
                  </a:cubicBezTo>
                  <a:close/>
                  <a:moveTo>
                    <a:pt x="795" y="249"/>
                  </a:moveTo>
                  <a:cubicBezTo>
                    <a:pt x="797" y="248"/>
                    <a:pt x="799" y="247"/>
                    <a:pt x="802" y="247"/>
                  </a:cubicBezTo>
                  <a:cubicBezTo>
                    <a:pt x="801" y="248"/>
                    <a:pt x="802" y="249"/>
                    <a:pt x="803" y="249"/>
                  </a:cubicBezTo>
                  <a:cubicBezTo>
                    <a:pt x="802" y="251"/>
                    <a:pt x="798" y="249"/>
                    <a:pt x="795" y="249"/>
                  </a:cubicBezTo>
                  <a:close/>
                  <a:moveTo>
                    <a:pt x="826" y="196"/>
                  </a:moveTo>
                  <a:cubicBezTo>
                    <a:pt x="822" y="199"/>
                    <a:pt x="807" y="197"/>
                    <a:pt x="803" y="196"/>
                  </a:cubicBezTo>
                  <a:cubicBezTo>
                    <a:pt x="804" y="193"/>
                    <a:pt x="812" y="197"/>
                    <a:pt x="809" y="194"/>
                  </a:cubicBezTo>
                  <a:cubicBezTo>
                    <a:pt x="811" y="193"/>
                    <a:pt x="819" y="196"/>
                    <a:pt x="826" y="196"/>
                  </a:cubicBezTo>
                  <a:close/>
                  <a:moveTo>
                    <a:pt x="798" y="299"/>
                  </a:moveTo>
                  <a:cubicBezTo>
                    <a:pt x="798" y="296"/>
                    <a:pt x="797" y="294"/>
                    <a:pt x="801" y="294"/>
                  </a:cubicBezTo>
                  <a:cubicBezTo>
                    <a:pt x="799" y="295"/>
                    <a:pt x="800" y="295"/>
                    <a:pt x="801" y="297"/>
                  </a:cubicBezTo>
                  <a:cubicBezTo>
                    <a:pt x="804" y="296"/>
                    <a:pt x="799" y="295"/>
                    <a:pt x="802" y="294"/>
                  </a:cubicBezTo>
                  <a:cubicBezTo>
                    <a:pt x="809" y="295"/>
                    <a:pt x="804" y="297"/>
                    <a:pt x="809" y="298"/>
                  </a:cubicBezTo>
                  <a:cubicBezTo>
                    <a:pt x="808" y="300"/>
                    <a:pt x="802" y="298"/>
                    <a:pt x="798" y="299"/>
                  </a:cubicBezTo>
                  <a:close/>
                  <a:moveTo>
                    <a:pt x="815" y="215"/>
                  </a:moveTo>
                  <a:cubicBezTo>
                    <a:pt x="816" y="216"/>
                    <a:pt x="818" y="217"/>
                    <a:pt x="816" y="217"/>
                  </a:cubicBezTo>
                  <a:cubicBezTo>
                    <a:pt x="816" y="218"/>
                    <a:pt x="817" y="218"/>
                    <a:pt x="818" y="218"/>
                  </a:cubicBezTo>
                  <a:cubicBezTo>
                    <a:pt x="818" y="220"/>
                    <a:pt x="818" y="220"/>
                    <a:pt x="818" y="220"/>
                  </a:cubicBezTo>
                  <a:cubicBezTo>
                    <a:pt x="817" y="220"/>
                    <a:pt x="817" y="221"/>
                    <a:pt x="817" y="221"/>
                  </a:cubicBezTo>
                  <a:cubicBezTo>
                    <a:pt x="814" y="221"/>
                    <a:pt x="815" y="218"/>
                    <a:pt x="815" y="215"/>
                  </a:cubicBezTo>
                  <a:close/>
                  <a:moveTo>
                    <a:pt x="822" y="217"/>
                  </a:moveTo>
                  <a:cubicBezTo>
                    <a:pt x="827" y="215"/>
                    <a:pt x="829" y="214"/>
                    <a:pt x="834" y="215"/>
                  </a:cubicBezTo>
                  <a:cubicBezTo>
                    <a:pt x="833" y="220"/>
                    <a:pt x="826" y="217"/>
                    <a:pt x="822" y="217"/>
                  </a:cubicBezTo>
                  <a:close/>
                  <a:moveTo>
                    <a:pt x="816" y="328"/>
                  </a:moveTo>
                  <a:cubicBezTo>
                    <a:pt x="817" y="326"/>
                    <a:pt x="820" y="328"/>
                    <a:pt x="820" y="326"/>
                  </a:cubicBezTo>
                  <a:cubicBezTo>
                    <a:pt x="821" y="328"/>
                    <a:pt x="824" y="328"/>
                    <a:pt x="824" y="330"/>
                  </a:cubicBezTo>
                  <a:cubicBezTo>
                    <a:pt x="821" y="332"/>
                    <a:pt x="818" y="329"/>
                    <a:pt x="816" y="328"/>
                  </a:cubicBezTo>
                  <a:close/>
                  <a:moveTo>
                    <a:pt x="826" y="252"/>
                  </a:moveTo>
                  <a:cubicBezTo>
                    <a:pt x="825" y="253"/>
                    <a:pt x="824" y="253"/>
                    <a:pt x="822" y="253"/>
                  </a:cubicBezTo>
                  <a:cubicBezTo>
                    <a:pt x="821" y="252"/>
                    <a:pt x="821" y="251"/>
                    <a:pt x="821" y="249"/>
                  </a:cubicBezTo>
                  <a:cubicBezTo>
                    <a:pt x="824" y="249"/>
                    <a:pt x="826" y="250"/>
                    <a:pt x="826" y="252"/>
                  </a:cubicBezTo>
                  <a:close/>
                  <a:moveTo>
                    <a:pt x="835" y="196"/>
                  </a:moveTo>
                  <a:cubicBezTo>
                    <a:pt x="836" y="200"/>
                    <a:pt x="831" y="199"/>
                    <a:pt x="829" y="198"/>
                  </a:cubicBezTo>
                  <a:cubicBezTo>
                    <a:pt x="830" y="196"/>
                    <a:pt x="832" y="196"/>
                    <a:pt x="835" y="196"/>
                  </a:cubicBezTo>
                  <a:close/>
                  <a:moveTo>
                    <a:pt x="825" y="300"/>
                  </a:moveTo>
                  <a:cubicBezTo>
                    <a:pt x="821" y="298"/>
                    <a:pt x="829" y="296"/>
                    <a:pt x="832" y="297"/>
                  </a:cubicBezTo>
                  <a:cubicBezTo>
                    <a:pt x="832" y="301"/>
                    <a:pt x="832" y="301"/>
                    <a:pt x="832" y="301"/>
                  </a:cubicBezTo>
                  <a:cubicBezTo>
                    <a:pt x="829" y="301"/>
                    <a:pt x="827" y="298"/>
                    <a:pt x="825" y="300"/>
                  </a:cubicBezTo>
                  <a:close/>
                  <a:moveTo>
                    <a:pt x="839" y="267"/>
                  </a:moveTo>
                  <a:cubicBezTo>
                    <a:pt x="832" y="266"/>
                    <a:pt x="832" y="266"/>
                    <a:pt x="832" y="266"/>
                  </a:cubicBezTo>
                  <a:cubicBezTo>
                    <a:pt x="832" y="263"/>
                    <a:pt x="840" y="263"/>
                    <a:pt x="839" y="267"/>
                  </a:cubicBezTo>
                  <a:close/>
                  <a:moveTo>
                    <a:pt x="839" y="219"/>
                  </a:moveTo>
                  <a:cubicBezTo>
                    <a:pt x="841" y="223"/>
                    <a:pt x="850" y="223"/>
                    <a:pt x="853" y="221"/>
                  </a:cubicBezTo>
                  <a:cubicBezTo>
                    <a:pt x="851" y="222"/>
                    <a:pt x="854" y="225"/>
                    <a:pt x="854" y="223"/>
                  </a:cubicBezTo>
                  <a:cubicBezTo>
                    <a:pt x="857" y="226"/>
                    <a:pt x="853" y="226"/>
                    <a:pt x="849" y="225"/>
                  </a:cubicBezTo>
                  <a:cubicBezTo>
                    <a:pt x="848" y="228"/>
                    <a:pt x="853" y="226"/>
                    <a:pt x="852" y="229"/>
                  </a:cubicBezTo>
                  <a:cubicBezTo>
                    <a:pt x="844" y="229"/>
                    <a:pt x="840" y="226"/>
                    <a:pt x="839" y="219"/>
                  </a:cubicBezTo>
                  <a:close/>
                  <a:moveTo>
                    <a:pt x="853" y="156"/>
                  </a:moveTo>
                  <a:cubicBezTo>
                    <a:pt x="848" y="155"/>
                    <a:pt x="849" y="156"/>
                    <a:pt x="844" y="155"/>
                  </a:cubicBezTo>
                  <a:cubicBezTo>
                    <a:pt x="846" y="153"/>
                    <a:pt x="848" y="154"/>
                    <a:pt x="852" y="152"/>
                  </a:cubicBezTo>
                  <a:cubicBezTo>
                    <a:pt x="853" y="153"/>
                    <a:pt x="853" y="154"/>
                    <a:pt x="853" y="156"/>
                  </a:cubicBezTo>
                  <a:close/>
                  <a:moveTo>
                    <a:pt x="844" y="286"/>
                  </a:moveTo>
                  <a:cubicBezTo>
                    <a:pt x="844" y="284"/>
                    <a:pt x="843" y="284"/>
                    <a:pt x="841" y="284"/>
                  </a:cubicBezTo>
                  <a:cubicBezTo>
                    <a:pt x="844" y="283"/>
                    <a:pt x="847" y="282"/>
                    <a:pt x="851" y="283"/>
                  </a:cubicBezTo>
                  <a:cubicBezTo>
                    <a:pt x="851" y="286"/>
                    <a:pt x="848" y="286"/>
                    <a:pt x="844" y="286"/>
                  </a:cubicBezTo>
                  <a:close/>
                  <a:moveTo>
                    <a:pt x="853" y="104"/>
                  </a:moveTo>
                  <a:cubicBezTo>
                    <a:pt x="856" y="105"/>
                    <a:pt x="860" y="104"/>
                    <a:pt x="865" y="106"/>
                  </a:cubicBezTo>
                  <a:cubicBezTo>
                    <a:pt x="865" y="107"/>
                    <a:pt x="864" y="108"/>
                    <a:pt x="862" y="107"/>
                  </a:cubicBezTo>
                  <a:cubicBezTo>
                    <a:pt x="862" y="110"/>
                    <a:pt x="866" y="110"/>
                    <a:pt x="870" y="110"/>
                  </a:cubicBezTo>
                  <a:cubicBezTo>
                    <a:pt x="869" y="114"/>
                    <a:pt x="865" y="108"/>
                    <a:pt x="868" y="114"/>
                  </a:cubicBezTo>
                  <a:cubicBezTo>
                    <a:pt x="857" y="113"/>
                    <a:pt x="858" y="108"/>
                    <a:pt x="853" y="104"/>
                  </a:cubicBezTo>
                  <a:close/>
                  <a:moveTo>
                    <a:pt x="859" y="249"/>
                  </a:moveTo>
                  <a:cubicBezTo>
                    <a:pt x="861" y="250"/>
                    <a:pt x="860" y="251"/>
                    <a:pt x="862" y="251"/>
                  </a:cubicBezTo>
                  <a:cubicBezTo>
                    <a:pt x="861" y="254"/>
                    <a:pt x="855" y="253"/>
                    <a:pt x="852" y="253"/>
                  </a:cubicBezTo>
                  <a:cubicBezTo>
                    <a:pt x="852" y="248"/>
                    <a:pt x="861" y="256"/>
                    <a:pt x="859" y="249"/>
                  </a:cubicBezTo>
                  <a:close/>
                  <a:moveTo>
                    <a:pt x="852" y="262"/>
                  </a:moveTo>
                  <a:cubicBezTo>
                    <a:pt x="853" y="260"/>
                    <a:pt x="853" y="260"/>
                    <a:pt x="853" y="260"/>
                  </a:cubicBezTo>
                  <a:cubicBezTo>
                    <a:pt x="857" y="261"/>
                    <a:pt x="861" y="262"/>
                    <a:pt x="859" y="257"/>
                  </a:cubicBezTo>
                  <a:cubicBezTo>
                    <a:pt x="862" y="258"/>
                    <a:pt x="861" y="262"/>
                    <a:pt x="866" y="261"/>
                  </a:cubicBezTo>
                  <a:cubicBezTo>
                    <a:pt x="863" y="266"/>
                    <a:pt x="859" y="262"/>
                    <a:pt x="852" y="262"/>
                  </a:cubicBezTo>
                  <a:close/>
                  <a:moveTo>
                    <a:pt x="858" y="265"/>
                  </a:moveTo>
                  <a:cubicBezTo>
                    <a:pt x="862" y="266"/>
                    <a:pt x="862" y="264"/>
                    <a:pt x="865" y="264"/>
                  </a:cubicBezTo>
                  <a:cubicBezTo>
                    <a:pt x="862" y="267"/>
                    <a:pt x="866" y="267"/>
                    <a:pt x="870" y="266"/>
                  </a:cubicBezTo>
                  <a:cubicBezTo>
                    <a:pt x="868" y="270"/>
                    <a:pt x="861" y="268"/>
                    <a:pt x="857" y="268"/>
                  </a:cubicBezTo>
                  <a:cubicBezTo>
                    <a:pt x="858" y="267"/>
                    <a:pt x="858" y="266"/>
                    <a:pt x="858" y="265"/>
                  </a:cubicBezTo>
                  <a:close/>
                  <a:moveTo>
                    <a:pt x="864" y="218"/>
                  </a:moveTo>
                  <a:cubicBezTo>
                    <a:pt x="867" y="219"/>
                    <a:pt x="875" y="226"/>
                    <a:pt x="878" y="221"/>
                  </a:cubicBezTo>
                  <a:cubicBezTo>
                    <a:pt x="879" y="223"/>
                    <a:pt x="880" y="226"/>
                    <a:pt x="885" y="224"/>
                  </a:cubicBezTo>
                  <a:cubicBezTo>
                    <a:pt x="885" y="225"/>
                    <a:pt x="885" y="226"/>
                    <a:pt x="886" y="227"/>
                  </a:cubicBezTo>
                  <a:cubicBezTo>
                    <a:pt x="882" y="228"/>
                    <a:pt x="874" y="226"/>
                    <a:pt x="868" y="227"/>
                  </a:cubicBezTo>
                  <a:cubicBezTo>
                    <a:pt x="867" y="224"/>
                    <a:pt x="862" y="224"/>
                    <a:pt x="861" y="221"/>
                  </a:cubicBezTo>
                  <a:cubicBezTo>
                    <a:pt x="861" y="219"/>
                    <a:pt x="865" y="220"/>
                    <a:pt x="864" y="218"/>
                  </a:cubicBezTo>
                  <a:close/>
                  <a:moveTo>
                    <a:pt x="886" y="100"/>
                  </a:moveTo>
                  <a:cubicBezTo>
                    <a:pt x="881" y="98"/>
                    <a:pt x="871" y="102"/>
                    <a:pt x="868" y="96"/>
                  </a:cubicBezTo>
                  <a:cubicBezTo>
                    <a:pt x="875" y="97"/>
                    <a:pt x="883" y="96"/>
                    <a:pt x="886" y="100"/>
                  </a:cubicBezTo>
                  <a:close/>
                  <a:moveTo>
                    <a:pt x="880" y="251"/>
                  </a:moveTo>
                  <a:cubicBezTo>
                    <a:pt x="882" y="252"/>
                    <a:pt x="881" y="253"/>
                    <a:pt x="880" y="253"/>
                  </a:cubicBezTo>
                  <a:cubicBezTo>
                    <a:pt x="888" y="256"/>
                    <a:pt x="872" y="259"/>
                    <a:pt x="874" y="251"/>
                  </a:cubicBezTo>
                  <a:cubicBezTo>
                    <a:pt x="877" y="250"/>
                    <a:pt x="880" y="253"/>
                    <a:pt x="880" y="251"/>
                  </a:cubicBezTo>
                  <a:close/>
                  <a:moveTo>
                    <a:pt x="892" y="240"/>
                  </a:moveTo>
                  <a:cubicBezTo>
                    <a:pt x="889" y="242"/>
                    <a:pt x="883" y="241"/>
                    <a:pt x="879" y="242"/>
                  </a:cubicBezTo>
                  <a:cubicBezTo>
                    <a:pt x="881" y="237"/>
                    <a:pt x="888" y="238"/>
                    <a:pt x="892" y="240"/>
                  </a:cubicBezTo>
                  <a:close/>
                  <a:moveTo>
                    <a:pt x="887" y="189"/>
                  </a:moveTo>
                  <a:cubicBezTo>
                    <a:pt x="886" y="189"/>
                    <a:pt x="886" y="190"/>
                    <a:pt x="886" y="191"/>
                  </a:cubicBezTo>
                  <a:cubicBezTo>
                    <a:pt x="883" y="186"/>
                    <a:pt x="894" y="181"/>
                    <a:pt x="900" y="186"/>
                  </a:cubicBezTo>
                  <a:cubicBezTo>
                    <a:pt x="899" y="188"/>
                    <a:pt x="897" y="189"/>
                    <a:pt x="902" y="189"/>
                  </a:cubicBezTo>
                  <a:cubicBezTo>
                    <a:pt x="901" y="194"/>
                    <a:pt x="888" y="196"/>
                    <a:pt x="887" y="189"/>
                  </a:cubicBezTo>
                  <a:close/>
                  <a:moveTo>
                    <a:pt x="889" y="115"/>
                  </a:moveTo>
                  <a:cubicBezTo>
                    <a:pt x="889" y="113"/>
                    <a:pt x="888" y="112"/>
                    <a:pt x="888" y="111"/>
                  </a:cubicBezTo>
                  <a:cubicBezTo>
                    <a:pt x="894" y="111"/>
                    <a:pt x="903" y="112"/>
                    <a:pt x="900" y="109"/>
                  </a:cubicBezTo>
                  <a:cubicBezTo>
                    <a:pt x="901" y="107"/>
                    <a:pt x="904" y="111"/>
                    <a:pt x="904" y="112"/>
                  </a:cubicBezTo>
                  <a:cubicBezTo>
                    <a:pt x="900" y="115"/>
                    <a:pt x="897" y="116"/>
                    <a:pt x="889" y="115"/>
                  </a:cubicBezTo>
                  <a:close/>
                  <a:moveTo>
                    <a:pt x="888" y="265"/>
                  </a:moveTo>
                  <a:cubicBezTo>
                    <a:pt x="892" y="269"/>
                    <a:pt x="904" y="265"/>
                    <a:pt x="910" y="269"/>
                  </a:cubicBezTo>
                  <a:cubicBezTo>
                    <a:pt x="906" y="270"/>
                    <a:pt x="897" y="269"/>
                    <a:pt x="888" y="269"/>
                  </a:cubicBezTo>
                  <a:lnTo>
                    <a:pt x="888" y="265"/>
                  </a:lnTo>
                  <a:close/>
                  <a:moveTo>
                    <a:pt x="898" y="351"/>
                  </a:moveTo>
                  <a:cubicBezTo>
                    <a:pt x="893" y="349"/>
                    <a:pt x="894" y="349"/>
                    <a:pt x="888" y="349"/>
                  </a:cubicBezTo>
                  <a:cubicBezTo>
                    <a:pt x="887" y="347"/>
                    <a:pt x="900" y="346"/>
                    <a:pt x="898" y="351"/>
                  </a:cubicBezTo>
                  <a:close/>
                  <a:moveTo>
                    <a:pt x="900" y="199"/>
                  </a:moveTo>
                  <a:cubicBezTo>
                    <a:pt x="894" y="199"/>
                    <a:pt x="894" y="199"/>
                    <a:pt x="894" y="199"/>
                  </a:cubicBezTo>
                  <a:cubicBezTo>
                    <a:pt x="893" y="196"/>
                    <a:pt x="902" y="196"/>
                    <a:pt x="900" y="199"/>
                  </a:cubicBezTo>
                  <a:close/>
                  <a:moveTo>
                    <a:pt x="904" y="101"/>
                  </a:moveTo>
                  <a:cubicBezTo>
                    <a:pt x="903" y="100"/>
                    <a:pt x="902" y="101"/>
                    <a:pt x="902" y="102"/>
                  </a:cubicBezTo>
                  <a:cubicBezTo>
                    <a:pt x="898" y="100"/>
                    <a:pt x="905" y="99"/>
                    <a:pt x="907" y="100"/>
                  </a:cubicBezTo>
                  <a:cubicBezTo>
                    <a:pt x="907" y="102"/>
                    <a:pt x="906" y="102"/>
                    <a:pt x="906" y="104"/>
                  </a:cubicBezTo>
                  <a:cubicBezTo>
                    <a:pt x="904" y="103"/>
                    <a:pt x="903" y="102"/>
                    <a:pt x="904" y="101"/>
                  </a:cubicBezTo>
                  <a:close/>
                  <a:moveTo>
                    <a:pt x="912" y="116"/>
                  </a:moveTo>
                  <a:cubicBezTo>
                    <a:pt x="910" y="116"/>
                    <a:pt x="909" y="114"/>
                    <a:pt x="907" y="114"/>
                  </a:cubicBezTo>
                  <a:cubicBezTo>
                    <a:pt x="908" y="111"/>
                    <a:pt x="909" y="113"/>
                    <a:pt x="908" y="108"/>
                  </a:cubicBezTo>
                  <a:cubicBezTo>
                    <a:pt x="910" y="109"/>
                    <a:pt x="910" y="107"/>
                    <a:pt x="912" y="108"/>
                  </a:cubicBezTo>
                  <a:cubicBezTo>
                    <a:pt x="913" y="110"/>
                    <a:pt x="910" y="110"/>
                    <a:pt x="911" y="112"/>
                  </a:cubicBezTo>
                  <a:cubicBezTo>
                    <a:pt x="918" y="112"/>
                    <a:pt x="921" y="114"/>
                    <a:pt x="926" y="113"/>
                  </a:cubicBezTo>
                  <a:cubicBezTo>
                    <a:pt x="925" y="119"/>
                    <a:pt x="913" y="113"/>
                    <a:pt x="912" y="116"/>
                  </a:cubicBezTo>
                  <a:close/>
                  <a:moveTo>
                    <a:pt x="920" y="264"/>
                  </a:moveTo>
                  <a:cubicBezTo>
                    <a:pt x="914" y="261"/>
                    <a:pt x="911" y="265"/>
                    <a:pt x="903" y="263"/>
                  </a:cubicBezTo>
                  <a:cubicBezTo>
                    <a:pt x="908" y="257"/>
                    <a:pt x="915" y="262"/>
                    <a:pt x="921" y="260"/>
                  </a:cubicBezTo>
                  <a:lnTo>
                    <a:pt x="920" y="264"/>
                  </a:lnTo>
                  <a:close/>
                  <a:moveTo>
                    <a:pt x="909" y="102"/>
                  </a:moveTo>
                  <a:cubicBezTo>
                    <a:pt x="911" y="100"/>
                    <a:pt x="915" y="100"/>
                    <a:pt x="918" y="101"/>
                  </a:cubicBezTo>
                  <a:cubicBezTo>
                    <a:pt x="916" y="106"/>
                    <a:pt x="912" y="102"/>
                    <a:pt x="909" y="102"/>
                  </a:cubicBezTo>
                  <a:close/>
                  <a:moveTo>
                    <a:pt x="926" y="253"/>
                  </a:moveTo>
                  <a:cubicBezTo>
                    <a:pt x="920" y="250"/>
                    <a:pt x="923" y="256"/>
                    <a:pt x="917" y="255"/>
                  </a:cubicBezTo>
                  <a:cubicBezTo>
                    <a:pt x="918" y="251"/>
                    <a:pt x="917" y="251"/>
                    <a:pt x="920" y="249"/>
                  </a:cubicBezTo>
                  <a:cubicBezTo>
                    <a:pt x="923" y="250"/>
                    <a:pt x="926" y="250"/>
                    <a:pt x="926" y="253"/>
                  </a:cubicBezTo>
                  <a:close/>
                  <a:moveTo>
                    <a:pt x="929" y="231"/>
                  </a:moveTo>
                  <a:cubicBezTo>
                    <a:pt x="929" y="230"/>
                    <a:pt x="931" y="230"/>
                    <a:pt x="931" y="229"/>
                  </a:cubicBezTo>
                  <a:cubicBezTo>
                    <a:pt x="930" y="226"/>
                    <a:pt x="925" y="229"/>
                    <a:pt x="923" y="229"/>
                  </a:cubicBezTo>
                  <a:cubicBezTo>
                    <a:pt x="927" y="225"/>
                    <a:pt x="916" y="231"/>
                    <a:pt x="918" y="225"/>
                  </a:cubicBezTo>
                  <a:cubicBezTo>
                    <a:pt x="926" y="225"/>
                    <a:pt x="939" y="218"/>
                    <a:pt x="946" y="221"/>
                  </a:cubicBezTo>
                  <a:cubicBezTo>
                    <a:pt x="942" y="221"/>
                    <a:pt x="940" y="223"/>
                    <a:pt x="941" y="228"/>
                  </a:cubicBezTo>
                  <a:cubicBezTo>
                    <a:pt x="938" y="229"/>
                    <a:pt x="937" y="227"/>
                    <a:pt x="936" y="227"/>
                  </a:cubicBezTo>
                  <a:cubicBezTo>
                    <a:pt x="933" y="229"/>
                    <a:pt x="938" y="229"/>
                    <a:pt x="937" y="232"/>
                  </a:cubicBezTo>
                  <a:cubicBezTo>
                    <a:pt x="933" y="232"/>
                    <a:pt x="931" y="231"/>
                    <a:pt x="929" y="231"/>
                  </a:cubicBezTo>
                  <a:close/>
                  <a:moveTo>
                    <a:pt x="923" y="104"/>
                  </a:moveTo>
                  <a:cubicBezTo>
                    <a:pt x="923" y="100"/>
                    <a:pt x="928" y="101"/>
                    <a:pt x="926" y="98"/>
                  </a:cubicBezTo>
                  <a:cubicBezTo>
                    <a:pt x="935" y="97"/>
                    <a:pt x="931" y="106"/>
                    <a:pt x="923" y="104"/>
                  </a:cubicBezTo>
                  <a:close/>
                  <a:moveTo>
                    <a:pt x="938" y="144"/>
                  </a:moveTo>
                  <a:cubicBezTo>
                    <a:pt x="941" y="143"/>
                    <a:pt x="940" y="140"/>
                    <a:pt x="944" y="140"/>
                  </a:cubicBezTo>
                  <a:cubicBezTo>
                    <a:pt x="941" y="136"/>
                    <a:pt x="941" y="136"/>
                    <a:pt x="940" y="130"/>
                  </a:cubicBezTo>
                  <a:cubicBezTo>
                    <a:pt x="944" y="130"/>
                    <a:pt x="941" y="134"/>
                    <a:pt x="945" y="133"/>
                  </a:cubicBezTo>
                  <a:cubicBezTo>
                    <a:pt x="947" y="133"/>
                    <a:pt x="945" y="132"/>
                    <a:pt x="945" y="130"/>
                  </a:cubicBezTo>
                  <a:cubicBezTo>
                    <a:pt x="947" y="131"/>
                    <a:pt x="949" y="131"/>
                    <a:pt x="949" y="130"/>
                  </a:cubicBezTo>
                  <a:cubicBezTo>
                    <a:pt x="952" y="132"/>
                    <a:pt x="948" y="136"/>
                    <a:pt x="944" y="136"/>
                  </a:cubicBezTo>
                  <a:cubicBezTo>
                    <a:pt x="948" y="139"/>
                    <a:pt x="947" y="139"/>
                    <a:pt x="947" y="144"/>
                  </a:cubicBezTo>
                  <a:cubicBezTo>
                    <a:pt x="940" y="144"/>
                    <a:pt x="934" y="149"/>
                    <a:pt x="926" y="143"/>
                  </a:cubicBezTo>
                  <a:cubicBezTo>
                    <a:pt x="929" y="140"/>
                    <a:pt x="937" y="143"/>
                    <a:pt x="937" y="138"/>
                  </a:cubicBezTo>
                  <a:cubicBezTo>
                    <a:pt x="939" y="138"/>
                    <a:pt x="939" y="138"/>
                    <a:pt x="939" y="138"/>
                  </a:cubicBezTo>
                  <a:cubicBezTo>
                    <a:pt x="939" y="139"/>
                    <a:pt x="940" y="139"/>
                    <a:pt x="940" y="139"/>
                  </a:cubicBezTo>
                  <a:cubicBezTo>
                    <a:pt x="941" y="142"/>
                    <a:pt x="936" y="140"/>
                    <a:pt x="937" y="143"/>
                  </a:cubicBezTo>
                  <a:cubicBezTo>
                    <a:pt x="938" y="143"/>
                    <a:pt x="938" y="143"/>
                    <a:pt x="938" y="144"/>
                  </a:cubicBezTo>
                  <a:close/>
                  <a:moveTo>
                    <a:pt x="941" y="113"/>
                  </a:moveTo>
                  <a:cubicBezTo>
                    <a:pt x="939" y="113"/>
                    <a:pt x="940" y="116"/>
                    <a:pt x="940" y="117"/>
                  </a:cubicBezTo>
                  <a:cubicBezTo>
                    <a:pt x="935" y="117"/>
                    <a:pt x="935" y="117"/>
                    <a:pt x="935" y="117"/>
                  </a:cubicBezTo>
                  <a:cubicBezTo>
                    <a:pt x="935" y="115"/>
                    <a:pt x="936" y="115"/>
                    <a:pt x="936" y="113"/>
                  </a:cubicBezTo>
                  <a:cubicBezTo>
                    <a:pt x="932" y="112"/>
                    <a:pt x="934" y="117"/>
                    <a:pt x="930" y="116"/>
                  </a:cubicBezTo>
                  <a:cubicBezTo>
                    <a:pt x="934" y="113"/>
                    <a:pt x="926" y="112"/>
                    <a:pt x="926" y="108"/>
                  </a:cubicBezTo>
                  <a:cubicBezTo>
                    <a:pt x="929" y="109"/>
                    <a:pt x="932" y="110"/>
                    <a:pt x="935" y="111"/>
                  </a:cubicBezTo>
                  <a:cubicBezTo>
                    <a:pt x="937" y="108"/>
                    <a:pt x="944" y="113"/>
                    <a:pt x="951" y="109"/>
                  </a:cubicBezTo>
                  <a:cubicBezTo>
                    <a:pt x="950" y="111"/>
                    <a:pt x="952" y="111"/>
                    <a:pt x="952" y="113"/>
                  </a:cubicBezTo>
                  <a:cubicBezTo>
                    <a:pt x="949" y="113"/>
                    <a:pt x="945" y="114"/>
                    <a:pt x="943" y="112"/>
                  </a:cubicBezTo>
                  <a:cubicBezTo>
                    <a:pt x="941" y="113"/>
                    <a:pt x="945" y="114"/>
                    <a:pt x="942" y="115"/>
                  </a:cubicBezTo>
                  <a:cubicBezTo>
                    <a:pt x="941" y="115"/>
                    <a:pt x="941" y="114"/>
                    <a:pt x="941" y="113"/>
                  </a:cubicBezTo>
                  <a:close/>
                  <a:moveTo>
                    <a:pt x="934" y="101"/>
                  </a:moveTo>
                  <a:cubicBezTo>
                    <a:pt x="936" y="98"/>
                    <a:pt x="942" y="99"/>
                    <a:pt x="948" y="99"/>
                  </a:cubicBezTo>
                  <a:cubicBezTo>
                    <a:pt x="945" y="102"/>
                    <a:pt x="939" y="98"/>
                    <a:pt x="940" y="103"/>
                  </a:cubicBezTo>
                  <a:cubicBezTo>
                    <a:pt x="935" y="104"/>
                    <a:pt x="938" y="100"/>
                    <a:pt x="934" y="101"/>
                  </a:cubicBezTo>
                  <a:close/>
                  <a:moveTo>
                    <a:pt x="939" y="270"/>
                  </a:moveTo>
                  <a:cubicBezTo>
                    <a:pt x="935" y="270"/>
                    <a:pt x="934" y="270"/>
                    <a:pt x="932" y="269"/>
                  </a:cubicBezTo>
                  <a:cubicBezTo>
                    <a:pt x="933" y="266"/>
                    <a:pt x="937" y="267"/>
                    <a:pt x="940" y="267"/>
                  </a:cubicBezTo>
                  <a:cubicBezTo>
                    <a:pt x="940" y="268"/>
                    <a:pt x="938" y="269"/>
                    <a:pt x="939" y="270"/>
                  </a:cubicBezTo>
                  <a:close/>
                  <a:moveTo>
                    <a:pt x="940" y="351"/>
                  </a:moveTo>
                  <a:cubicBezTo>
                    <a:pt x="939" y="353"/>
                    <a:pt x="934" y="351"/>
                    <a:pt x="935" y="355"/>
                  </a:cubicBezTo>
                  <a:cubicBezTo>
                    <a:pt x="934" y="354"/>
                    <a:pt x="933" y="353"/>
                    <a:pt x="933" y="351"/>
                  </a:cubicBezTo>
                  <a:cubicBezTo>
                    <a:pt x="935" y="349"/>
                    <a:pt x="936" y="352"/>
                    <a:pt x="940" y="351"/>
                  </a:cubicBezTo>
                  <a:close/>
                  <a:moveTo>
                    <a:pt x="957" y="259"/>
                  </a:moveTo>
                  <a:cubicBezTo>
                    <a:pt x="957" y="260"/>
                    <a:pt x="952" y="262"/>
                    <a:pt x="956" y="263"/>
                  </a:cubicBezTo>
                  <a:cubicBezTo>
                    <a:pt x="953" y="265"/>
                    <a:pt x="948" y="262"/>
                    <a:pt x="945" y="262"/>
                  </a:cubicBezTo>
                  <a:cubicBezTo>
                    <a:pt x="945" y="257"/>
                    <a:pt x="953" y="261"/>
                    <a:pt x="953" y="257"/>
                  </a:cubicBezTo>
                  <a:cubicBezTo>
                    <a:pt x="955" y="257"/>
                    <a:pt x="955" y="259"/>
                    <a:pt x="957" y="259"/>
                  </a:cubicBezTo>
                  <a:close/>
                  <a:moveTo>
                    <a:pt x="949" y="147"/>
                  </a:moveTo>
                  <a:cubicBezTo>
                    <a:pt x="949" y="143"/>
                    <a:pt x="951" y="140"/>
                    <a:pt x="949" y="137"/>
                  </a:cubicBezTo>
                  <a:cubicBezTo>
                    <a:pt x="955" y="138"/>
                    <a:pt x="972" y="136"/>
                    <a:pt x="984" y="139"/>
                  </a:cubicBezTo>
                  <a:cubicBezTo>
                    <a:pt x="975" y="144"/>
                    <a:pt x="969" y="140"/>
                    <a:pt x="956" y="141"/>
                  </a:cubicBezTo>
                  <a:cubicBezTo>
                    <a:pt x="952" y="142"/>
                    <a:pt x="959" y="143"/>
                    <a:pt x="957" y="145"/>
                  </a:cubicBezTo>
                  <a:cubicBezTo>
                    <a:pt x="954" y="146"/>
                    <a:pt x="953" y="147"/>
                    <a:pt x="949" y="147"/>
                  </a:cubicBezTo>
                  <a:close/>
                  <a:moveTo>
                    <a:pt x="960" y="134"/>
                  </a:moveTo>
                  <a:cubicBezTo>
                    <a:pt x="959" y="135"/>
                    <a:pt x="957" y="135"/>
                    <a:pt x="955" y="135"/>
                  </a:cubicBezTo>
                  <a:cubicBezTo>
                    <a:pt x="956" y="132"/>
                    <a:pt x="951" y="134"/>
                    <a:pt x="953" y="131"/>
                  </a:cubicBezTo>
                  <a:cubicBezTo>
                    <a:pt x="954" y="131"/>
                    <a:pt x="955" y="130"/>
                    <a:pt x="955" y="130"/>
                  </a:cubicBezTo>
                  <a:cubicBezTo>
                    <a:pt x="957" y="130"/>
                    <a:pt x="956" y="132"/>
                    <a:pt x="955" y="132"/>
                  </a:cubicBezTo>
                  <a:cubicBezTo>
                    <a:pt x="955" y="133"/>
                    <a:pt x="959" y="132"/>
                    <a:pt x="960" y="134"/>
                  </a:cubicBezTo>
                  <a:close/>
                  <a:moveTo>
                    <a:pt x="951" y="237"/>
                  </a:moveTo>
                  <a:cubicBezTo>
                    <a:pt x="951" y="234"/>
                    <a:pt x="954" y="234"/>
                    <a:pt x="957" y="234"/>
                  </a:cubicBezTo>
                  <a:cubicBezTo>
                    <a:pt x="958" y="237"/>
                    <a:pt x="954" y="237"/>
                    <a:pt x="951" y="237"/>
                  </a:cubicBezTo>
                  <a:close/>
                  <a:moveTo>
                    <a:pt x="956" y="266"/>
                  </a:moveTo>
                  <a:cubicBezTo>
                    <a:pt x="956" y="265"/>
                    <a:pt x="958" y="264"/>
                    <a:pt x="960" y="264"/>
                  </a:cubicBezTo>
                  <a:cubicBezTo>
                    <a:pt x="961" y="266"/>
                    <a:pt x="964" y="266"/>
                    <a:pt x="963" y="269"/>
                  </a:cubicBezTo>
                  <a:cubicBezTo>
                    <a:pt x="958" y="269"/>
                    <a:pt x="960" y="265"/>
                    <a:pt x="956" y="266"/>
                  </a:cubicBezTo>
                  <a:close/>
                  <a:moveTo>
                    <a:pt x="962" y="136"/>
                  </a:moveTo>
                  <a:cubicBezTo>
                    <a:pt x="964" y="131"/>
                    <a:pt x="965" y="133"/>
                    <a:pt x="972" y="133"/>
                  </a:cubicBezTo>
                  <a:cubicBezTo>
                    <a:pt x="971" y="136"/>
                    <a:pt x="966" y="135"/>
                    <a:pt x="962" y="136"/>
                  </a:cubicBezTo>
                  <a:close/>
                  <a:moveTo>
                    <a:pt x="979" y="260"/>
                  </a:moveTo>
                  <a:cubicBezTo>
                    <a:pt x="974" y="262"/>
                    <a:pt x="953" y="261"/>
                    <a:pt x="970" y="259"/>
                  </a:cubicBezTo>
                  <a:cubicBezTo>
                    <a:pt x="965" y="257"/>
                    <a:pt x="974" y="257"/>
                    <a:pt x="976" y="256"/>
                  </a:cubicBezTo>
                  <a:cubicBezTo>
                    <a:pt x="975" y="258"/>
                    <a:pt x="980" y="257"/>
                    <a:pt x="979" y="260"/>
                  </a:cubicBezTo>
                  <a:close/>
                  <a:moveTo>
                    <a:pt x="981" y="275"/>
                  </a:moveTo>
                  <a:cubicBezTo>
                    <a:pt x="980" y="278"/>
                    <a:pt x="976" y="278"/>
                    <a:pt x="972" y="279"/>
                  </a:cubicBezTo>
                  <a:cubicBezTo>
                    <a:pt x="973" y="277"/>
                    <a:pt x="970" y="277"/>
                    <a:pt x="967" y="277"/>
                  </a:cubicBezTo>
                  <a:cubicBezTo>
                    <a:pt x="971" y="273"/>
                    <a:pt x="974" y="275"/>
                    <a:pt x="981" y="275"/>
                  </a:cubicBezTo>
                  <a:close/>
                  <a:moveTo>
                    <a:pt x="971" y="169"/>
                  </a:moveTo>
                  <a:cubicBezTo>
                    <a:pt x="972" y="166"/>
                    <a:pt x="977" y="168"/>
                    <a:pt x="980" y="168"/>
                  </a:cubicBezTo>
                  <a:cubicBezTo>
                    <a:pt x="979" y="171"/>
                    <a:pt x="973" y="171"/>
                    <a:pt x="971" y="169"/>
                  </a:cubicBezTo>
                  <a:close/>
                  <a:moveTo>
                    <a:pt x="972" y="253"/>
                  </a:moveTo>
                  <a:cubicBezTo>
                    <a:pt x="973" y="251"/>
                    <a:pt x="973" y="249"/>
                    <a:pt x="975" y="248"/>
                  </a:cubicBezTo>
                  <a:cubicBezTo>
                    <a:pt x="978" y="248"/>
                    <a:pt x="978" y="251"/>
                    <a:pt x="978" y="254"/>
                  </a:cubicBezTo>
                  <a:cubicBezTo>
                    <a:pt x="975" y="254"/>
                    <a:pt x="973" y="253"/>
                    <a:pt x="972" y="253"/>
                  </a:cubicBezTo>
                  <a:close/>
                  <a:moveTo>
                    <a:pt x="994" y="271"/>
                  </a:moveTo>
                  <a:cubicBezTo>
                    <a:pt x="989" y="275"/>
                    <a:pt x="1000" y="273"/>
                    <a:pt x="999" y="277"/>
                  </a:cubicBezTo>
                  <a:cubicBezTo>
                    <a:pt x="1001" y="275"/>
                    <a:pt x="1006" y="274"/>
                    <a:pt x="1008" y="271"/>
                  </a:cubicBezTo>
                  <a:cubicBezTo>
                    <a:pt x="1013" y="273"/>
                    <a:pt x="1012" y="271"/>
                    <a:pt x="1017" y="271"/>
                  </a:cubicBezTo>
                  <a:cubicBezTo>
                    <a:pt x="1014" y="272"/>
                    <a:pt x="1031" y="275"/>
                    <a:pt x="1033" y="276"/>
                  </a:cubicBezTo>
                  <a:cubicBezTo>
                    <a:pt x="1037" y="278"/>
                    <a:pt x="1027" y="280"/>
                    <a:pt x="1028" y="275"/>
                  </a:cubicBezTo>
                  <a:cubicBezTo>
                    <a:pt x="1025" y="278"/>
                    <a:pt x="1015" y="280"/>
                    <a:pt x="1010" y="276"/>
                  </a:cubicBezTo>
                  <a:cubicBezTo>
                    <a:pt x="1005" y="278"/>
                    <a:pt x="995" y="281"/>
                    <a:pt x="993" y="275"/>
                  </a:cubicBezTo>
                  <a:cubicBezTo>
                    <a:pt x="994" y="277"/>
                    <a:pt x="989" y="277"/>
                    <a:pt x="990" y="278"/>
                  </a:cubicBezTo>
                  <a:cubicBezTo>
                    <a:pt x="988" y="278"/>
                    <a:pt x="986" y="276"/>
                    <a:pt x="981" y="279"/>
                  </a:cubicBezTo>
                  <a:cubicBezTo>
                    <a:pt x="984" y="273"/>
                    <a:pt x="989" y="274"/>
                    <a:pt x="994" y="271"/>
                  </a:cubicBezTo>
                  <a:close/>
                  <a:moveTo>
                    <a:pt x="999" y="110"/>
                  </a:moveTo>
                  <a:cubicBezTo>
                    <a:pt x="998" y="113"/>
                    <a:pt x="992" y="113"/>
                    <a:pt x="990" y="112"/>
                  </a:cubicBezTo>
                  <a:cubicBezTo>
                    <a:pt x="992" y="111"/>
                    <a:pt x="996" y="110"/>
                    <a:pt x="999" y="110"/>
                  </a:cubicBezTo>
                  <a:close/>
                  <a:moveTo>
                    <a:pt x="990" y="221"/>
                  </a:moveTo>
                  <a:cubicBezTo>
                    <a:pt x="994" y="218"/>
                    <a:pt x="1001" y="217"/>
                    <a:pt x="1004" y="221"/>
                  </a:cubicBezTo>
                  <a:cubicBezTo>
                    <a:pt x="998" y="220"/>
                    <a:pt x="996" y="223"/>
                    <a:pt x="990" y="221"/>
                  </a:cubicBezTo>
                  <a:close/>
                  <a:moveTo>
                    <a:pt x="1003" y="95"/>
                  </a:moveTo>
                  <a:cubicBezTo>
                    <a:pt x="1002" y="97"/>
                    <a:pt x="1000" y="99"/>
                    <a:pt x="1004" y="100"/>
                  </a:cubicBezTo>
                  <a:cubicBezTo>
                    <a:pt x="1004" y="101"/>
                    <a:pt x="1001" y="100"/>
                    <a:pt x="999" y="101"/>
                  </a:cubicBezTo>
                  <a:cubicBezTo>
                    <a:pt x="1003" y="98"/>
                    <a:pt x="997" y="95"/>
                    <a:pt x="1003" y="95"/>
                  </a:cubicBezTo>
                  <a:close/>
                  <a:moveTo>
                    <a:pt x="1007" y="172"/>
                  </a:moveTo>
                  <a:cubicBezTo>
                    <a:pt x="1006" y="171"/>
                    <a:pt x="1006" y="169"/>
                    <a:pt x="1004" y="170"/>
                  </a:cubicBezTo>
                  <a:cubicBezTo>
                    <a:pt x="1005" y="167"/>
                    <a:pt x="1011" y="168"/>
                    <a:pt x="1015" y="169"/>
                  </a:cubicBezTo>
                  <a:cubicBezTo>
                    <a:pt x="1015" y="172"/>
                    <a:pt x="1006" y="167"/>
                    <a:pt x="1007" y="172"/>
                  </a:cubicBezTo>
                  <a:close/>
                  <a:moveTo>
                    <a:pt x="1008" y="99"/>
                  </a:moveTo>
                  <a:cubicBezTo>
                    <a:pt x="1007" y="96"/>
                    <a:pt x="1008" y="95"/>
                    <a:pt x="1011" y="95"/>
                  </a:cubicBezTo>
                  <a:cubicBezTo>
                    <a:pt x="1012" y="98"/>
                    <a:pt x="1012" y="100"/>
                    <a:pt x="1008" y="99"/>
                  </a:cubicBezTo>
                  <a:close/>
                  <a:moveTo>
                    <a:pt x="1015" y="191"/>
                  </a:moveTo>
                  <a:cubicBezTo>
                    <a:pt x="1016" y="194"/>
                    <a:pt x="1014" y="195"/>
                    <a:pt x="1010" y="195"/>
                  </a:cubicBezTo>
                  <a:cubicBezTo>
                    <a:pt x="1012" y="194"/>
                    <a:pt x="1012" y="191"/>
                    <a:pt x="1015" y="191"/>
                  </a:cubicBezTo>
                  <a:close/>
                  <a:moveTo>
                    <a:pt x="1029" y="100"/>
                  </a:moveTo>
                  <a:cubicBezTo>
                    <a:pt x="1029" y="104"/>
                    <a:pt x="1029" y="104"/>
                    <a:pt x="1029" y="104"/>
                  </a:cubicBezTo>
                  <a:cubicBezTo>
                    <a:pt x="1026" y="104"/>
                    <a:pt x="1025" y="101"/>
                    <a:pt x="1022" y="101"/>
                  </a:cubicBezTo>
                  <a:cubicBezTo>
                    <a:pt x="1022" y="99"/>
                    <a:pt x="1027" y="101"/>
                    <a:pt x="1029" y="100"/>
                  </a:cubicBezTo>
                  <a:close/>
                  <a:moveTo>
                    <a:pt x="1019" y="337"/>
                  </a:moveTo>
                  <a:cubicBezTo>
                    <a:pt x="1020" y="334"/>
                    <a:pt x="1028" y="334"/>
                    <a:pt x="1029" y="335"/>
                  </a:cubicBezTo>
                  <a:cubicBezTo>
                    <a:pt x="1027" y="337"/>
                    <a:pt x="1024" y="337"/>
                    <a:pt x="1019" y="337"/>
                  </a:cubicBezTo>
                  <a:close/>
                  <a:moveTo>
                    <a:pt x="1040" y="266"/>
                  </a:moveTo>
                  <a:cubicBezTo>
                    <a:pt x="1032" y="266"/>
                    <a:pt x="1032" y="266"/>
                    <a:pt x="1032" y="266"/>
                  </a:cubicBezTo>
                  <a:cubicBezTo>
                    <a:pt x="1032" y="263"/>
                    <a:pt x="1041" y="262"/>
                    <a:pt x="1040" y="266"/>
                  </a:cubicBezTo>
                  <a:close/>
                  <a:moveTo>
                    <a:pt x="1041" y="284"/>
                  </a:moveTo>
                  <a:cubicBezTo>
                    <a:pt x="1041" y="283"/>
                    <a:pt x="1041" y="283"/>
                    <a:pt x="1040" y="282"/>
                  </a:cubicBezTo>
                  <a:cubicBezTo>
                    <a:pt x="1045" y="279"/>
                    <a:pt x="1050" y="283"/>
                    <a:pt x="1056" y="283"/>
                  </a:cubicBezTo>
                  <a:cubicBezTo>
                    <a:pt x="1056" y="281"/>
                    <a:pt x="1062" y="278"/>
                    <a:pt x="1057" y="279"/>
                  </a:cubicBezTo>
                  <a:cubicBezTo>
                    <a:pt x="1057" y="277"/>
                    <a:pt x="1062" y="278"/>
                    <a:pt x="1064" y="278"/>
                  </a:cubicBezTo>
                  <a:cubicBezTo>
                    <a:pt x="1060" y="282"/>
                    <a:pt x="1069" y="280"/>
                    <a:pt x="1069" y="284"/>
                  </a:cubicBezTo>
                  <a:cubicBezTo>
                    <a:pt x="1061" y="283"/>
                    <a:pt x="1051" y="284"/>
                    <a:pt x="1041" y="284"/>
                  </a:cubicBezTo>
                  <a:close/>
                  <a:moveTo>
                    <a:pt x="1045" y="167"/>
                  </a:moveTo>
                  <a:cubicBezTo>
                    <a:pt x="1047" y="168"/>
                    <a:pt x="1047" y="166"/>
                    <a:pt x="1050" y="167"/>
                  </a:cubicBezTo>
                  <a:cubicBezTo>
                    <a:pt x="1052" y="168"/>
                    <a:pt x="1055" y="169"/>
                    <a:pt x="1058" y="170"/>
                  </a:cubicBezTo>
                  <a:cubicBezTo>
                    <a:pt x="1056" y="174"/>
                    <a:pt x="1044" y="175"/>
                    <a:pt x="1045" y="167"/>
                  </a:cubicBezTo>
                  <a:close/>
                  <a:moveTo>
                    <a:pt x="1061" y="210"/>
                  </a:moveTo>
                  <a:cubicBezTo>
                    <a:pt x="1058" y="209"/>
                    <a:pt x="1056" y="207"/>
                    <a:pt x="1058" y="210"/>
                  </a:cubicBezTo>
                  <a:cubicBezTo>
                    <a:pt x="1057" y="212"/>
                    <a:pt x="1054" y="209"/>
                    <a:pt x="1052" y="209"/>
                  </a:cubicBezTo>
                  <a:cubicBezTo>
                    <a:pt x="1055" y="204"/>
                    <a:pt x="1059" y="208"/>
                    <a:pt x="1062" y="205"/>
                  </a:cubicBezTo>
                  <a:cubicBezTo>
                    <a:pt x="1064" y="206"/>
                    <a:pt x="1063" y="209"/>
                    <a:pt x="1061" y="210"/>
                  </a:cubicBezTo>
                  <a:close/>
                  <a:moveTo>
                    <a:pt x="1067" y="270"/>
                  </a:moveTo>
                  <a:cubicBezTo>
                    <a:pt x="1065" y="274"/>
                    <a:pt x="1058" y="274"/>
                    <a:pt x="1056" y="271"/>
                  </a:cubicBezTo>
                  <a:cubicBezTo>
                    <a:pt x="1058" y="267"/>
                    <a:pt x="1062" y="270"/>
                    <a:pt x="1067" y="270"/>
                  </a:cubicBezTo>
                  <a:close/>
                  <a:moveTo>
                    <a:pt x="1069" y="170"/>
                  </a:moveTo>
                  <a:cubicBezTo>
                    <a:pt x="1065" y="170"/>
                    <a:pt x="1065" y="169"/>
                    <a:pt x="1062" y="169"/>
                  </a:cubicBezTo>
                  <a:cubicBezTo>
                    <a:pt x="1061" y="165"/>
                    <a:pt x="1070" y="167"/>
                    <a:pt x="1069" y="170"/>
                  </a:cubicBezTo>
                  <a:close/>
                  <a:moveTo>
                    <a:pt x="1065" y="288"/>
                  </a:moveTo>
                  <a:cubicBezTo>
                    <a:pt x="1068" y="285"/>
                    <a:pt x="1071" y="286"/>
                    <a:pt x="1075" y="287"/>
                  </a:cubicBezTo>
                  <a:cubicBezTo>
                    <a:pt x="1072" y="289"/>
                    <a:pt x="1070" y="287"/>
                    <a:pt x="1065" y="288"/>
                  </a:cubicBezTo>
                  <a:close/>
                  <a:moveTo>
                    <a:pt x="1071" y="194"/>
                  </a:moveTo>
                  <a:cubicBezTo>
                    <a:pt x="1071" y="190"/>
                    <a:pt x="1076" y="192"/>
                    <a:pt x="1078" y="191"/>
                  </a:cubicBezTo>
                  <a:cubicBezTo>
                    <a:pt x="1077" y="192"/>
                    <a:pt x="1076" y="194"/>
                    <a:pt x="1078" y="194"/>
                  </a:cubicBezTo>
                  <a:cubicBezTo>
                    <a:pt x="1078" y="196"/>
                    <a:pt x="1072" y="194"/>
                    <a:pt x="1071" y="194"/>
                  </a:cubicBezTo>
                  <a:close/>
                  <a:moveTo>
                    <a:pt x="1072" y="245"/>
                  </a:moveTo>
                  <a:cubicBezTo>
                    <a:pt x="1075" y="241"/>
                    <a:pt x="1085" y="240"/>
                    <a:pt x="1086" y="246"/>
                  </a:cubicBezTo>
                  <a:cubicBezTo>
                    <a:pt x="1082" y="246"/>
                    <a:pt x="1077" y="245"/>
                    <a:pt x="1072" y="245"/>
                  </a:cubicBezTo>
                  <a:close/>
                  <a:moveTo>
                    <a:pt x="1086" y="260"/>
                  </a:moveTo>
                  <a:cubicBezTo>
                    <a:pt x="1084" y="263"/>
                    <a:pt x="1080" y="261"/>
                    <a:pt x="1076" y="261"/>
                  </a:cubicBezTo>
                  <a:cubicBezTo>
                    <a:pt x="1077" y="257"/>
                    <a:pt x="1082" y="261"/>
                    <a:pt x="1086" y="260"/>
                  </a:cubicBezTo>
                  <a:close/>
                  <a:moveTo>
                    <a:pt x="1089" y="316"/>
                  </a:moveTo>
                  <a:cubicBezTo>
                    <a:pt x="1089" y="319"/>
                    <a:pt x="1082" y="317"/>
                    <a:pt x="1079" y="318"/>
                  </a:cubicBezTo>
                  <a:cubicBezTo>
                    <a:pt x="1080" y="315"/>
                    <a:pt x="1085" y="316"/>
                    <a:pt x="1089" y="316"/>
                  </a:cubicBezTo>
                  <a:close/>
                  <a:moveTo>
                    <a:pt x="1091" y="156"/>
                  </a:moveTo>
                  <a:cubicBezTo>
                    <a:pt x="1089" y="160"/>
                    <a:pt x="1087" y="157"/>
                    <a:pt x="1083" y="156"/>
                  </a:cubicBezTo>
                  <a:cubicBezTo>
                    <a:pt x="1085" y="154"/>
                    <a:pt x="1088" y="158"/>
                    <a:pt x="1091" y="156"/>
                  </a:cubicBezTo>
                  <a:close/>
                  <a:moveTo>
                    <a:pt x="1093" y="109"/>
                  </a:moveTo>
                  <a:cubicBezTo>
                    <a:pt x="1088" y="109"/>
                    <a:pt x="1088" y="109"/>
                    <a:pt x="1088" y="109"/>
                  </a:cubicBezTo>
                  <a:cubicBezTo>
                    <a:pt x="1088" y="105"/>
                    <a:pt x="1089" y="103"/>
                    <a:pt x="1093" y="103"/>
                  </a:cubicBezTo>
                  <a:cubicBezTo>
                    <a:pt x="1091" y="105"/>
                    <a:pt x="1094" y="105"/>
                    <a:pt x="1093" y="109"/>
                  </a:cubicBezTo>
                  <a:close/>
                  <a:moveTo>
                    <a:pt x="1094" y="198"/>
                  </a:moveTo>
                  <a:cubicBezTo>
                    <a:pt x="1097" y="197"/>
                    <a:pt x="1105" y="196"/>
                    <a:pt x="1107" y="199"/>
                  </a:cubicBezTo>
                  <a:cubicBezTo>
                    <a:pt x="1109" y="199"/>
                    <a:pt x="1108" y="196"/>
                    <a:pt x="1112" y="197"/>
                  </a:cubicBezTo>
                  <a:cubicBezTo>
                    <a:pt x="1112" y="198"/>
                    <a:pt x="1111" y="198"/>
                    <a:pt x="1111" y="199"/>
                  </a:cubicBezTo>
                  <a:cubicBezTo>
                    <a:pt x="1113" y="200"/>
                    <a:pt x="1116" y="196"/>
                    <a:pt x="1116" y="200"/>
                  </a:cubicBezTo>
                  <a:cubicBezTo>
                    <a:pt x="1117" y="200"/>
                    <a:pt x="1117" y="198"/>
                    <a:pt x="1116" y="198"/>
                  </a:cubicBezTo>
                  <a:cubicBezTo>
                    <a:pt x="1118" y="195"/>
                    <a:pt x="1119" y="201"/>
                    <a:pt x="1120" y="201"/>
                  </a:cubicBezTo>
                  <a:cubicBezTo>
                    <a:pt x="1119" y="205"/>
                    <a:pt x="1111" y="200"/>
                    <a:pt x="1112" y="204"/>
                  </a:cubicBezTo>
                  <a:cubicBezTo>
                    <a:pt x="1108" y="204"/>
                    <a:pt x="1104" y="203"/>
                    <a:pt x="1107" y="201"/>
                  </a:cubicBezTo>
                  <a:cubicBezTo>
                    <a:pt x="1102" y="203"/>
                    <a:pt x="1099" y="199"/>
                    <a:pt x="1095" y="201"/>
                  </a:cubicBezTo>
                  <a:cubicBezTo>
                    <a:pt x="1095" y="199"/>
                    <a:pt x="1095" y="198"/>
                    <a:pt x="1094" y="198"/>
                  </a:cubicBezTo>
                  <a:close/>
                  <a:moveTo>
                    <a:pt x="1097" y="161"/>
                  </a:moveTo>
                  <a:cubicBezTo>
                    <a:pt x="1098" y="161"/>
                    <a:pt x="1099" y="162"/>
                    <a:pt x="1101" y="162"/>
                  </a:cubicBezTo>
                  <a:cubicBezTo>
                    <a:pt x="1100" y="164"/>
                    <a:pt x="1101" y="166"/>
                    <a:pt x="1104" y="165"/>
                  </a:cubicBezTo>
                  <a:cubicBezTo>
                    <a:pt x="1104" y="164"/>
                    <a:pt x="1103" y="165"/>
                    <a:pt x="1102" y="164"/>
                  </a:cubicBezTo>
                  <a:cubicBezTo>
                    <a:pt x="1102" y="164"/>
                    <a:pt x="1103" y="163"/>
                    <a:pt x="1103" y="162"/>
                  </a:cubicBezTo>
                  <a:cubicBezTo>
                    <a:pt x="1108" y="163"/>
                    <a:pt x="1107" y="159"/>
                    <a:pt x="1112" y="160"/>
                  </a:cubicBezTo>
                  <a:cubicBezTo>
                    <a:pt x="1112" y="165"/>
                    <a:pt x="1105" y="165"/>
                    <a:pt x="1108" y="169"/>
                  </a:cubicBezTo>
                  <a:cubicBezTo>
                    <a:pt x="1104" y="168"/>
                    <a:pt x="1105" y="169"/>
                    <a:pt x="1100" y="169"/>
                  </a:cubicBezTo>
                  <a:cubicBezTo>
                    <a:pt x="1096" y="168"/>
                    <a:pt x="1102" y="164"/>
                    <a:pt x="1096" y="164"/>
                  </a:cubicBezTo>
                  <a:cubicBezTo>
                    <a:pt x="1095" y="162"/>
                    <a:pt x="1097" y="162"/>
                    <a:pt x="1097" y="161"/>
                  </a:cubicBezTo>
                  <a:close/>
                  <a:moveTo>
                    <a:pt x="1115" y="188"/>
                  </a:moveTo>
                  <a:cubicBezTo>
                    <a:pt x="1109" y="186"/>
                    <a:pt x="1104" y="189"/>
                    <a:pt x="1104" y="183"/>
                  </a:cubicBezTo>
                  <a:cubicBezTo>
                    <a:pt x="1105" y="184"/>
                    <a:pt x="1111" y="187"/>
                    <a:pt x="1111" y="183"/>
                  </a:cubicBezTo>
                  <a:cubicBezTo>
                    <a:pt x="1113" y="186"/>
                    <a:pt x="1114" y="183"/>
                    <a:pt x="1117" y="185"/>
                  </a:cubicBezTo>
                  <a:cubicBezTo>
                    <a:pt x="1116" y="186"/>
                    <a:pt x="1114" y="186"/>
                    <a:pt x="1115" y="188"/>
                  </a:cubicBezTo>
                  <a:close/>
                  <a:moveTo>
                    <a:pt x="1114" y="145"/>
                  </a:moveTo>
                  <a:cubicBezTo>
                    <a:pt x="1115" y="140"/>
                    <a:pt x="1113" y="141"/>
                    <a:pt x="1111" y="137"/>
                  </a:cubicBezTo>
                  <a:cubicBezTo>
                    <a:pt x="1114" y="134"/>
                    <a:pt x="1118" y="141"/>
                    <a:pt x="1116" y="135"/>
                  </a:cubicBezTo>
                  <a:cubicBezTo>
                    <a:pt x="1118" y="136"/>
                    <a:pt x="1119" y="137"/>
                    <a:pt x="1122" y="138"/>
                  </a:cubicBezTo>
                  <a:cubicBezTo>
                    <a:pt x="1120" y="139"/>
                    <a:pt x="1117" y="139"/>
                    <a:pt x="1116" y="141"/>
                  </a:cubicBezTo>
                  <a:cubicBezTo>
                    <a:pt x="1116" y="146"/>
                    <a:pt x="1123" y="144"/>
                    <a:pt x="1126" y="146"/>
                  </a:cubicBezTo>
                  <a:cubicBezTo>
                    <a:pt x="1124" y="150"/>
                    <a:pt x="1120" y="144"/>
                    <a:pt x="1114" y="145"/>
                  </a:cubicBezTo>
                  <a:close/>
                  <a:moveTo>
                    <a:pt x="1110" y="272"/>
                  </a:moveTo>
                  <a:cubicBezTo>
                    <a:pt x="1110" y="269"/>
                    <a:pt x="1115" y="272"/>
                    <a:pt x="1119" y="270"/>
                  </a:cubicBezTo>
                  <a:cubicBezTo>
                    <a:pt x="1120" y="274"/>
                    <a:pt x="1113" y="271"/>
                    <a:pt x="1110" y="272"/>
                  </a:cubicBezTo>
                  <a:close/>
                  <a:moveTo>
                    <a:pt x="1115" y="220"/>
                  </a:moveTo>
                  <a:cubicBezTo>
                    <a:pt x="1117" y="218"/>
                    <a:pt x="1121" y="218"/>
                    <a:pt x="1124" y="219"/>
                  </a:cubicBezTo>
                  <a:cubicBezTo>
                    <a:pt x="1123" y="222"/>
                    <a:pt x="1118" y="220"/>
                    <a:pt x="1115" y="220"/>
                  </a:cubicBezTo>
                  <a:close/>
                  <a:moveTo>
                    <a:pt x="1118" y="184"/>
                  </a:moveTo>
                  <a:cubicBezTo>
                    <a:pt x="1120" y="182"/>
                    <a:pt x="1127" y="183"/>
                    <a:pt x="1125" y="187"/>
                  </a:cubicBezTo>
                  <a:cubicBezTo>
                    <a:pt x="1121" y="188"/>
                    <a:pt x="1124" y="183"/>
                    <a:pt x="1118" y="184"/>
                  </a:cubicBezTo>
                  <a:close/>
                  <a:moveTo>
                    <a:pt x="1125" y="222"/>
                  </a:moveTo>
                  <a:cubicBezTo>
                    <a:pt x="1127" y="220"/>
                    <a:pt x="1128" y="218"/>
                    <a:pt x="1130" y="216"/>
                  </a:cubicBezTo>
                  <a:cubicBezTo>
                    <a:pt x="1134" y="217"/>
                    <a:pt x="1140" y="212"/>
                    <a:pt x="1141" y="217"/>
                  </a:cubicBezTo>
                  <a:cubicBezTo>
                    <a:pt x="1143" y="215"/>
                    <a:pt x="1146" y="214"/>
                    <a:pt x="1149" y="213"/>
                  </a:cubicBezTo>
                  <a:cubicBezTo>
                    <a:pt x="1150" y="215"/>
                    <a:pt x="1152" y="216"/>
                    <a:pt x="1151" y="219"/>
                  </a:cubicBezTo>
                  <a:cubicBezTo>
                    <a:pt x="1139" y="219"/>
                    <a:pt x="1135" y="220"/>
                    <a:pt x="1125" y="222"/>
                  </a:cubicBezTo>
                  <a:close/>
                  <a:moveTo>
                    <a:pt x="1127" y="103"/>
                  </a:moveTo>
                  <a:cubicBezTo>
                    <a:pt x="1132" y="103"/>
                    <a:pt x="1134" y="104"/>
                    <a:pt x="1138" y="103"/>
                  </a:cubicBezTo>
                  <a:cubicBezTo>
                    <a:pt x="1138" y="104"/>
                    <a:pt x="1138" y="104"/>
                    <a:pt x="1139" y="105"/>
                  </a:cubicBezTo>
                  <a:cubicBezTo>
                    <a:pt x="1137" y="105"/>
                    <a:pt x="1128" y="109"/>
                    <a:pt x="1127" y="103"/>
                  </a:cubicBezTo>
                  <a:close/>
                  <a:moveTo>
                    <a:pt x="1134" y="139"/>
                  </a:moveTo>
                  <a:cubicBezTo>
                    <a:pt x="1130" y="140"/>
                    <a:pt x="1129" y="137"/>
                    <a:pt x="1129" y="135"/>
                  </a:cubicBezTo>
                  <a:cubicBezTo>
                    <a:pt x="1133" y="135"/>
                    <a:pt x="1134" y="136"/>
                    <a:pt x="1134" y="139"/>
                  </a:cubicBezTo>
                  <a:close/>
                  <a:moveTo>
                    <a:pt x="1154" y="95"/>
                  </a:moveTo>
                  <a:cubicBezTo>
                    <a:pt x="1163" y="93"/>
                    <a:pt x="1177" y="93"/>
                    <a:pt x="1183" y="98"/>
                  </a:cubicBezTo>
                  <a:cubicBezTo>
                    <a:pt x="1170" y="98"/>
                    <a:pt x="1152" y="98"/>
                    <a:pt x="1138" y="95"/>
                  </a:cubicBezTo>
                  <a:cubicBezTo>
                    <a:pt x="1143" y="93"/>
                    <a:pt x="1150" y="93"/>
                    <a:pt x="1154" y="95"/>
                  </a:cubicBezTo>
                  <a:close/>
                  <a:moveTo>
                    <a:pt x="1154" y="272"/>
                  </a:moveTo>
                  <a:cubicBezTo>
                    <a:pt x="1149" y="271"/>
                    <a:pt x="1148" y="273"/>
                    <a:pt x="1144" y="271"/>
                  </a:cubicBezTo>
                  <a:cubicBezTo>
                    <a:pt x="1147" y="269"/>
                    <a:pt x="1153" y="267"/>
                    <a:pt x="1154" y="272"/>
                  </a:cubicBezTo>
                  <a:close/>
                  <a:moveTo>
                    <a:pt x="1150" y="151"/>
                  </a:moveTo>
                  <a:cubicBezTo>
                    <a:pt x="1152" y="152"/>
                    <a:pt x="1157" y="152"/>
                    <a:pt x="1158" y="154"/>
                  </a:cubicBezTo>
                  <a:cubicBezTo>
                    <a:pt x="1156" y="159"/>
                    <a:pt x="1150" y="155"/>
                    <a:pt x="1147" y="157"/>
                  </a:cubicBezTo>
                  <a:cubicBezTo>
                    <a:pt x="1150" y="153"/>
                    <a:pt x="1151" y="155"/>
                    <a:pt x="1150" y="151"/>
                  </a:cubicBezTo>
                  <a:close/>
                  <a:moveTo>
                    <a:pt x="1163" y="239"/>
                  </a:moveTo>
                  <a:cubicBezTo>
                    <a:pt x="1156" y="239"/>
                    <a:pt x="1156" y="239"/>
                    <a:pt x="1156" y="239"/>
                  </a:cubicBezTo>
                  <a:cubicBezTo>
                    <a:pt x="1159" y="233"/>
                    <a:pt x="1169" y="233"/>
                    <a:pt x="1175" y="231"/>
                  </a:cubicBezTo>
                  <a:cubicBezTo>
                    <a:pt x="1175" y="236"/>
                    <a:pt x="1165" y="235"/>
                    <a:pt x="1163" y="239"/>
                  </a:cubicBezTo>
                  <a:close/>
                  <a:moveTo>
                    <a:pt x="1172" y="239"/>
                  </a:moveTo>
                  <a:cubicBezTo>
                    <a:pt x="1171" y="238"/>
                    <a:pt x="1173" y="238"/>
                    <a:pt x="1173" y="236"/>
                  </a:cubicBezTo>
                  <a:cubicBezTo>
                    <a:pt x="1174" y="236"/>
                    <a:pt x="1174" y="238"/>
                    <a:pt x="1174" y="238"/>
                  </a:cubicBezTo>
                  <a:cubicBezTo>
                    <a:pt x="1175" y="238"/>
                    <a:pt x="1177" y="237"/>
                    <a:pt x="1179" y="237"/>
                  </a:cubicBezTo>
                  <a:cubicBezTo>
                    <a:pt x="1177" y="240"/>
                    <a:pt x="1175" y="240"/>
                    <a:pt x="1172" y="239"/>
                  </a:cubicBezTo>
                  <a:close/>
                  <a:moveTo>
                    <a:pt x="1218" y="90"/>
                  </a:moveTo>
                  <a:cubicBezTo>
                    <a:pt x="1213" y="94"/>
                    <a:pt x="1201" y="88"/>
                    <a:pt x="1218" y="90"/>
                  </a:cubicBezTo>
                  <a:close/>
                  <a:moveTo>
                    <a:pt x="1209" y="176"/>
                  </a:moveTo>
                  <a:cubicBezTo>
                    <a:pt x="1210" y="172"/>
                    <a:pt x="1216" y="173"/>
                    <a:pt x="1219" y="172"/>
                  </a:cubicBezTo>
                  <a:cubicBezTo>
                    <a:pt x="1220" y="173"/>
                    <a:pt x="1220" y="175"/>
                    <a:pt x="1221" y="175"/>
                  </a:cubicBezTo>
                  <a:cubicBezTo>
                    <a:pt x="1219" y="178"/>
                    <a:pt x="1215" y="173"/>
                    <a:pt x="1209" y="176"/>
                  </a:cubicBezTo>
                  <a:close/>
                  <a:moveTo>
                    <a:pt x="1219" y="224"/>
                  </a:moveTo>
                  <a:cubicBezTo>
                    <a:pt x="1216" y="228"/>
                    <a:pt x="1215" y="223"/>
                    <a:pt x="1211" y="223"/>
                  </a:cubicBezTo>
                  <a:cubicBezTo>
                    <a:pt x="1212" y="218"/>
                    <a:pt x="1218" y="223"/>
                    <a:pt x="1219" y="224"/>
                  </a:cubicBezTo>
                  <a:close/>
                  <a:moveTo>
                    <a:pt x="1218" y="150"/>
                  </a:moveTo>
                  <a:cubicBezTo>
                    <a:pt x="1214" y="148"/>
                    <a:pt x="1225" y="145"/>
                    <a:pt x="1223" y="150"/>
                  </a:cubicBezTo>
                  <a:cubicBezTo>
                    <a:pt x="1220" y="151"/>
                    <a:pt x="1218" y="147"/>
                    <a:pt x="1218" y="150"/>
                  </a:cubicBezTo>
                  <a:close/>
                  <a:moveTo>
                    <a:pt x="1222" y="257"/>
                  </a:moveTo>
                  <a:cubicBezTo>
                    <a:pt x="1223" y="260"/>
                    <a:pt x="1218" y="259"/>
                    <a:pt x="1218" y="261"/>
                  </a:cubicBezTo>
                  <a:cubicBezTo>
                    <a:pt x="1215" y="260"/>
                    <a:pt x="1218" y="256"/>
                    <a:pt x="1222" y="257"/>
                  </a:cubicBezTo>
                  <a:close/>
                  <a:moveTo>
                    <a:pt x="1242" y="211"/>
                  </a:moveTo>
                  <a:cubicBezTo>
                    <a:pt x="1243" y="213"/>
                    <a:pt x="1244" y="213"/>
                    <a:pt x="1245" y="215"/>
                  </a:cubicBezTo>
                  <a:cubicBezTo>
                    <a:pt x="1244" y="218"/>
                    <a:pt x="1234" y="214"/>
                    <a:pt x="1234" y="218"/>
                  </a:cubicBezTo>
                  <a:cubicBezTo>
                    <a:pt x="1228" y="216"/>
                    <a:pt x="1225" y="217"/>
                    <a:pt x="1219" y="215"/>
                  </a:cubicBezTo>
                  <a:cubicBezTo>
                    <a:pt x="1223" y="208"/>
                    <a:pt x="1234" y="214"/>
                    <a:pt x="1242" y="211"/>
                  </a:cubicBezTo>
                  <a:close/>
                  <a:moveTo>
                    <a:pt x="1232" y="233"/>
                  </a:moveTo>
                  <a:cubicBezTo>
                    <a:pt x="1234" y="234"/>
                    <a:pt x="1232" y="237"/>
                    <a:pt x="1231" y="239"/>
                  </a:cubicBezTo>
                  <a:cubicBezTo>
                    <a:pt x="1227" y="239"/>
                    <a:pt x="1227" y="231"/>
                    <a:pt x="1232" y="233"/>
                  </a:cubicBezTo>
                  <a:close/>
                  <a:moveTo>
                    <a:pt x="1233" y="176"/>
                  </a:moveTo>
                  <a:cubicBezTo>
                    <a:pt x="1234" y="176"/>
                    <a:pt x="1234" y="176"/>
                    <a:pt x="1235" y="177"/>
                  </a:cubicBezTo>
                  <a:cubicBezTo>
                    <a:pt x="1234" y="179"/>
                    <a:pt x="1234" y="179"/>
                    <a:pt x="1234" y="179"/>
                  </a:cubicBezTo>
                  <a:cubicBezTo>
                    <a:pt x="1230" y="179"/>
                    <a:pt x="1230" y="179"/>
                    <a:pt x="1230" y="179"/>
                  </a:cubicBezTo>
                  <a:cubicBezTo>
                    <a:pt x="1229" y="175"/>
                    <a:pt x="1233" y="178"/>
                    <a:pt x="1233" y="176"/>
                  </a:cubicBezTo>
                  <a:close/>
                  <a:moveTo>
                    <a:pt x="1241" y="171"/>
                  </a:moveTo>
                  <a:cubicBezTo>
                    <a:pt x="1235" y="171"/>
                    <a:pt x="1235" y="171"/>
                    <a:pt x="1235" y="171"/>
                  </a:cubicBezTo>
                  <a:cubicBezTo>
                    <a:pt x="1233" y="168"/>
                    <a:pt x="1243" y="168"/>
                    <a:pt x="1241" y="171"/>
                  </a:cubicBezTo>
                  <a:close/>
                  <a:moveTo>
                    <a:pt x="1242" y="206"/>
                  </a:moveTo>
                  <a:cubicBezTo>
                    <a:pt x="1239" y="207"/>
                    <a:pt x="1239" y="207"/>
                    <a:pt x="1235" y="206"/>
                  </a:cubicBezTo>
                  <a:cubicBezTo>
                    <a:pt x="1235" y="203"/>
                    <a:pt x="1243" y="202"/>
                    <a:pt x="1242" y="206"/>
                  </a:cubicBezTo>
                  <a:close/>
                  <a:moveTo>
                    <a:pt x="1254" y="88"/>
                  </a:moveTo>
                  <a:cubicBezTo>
                    <a:pt x="1253" y="90"/>
                    <a:pt x="1247" y="91"/>
                    <a:pt x="1245" y="89"/>
                  </a:cubicBezTo>
                  <a:cubicBezTo>
                    <a:pt x="1246" y="87"/>
                    <a:pt x="1251" y="89"/>
                    <a:pt x="1254" y="88"/>
                  </a:cubicBezTo>
                  <a:close/>
                  <a:moveTo>
                    <a:pt x="1244" y="309"/>
                  </a:moveTo>
                  <a:cubicBezTo>
                    <a:pt x="1244" y="307"/>
                    <a:pt x="1249" y="309"/>
                    <a:pt x="1251" y="309"/>
                  </a:cubicBezTo>
                  <a:cubicBezTo>
                    <a:pt x="1251" y="311"/>
                    <a:pt x="1249" y="312"/>
                    <a:pt x="1245" y="311"/>
                  </a:cubicBezTo>
                  <a:cubicBezTo>
                    <a:pt x="1245" y="310"/>
                    <a:pt x="1245" y="310"/>
                    <a:pt x="1244" y="309"/>
                  </a:cubicBezTo>
                  <a:close/>
                  <a:moveTo>
                    <a:pt x="1246" y="183"/>
                  </a:moveTo>
                  <a:cubicBezTo>
                    <a:pt x="1248" y="183"/>
                    <a:pt x="1247" y="184"/>
                    <a:pt x="1248" y="185"/>
                  </a:cubicBezTo>
                  <a:cubicBezTo>
                    <a:pt x="1250" y="185"/>
                    <a:pt x="1250" y="184"/>
                    <a:pt x="1253" y="184"/>
                  </a:cubicBezTo>
                  <a:cubicBezTo>
                    <a:pt x="1254" y="188"/>
                    <a:pt x="1247" y="184"/>
                    <a:pt x="1248" y="187"/>
                  </a:cubicBezTo>
                  <a:cubicBezTo>
                    <a:pt x="1246" y="186"/>
                    <a:pt x="1247" y="184"/>
                    <a:pt x="1246" y="183"/>
                  </a:cubicBezTo>
                  <a:close/>
                  <a:moveTo>
                    <a:pt x="1251" y="270"/>
                  </a:moveTo>
                  <a:cubicBezTo>
                    <a:pt x="1249" y="274"/>
                    <a:pt x="1255" y="273"/>
                    <a:pt x="1254" y="276"/>
                  </a:cubicBezTo>
                  <a:cubicBezTo>
                    <a:pt x="1252" y="275"/>
                    <a:pt x="1248" y="275"/>
                    <a:pt x="1246" y="274"/>
                  </a:cubicBezTo>
                  <a:cubicBezTo>
                    <a:pt x="1248" y="273"/>
                    <a:pt x="1247" y="270"/>
                    <a:pt x="1251" y="270"/>
                  </a:cubicBezTo>
                  <a:close/>
                  <a:moveTo>
                    <a:pt x="1247" y="238"/>
                  </a:moveTo>
                  <a:cubicBezTo>
                    <a:pt x="1254" y="238"/>
                    <a:pt x="1254" y="238"/>
                    <a:pt x="1254" y="238"/>
                  </a:cubicBezTo>
                  <a:cubicBezTo>
                    <a:pt x="1254" y="242"/>
                    <a:pt x="1246" y="242"/>
                    <a:pt x="1247" y="238"/>
                  </a:cubicBezTo>
                  <a:close/>
                  <a:moveTo>
                    <a:pt x="1261" y="119"/>
                  </a:moveTo>
                  <a:cubicBezTo>
                    <a:pt x="1263" y="118"/>
                    <a:pt x="1266" y="115"/>
                    <a:pt x="1268" y="117"/>
                  </a:cubicBezTo>
                  <a:cubicBezTo>
                    <a:pt x="1269" y="121"/>
                    <a:pt x="1263" y="120"/>
                    <a:pt x="1261" y="119"/>
                  </a:cubicBezTo>
                  <a:close/>
                  <a:moveTo>
                    <a:pt x="1264" y="203"/>
                  </a:moveTo>
                  <a:cubicBezTo>
                    <a:pt x="1267" y="203"/>
                    <a:pt x="1269" y="204"/>
                    <a:pt x="1270" y="204"/>
                  </a:cubicBezTo>
                  <a:cubicBezTo>
                    <a:pt x="1270" y="207"/>
                    <a:pt x="1263" y="207"/>
                    <a:pt x="1264" y="203"/>
                  </a:cubicBezTo>
                  <a:close/>
                  <a:moveTo>
                    <a:pt x="1270" y="200"/>
                  </a:moveTo>
                  <a:cubicBezTo>
                    <a:pt x="1266" y="200"/>
                    <a:pt x="1266" y="199"/>
                    <a:pt x="1264" y="198"/>
                  </a:cubicBezTo>
                  <a:cubicBezTo>
                    <a:pt x="1265" y="196"/>
                    <a:pt x="1271" y="197"/>
                    <a:pt x="1270" y="200"/>
                  </a:cubicBezTo>
                  <a:close/>
                  <a:moveTo>
                    <a:pt x="1276" y="286"/>
                  </a:moveTo>
                  <a:cubicBezTo>
                    <a:pt x="1273" y="288"/>
                    <a:pt x="1270" y="289"/>
                    <a:pt x="1266" y="288"/>
                  </a:cubicBezTo>
                  <a:cubicBezTo>
                    <a:pt x="1267" y="285"/>
                    <a:pt x="1274" y="284"/>
                    <a:pt x="1276" y="286"/>
                  </a:cubicBezTo>
                  <a:close/>
                  <a:moveTo>
                    <a:pt x="1277" y="119"/>
                  </a:moveTo>
                  <a:cubicBezTo>
                    <a:pt x="1283" y="120"/>
                    <a:pt x="1282" y="116"/>
                    <a:pt x="1286" y="118"/>
                  </a:cubicBezTo>
                  <a:cubicBezTo>
                    <a:pt x="1283" y="123"/>
                    <a:pt x="1277" y="119"/>
                    <a:pt x="1272" y="122"/>
                  </a:cubicBezTo>
                  <a:cubicBezTo>
                    <a:pt x="1273" y="121"/>
                    <a:pt x="1275" y="118"/>
                    <a:pt x="1271" y="119"/>
                  </a:cubicBezTo>
                  <a:cubicBezTo>
                    <a:pt x="1270" y="115"/>
                    <a:pt x="1277" y="118"/>
                    <a:pt x="1276" y="114"/>
                  </a:cubicBezTo>
                  <a:cubicBezTo>
                    <a:pt x="1277" y="115"/>
                    <a:pt x="1278" y="115"/>
                    <a:pt x="1279" y="115"/>
                  </a:cubicBezTo>
                  <a:cubicBezTo>
                    <a:pt x="1280" y="118"/>
                    <a:pt x="1277" y="117"/>
                    <a:pt x="1277" y="119"/>
                  </a:cubicBezTo>
                  <a:close/>
                  <a:moveTo>
                    <a:pt x="1273" y="263"/>
                  </a:moveTo>
                  <a:cubicBezTo>
                    <a:pt x="1273" y="266"/>
                    <a:pt x="1280" y="265"/>
                    <a:pt x="1280" y="268"/>
                  </a:cubicBezTo>
                  <a:cubicBezTo>
                    <a:pt x="1276" y="268"/>
                    <a:pt x="1273" y="266"/>
                    <a:pt x="1269" y="266"/>
                  </a:cubicBezTo>
                  <a:cubicBezTo>
                    <a:pt x="1269" y="264"/>
                    <a:pt x="1273" y="265"/>
                    <a:pt x="1273" y="263"/>
                  </a:cubicBezTo>
                  <a:close/>
                  <a:moveTo>
                    <a:pt x="1272" y="329"/>
                  </a:moveTo>
                  <a:cubicBezTo>
                    <a:pt x="1275" y="331"/>
                    <a:pt x="1277" y="329"/>
                    <a:pt x="1281" y="329"/>
                  </a:cubicBezTo>
                  <a:cubicBezTo>
                    <a:pt x="1278" y="331"/>
                    <a:pt x="1277" y="335"/>
                    <a:pt x="1270" y="334"/>
                  </a:cubicBezTo>
                  <a:cubicBezTo>
                    <a:pt x="1273" y="332"/>
                    <a:pt x="1269" y="331"/>
                    <a:pt x="1272" y="329"/>
                  </a:cubicBezTo>
                  <a:close/>
                  <a:moveTo>
                    <a:pt x="1298" y="317"/>
                  </a:moveTo>
                  <a:cubicBezTo>
                    <a:pt x="1308" y="323"/>
                    <a:pt x="1327" y="315"/>
                    <a:pt x="1336" y="320"/>
                  </a:cubicBezTo>
                  <a:cubicBezTo>
                    <a:pt x="1317" y="322"/>
                    <a:pt x="1304" y="320"/>
                    <a:pt x="1286" y="323"/>
                  </a:cubicBezTo>
                  <a:cubicBezTo>
                    <a:pt x="1291" y="320"/>
                    <a:pt x="1283" y="317"/>
                    <a:pt x="1278" y="315"/>
                  </a:cubicBezTo>
                  <a:cubicBezTo>
                    <a:pt x="1282" y="311"/>
                    <a:pt x="1290" y="323"/>
                    <a:pt x="1298" y="317"/>
                  </a:cubicBezTo>
                  <a:close/>
                  <a:moveTo>
                    <a:pt x="1280" y="246"/>
                  </a:moveTo>
                  <a:cubicBezTo>
                    <a:pt x="1277" y="242"/>
                    <a:pt x="1289" y="245"/>
                    <a:pt x="1290" y="245"/>
                  </a:cubicBezTo>
                  <a:cubicBezTo>
                    <a:pt x="1289" y="250"/>
                    <a:pt x="1280" y="244"/>
                    <a:pt x="1280" y="246"/>
                  </a:cubicBezTo>
                  <a:close/>
                  <a:moveTo>
                    <a:pt x="1279" y="236"/>
                  </a:moveTo>
                  <a:cubicBezTo>
                    <a:pt x="1280" y="231"/>
                    <a:pt x="1289" y="233"/>
                    <a:pt x="1293" y="233"/>
                  </a:cubicBezTo>
                  <a:cubicBezTo>
                    <a:pt x="1291" y="235"/>
                    <a:pt x="1288" y="235"/>
                    <a:pt x="1287" y="237"/>
                  </a:cubicBezTo>
                  <a:cubicBezTo>
                    <a:pt x="1284" y="233"/>
                    <a:pt x="1285" y="236"/>
                    <a:pt x="1279" y="236"/>
                  </a:cubicBezTo>
                  <a:close/>
                  <a:moveTo>
                    <a:pt x="1279" y="326"/>
                  </a:moveTo>
                  <a:cubicBezTo>
                    <a:pt x="1284" y="326"/>
                    <a:pt x="1284" y="327"/>
                    <a:pt x="1289" y="326"/>
                  </a:cubicBezTo>
                  <a:cubicBezTo>
                    <a:pt x="1290" y="329"/>
                    <a:pt x="1278" y="329"/>
                    <a:pt x="1279" y="326"/>
                  </a:cubicBezTo>
                  <a:close/>
                  <a:moveTo>
                    <a:pt x="1290" y="273"/>
                  </a:moveTo>
                  <a:cubicBezTo>
                    <a:pt x="1290" y="275"/>
                    <a:pt x="1287" y="275"/>
                    <a:pt x="1283" y="275"/>
                  </a:cubicBezTo>
                  <a:cubicBezTo>
                    <a:pt x="1281" y="274"/>
                    <a:pt x="1285" y="273"/>
                    <a:pt x="1281" y="272"/>
                  </a:cubicBezTo>
                  <a:cubicBezTo>
                    <a:pt x="1283" y="269"/>
                    <a:pt x="1285" y="274"/>
                    <a:pt x="1290" y="273"/>
                  </a:cubicBezTo>
                  <a:close/>
                  <a:moveTo>
                    <a:pt x="1287" y="264"/>
                  </a:moveTo>
                  <a:cubicBezTo>
                    <a:pt x="1287" y="265"/>
                    <a:pt x="1285" y="265"/>
                    <a:pt x="1285" y="267"/>
                  </a:cubicBezTo>
                  <a:cubicBezTo>
                    <a:pt x="1285" y="269"/>
                    <a:pt x="1291" y="263"/>
                    <a:pt x="1291" y="269"/>
                  </a:cubicBezTo>
                  <a:cubicBezTo>
                    <a:pt x="1286" y="267"/>
                    <a:pt x="1287" y="271"/>
                    <a:pt x="1282" y="269"/>
                  </a:cubicBezTo>
                  <a:cubicBezTo>
                    <a:pt x="1282" y="264"/>
                    <a:pt x="1282" y="264"/>
                    <a:pt x="1282" y="264"/>
                  </a:cubicBezTo>
                  <a:lnTo>
                    <a:pt x="1287" y="264"/>
                  </a:lnTo>
                  <a:close/>
                  <a:moveTo>
                    <a:pt x="1302" y="314"/>
                  </a:moveTo>
                  <a:cubicBezTo>
                    <a:pt x="1293" y="315"/>
                    <a:pt x="1294" y="316"/>
                    <a:pt x="1285" y="315"/>
                  </a:cubicBezTo>
                  <a:cubicBezTo>
                    <a:pt x="1288" y="314"/>
                    <a:pt x="1289" y="311"/>
                    <a:pt x="1294" y="310"/>
                  </a:cubicBezTo>
                  <a:cubicBezTo>
                    <a:pt x="1293" y="315"/>
                    <a:pt x="1300" y="310"/>
                    <a:pt x="1302" y="314"/>
                  </a:cubicBezTo>
                  <a:close/>
                  <a:moveTo>
                    <a:pt x="1296" y="305"/>
                  </a:moveTo>
                  <a:cubicBezTo>
                    <a:pt x="1296" y="306"/>
                    <a:pt x="1295" y="307"/>
                    <a:pt x="1295" y="308"/>
                  </a:cubicBezTo>
                  <a:cubicBezTo>
                    <a:pt x="1291" y="307"/>
                    <a:pt x="1289" y="308"/>
                    <a:pt x="1287" y="307"/>
                  </a:cubicBezTo>
                  <a:cubicBezTo>
                    <a:pt x="1289" y="306"/>
                    <a:pt x="1293" y="306"/>
                    <a:pt x="1296" y="305"/>
                  </a:cubicBezTo>
                  <a:close/>
                  <a:moveTo>
                    <a:pt x="1302" y="212"/>
                  </a:moveTo>
                  <a:cubicBezTo>
                    <a:pt x="1300" y="215"/>
                    <a:pt x="1293" y="216"/>
                    <a:pt x="1300" y="218"/>
                  </a:cubicBezTo>
                  <a:cubicBezTo>
                    <a:pt x="1297" y="221"/>
                    <a:pt x="1295" y="219"/>
                    <a:pt x="1289" y="220"/>
                  </a:cubicBezTo>
                  <a:cubicBezTo>
                    <a:pt x="1290" y="216"/>
                    <a:pt x="1294" y="215"/>
                    <a:pt x="1294" y="213"/>
                  </a:cubicBezTo>
                  <a:cubicBezTo>
                    <a:pt x="1294" y="211"/>
                    <a:pt x="1299" y="213"/>
                    <a:pt x="1302" y="212"/>
                  </a:cubicBezTo>
                  <a:close/>
                  <a:moveTo>
                    <a:pt x="1292" y="185"/>
                  </a:moveTo>
                  <a:cubicBezTo>
                    <a:pt x="1293" y="182"/>
                    <a:pt x="1297" y="182"/>
                    <a:pt x="1300" y="182"/>
                  </a:cubicBezTo>
                  <a:cubicBezTo>
                    <a:pt x="1301" y="186"/>
                    <a:pt x="1296" y="184"/>
                    <a:pt x="1292" y="185"/>
                  </a:cubicBezTo>
                  <a:close/>
                  <a:moveTo>
                    <a:pt x="1304" y="190"/>
                  </a:moveTo>
                  <a:cubicBezTo>
                    <a:pt x="1298" y="190"/>
                    <a:pt x="1298" y="190"/>
                    <a:pt x="1298" y="190"/>
                  </a:cubicBezTo>
                  <a:cubicBezTo>
                    <a:pt x="1297" y="187"/>
                    <a:pt x="1306" y="188"/>
                    <a:pt x="1304" y="190"/>
                  </a:cubicBezTo>
                  <a:close/>
                  <a:moveTo>
                    <a:pt x="1300" y="244"/>
                  </a:moveTo>
                  <a:cubicBezTo>
                    <a:pt x="1302" y="244"/>
                    <a:pt x="1303" y="244"/>
                    <a:pt x="1303" y="243"/>
                  </a:cubicBezTo>
                  <a:cubicBezTo>
                    <a:pt x="1306" y="243"/>
                    <a:pt x="1305" y="246"/>
                    <a:pt x="1307" y="246"/>
                  </a:cubicBezTo>
                  <a:cubicBezTo>
                    <a:pt x="1308" y="249"/>
                    <a:pt x="1300" y="245"/>
                    <a:pt x="1301" y="248"/>
                  </a:cubicBezTo>
                  <a:cubicBezTo>
                    <a:pt x="1299" y="248"/>
                    <a:pt x="1300" y="246"/>
                    <a:pt x="1300" y="244"/>
                  </a:cubicBezTo>
                  <a:close/>
                  <a:moveTo>
                    <a:pt x="1309" y="227"/>
                  </a:moveTo>
                  <a:cubicBezTo>
                    <a:pt x="1307" y="227"/>
                    <a:pt x="1306" y="228"/>
                    <a:pt x="1306" y="229"/>
                  </a:cubicBezTo>
                  <a:cubicBezTo>
                    <a:pt x="1304" y="229"/>
                    <a:pt x="1305" y="225"/>
                    <a:pt x="1303" y="225"/>
                  </a:cubicBezTo>
                  <a:cubicBezTo>
                    <a:pt x="1303" y="224"/>
                    <a:pt x="1305" y="223"/>
                    <a:pt x="1305" y="222"/>
                  </a:cubicBezTo>
                  <a:cubicBezTo>
                    <a:pt x="1307" y="223"/>
                    <a:pt x="1308" y="225"/>
                    <a:pt x="1309" y="227"/>
                  </a:cubicBezTo>
                  <a:close/>
                  <a:moveTo>
                    <a:pt x="1303" y="200"/>
                  </a:moveTo>
                  <a:cubicBezTo>
                    <a:pt x="1304" y="195"/>
                    <a:pt x="1315" y="196"/>
                    <a:pt x="1315" y="200"/>
                  </a:cubicBezTo>
                  <a:cubicBezTo>
                    <a:pt x="1310" y="203"/>
                    <a:pt x="1308" y="198"/>
                    <a:pt x="1303" y="200"/>
                  </a:cubicBezTo>
                  <a:close/>
                  <a:moveTo>
                    <a:pt x="1304" y="188"/>
                  </a:moveTo>
                  <a:cubicBezTo>
                    <a:pt x="1301" y="186"/>
                    <a:pt x="1305" y="182"/>
                    <a:pt x="1308" y="183"/>
                  </a:cubicBezTo>
                  <a:cubicBezTo>
                    <a:pt x="1307" y="185"/>
                    <a:pt x="1307" y="187"/>
                    <a:pt x="1304" y="188"/>
                  </a:cubicBezTo>
                  <a:close/>
                  <a:moveTo>
                    <a:pt x="1312" y="307"/>
                  </a:moveTo>
                  <a:cubicBezTo>
                    <a:pt x="1309" y="307"/>
                    <a:pt x="1306" y="311"/>
                    <a:pt x="1303" y="308"/>
                  </a:cubicBezTo>
                  <a:cubicBezTo>
                    <a:pt x="1303" y="305"/>
                    <a:pt x="1311" y="306"/>
                    <a:pt x="1312" y="307"/>
                  </a:cubicBezTo>
                  <a:close/>
                  <a:moveTo>
                    <a:pt x="1311" y="303"/>
                  </a:moveTo>
                  <a:cubicBezTo>
                    <a:pt x="1311" y="299"/>
                    <a:pt x="1318" y="299"/>
                    <a:pt x="1321" y="300"/>
                  </a:cubicBezTo>
                  <a:cubicBezTo>
                    <a:pt x="1319" y="302"/>
                    <a:pt x="1315" y="303"/>
                    <a:pt x="1311" y="303"/>
                  </a:cubicBezTo>
                  <a:close/>
                  <a:moveTo>
                    <a:pt x="1322" y="220"/>
                  </a:moveTo>
                  <a:cubicBezTo>
                    <a:pt x="1326" y="221"/>
                    <a:pt x="1327" y="218"/>
                    <a:pt x="1329" y="221"/>
                  </a:cubicBezTo>
                  <a:cubicBezTo>
                    <a:pt x="1329" y="222"/>
                    <a:pt x="1326" y="221"/>
                    <a:pt x="1324" y="221"/>
                  </a:cubicBezTo>
                  <a:cubicBezTo>
                    <a:pt x="1325" y="223"/>
                    <a:pt x="1327" y="223"/>
                    <a:pt x="1329" y="223"/>
                  </a:cubicBezTo>
                  <a:cubicBezTo>
                    <a:pt x="1328" y="225"/>
                    <a:pt x="1328" y="226"/>
                    <a:pt x="1328" y="228"/>
                  </a:cubicBezTo>
                  <a:cubicBezTo>
                    <a:pt x="1324" y="227"/>
                    <a:pt x="1323" y="229"/>
                    <a:pt x="1321" y="229"/>
                  </a:cubicBezTo>
                  <a:cubicBezTo>
                    <a:pt x="1317" y="225"/>
                    <a:pt x="1323" y="224"/>
                    <a:pt x="1322" y="220"/>
                  </a:cubicBezTo>
                  <a:close/>
                  <a:moveTo>
                    <a:pt x="1328" y="275"/>
                  </a:moveTo>
                  <a:cubicBezTo>
                    <a:pt x="1324" y="274"/>
                    <a:pt x="1327" y="279"/>
                    <a:pt x="1322" y="278"/>
                  </a:cubicBezTo>
                  <a:cubicBezTo>
                    <a:pt x="1323" y="276"/>
                    <a:pt x="1320" y="276"/>
                    <a:pt x="1321" y="273"/>
                  </a:cubicBezTo>
                  <a:cubicBezTo>
                    <a:pt x="1328" y="272"/>
                    <a:pt x="1334" y="272"/>
                    <a:pt x="1344" y="274"/>
                  </a:cubicBezTo>
                  <a:cubicBezTo>
                    <a:pt x="1342" y="276"/>
                    <a:pt x="1344" y="277"/>
                    <a:pt x="1344" y="279"/>
                  </a:cubicBezTo>
                  <a:cubicBezTo>
                    <a:pt x="1335" y="278"/>
                    <a:pt x="1333" y="279"/>
                    <a:pt x="1325" y="280"/>
                  </a:cubicBezTo>
                  <a:cubicBezTo>
                    <a:pt x="1325" y="278"/>
                    <a:pt x="1329" y="278"/>
                    <a:pt x="1328" y="275"/>
                  </a:cubicBezTo>
                  <a:close/>
                  <a:moveTo>
                    <a:pt x="1334" y="276"/>
                  </a:moveTo>
                  <a:cubicBezTo>
                    <a:pt x="1336" y="276"/>
                    <a:pt x="1340" y="279"/>
                    <a:pt x="1342" y="276"/>
                  </a:cubicBezTo>
                  <a:cubicBezTo>
                    <a:pt x="1339" y="276"/>
                    <a:pt x="1335" y="273"/>
                    <a:pt x="1334" y="276"/>
                  </a:cubicBezTo>
                  <a:close/>
                  <a:moveTo>
                    <a:pt x="1334" y="216"/>
                  </a:moveTo>
                  <a:cubicBezTo>
                    <a:pt x="1337" y="216"/>
                    <a:pt x="1340" y="222"/>
                    <a:pt x="1343" y="220"/>
                  </a:cubicBezTo>
                  <a:cubicBezTo>
                    <a:pt x="1345" y="219"/>
                    <a:pt x="1342" y="224"/>
                    <a:pt x="1346" y="223"/>
                  </a:cubicBezTo>
                  <a:cubicBezTo>
                    <a:pt x="1345" y="224"/>
                    <a:pt x="1342" y="225"/>
                    <a:pt x="1339" y="225"/>
                  </a:cubicBezTo>
                  <a:cubicBezTo>
                    <a:pt x="1337" y="221"/>
                    <a:pt x="1337" y="221"/>
                    <a:pt x="1330" y="222"/>
                  </a:cubicBezTo>
                  <a:cubicBezTo>
                    <a:pt x="1332" y="219"/>
                    <a:pt x="1332" y="215"/>
                    <a:pt x="1335" y="215"/>
                  </a:cubicBezTo>
                  <a:cubicBezTo>
                    <a:pt x="1336" y="216"/>
                    <a:pt x="1335" y="216"/>
                    <a:pt x="1334" y="216"/>
                  </a:cubicBezTo>
                  <a:close/>
                  <a:moveTo>
                    <a:pt x="1330" y="295"/>
                  </a:moveTo>
                  <a:cubicBezTo>
                    <a:pt x="1333" y="296"/>
                    <a:pt x="1338" y="300"/>
                    <a:pt x="1331" y="300"/>
                  </a:cubicBezTo>
                  <a:cubicBezTo>
                    <a:pt x="1333" y="297"/>
                    <a:pt x="1330" y="298"/>
                    <a:pt x="1330" y="295"/>
                  </a:cubicBezTo>
                  <a:close/>
                  <a:moveTo>
                    <a:pt x="1343" y="176"/>
                  </a:moveTo>
                  <a:cubicBezTo>
                    <a:pt x="1340" y="178"/>
                    <a:pt x="1340" y="177"/>
                    <a:pt x="1335" y="178"/>
                  </a:cubicBezTo>
                  <a:cubicBezTo>
                    <a:pt x="1336" y="174"/>
                    <a:pt x="1340" y="175"/>
                    <a:pt x="1343" y="176"/>
                  </a:cubicBezTo>
                  <a:close/>
                  <a:moveTo>
                    <a:pt x="1349" y="146"/>
                  </a:moveTo>
                  <a:cubicBezTo>
                    <a:pt x="1347" y="149"/>
                    <a:pt x="1343" y="147"/>
                    <a:pt x="1338" y="148"/>
                  </a:cubicBezTo>
                  <a:cubicBezTo>
                    <a:pt x="1343" y="150"/>
                    <a:pt x="1350" y="151"/>
                    <a:pt x="1355" y="149"/>
                  </a:cubicBezTo>
                  <a:cubicBezTo>
                    <a:pt x="1354" y="153"/>
                    <a:pt x="1360" y="151"/>
                    <a:pt x="1359" y="155"/>
                  </a:cubicBezTo>
                  <a:cubicBezTo>
                    <a:pt x="1356" y="155"/>
                    <a:pt x="1356" y="153"/>
                    <a:pt x="1353" y="153"/>
                  </a:cubicBezTo>
                  <a:cubicBezTo>
                    <a:pt x="1353" y="155"/>
                    <a:pt x="1354" y="156"/>
                    <a:pt x="1356" y="156"/>
                  </a:cubicBezTo>
                  <a:cubicBezTo>
                    <a:pt x="1346" y="156"/>
                    <a:pt x="1343" y="156"/>
                    <a:pt x="1335" y="154"/>
                  </a:cubicBezTo>
                  <a:cubicBezTo>
                    <a:pt x="1341" y="156"/>
                    <a:pt x="1334" y="146"/>
                    <a:pt x="1329" y="151"/>
                  </a:cubicBezTo>
                  <a:cubicBezTo>
                    <a:pt x="1330" y="152"/>
                    <a:pt x="1332" y="152"/>
                    <a:pt x="1332" y="153"/>
                  </a:cubicBezTo>
                  <a:cubicBezTo>
                    <a:pt x="1325" y="154"/>
                    <a:pt x="1320" y="152"/>
                    <a:pt x="1312" y="152"/>
                  </a:cubicBezTo>
                  <a:cubicBezTo>
                    <a:pt x="1317" y="149"/>
                    <a:pt x="1300" y="150"/>
                    <a:pt x="1295" y="150"/>
                  </a:cubicBezTo>
                  <a:cubicBezTo>
                    <a:pt x="1296" y="146"/>
                    <a:pt x="1296" y="146"/>
                    <a:pt x="1296" y="146"/>
                  </a:cubicBezTo>
                  <a:cubicBezTo>
                    <a:pt x="1310" y="149"/>
                    <a:pt x="1321" y="146"/>
                    <a:pt x="1337" y="147"/>
                  </a:cubicBezTo>
                  <a:cubicBezTo>
                    <a:pt x="1337" y="147"/>
                    <a:pt x="1337" y="147"/>
                    <a:pt x="1338" y="147"/>
                  </a:cubicBezTo>
                  <a:cubicBezTo>
                    <a:pt x="1338" y="145"/>
                    <a:pt x="1340" y="144"/>
                    <a:pt x="1342" y="143"/>
                  </a:cubicBezTo>
                  <a:cubicBezTo>
                    <a:pt x="1346" y="143"/>
                    <a:pt x="1343" y="148"/>
                    <a:pt x="1349" y="146"/>
                  </a:cubicBezTo>
                  <a:close/>
                  <a:moveTo>
                    <a:pt x="1351" y="303"/>
                  </a:moveTo>
                  <a:cubicBezTo>
                    <a:pt x="1344" y="303"/>
                    <a:pt x="1344" y="303"/>
                    <a:pt x="1344" y="303"/>
                  </a:cubicBezTo>
                  <a:cubicBezTo>
                    <a:pt x="1346" y="296"/>
                    <a:pt x="1340" y="301"/>
                    <a:pt x="1336" y="299"/>
                  </a:cubicBezTo>
                  <a:cubicBezTo>
                    <a:pt x="1339" y="294"/>
                    <a:pt x="1346" y="299"/>
                    <a:pt x="1351" y="297"/>
                  </a:cubicBezTo>
                  <a:cubicBezTo>
                    <a:pt x="1349" y="300"/>
                    <a:pt x="1348" y="300"/>
                    <a:pt x="1351" y="303"/>
                  </a:cubicBezTo>
                  <a:close/>
                  <a:moveTo>
                    <a:pt x="1343" y="212"/>
                  </a:moveTo>
                  <a:cubicBezTo>
                    <a:pt x="1340" y="212"/>
                    <a:pt x="1338" y="212"/>
                    <a:pt x="1338" y="209"/>
                  </a:cubicBezTo>
                  <a:cubicBezTo>
                    <a:pt x="1341" y="209"/>
                    <a:pt x="1343" y="210"/>
                    <a:pt x="1343" y="212"/>
                  </a:cubicBezTo>
                  <a:close/>
                  <a:moveTo>
                    <a:pt x="1348" y="323"/>
                  </a:moveTo>
                  <a:cubicBezTo>
                    <a:pt x="1343" y="325"/>
                    <a:pt x="1346" y="321"/>
                    <a:pt x="1342" y="321"/>
                  </a:cubicBezTo>
                  <a:cubicBezTo>
                    <a:pt x="1343" y="319"/>
                    <a:pt x="1349" y="321"/>
                    <a:pt x="1348" y="323"/>
                  </a:cubicBezTo>
                  <a:close/>
                  <a:moveTo>
                    <a:pt x="1347" y="310"/>
                  </a:moveTo>
                  <a:cubicBezTo>
                    <a:pt x="1344" y="316"/>
                    <a:pt x="1360" y="310"/>
                    <a:pt x="1360" y="315"/>
                  </a:cubicBezTo>
                  <a:cubicBezTo>
                    <a:pt x="1355" y="314"/>
                    <a:pt x="1349" y="313"/>
                    <a:pt x="1342" y="315"/>
                  </a:cubicBezTo>
                  <a:cubicBezTo>
                    <a:pt x="1344" y="313"/>
                    <a:pt x="1343" y="309"/>
                    <a:pt x="1347" y="310"/>
                  </a:cubicBezTo>
                  <a:close/>
                  <a:moveTo>
                    <a:pt x="1349" y="215"/>
                  </a:moveTo>
                  <a:cubicBezTo>
                    <a:pt x="1346" y="214"/>
                    <a:pt x="1346" y="211"/>
                    <a:pt x="1346" y="207"/>
                  </a:cubicBezTo>
                  <a:cubicBezTo>
                    <a:pt x="1351" y="209"/>
                    <a:pt x="1352" y="212"/>
                    <a:pt x="1349" y="215"/>
                  </a:cubicBezTo>
                  <a:close/>
                  <a:moveTo>
                    <a:pt x="1357" y="241"/>
                  </a:moveTo>
                  <a:cubicBezTo>
                    <a:pt x="1361" y="242"/>
                    <a:pt x="1355" y="243"/>
                    <a:pt x="1355" y="244"/>
                  </a:cubicBezTo>
                  <a:cubicBezTo>
                    <a:pt x="1358" y="247"/>
                    <a:pt x="1365" y="242"/>
                    <a:pt x="1365" y="247"/>
                  </a:cubicBezTo>
                  <a:cubicBezTo>
                    <a:pt x="1361" y="247"/>
                    <a:pt x="1357" y="247"/>
                    <a:pt x="1351" y="248"/>
                  </a:cubicBezTo>
                  <a:cubicBezTo>
                    <a:pt x="1351" y="243"/>
                    <a:pt x="1353" y="243"/>
                    <a:pt x="1352" y="238"/>
                  </a:cubicBezTo>
                  <a:cubicBezTo>
                    <a:pt x="1356" y="237"/>
                    <a:pt x="1354" y="244"/>
                    <a:pt x="1357" y="241"/>
                  </a:cubicBezTo>
                  <a:close/>
                  <a:moveTo>
                    <a:pt x="1364" y="165"/>
                  </a:moveTo>
                  <a:cubicBezTo>
                    <a:pt x="1369" y="167"/>
                    <a:pt x="1366" y="168"/>
                    <a:pt x="1360" y="167"/>
                  </a:cubicBezTo>
                  <a:cubicBezTo>
                    <a:pt x="1361" y="168"/>
                    <a:pt x="1363" y="168"/>
                    <a:pt x="1363" y="170"/>
                  </a:cubicBezTo>
                  <a:cubicBezTo>
                    <a:pt x="1359" y="173"/>
                    <a:pt x="1356" y="169"/>
                    <a:pt x="1352" y="169"/>
                  </a:cubicBezTo>
                  <a:cubicBezTo>
                    <a:pt x="1358" y="168"/>
                    <a:pt x="1357" y="167"/>
                    <a:pt x="1359" y="163"/>
                  </a:cubicBezTo>
                  <a:cubicBezTo>
                    <a:pt x="1367" y="165"/>
                    <a:pt x="1374" y="162"/>
                    <a:pt x="1374" y="169"/>
                  </a:cubicBezTo>
                  <a:cubicBezTo>
                    <a:pt x="1369" y="169"/>
                    <a:pt x="1371" y="164"/>
                    <a:pt x="1364" y="165"/>
                  </a:cubicBezTo>
                  <a:close/>
                  <a:moveTo>
                    <a:pt x="1362" y="214"/>
                  </a:moveTo>
                  <a:cubicBezTo>
                    <a:pt x="1358" y="214"/>
                    <a:pt x="1359" y="212"/>
                    <a:pt x="1355" y="213"/>
                  </a:cubicBezTo>
                  <a:cubicBezTo>
                    <a:pt x="1356" y="212"/>
                    <a:pt x="1357" y="210"/>
                    <a:pt x="1360" y="210"/>
                  </a:cubicBezTo>
                  <a:cubicBezTo>
                    <a:pt x="1360" y="210"/>
                    <a:pt x="1359" y="210"/>
                    <a:pt x="1358" y="210"/>
                  </a:cubicBezTo>
                  <a:cubicBezTo>
                    <a:pt x="1361" y="207"/>
                    <a:pt x="1363" y="212"/>
                    <a:pt x="1362" y="214"/>
                  </a:cubicBezTo>
                  <a:close/>
                  <a:moveTo>
                    <a:pt x="1368" y="280"/>
                  </a:moveTo>
                  <a:cubicBezTo>
                    <a:pt x="1364" y="280"/>
                    <a:pt x="1366" y="276"/>
                    <a:pt x="1362" y="276"/>
                  </a:cubicBezTo>
                  <a:cubicBezTo>
                    <a:pt x="1362" y="274"/>
                    <a:pt x="1366" y="275"/>
                    <a:pt x="1366" y="274"/>
                  </a:cubicBezTo>
                  <a:cubicBezTo>
                    <a:pt x="1369" y="275"/>
                    <a:pt x="1369" y="277"/>
                    <a:pt x="1368" y="280"/>
                  </a:cubicBezTo>
                  <a:close/>
                  <a:moveTo>
                    <a:pt x="1374" y="315"/>
                  </a:moveTo>
                  <a:cubicBezTo>
                    <a:pt x="1370" y="314"/>
                    <a:pt x="1366" y="314"/>
                    <a:pt x="1363" y="315"/>
                  </a:cubicBezTo>
                  <a:cubicBezTo>
                    <a:pt x="1362" y="312"/>
                    <a:pt x="1375" y="312"/>
                    <a:pt x="1374" y="315"/>
                  </a:cubicBezTo>
                  <a:close/>
                  <a:moveTo>
                    <a:pt x="1373" y="276"/>
                  </a:moveTo>
                  <a:cubicBezTo>
                    <a:pt x="1373" y="271"/>
                    <a:pt x="1373" y="271"/>
                    <a:pt x="1373" y="271"/>
                  </a:cubicBezTo>
                  <a:cubicBezTo>
                    <a:pt x="1378" y="270"/>
                    <a:pt x="1378" y="277"/>
                    <a:pt x="1373" y="276"/>
                  </a:cubicBezTo>
                  <a:close/>
                  <a:moveTo>
                    <a:pt x="1396" y="213"/>
                  </a:moveTo>
                  <a:cubicBezTo>
                    <a:pt x="1391" y="212"/>
                    <a:pt x="1387" y="215"/>
                    <a:pt x="1379" y="213"/>
                  </a:cubicBezTo>
                  <a:cubicBezTo>
                    <a:pt x="1381" y="211"/>
                    <a:pt x="1383" y="209"/>
                    <a:pt x="1386" y="209"/>
                  </a:cubicBezTo>
                  <a:cubicBezTo>
                    <a:pt x="1385" y="208"/>
                    <a:pt x="1385" y="206"/>
                    <a:pt x="1382" y="206"/>
                  </a:cubicBezTo>
                  <a:cubicBezTo>
                    <a:pt x="1382" y="201"/>
                    <a:pt x="1387" y="207"/>
                    <a:pt x="1388" y="205"/>
                  </a:cubicBezTo>
                  <a:cubicBezTo>
                    <a:pt x="1388" y="210"/>
                    <a:pt x="1395" y="209"/>
                    <a:pt x="1396" y="213"/>
                  </a:cubicBezTo>
                  <a:close/>
                  <a:moveTo>
                    <a:pt x="1393" y="197"/>
                  </a:moveTo>
                  <a:cubicBezTo>
                    <a:pt x="1390" y="199"/>
                    <a:pt x="1383" y="197"/>
                    <a:pt x="1379" y="197"/>
                  </a:cubicBezTo>
                  <a:cubicBezTo>
                    <a:pt x="1382" y="194"/>
                    <a:pt x="1387" y="197"/>
                    <a:pt x="1393" y="197"/>
                  </a:cubicBezTo>
                  <a:close/>
                  <a:moveTo>
                    <a:pt x="1382" y="308"/>
                  </a:moveTo>
                  <a:cubicBezTo>
                    <a:pt x="1383" y="306"/>
                    <a:pt x="1384" y="306"/>
                    <a:pt x="1385" y="305"/>
                  </a:cubicBezTo>
                  <a:cubicBezTo>
                    <a:pt x="1388" y="305"/>
                    <a:pt x="1387" y="308"/>
                    <a:pt x="1387" y="311"/>
                  </a:cubicBezTo>
                  <a:cubicBezTo>
                    <a:pt x="1383" y="311"/>
                    <a:pt x="1385" y="308"/>
                    <a:pt x="1382" y="308"/>
                  </a:cubicBezTo>
                  <a:close/>
                  <a:moveTo>
                    <a:pt x="1392" y="186"/>
                  </a:moveTo>
                  <a:cubicBezTo>
                    <a:pt x="1395" y="181"/>
                    <a:pt x="1403" y="186"/>
                    <a:pt x="1407" y="183"/>
                  </a:cubicBezTo>
                  <a:cubicBezTo>
                    <a:pt x="1410" y="187"/>
                    <a:pt x="1395" y="185"/>
                    <a:pt x="1392" y="186"/>
                  </a:cubicBezTo>
                  <a:close/>
                  <a:moveTo>
                    <a:pt x="1400" y="215"/>
                  </a:moveTo>
                  <a:cubicBezTo>
                    <a:pt x="1399" y="214"/>
                    <a:pt x="1398" y="213"/>
                    <a:pt x="1397" y="213"/>
                  </a:cubicBezTo>
                  <a:cubicBezTo>
                    <a:pt x="1403" y="209"/>
                    <a:pt x="1412" y="210"/>
                    <a:pt x="1421" y="210"/>
                  </a:cubicBezTo>
                  <a:cubicBezTo>
                    <a:pt x="1417" y="215"/>
                    <a:pt x="1402" y="210"/>
                    <a:pt x="1400" y="215"/>
                  </a:cubicBezTo>
                  <a:close/>
                  <a:moveTo>
                    <a:pt x="1408" y="267"/>
                  </a:moveTo>
                  <a:cubicBezTo>
                    <a:pt x="1409" y="272"/>
                    <a:pt x="1403" y="272"/>
                    <a:pt x="1399" y="272"/>
                  </a:cubicBezTo>
                  <a:cubicBezTo>
                    <a:pt x="1401" y="270"/>
                    <a:pt x="1404" y="268"/>
                    <a:pt x="1408" y="267"/>
                  </a:cubicBezTo>
                  <a:close/>
                  <a:moveTo>
                    <a:pt x="1421" y="173"/>
                  </a:moveTo>
                  <a:cubicBezTo>
                    <a:pt x="1417" y="177"/>
                    <a:pt x="1409" y="178"/>
                    <a:pt x="1401" y="177"/>
                  </a:cubicBezTo>
                  <a:cubicBezTo>
                    <a:pt x="1404" y="172"/>
                    <a:pt x="1415" y="169"/>
                    <a:pt x="1421" y="173"/>
                  </a:cubicBezTo>
                  <a:close/>
                  <a:moveTo>
                    <a:pt x="1414" y="166"/>
                  </a:moveTo>
                  <a:cubicBezTo>
                    <a:pt x="1413" y="167"/>
                    <a:pt x="1414" y="167"/>
                    <a:pt x="1415" y="167"/>
                  </a:cubicBezTo>
                  <a:cubicBezTo>
                    <a:pt x="1412" y="167"/>
                    <a:pt x="1408" y="167"/>
                    <a:pt x="1403" y="166"/>
                  </a:cubicBezTo>
                  <a:cubicBezTo>
                    <a:pt x="1405" y="161"/>
                    <a:pt x="1412" y="164"/>
                    <a:pt x="1417" y="165"/>
                  </a:cubicBezTo>
                  <a:cubicBezTo>
                    <a:pt x="1417" y="166"/>
                    <a:pt x="1415" y="166"/>
                    <a:pt x="1414" y="166"/>
                  </a:cubicBezTo>
                  <a:close/>
                  <a:moveTo>
                    <a:pt x="1414" y="300"/>
                  </a:moveTo>
                  <a:cubicBezTo>
                    <a:pt x="1414" y="303"/>
                    <a:pt x="1409" y="301"/>
                    <a:pt x="1407" y="301"/>
                  </a:cubicBezTo>
                  <a:cubicBezTo>
                    <a:pt x="1407" y="299"/>
                    <a:pt x="1410" y="299"/>
                    <a:pt x="1410" y="298"/>
                  </a:cubicBezTo>
                  <a:cubicBezTo>
                    <a:pt x="1411" y="298"/>
                    <a:pt x="1412" y="299"/>
                    <a:pt x="1414" y="299"/>
                  </a:cubicBezTo>
                  <a:cubicBezTo>
                    <a:pt x="1414" y="300"/>
                    <a:pt x="1409" y="300"/>
                    <a:pt x="1414" y="300"/>
                  </a:cubicBezTo>
                  <a:close/>
                  <a:moveTo>
                    <a:pt x="1425" y="211"/>
                  </a:moveTo>
                  <a:cubicBezTo>
                    <a:pt x="1425" y="209"/>
                    <a:pt x="1425" y="209"/>
                    <a:pt x="1425" y="209"/>
                  </a:cubicBezTo>
                  <a:cubicBezTo>
                    <a:pt x="1428" y="208"/>
                    <a:pt x="1429" y="210"/>
                    <a:pt x="1431" y="211"/>
                  </a:cubicBezTo>
                  <a:cubicBezTo>
                    <a:pt x="1431" y="213"/>
                    <a:pt x="1427" y="211"/>
                    <a:pt x="1425" y="211"/>
                  </a:cubicBezTo>
                  <a:close/>
                  <a:moveTo>
                    <a:pt x="1429" y="314"/>
                  </a:moveTo>
                  <a:cubicBezTo>
                    <a:pt x="1427" y="313"/>
                    <a:pt x="1437" y="313"/>
                    <a:pt x="1439" y="312"/>
                  </a:cubicBezTo>
                  <a:cubicBezTo>
                    <a:pt x="1440" y="316"/>
                    <a:pt x="1432" y="313"/>
                    <a:pt x="1429" y="314"/>
                  </a:cubicBezTo>
                  <a:close/>
                  <a:moveTo>
                    <a:pt x="1439" y="272"/>
                  </a:moveTo>
                  <a:cubicBezTo>
                    <a:pt x="1438" y="276"/>
                    <a:pt x="1438" y="276"/>
                    <a:pt x="1438" y="276"/>
                  </a:cubicBezTo>
                  <a:cubicBezTo>
                    <a:pt x="1436" y="276"/>
                    <a:pt x="1436" y="275"/>
                    <a:pt x="1434" y="275"/>
                  </a:cubicBezTo>
                  <a:cubicBezTo>
                    <a:pt x="1436" y="274"/>
                    <a:pt x="1435" y="272"/>
                    <a:pt x="1439" y="272"/>
                  </a:cubicBezTo>
                  <a:close/>
                  <a:moveTo>
                    <a:pt x="1438" y="207"/>
                  </a:moveTo>
                  <a:cubicBezTo>
                    <a:pt x="1437" y="207"/>
                    <a:pt x="1452" y="203"/>
                    <a:pt x="1450" y="208"/>
                  </a:cubicBezTo>
                  <a:cubicBezTo>
                    <a:pt x="1446" y="210"/>
                    <a:pt x="1444" y="206"/>
                    <a:pt x="1438" y="207"/>
                  </a:cubicBezTo>
                  <a:close/>
                  <a:moveTo>
                    <a:pt x="1439" y="265"/>
                  </a:moveTo>
                  <a:cubicBezTo>
                    <a:pt x="1440" y="263"/>
                    <a:pt x="1446" y="262"/>
                    <a:pt x="1450" y="264"/>
                  </a:cubicBezTo>
                  <a:cubicBezTo>
                    <a:pt x="1448" y="269"/>
                    <a:pt x="1443" y="265"/>
                    <a:pt x="1439" y="265"/>
                  </a:cubicBezTo>
                  <a:close/>
                  <a:moveTo>
                    <a:pt x="1445" y="227"/>
                  </a:moveTo>
                  <a:cubicBezTo>
                    <a:pt x="1445" y="224"/>
                    <a:pt x="1451" y="225"/>
                    <a:pt x="1453" y="226"/>
                  </a:cubicBezTo>
                  <a:cubicBezTo>
                    <a:pt x="1451" y="229"/>
                    <a:pt x="1448" y="228"/>
                    <a:pt x="1445" y="227"/>
                  </a:cubicBezTo>
                  <a:close/>
                  <a:moveTo>
                    <a:pt x="1449" y="273"/>
                  </a:moveTo>
                  <a:cubicBezTo>
                    <a:pt x="1447" y="271"/>
                    <a:pt x="1450" y="270"/>
                    <a:pt x="1451" y="268"/>
                  </a:cubicBezTo>
                  <a:cubicBezTo>
                    <a:pt x="1454" y="269"/>
                    <a:pt x="1454" y="274"/>
                    <a:pt x="1449" y="273"/>
                  </a:cubicBezTo>
                  <a:close/>
                  <a:moveTo>
                    <a:pt x="1479" y="298"/>
                  </a:moveTo>
                  <a:cubicBezTo>
                    <a:pt x="1475" y="301"/>
                    <a:pt x="1470" y="303"/>
                    <a:pt x="1465" y="299"/>
                  </a:cubicBezTo>
                  <a:cubicBezTo>
                    <a:pt x="1466" y="294"/>
                    <a:pt x="1473" y="299"/>
                    <a:pt x="1479" y="298"/>
                  </a:cubicBezTo>
                  <a:close/>
                  <a:moveTo>
                    <a:pt x="1475" y="268"/>
                  </a:moveTo>
                  <a:cubicBezTo>
                    <a:pt x="1479" y="269"/>
                    <a:pt x="1479" y="268"/>
                    <a:pt x="1483" y="268"/>
                  </a:cubicBezTo>
                  <a:cubicBezTo>
                    <a:pt x="1480" y="272"/>
                    <a:pt x="1481" y="274"/>
                    <a:pt x="1480" y="277"/>
                  </a:cubicBezTo>
                  <a:cubicBezTo>
                    <a:pt x="1478" y="276"/>
                    <a:pt x="1475" y="275"/>
                    <a:pt x="1477" y="274"/>
                  </a:cubicBezTo>
                  <a:cubicBezTo>
                    <a:pt x="1475" y="274"/>
                    <a:pt x="1476" y="276"/>
                    <a:pt x="1472" y="275"/>
                  </a:cubicBezTo>
                  <a:cubicBezTo>
                    <a:pt x="1472" y="275"/>
                    <a:pt x="1471" y="275"/>
                    <a:pt x="1470" y="274"/>
                  </a:cubicBezTo>
                  <a:cubicBezTo>
                    <a:pt x="1469" y="271"/>
                    <a:pt x="1471" y="271"/>
                    <a:pt x="1472" y="270"/>
                  </a:cubicBezTo>
                  <a:cubicBezTo>
                    <a:pt x="1475" y="270"/>
                    <a:pt x="1475" y="271"/>
                    <a:pt x="1477" y="271"/>
                  </a:cubicBezTo>
                  <a:cubicBezTo>
                    <a:pt x="1476" y="270"/>
                    <a:pt x="1474" y="270"/>
                    <a:pt x="1475" y="268"/>
                  </a:cubicBezTo>
                  <a:close/>
                  <a:moveTo>
                    <a:pt x="1492" y="172"/>
                  </a:moveTo>
                  <a:cubicBezTo>
                    <a:pt x="1488" y="177"/>
                    <a:pt x="1482" y="170"/>
                    <a:pt x="1478" y="169"/>
                  </a:cubicBezTo>
                  <a:cubicBezTo>
                    <a:pt x="1484" y="167"/>
                    <a:pt x="1485" y="173"/>
                    <a:pt x="1492" y="172"/>
                  </a:cubicBezTo>
                  <a:close/>
                  <a:moveTo>
                    <a:pt x="1487" y="254"/>
                  </a:moveTo>
                  <a:cubicBezTo>
                    <a:pt x="1483" y="254"/>
                    <a:pt x="1487" y="253"/>
                    <a:pt x="1486" y="251"/>
                  </a:cubicBezTo>
                  <a:cubicBezTo>
                    <a:pt x="1483" y="251"/>
                    <a:pt x="1481" y="251"/>
                    <a:pt x="1480" y="253"/>
                  </a:cubicBezTo>
                  <a:cubicBezTo>
                    <a:pt x="1477" y="252"/>
                    <a:pt x="1477" y="250"/>
                    <a:pt x="1479" y="249"/>
                  </a:cubicBezTo>
                  <a:cubicBezTo>
                    <a:pt x="1482" y="249"/>
                    <a:pt x="1483" y="250"/>
                    <a:pt x="1487" y="250"/>
                  </a:cubicBezTo>
                  <a:cubicBezTo>
                    <a:pt x="1486" y="252"/>
                    <a:pt x="1491" y="253"/>
                    <a:pt x="1487" y="254"/>
                  </a:cubicBezTo>
                  <a:close/>
                  <a:moveTo>
                    <a:pt x="1480" y="313"/>
                  </a:moveTo>
                  <a:cubicBezTo>
                    <a:pt x="1481" y="309"/>
                    <a:pt x="1486" y="311"/>
                    <a:pt x="1489" y="312"/>
                  </a:cubicBezTo>
                  <a:cubicBezTo>
                    <a:pt x="1488" y="315"/>
                    <a:pt x="1483" y="313"/>
                    <a:pt x="1480" y="313"/>
                  </a:cubicBezTo>
                  <a:close/>
                  <a:moveTo>
                    <a:pt x="1488" y="284"/>
                  </a:moveTo>
                  <a:cubicBezTo>
                    <a:pt x="1487" y="285"/>
                    <a:pt x="1489" y="287"/>
                    <a:pt x="1483" y="286"/>
                  </a:cubicBezTo>
                  <a:cubicBezTo>
                    <a:pt x="1485" y="283"/>
                    <a:pt x="1489" y="280"/>
                    <a:pt x="1499" y="282"/>
                  </a:cubicBezTo>
                  <a:cubicBezTo>
                    <a:pt x="1497" y="285"/>
                    <a:pt x="1499" y="284"/>
                    <a:pt x="1498" y="286"/>
                  </a:cubicBezTo>
                  <a:cubicBezTo>
                    <a:pt x="1492" y="286"/>
                    <a:pt x="1490" y="288"/>
                    <a:pt x="1488" y="284"/>
                  </a:cubicBezTo>
                  <a:close/>
                  <a:moveTo>
                    <a:pt x="1494" y="203"/>
                  </a:moveTo>
                  <a:cubicBezTo>
                    <a:pt x="1495" y="207"/>
                    <a:pt x="1487" y="205"/>
                    <a:pt x="1486" y="204"/>
                  </a:cubicBezTo>
                  <a:cubicBezTo>
                    <a:pt x="1486" y="202"/>
                    <a:pt x="1493" y="201"/>
                    <a:pt x="1494" y="203"/>
                  </a:cubicBezTo>
                  <a:close/>
                  <a:moveTo>
                    <a:pt x="1492" y="269"/>
                  </a:moveTo>
                  <a:cubicBezTo>
                    <a:pt x="1498" y="271"/>
                    <a:pt x="1502" y="271"/>
                    <a:pt x="1509" y="269"/>
                  </a:cubicBezTo>
                  <a:cubicBezTo>
                    <a:pt x="1508" y="277"/>
                    <a:pt x="1492" y="274"/>
                    <a:pt x="1488" y="274"/>
                  </a:cubicBezTo>
                  <a:cubicBezTo>
                    <a:pt x="1490" y="273"/>
                    <a:pt x="1491" y="271"/>
                    <a:pt x="1492" y="269"/>
                  </a:cubicBezTo>
                  <a:close/>
                  <a:moveTo>
                    <a:pt x="1525" y="251"/>
                  </a:moveTo>
                  <a:cubicBezTo>
                    <a:pt x="1516" y="253"/>
                    <a:pt x="1503" y="250"/>
                    <a:pt x="1491" y="254"/>
                  </a:cubicBezTo>
                  <a:cubicBezTo>
                    <a:pt x="1496" y="248"/>
                    <a:pt x="1517" y="247"/>
                    <a:pt x="1525" y="251"/>
                  </a:cubicBezTo>
                  <a:close/>
                  <a:moveTo>
                    <a:pt x="1499" y="184"/>
                  </a:moveTo>
                  <a:cubicBezTo>
                    <a:pt x="1502" y="182"/>
                    <a:pt x="1506" y="182"/>
                    <a:pt x="1508" y="184"/>
                  </a:cubicBezTo>
                  <a:cubicBezTo>
                    <a:pt x="1506" y="186"/>
                    <a:pt x="1501" y="184"/>
                    <a:pt x="1499" y="184"/>
                  </a:cubicBezTo>
                  <a:close/>
                  <a:moveTo>
                    <a:pt x="1501" y="310"/>
                  </a:moveTo>
                  <a:cubicBezTo>
                    <a:pt x="1503" y="310"/>
                    <a:pt x="1503" y="310"/>
                    <a:pt x="1503" y="310"/>
                  </a:cubicBezTo>
                  <a:cubicBezTo>
                    <a:pt x="1503" y="312"/>
                    <a:pt x="1501" y="313"/>
                    <a:pt x="1503" y="313"/>
                  </a:cubicBezTo>
                  <a:cubicBezTo>
                    <a:pt x="1502" y="317"/>
                    <a:pt x="1497" y="311"/>
                    <a:pt x="1501" y="310"/>
                  </a:cubicBezTo>
                  <a:close/>
                  <a:moveTo>
                    <a:pt x="1504" y="266"/>
                  </a:moveTo>
                  <a:cubicBezTo>
                    <a:pt x="1504" y="265"/>
                    <a:pt x="1505" y="265"/>
                    <a:pt x="1505" y="263"/>
                  </a:cubicBezTo>
                  <a:cubicBezTo>
                    <a:pt x="1502" y="263"/>
                    <a:pt x="1502" y="263"/>
                    <a:pt x="1502" y="263"/>
                  </a:cubicBezTo>
                  <a:cubicBezTo>
                    <a:pt x="1503" y="261"/>
                    <a:pt x="1508" y="264"/>
                    <a:pt x="1509" y="264"/>
                  </a:cubicBezTo>
                  <a:cubicBezTo>
                    <a:pt x="1509" y="266"/>
                    <a:pt x="1507" y="267"/>
                    <a:pt x="1504" y="266"/>
                  </a:cubicBezTo>
                  <a:close/>
                  <a:moveTo>
                    <a:pt x="1516" y="205"/>
                  </a:moveTo>
                  <a:cubicBezTo>
                    <a:pt x="1525" y="205"/>
                    <a:pt x="1525" y="205"/>
                    <a:pt x="1525" y="205"/>
                  </a:cubicBezTo>
                  <a:cubicBezTo>
                    <a:pt x="1525" y="207"/>
                    <a:pt x="1525" y="207"/>
                    <a:pt x="1525" y="207"/>
                  </a:cubicBezTo>
                  <a:cubicBezTo>
                    <a:pt x="1522" y="206"/>
                    <a:pt x="1515" y="209"/>
                    <a:pt x="1516" y="205"/>
                  </a:cubicBezTo>
                  <a:close/>
                  <a:moveTo>
                    <a:pt x="1531" y="295"/>
                  </a:moveTo>
                  <a:cubicBezTo>
                    <a:pt x="1532" y="300"/>
                    <a:pt x="1523" y="299"/>
                    <a:pt x="1520" y="297"/>
                  </a:cubicBezTo>
                  <a:cubicBezTo>
                    <a:pt x="1523" y="296"/>
                    <a:pt x="1527" y="295"/>
                    <a:pt x="1531" y="295"/>
                  </a:cubicBezTo>
                  <a:close/>
                  <a:moveTo>
                    <a:pt x="1532" y="88"/>
                  </a:moveTo>
                  <a:cubicBezTo>
                    <a:pt x="1530" y="89"/>
                    <a:pt x="1528" y="92"/>
                    <a:pt x="1533" y="91"/>
                  </a:cubicBezTo>
                  <a:cubicBezTo>
                    <a:pt x="1532" y="93"/>
                    <a:pt x="1526" y="92"/>
                    <a:pt x="1524" y="92"/>
                  </a:cubicBezTo>
                  <a:cubicBezTo>
                    <a:pt x="1525" y="90"/>
                    <a:pt x="1528" y="86"/>
                    <a:pt x="1532" y="88"/>
                  </a:cubicBezTo>
                  <a:close/>
                  <a:moveTo>
                    <a:pt x="1525" y="176"/>
                  </a:moveTo>
                  <a:cubicBezTo>
                    <a:pt x="1525" y="172"/>
                    <a:pt x="1531" y="174"/>
                    <a:pt x="1533" y="175"/>
                  </a:cubicBezTo>
                  <a:cubicBezTo>
                    <a:pt x="1533" y="177"/>
                    <a:pt x="1527" y="175"/>
                    <a:pt x="1525" y="176"/>
                  </a:cubicBezTo>
                  <a:close/>
                  <a:moveTo>
                    <a:pt x="1538" y="112"/>
                  </a:moveTo>
                  <a:cubicBezTo>
                    <a:pt x="1538" y="115"/>
                    <a:pt x="1535" y="114"/>
                    <a:pt x="1532" y="113"/>
                  </a:cubicBezTo>
                  <a:cubicBezTo>
                    <a:pt x="1531" y="112"/>
                    <a:pt x="1533" y="112"/>
                    <a:pt x="1533" y="110"/>
                  </a:cubicBezTo>
                  <a:cubicBezTo>
                    <a:pt x="1535" y="110"/>
                    <a:pt x="1536" y="112"/>
                    <a:pt x="1538" y="112"/>
                  </a:cubicBezTo>
                  <a:close/>
                  <a:moveTo>
                    <a:pt x="1541" y="203"/>
                  </a:moveTo>
                  <a:cubicBezTo>
                    <a:pt x="1543" y="203"/>
                    <a:pt x="1543" y="206"/>
                    <a:pt x="1544" y="207"/>
                  </a:cubicBezTo>
                  <a:cubicBezTo>
                    <a:pt x="1541" y="207"/>
                    <a:pt x="1540" y="206"/>
                    <a:pt x="1539" y="205"/>
                  </a:cubicBezTo>
                  <a:cubicBezTo>
                    <a:pt x="1539" y="203"/>
                    <a:pt x="1541" y="204"/>
                    <a:pt x="1541" y="203"/>
                  </a:cubicBezTo>
                  <a:close/>
                  <a:moveTo>
                    <a:pt x="1540" y="120"/>
                  </a:moveTo>
                  <a:cubicBezTo>
                    <a:pt x="1542" y="118"/>
                    <a:pt x="1550" y="119"/>
                    <a:pt x="1550" y="122"/>
                  </a:cubicBezTo>
                  <a:cubicBezTo>
                    <a:pt x="1546" y="124"/>
                    <a:pt x="1544" y="121"/>
                    <a:pt x="1540" y="120"/>
                  </a:cubicBezTo>
                  <a:close/>
                  <a:moveTo>
                    <a:pt x="1547" y="239"/>
                  </a:moveTo>
                  <a:cubicBezTo>
                    <a:pt x="1544" y="239"/>
                    <a:pt x="1543" y="241"/>
                    <a:pt x="1539" y="240"/>
                  </a:cubicBezTo>
                  <a:cubicBezTo>
                    <a:pt x="1537" y="235"/>
                    <a:pt x="1556" y="240"/>
                    <a:pt x="1547" y="239"/>
                  </a:cubicBezTo>
                  <a:close/>
                  <a:moveTo>
                    <a:pt x="1547" y="289"/>
                  </a:moveTo>
                  <a:cubicBezTo>
                    <a:pt x="1547" y="291"/>
                    <a:pt x="1544" y="291"/>
                    <a:pt x="1541" y="291"/>
                  </a:cubicBezTo>
                  <a:cubicBezTo>
                    <a:pt x="1543" y="289"/>
                    <a:pt x="1544" y="288"/>
                    <a:pt x="1542" y="285"/>
                  </a:cubicBezTo>
                  <a:cubicBezTo>
                    <a:pt x="1548" y="283"/>
                    <a:pt x="1544" y="289"/>
                    <a:pt x="1547" y="289"/>
                  </a:cubicBezTo>
                  <a:close/>
                  <a:moveTo>
                    <a:pt x="1561" y="113"/>
                  </a:moveTo>
                  <a:cubicBezTo>
                    <a:pt x="1557" y="113"/>
                    <a:pt x="1557" y="113"/>
                    <a:pt x="1557" y="113"/>
                  </a:cubicBezTo>
                  <a:cubicBezTo>
                    <a:pt x="1557" y="111"/>
                    <a:pt x="1559" y="110"/>
                    <a:pt x="1557" y="110"/>
                  </a:cubicBezTo>
                  <a:cubicBezTo>
                    <a:pt x="1557" y="109"/>
                    <a:pt x="1558" y="109"/>
                    <a:pt x="1558" y="109"/>
                  </a:cubicBezTo>
                  <a:cubicBezTo>
                    <a:pt x="1561" y="109"/>
                    <a:pt x="1561" y="109"/>
                    <a:pt x="1561" y="109"/>
                  </a:cubicBezTo>
                  <a:cubicBezTo>
                    <a:pt x="1559" y="111"/>
                    <a:pt x="1561" y="110"/>
                    <a:pt x="1561" y="113"/>
                  </a:cubicBezTo>
                  <a:close/>
                  <a:moveTo>
                    <a:pt x="1577" y="296"/>
                  </a:moveTo>
                  <a:cubicBezTo>
                    <a:pt x="1571" y="299"/>
                    <a:pt x="1564" y="298"/>
                    <a:pt x="1557" y="297"/>
                  </a:cubicBezTo>
                  <a:cubicBezTo>
                    <a:pt x="1561" y="295"/>
                    <a:pt x="1570" y="294"/>
                    <a:pt x="1577" y="296"/>
                  </a:cubicBezTo>
                  <a:close/>
                  <a:moveTo>
                    <a:pt x="1584" y="286"/>
                  </a:moveTo>
                  <a:cubicBezTo>
                    <a:pt x="1582" y="291"/>
                    <a:pt x="1588" y="286"/>
                    <a:pt x="1590" y="289"/>
                  </a:cubicBezTo>
                  <a:cubicBezTo>
                    <a:pt x="1587" y="290"/>
                    <a:pt x="1583" y="291"/>
                    <a:pt x="1580" y="291"/>
                  </a:cubicBezTo>
                  <a:cubicBezTo>
                    <a:pt x="1577" y="290"/>
                    <a:pt x="1579" y="286"/>
                    <a:pt x="1576" y="288"/>
                  </a:cubicBezTo>
                  <a:cubicBezTo>
                    <a:pt x="1573" y="286"/>
                    <a:pt x="1581" y="286"/>
                    <a:pt x="1584" y="286"/>
                  </a:cubicBezTo>
                  <a:close/>
                  <a:moveTo>
                    <a:pt x="1576" y="280"/>
                  </a:moveTo>
                  <a:cubicBezTo>
                    <a:pt x="1575" y="277"/>
                    <a:pt x="1580" y="279"/>
                    <a:pt x="1579" y="276"/>
                  </a:cubicBezTo>
                  <a:cubicBezTo>
                    <a:pt x="1580" y="277"/>
                    <a:pt x="1582" y="277"/>
                    <a:pt x="1584" y="277"/>
                  </a:cubicBezTo>
                  <a:cubicBezTo>
                    <a:pt x="1584" y="280"/>
                    <a:pt x="1580" y="280"/>
                    <a:pt x="1576" y="280"/>
                  </a:cubicBezTo>
                  <a:close/>
                  <a:moveTo>
                    <a:pt x="1594" y="291"/>
                  </a:moveTo>
                  <a:cubicBezTo>
                    <a:pt x="1594" y="288"/>
                    <a:pt x="1594" y="288"/>
                    <a:pt x="1594" y="288"/>
                  </a:cubicBezTo>
                  <a:cubicBezTo>
                    <a:pt x="1596" y="288"/>
                    <a:pt x="1601" y="287"/>
                    <a:pt x="1600" y="289"/>
                  </a:cubicBezTo>
                  <a:cubicBezTo>
                    <a:pt x="1602" y="292"/>
                    <a:pt x="1597" y="290"/>
                    <a:pt x="1594" y="291"/>
                  </a:cubicBezTo>
                  <a:close/>
                  <a:moveTo>
                    <a:pt x="1612" y="238"/>
                  </a:moveTo>
                  <a:cubicBezTo>
                    <a:pt x="1610" y="240"/>
                    <a:pt x="1602" y="241"/>
                    <a:pt x="1600" y="240"/>
                  </a:cubicBezTo>
                  <a:cubicBezTo>
                    <a:pt x="1603" y="238"/>
                    <a:pt x="1607" y="237"/>
                    <a:pt x="1610" y="235"/>
                  </a:cubicBezTo>
                  <a:cubicBezTo>
                    <a:pt x="1611" y="236"/>
                    <a:pt x="1610" y="238"/>
                    <a:pt x="1612" y="238"/>
                  </a:cubicBezTo>
                  <a:close/>
                  <a:moveTo>
                    <a:pt x="1609" y="287"/>
                  </a:moveTo>
                  <a:cubicBezTo>
                    <a:pt x="1609" y="289"/>
                    <a:pt x="1608" y="290"/>
                    <a:pt x="1608" y="291"/>
                  </a:cubicBezTo>
                  <a:cubicBezTo>
                    <a:pt x="1605" y="291"/>
                    <a:pt x="1605" y="288"/>
                    <a:pt x="1603" y="288"/>
                  </a:cubicBezTo>
                  <a:cubicBezTo>
                    <a:pt x="1603" y="286"/>
                    <a:pt x="1607" y="288"/>
                    <a:pt x="1609" y="287"/>
                  </a:cubicBezTo>
                  <a:close/>
                  <a:moveTo>
                    <a:pt x="1614" y="201"/>
                  </a:moveTo>
                  <a:cubicBezTo>
                    <a:pt x="1615" y="200"/>
                    <a:pt x="1615" y="197"/>
                    <a:pt x="1615" y="195"/>
                  </a:cubicBezTo>
                  <a:cubicBezTo>
                    <a:pt x="1619" y="193"/>
                    <a:pt x="1622" y="195"/>
                    <a:pt x="1625" y="196"/>
                  </a:cubicBezTo>
                  <a:cubicBezTo>
                    <a:pt x="1622" y="198"/>
                    <a:pt x="1618" y="200"/>
                    <a:pt x="1614" y="201"/>
                  </a:cubicBezTo>
                  <a:close/>
                  <a:moveTo>
                    <a:pt x="1677" y="91"/>
                  </a:moveTo>
                  <a:cubicBezTo>
                    <a:pt x="1680" y="92"/>
                    <a:pt x="1687" y="91"/>
                    <a:pt x="1690" y="93"/>
                  </a:cubicBezTo>
                  <a:cubicBezTo>
                    <a:pt x="1668" y="96"/>
                    <a:pt x="1642" y="94"/>
                    <a:pt x="1624" y="95"/>
                  </a:cubicBezTo>
                  <a:cubicBezTo>
                    <a:pt x="1623" y="93"/>
                    <a:pt x="1625" y="93"/>
                    <a:pt x="1625" y="92"/>
                  </a:cubicBezTo>
                  <a:cubicBezTo>
                    <a:pt x="1643" y="95"/>
                    <a:pt x="1662" y="88"/>
                    <a:pt x="1678" y="93"/>
                  </a:cubicBezTo>
                  <a:cubicBezTo>
                    <a:pt x="1682" y="93"/>
                    <a:pt x="1675" y="93"/>
                    <a:pt x="1677" y="91"/>
                  </a:cubicBezTo>
                  <a:close/>
                  <a:moveTo>
                    <a:pt x="1646" y="261"/>
                  </a:moveTo>
                  <a:cubicBezTo>
                    <a:pt x="1642" y="261"/>
                    <a:pt x="1639" y="258"/>
                    <a:pt x="1636" y="261"/>
                  </a:cubicBezTo>
                  <a:cubicBezTo>
                    <a:pt x="1638" y="262"/>
                    <a:pt x="1647" y="264"/>
                    <a:pt x="1649" y="262"/>
                  </a:cubicBezTo>
                  <a:cubicBezTo>
                    <a:pt x="1650" y="262"/>
                    <a:pt x="1650" y="262"/>
                    <a:pt x="1650" y="263"/>
                  </a:cubicBezTo>
                  <a:cubicBezTo>
                    <a:pt x="1650" y="264"/>
                    <a:pt x="1651" y="264"/>
                    <a:pt x="1652" y="264"/>
                  </a:cubicBezTo>
                  <a:cubicBezTo>
                    <a:pt x="1646" y="266"/>
                    <a:pt x="1640" y="268"/>
                    <a:pt x="1631" y="268"/>
                  </a:cubicBezTo>
                  <a:cubicBezTo>
                    <a:pt x="1632" y="265"/>
                    <a:pt x="1629" y="265"/>
                    <a:pt x="1627" y="264"/>
                  </a:cubicBezTo>
                  <a:cubicBezTo>
                    <a:pt x="1629" y="262"/>
                    <a:pt x="1631" y="261"/>
                    <a:pt x="1632" y="260"/>
                  </a:cubicBezTo>
                  <a:cubicBezTo>
                    <a:pt x="1630" y="256"/>
                    <a:pt x="1629" y="262"/>
                    <a:pt x="1625" y="260"/>
                  </a:cubicBezTo>
                  <a:cubicBezTo>
                    <a:pt x="1628" y="254"/>
                    <a:pt x="1643" y="255"/>
                    <a:pt x="1646" y="261"/>
                  </a:cubicBezTo>
                  <a:close/>
                  <a:moveTo>
                    <a:pt x="1659" y="265"/>
                  </a:moveTo>
                  <a:cubicBezTo>
                    <a:pt x="1659" y="266"/>
                    <a:pt x="1658" y="266"/>
                    <a:pt x="1658" y="268"/>
                  </a:cubicBezTo>
                  <a:cubicBezTo>
                    <a:pt x="1667" y="265"/>
                    <a:pt x="1674" y="266"/>
                    <a:pt x="1682" y="267"/>
                  </a:cubicBezTo>
                  <a:cubicBezTo>
                    <a:pt x="1680" y="270"/>
                    <a:pt x="1674" y="267"/>
                    <a:pt x="1677" y="273"/>
                  </a:cubicBezTo>
                  <a:cubicBezTo>
                    <a:pt x="1675" y="272"/>
                    <a:pt x="1672" y="272"/>
                    <a:pt x="1673" y="269"/>
                  </a:cubicBezTo>
                  <a:cubicBezTo>
                    <a:pt x="1667" y="268"/>
                    <a:pt x="1660" y="272"/>
                    <a:pt x="1653" y="270"/>
                  </a:cubicBezTo>
                  <a:cubicBezTo>
                    <a:pt x="1656" y="267"/>
                    <a:pt x="1657" y="267"/>
                    <a:pt x="1653" y="265"/>
                  </a:cubicBezTo>
                  <a:cubicBezTo>
                    <a:pt x="1654" y="261"/>
                    <a:pt x="1657" y="264"/>
                    <a:pt x="1659" y="265"/>
                  </a:cubicBezTo>
                  <a:close/>
                  <a:moveTo>
                    <a:pt x="1659" y="207"/>
                  </a:moveTo>
                  <a:cubicBezTo>
                    <a:pt x="1655" y="205"/>
                    <a:pt x="1661" y="203"/>
                    <a:pt x="1662" y="202"/>
                  </a:cubicBezTo>
                  <a:cubicBezTo>
                    <a:pt x="1665" y="205"/>
                    <a:pt x="1669" y="203"/>
                    <a:pt x="1673" y="207"/>
                  </a:cubicBezTo>
                  <a:cubicBezTo>
                    <a:pt x="1671" y="210"/>
                    <a:pt x="1662" y="206"/>
                    <a:pt x="1659" y="207"/>
                  </a:cubicBezTo>
                  <a:close/>
                  <a:moveTo>
                    <a:pt x="1659" y="258"/>
                  </a:moveTo>
                  <a:cubicBezTo>
                    <a:pt x="1663" y="258"/>
                    <a:pt x="1663" y="258"/>
                    <a:pt x="1663" y="258"/>
                  </a:cubicBezTo>
                  <a:cubicBezTo>
                    <a:pt x="1662" y="261"/>
                    <a:pt x="1665" y="263"/>
                    <a:pt x="1660" y="263"/>
                  </a:cubicBezTo>
                  <a:cubicBezTo>
                    <a:pt x="1661" y="260"/>
                    <a:pt x="1658" y="260"/>
                    <a:pt x="1659" y="258"/>
                  </a:cubicBezTo>
                  <a:close/>
                  <a:moveTo>
                    <a:pt x="1671" y="275"/>
                  </a:moveTo>
                  <a:cubicBezTo>
                    <a:pt x="1674" y="277"/>
                    <a:pt x="1666" y="278"/>
                    <a:pt x="1665" y="279"/>
                  </a:cubicBezTo>
                  <a:cubicBezTo>
                    <a:pt x="1660" y="276"/>
                    <a:pt x="1669" y="276"/>
                    <a:pt x="1671" y="275"/>
                  </a:cubicBezTo>
                  <a:close/>
                  <a:moveTo>
                    <a:pt x="1673" y="283"/>
                  </a:moveTo>
                  <a:cubicBezTo>
                    <a:pt x="1669" y="284"/>
                    <a:pt x="1669" y="282"/>
                    <a:pt x="1666" y="282"/>
                  </a:cubicBezTo>
                  <a:cubicBezTo>
                    <a:pt x="1666" y="281"/>
                    <a:pt x="1675" y="280"/>
                    <a:pt x="1673" y="283"/>
                  </a:cubicBezTo>
                  <a:close/>
                  <a:moveTo>
                    <a:pt x="1689" y="213"/>
                  </a:moveTo>
                  <a:cubicBezTo>
                    <a:pt x="1690" y="213"/>
                    <a:pt x="1691" y="212"/>
                    <a:pt x="1694" y="213"/>
                  </a:cubicBezTo>
                  <a:cubicBezTo>
                    <a:pt x="1693" y="215"/>
                    <a:pt x="1685" y="215"/>
                    <a:pt x="1686" y="212"/>
                  </a:cubicBezTo>
                  <a:cubicBezTo>
                    <a:pt x="1688" y="211"/>
                    <a:pt x="1689" y="212"/>
                    <a:pt x="1689" y="213"/>
                  </a:cubicBezTo>
                  <a:close/>
                  <a:moveTo>
                    <a:pt x="1697" y="290"/>
                  </a:moveTo>
                  <a:cubicBezTo>
                    <a:pt x="1696" y="291"/>
                    <a:pt x="1690" y="290"/>
                    <a:pt x="1688" y="289"/>
                  </a:cubicBezTo>
                  <a:cubicBezTo>
                    <a:pt x="1687" y="287"/>
                    <a:pt x="1697" y="288"/>
                    <a:pt x="1697" y="290"/>
                  </a:cubicBezTo>
                  <a:close/>
                  <a:moveTo>
                    <a:pt x="1694" y="255"/>
                  </a:moveTo>
                  <a:cubicBezTo>
                    <a:pt x="1694" y="258"/>
                    <a:pt x="1694" y="258"/>
                    <a:pt x="1694" y="258"/>
                  </a:cubicBezTo>
                  <a:cubicBezTo>
                    <a:pt x="1692" y="258"/>
                    <a:pt x="1691" y="257"/>
                    <a:pt x="1689" y="257"/>
                  </a:cubicBezTo>
                  <a:cubicBezTo>
                    <a:pt x="1690" y="255"/>
                    <a:pt x="1691" y="254"/>
                    <a:pt x="1694" y="255"/>
                  </a:cubicBezTo>
                  <a:close/>
                  <a:moveTo>
                    <a:pt x="1699" y="288"/>
                  </a:moveTo>
                  <a:cubicBezTo>
                    <a:pt x="1706" y="290"/>
                    <a:pt x="1714" y="288"/>
                    <a:pt x="1718" y="290"/>
                  </a:cubicBezTo>
                  <a:cubicBezTo>
                    <a:pt x="1714" y="294"/>
                    <a:pt x="1704" y="289"/>
                    <a:pt x="1701" y="294"/>
                  </a:cubicBezTo>
                  <a:cubicBezTo>
                    <a:pt x="1692" y="294"/>
                    <a:pt x="1692" y="294"/>
                    <a:pt x="1692" y="294"/>
                  </a:cubicBezTo>
                  <a:cubicBezTo>
                    <a:pt x="1693" y="290"/>
                    <a:pt x="1699" y="293"/>
                    <a:pt x="1701" y="291"/>
                  </a:cubicBezTo>
                  <a:cubicBezTo>
                    <a:pt x="1700" y="290"/>
                    <a:pt x="1698" y="290"/>
                    <a:pt x="1699" y="288"/>
                  </a:cubicBezTo>
                  <a:close/>
                  <a:moveTo>
                    <a:pt x="1705" y="280"/>
                  </a:moveTo>
                  <a:cubicBezTo>
                    <a:pt x="1701" y="282"/>
                    <a:pt x="1699" y="281"/>
                    <a:pt x="1694" y="281"/>
                  </a:cubicBezTo>
                  <a:cubicBezTo>
                    <a:pt x="1695" y="278"/>
                    <a:pt x="1701" y="279"/>
                    <a:pt x="1705" y="280"/>
                  </a:cubicBezTo>
                  <a:close/>
                  <a:moveTo>
                    <a:pt x="1707" y="201"/>
                  </a:moveTo>
                  <a:cubicBezTo>
                    <a:pt x="1713" y="201"/>
                    <a:pt x="1728" y="200"/>
                    <a:pt x="1734" y="204"/>
                  </a:cubicBezTo>
                  <a:cubicBezTo>
                    <a:pt x="1727" y="208"/>
                    <a:pt x="1716" y="202"/>
                    <a:pt x="1706" y="203"/>
                  </a:cubicBezTo>
                  <a:cubicBezTo>
                    <a:pt x="1706" y="202"/>
                    <a:pt x="1706" y="201"/>
                    <a:pt x="1707" y="201"/>
                  </a:cubicBezTo>
                  <a:close/>
                  <a:moveTo>
                    <a:pt x="1719" y="229"/>
                  </a:moveTo>
                  <a:cubicBezTo>
                    <a:pt x="1716" y="232"/>
                    <a:pt x="1712" y="231"/>
                    <a:pt x="1716" y="235"/>
                  </a:cubicBezTo>
                  <a:cubicBezTo>
                    <a:pt x="1712" y="235"/>
                    <a:pt x="1713" y="232"/>
                    <a:pt x="1710" y="231"/>
                  </a:cubicBezTo>
                  <a:cubicBezTo>
                    <a:pt x="1712" y="229"/>
                    <a:pt x="1715" y="228"/>
                    <a:pt x="1719" y="227"/>
                  </a:cubicBezTo>
                  <a:cubicBezTo>
                    <a:pt x="1718" y="228"/>
                    <a:pt x="1717" y="229"/>
                    <a:pt x="1719" y="229"/>
                  </a:cubicBezTo>
                  <a:close/>
                  <a:moveTo>
                    <a:pt x="1726" y="241"/>
                  </a:moveTo>
                  <a:cubicBezTo>
                    <a:pt x="1722" y="242"/>
                    <a:pt x="1716" y="241"/>
                    <a:pt x="1711" y="244"/>
                  </a:cubicBezTo>
                  <a:cubicBezTo>
                    <a:pt x="1711" y="241"/>
                    <a:pt x="1711" y="241"/>
                    <a:pt x="1711" y="241"/>
                  </a:cubicBezTo>
                  <a:cubicBezTo>
                    <a:pt x="1717" y="239"/>
                    <a:pt x="1721" y="238"/>
                    <a:pt x="1726" y="241"/>
                  </a:cubicBezTo>
                  <a:close/>
                  <a:moveTo>
                    <a:pt x="1717" y="249"/>
                  </a:moveTo>
                  <a:cubicBezTo>
                    <a:pt x="1720" y="247"/>
                    <a:pt x="1726" y="248"/>
                    <a:pt x="1731" y="249"/>
                  </a:cubicBezTo>
                  <a:cubicBezTo>
                    <a:pt x="1728" y="251"/>
                    <a:pt x="1721" y="249"/>
                    <a:pt x="1717" y="249"/>
                  </a:cubicBezTo>
                  <a:close/>
                  <a:moveTo>
                    <a:pt x="1740" y="245"/>
                  </a:moveTo>
                  <a:cubicBezTo>
                    <a:pt x="1738" y="247"/>
                    <a:pt x="1737" y="248"/>
                    <a:pt x="1741" y="249"/>
                  </a:cubicBezTo>
                  <a:cubicBezTo>
                    <a:pt x="1740" y="253"/>
                    <a:pt x="1738" y="247"/>
                    <a:pt x="1733" y="249"/>
                  </a:cubicBezTo>
                  <a:cubicBezTo>
                    <a:pt x="1734" y="247"/>
                    <a:pt x="1737" y="245"/>
                    <a:pt x="1740" y="245"/>
                  </a:cubicBezTo>
                  <a:close/>
                  <a:moveTo>
                    <a:pt x="1741" y="225"/>
                  </a:moveTo>
                  <a:cubicBezTo>
                    <a:pt x="1744" y="225"/>
                    <a:pt x="1739" y="223"/>
                    <a:pt x="1741" y="221"/>
                  </a:cubicBezTo>
                  <a:cubicBezTo>
                    <a:pt x="1742" y="221"/>
                    <a:pt x="1744" y="221"/>
                    <a:pt x="1744" y="220"/>
                  </a:cubicBezTo>
                  <a:cubicBezTo>
                    <a:pt x="1749" y="222"/>
                    <a:pt x="1741" y="221"/>
                    <a:pt x="1743" y="224"/>
                  </a:cubicBezTo>
                  <a:cubicBezTo>
                    <a:pt x="1751" y="224"/>
                    <a:pt x="1768" y="227"/>
                    <a:pt x="1774" y="221"/>
                  </a:cubicBezTo>
                  <a:cubicBezTo>
                    <a:pt x="1778" y="225"/>
                    <a:pt x="1791" y="221"/>
                    <a:pt x="1795" y="223"/>
                  </a:cubicBezTo>
                  <a:cubicBezTo>
                    <a:pt x="1776" y="229"/>
                    <a:pt x="1753" y="227"/>
                    <a:pt x="1733" y="226"/>
                  </a:cubicBezTo>
                  <a:cubicBezTo>
                    <a:pt x="1734" y="221"/>
                    <a:pt x="1737" y="225"/>
                    <a:pt x="1741" y="225"/>
                  </a:cubicBezTo>
                  <a:close/>
                  <a:moveTo>
                    <a:pt x="1734" y="291"/>
                  </a:moveTo>
                  <a:cubicBezTo>
                    <a:pt x="1737" y="291"/>
                    <a:pt x="1737" y="289"/>
                    <a:pt x="1743" y="289"/>
                  </a:cubicBezTo>
                  <a:cubicBezTo>
                    <a:pt x="1742" y="295"/>
                    <a:pt x="1747" y="290"/>
                    <a:pt x="1747" y="296"/>
                  </a:cubicBezTo>
                  <a:cubicBezTo>
                    <a:pt x="1740" y="293"/>
                    <a:pt x="1740" y="298"/>
                    <a:pt x="1734" y="298"/>
                  </a:cubicBezTo>
                  <a:cubicBezTo>
                    <a:pt x="1735" y="293"/>
                    <a:pt x="1736" y="295"/>
                    <a:pt x="1734" y="291"/>
                  </a:cubicBezTo>
                  <a:close/>
                  <a:moveTo>
                    <a:pt x="1748" y="238"/>
                  </a:moveTo>
                  <a:cubicBezTo>
                    <a:pt x="1741" y="237"/>
                    <a:pt x="1739" y="242"/>
                    <a:pt x="1736" y="239"/>
                  </a:cubicBezTo>
                  <a:cubicBezTo>
                    <a:pt x="1735" y="235"/>
                    <a:pt x="1746" y="235"/>
                    <a:pt x="1748" y="238"/>
                  </a:cubicBezTo>
                  <a:close/>
                  <a:moveTo>
                    <a:pt x="1740" y="278"/>
                  </a:moveTo>
                  <a:cubicBezTo>
                    <a:pt x="1740" y="277"/>
                    <a:pt x="1741" y="277"/>
                    <a:pt x="1741" y="276"/>
                  </a:cubicBezTo>
                  <a:cubicBezTo>
                    <a:pt x="1744" y="276"/>
                    <a:pt x="1744" y="276"/>
                    <a:pt x="1744" y="276"/>
                  </a:cubicBezTo>
                  <a:cubicBezTo>
                    <a:pt x="1743" y="277"/>
                    <a:pt x="1743" y="278"/>
                    <a:pt x="1745" y="279"/>
                  </a:cubicBezTo>
                  <a:cubicBezTo>
                    <a:pt x="1743" y="281"/>
                    <a:pt x="1741" y="278"/>
                    <a:pt x="1740" y="278"/>
                  </a:cubicBezTo>
                  <a:close/>
                  <a:moveTo>
                    <a:pt x="1748" y="288"/>
                  </a:moveTo>
                  <a:cubicBezTo>
                    <a:pt x="1744" y="288"/>
                    <a:pt x="1745" y="287"/>
                    <a:pt x="1741" y="288"/>
                  </a:cubicBezTo>
                  <a:cubicBezTo>
                    <a:pt x="1740" y="286"/>
                    <a:pt x="1749" y="285"/>
                    <a:pt x="1748" y="288"/>
                  </a:cubicBezTo>
                  <a:close/>
                  <a:moveTo>
                    <a:pt x="1742" y="169"/>
                  </a:moveTo>
                  <a:cubicBezTo>
                    <a:pt x="1745" y="167"/>
                    <a:pt x="1753" y="167"/>
                    <a:pt x="1759" y="169"/>
                  </a:cubicBezTo>
                  <a:cubicBezTo>
                    <a:pt x="1757" y="171"/>
                    <a:pt x="1751" y="169"/>
                    <a:pt x="1750" y="171"/>
                  </a:cubicBezTo>
                  <a:cubicBezTo>
                    <a:pt x="1749" y="170"/>
                    <a:pt x="1746" y="169"/>
                    <a:pt x="1742" y="169"/>
                  </a:cubicBezTo>
                  <a:close/>
                  <a:moveTo>
                    <a:pt x="1746" y="201"/>
                  </a:moveTo>
                  <a:cubicBezTo>
                    <a:pt x="1750" y="200"/>
                    <a:pt x="1748" y="203"/>
                    <a:pt x="1750" y="204"/>
                  </a:cubicBezTo>
                  <a:cubicBezTo>
                    <a:pt x="1749" y="206"/>
                    <a:pt x="1747" y="205"/>
                    <a:pt x="1744" y="205"/>
                  </a:cubicBezTo>
                  <a:cubicBezTo>
                    <a:pt x="1744" y="203"/>
                    <a:pt x="1745" y="202"/>
                    <a:pt x="1746" y="201"/>
                  </a:cubicBezTo>
                  <a:close/>
                  <a:moveTo>
                    <a:pt x="1757" y="294"/>
                  </a:moveTo>
                  <a:cubicBezTo>
                    <a:pt x="1748" y="294"/>
                    <a:pt x="1748" y="294"/>
                    <a:pt x="1748" y="294"/>
                  </a:cubicBezTo>
                  <a:cubicBezTo>
                    <a:pt x="1747" y="291"/>
                    <a:pt x="1758" y="291"/>
                    <a:pt x="1757" y="294"/>
                  </a:cubicBezTo>
                  <a:close/>
                  <a:moveTo>
                    <a:pt x="1751" y="245"/>
                  </a:moveTo>
                  <a:cubicBezTo>
                    <a:pt x="1751" y="241"/>
                    <a:pt x="1759" y="244"/>
                    <a:pt x="1761" y="242"/>
                  </a:cubicBezTo>
                  <a:cubicBezTo>
                    <a:pt x="1762" y="243"/>
                    <a:pt x="1762" y="244"/>
                    <a:pt x="1762" y="245"/>
                  </a:cubicBezTo>
                  <a:cubicBezTo>
                    <a:pt x="1759" y="247"/>
                    <a:pt x="1756" y="244"/>
                    <a:pt x="1751" y="245"/>
                  </a:cubicBezTo>
                  <a:close/>
                  <a:moveTo>
                    <a:pt x="1774" y="270"/>
                  </a:moveTo>
                  <a:cubicBezTo>
                    <a:pt x="1772" y="272"/>
                    <a:pt x="1764" y="271"/>
                    <a:pt x="1762" y="270"/>
                  </a:cubicBezTo>
                  <a:cubicBezTo>
                    <a:pt x="1765" y="269"/>
                    <a:pt x="1770" y="270"/>
                    <a:pt x="1774" y="270"/>
                  </a:cubicBezTo>
                  <a:close/>
                  <a:moveTo>
                    <a:pt x="1764" y="204"/>
                  </a:moveTo>
                  <a:cubicBezTo>
                    <a:pt x="1764" y="200"/>
                    <a:pt x="1764" y="200"/>
                    <a:pt x="1764" y="200"/>
                  </a:cubicBezTo>
                  <a:cubicBezTo>
                    <a:pt x="1767" y="201"/>
                    <a:pt x="1769" y="203"/>
                    <a:pt x="1772" y="203"/>
                  </a:cubicBezTo>
                  <a:cubicBezTo>
                    <a:pt x="1772" y="206"/>
                    <a:pt x="1765" y="205"/>
                    <a:pt x="1764" y="204"/>
                  </a:cubicBezTo>
                  <a:close/>
                  <a:moveTo>
                    <a:pt x="1768" y="171"/>
                  </a:moveTo>
                  <a:cubicBezTo>
                    <a:pt x="1768" y="169"/>
                    <a:pt x="1771" y="169"/>
                    <a:pt x="1771" y="167"/>
                  </a:cubicBezTo>
                  <a:cubicBezTo>
                    <a:pt x="1776" y="169"/>
                    <a:pt x="1772" y="174"/>
                    <a:pt x="1768" y="171"/>
                  </a:cubicBezTo>
                  <a:close/>
                  <a:moveTo>
                    <a:pt x="1803" y="254"/>
                  </a:moveTo>
                  <a:cubicBezTo>
                    <a:pt x="1803" y="257"/>
                    <a:pt x="1802" y="258"/>
                    <a:pt x="1798" y="258"/>
                  </a:cubicBezTo>
                  <a:cubicBezTo>
                    <a:pt x="1798" y="255"/>
                    <a:pt x="1800" y="254"/>
                    <a:pt x="1803" y="254"/>
                  </a:cubicBezTo>
                  <a:close/>
                  <a:moveTo>
                    <a:pt x="1808" y="163"/>
                  </a:moveTo>
                  <a:cubicBezTo>
                    <a:pt x="1808" y="164"/>
                    <a:pt x="1800" y="163"/>
                    <a:pt x="1801" y="161"/>
                  </a:cubicBezTo>
                  <a:cubicBezTo>
                    <a:pt x="1805" y="161"/>
                    <a:pt x="1805" y="160"/>
                    <a:pt x="1808" y="163"/>
                  </a:cubicBezTo>
                  <a:close/>
                  <a:moveTo>
                    <a:pt x="1813" y="171"/>
                  </a:moveTo>
                  <a:cubicBezTo>
                    <a:pt x="1813" y="168"/>
                    <a:pt x="1813" y="168"/>
                    <a:pt x="1813" y="168"/>
                  </a:cubicBezTo>
                  <a:cubicBezTo>
                    <a:pt x="1818" y="168"/>
                    <a:pt x="1818" y="174"/>
                    <a:pt x="1813" y="171"/>
                  </a:cubicBezTo>
                  <a:close/>
                  <a:moveTo>
                    <a:pt x="1837" y="186"/>
                  </a:moveTo>
                  <a:cubicBezTo>
                    <a:pt x="1835" y="189"/>
                    <a:pt x="1831" y="185"/>
                    <a:pt x="1829" y="185"/>
                  </a:cubicBezTo>
                  <a:cubicBezTo>
                    <a:pt x="1831" y="182"/>
                    <a:pt x="1835" y="186"/>
                    <a:pt x="1837" y="186"/>
                  </a:cubicBezTo>
                  <a:close/>
                  <a:moveTo>
                    <a:pt x="1833" y="245"/>
                  </a:moveTo>
                  <a:cubicBezTo>
                    <a:pt x="1834" y="243"/>
                    <a:pt x="1839" y="245"/>
                    <a:pt x="1841" y="245"/>
                  </a:cubicBezTo>
                  <a:cubicBezTo>
                    <a:pt x="1840" y="250"/>
                    <a:pt x="1838" y="245"/>
                    <a:pt x="1833" y="245"/>
                  </a:cubicBezTo>
                  <a:close/>
                  <a:moveTo>
                    <a:pt x="1871" y="147"/>
                  </a:moveTo>
                  <a:cubicBezTo>
                    <a:pt x="1867" y="143"/>
                    <a:pt x="1856" y="146"/>
                    <a:pt x="1850" y="147"/>
                  </a:cubicBezTo>
                  <a:cubicBezTo>
                    <a:pt x="1846" y="144"/>
                    <a:pt x="1857" y="145"/>
                    <a:pt x="1860" y="145"/>
                  </a:cubicBezTo>
                  <a:cubicBezTo>
                    <a:pt x="1860" y="142"/>
                    <a:pt x="1845" y="142"/>
                    <a:pt x="1847" y="146"/>
                  </a:cubicBezTo>
                  <a:cubicBezTo>
                    <a:pt x="1840" y="146"/>
                    <a:pt x="1836" y="145"/>
                    <a:pt x="1835" y="141"/>
                  </a:cubicBezTo>
                  <a:cubicBezTo>
                    <a:pt x="1837" y="139"/>
                    <a:pt x="1845" y="141"/>
                    <a:pt x="1849" y="140"/>
                  </a:cubicBezTo>
                  <a:cubicBezTo>
                    <a:pt x="1851" y="140"/>
                    <a:pt x="1849" y="139"/>
                    <a:pt x="1849" y="137"/>
                  </a:cubicBezTo>
                  <a:cubicBezTo>
                    <a:pt x="1851" y="137"/>
                    <a:pt x="1855" y="138"/>
                    <a:pt x="1855" y="136"/>
                  </a:cubicBezTo>
                  <a:cubicBezTo>
                    <a:pt x="1853" y="139"/>
                    <a:pt x="1861" y="142"/>
                    <a:pt x="1866" y="139"/>
                  </a:cubicBezTo>
                  <a:cubicBezTo>
                    <a:pt x="1866" y="145"/>
                    <a:pt x="1876" y="141"/>
                    <a:pt x="1877" y="144"/>
                  </a:cubicBezTo>
                  <a:cubicBezTo>
                    <a:pt x="1879" y="143"/>
                    <a:pt x="1881" y="138"/>
                    <a:pt x="1887" y="142"/>
                  </a:cubicBezTo>
                  <a:cubicBezTo>
                    <a:pt x="1882" y="144"/>
                    <a:pt x="1880" y="142"/>
                    <a:pt x="1881" y="146"/>
                  </a:cubicBezTo>
                  <a:cubicBezTo>
                    <a:pt x="1879" y="146"/>
                    <a:pt x="1877" y="145"/>
                    <a:pt x="1874" y="145"/>
                  </a:cubicBezTo>
                  <a:cubicBezTo>
                    <a:pt x="1873" y="147"/>
                    <a:pt x="1874" y="150"/>
                    <a:pt x="1868" y="150"/>
                  </a:cubicBezTo>
                  <a:cubicBezTo>
                    <a:pt x="1869" y="149"/>
                    <a:pt x="1869" y="147"/>
                    <a:pt x="1871" y="147"/>
                  </a:cubicBezTo>
                  <a:close/>
                  <a:moveTo>
                    <a:pt x="1839" y="187"/>
                  </a:moveTo>
                  <a:cubicBezTo>
                    <a:pt x="1841" y="185"/>
                    <a:pt x="1848" y="182"/>
                    <a:pt x="1847" y="187"/>
                  </a:cubicBezTo>
                  <a:lnTo>
                    <a:pt x="1839" y="187"/>
                  </a:lnTo>
                  <a:close/>
                  <a:moveTo>
                    <a:pt x="1860" y="169"/>
                  </a:moveTo>
                  <a:cubicBezTo>
                    <a:pt x="1859" y="172"/>
                    <a:pt x="1856" y="172"/>
                    <a:pt x="1854" y="173"/>
                  </a:cubicBezTo>
                  <a:cubicBezTo>
                    <a:pt x="1854" y="169"/>
                    <a:pt x="1844" y="172"/>
                    <a:pt x="1843" y="170"/>
                  </a:cubicBezTo>
                  <a:cubicBezTo>
                    <a:pt x="1842" y="168"/>
                    <a:pt x="1850" y="168"/>
                    <a:pt x="1846" y="167"/>
                  </a:cubicBezTo>
                  <a:cubicBezTo>
                    <a:pt x="1851" y="164"/>
                    <a:pt x="1853" y="171"/>
                    <a:pt x="1860" y="169"/>
                  </a:cubicBezTo>
                  <a:close/>
                  <a:moveTo>
                    <a:pt x="1844" y="154"/>
                  </a:moveTo>
                  <a:cubicBezTo>
                    <a:pt x="1847" y="150"/>
                    <a:pt x="1851" y="153"/>
                    <a:pt x="1856" y="153"/>
                  </a:cubicBezTo>
                  <a:cubicBezTo>
                    <a:pt x="1853" y="154"/>
                    <a:pt x="1848" y="155"/>
                    <a:pt x="1844" y="154"/>
                  </a:cubicBezTo>
                  <a:close/>
                  <a:moveTo>
                    <a:pt x="1844" y="151"/>
                  </a:moveTo>
                  <a:cubicBezTo>
                    <a:pt x="1846" y="148"/>
                    <a:pt x="1849" y="150"/>
                    <a:pt x="1854" y="149"/>
                  </a:cubicBezTo>
                  <a:cubicBezTo>
                    <a:pt x="1855" y="153"/>
                    <a:pt x="1847" y="150"/>
                    <a:pt x="1844" y="151"/>
                  </a:cubicBezTo>
                  <a:close/>
                  <a:moveTo>
                    <a:pt x="1853" y="117"/>
                  </a:moveTo>
                  <a:cubicBezTo>
                    <a:pt x="1851" y="119"/>
                    <a:pt x="1847" y="120"/>
                    <a:pt x="1845" y="118"/>
                  </a:cubicBezTo>
                  <a:cubicBezTo>
                    <a:pt x="1844" y="116"/>
                    <a:pt x="1848" y="117"/>
                    <a:pt x="1848" y="115"/>
                  </a:cubicBezTo>
                  <a:cubicBezTo>
                    <a:pt x="1850" y="116"/>
                    <a:pt x="1849" y="118"/>
                    <a:pt x="1853" y="117"/>
                  </a:cubicBezTo>
                  <a:close/>
                  <a:moveTo>
                    <a:pt x="1851" y="109"/>
                  </a:moveTo>
                  <a:cubicBezTo>
                    <a:pt x="1852" y="109"/>
                    <a:pt x="1852" y="107"/>
                    <a:pt x="1852" y="107"/>
                  </a:cubicBezTo>
                  <a:cubicBezTo>
                    <a:pt x="1853" y="107"/>
                    <a:pt x="1854" y="108"/>
                    <a:pt x="1856" y="108"/>
                  </a:cubicBezTo>
                  <a:cubicBezTo>
                    <a:pt x="1855" y="110"/>
                    <a:pt x="1849" y="110"/>
                    <a:pt x="1847" y="108"/>
                  </a:cubicBezTo>
                  <a:cubicBezTo>
                    <a:pt x="1848" y="107"/>
                    <a:pt x="1849" y="108"/>
                    <a:pt x="1851" y="109"/>
                  </a:cubicBezTo>
                  <a:close/>
                  <a:moveTo>
                    <a:pt x="1866" y="234"/>
                  </a:moveTo>
                  <a:cubicBezTo>
                    <a:pt x="1864" y="238"/>
                    <a:pt x="1850" y="236"/>
                    <a:pt x="1848" y="233"/>
                  </a:cubicBezTo>
                  <a:cubicBezTo>
                    <a:pt x="1850" y="230"/>
                    <a:pt x="1858" y="237"/>
                    <a:pt x="1866" y="234"/>
                  </a:cubicBezTo>
                  <a:close/>
                  <a:moveTo>
                    <a:pt x="1855" y="148"/>
                  </a:moveTo>
                  <a:cubicBezTo>
                    <a:pt x="1858" y="148"/>
                    <a:pt x="1858" y="150"/>
                    <a:pt x="1861" y="149"/>
                  </a:cubicBezTo>
                  <a:cubicBezTo>
                    <a:pt x="1860" y="150"/>
                    <a:pt x="1858" y="151"/>
                    <a:pt x="1855" y="151"/>
                  </a:cubicBezTo>
                  <a:lnTo>
                    <a:pt x="1855" y="148"/>
                  </a:lnTo>
                  <a:close/>
                  <a:moveTo>
                    <a:pt x="1857" y="173"/>
                  </a:moveTo>
                  <a:cubicBezTo>
                    <a:pt x="1860" y="171"/>
                    <a:pt x="1864" y="171"/>
                    <a:pt x="1867" y="172"/>
                  </a:cubicBezTo>
                  <a:cubicBezTo>
                    <a:pt x="1865" y="175"/>
                    <a:pt x="1860" y="173"/>
                    <a:pt x="1857" y="173"/>
                  </a:cubicBezTo>
                  <a:close/>
                  <a:moveTo>
                    <a:pt x="1870" y="300"/>
                  </a:moveTo>
                  <a:cubicBezTo>
                    <a:pt x="1873" y="301"/>
                    <a:pt x="1871" y="306"/>
                    <a:pt x="1867" y="304"/>
                  </a:cubicBezTo>
                  <a:cubicBezTo>
                    <a:pt x="1866" y="301"/>
                    <a:pt x="1870" y="302"/>
                    <a:pt x="1870" y="300"/>
                  </a:cubicBezTo>
                  <a:close/>
                  <a:moveTo>
                    <a:pt x="1872" y="229"/>
                  </a:moveTo>
                  <a:cubicBezTo>
                    <a:pt x="1868" y="227"/>
                    <a:pt x="1870" y="226"/>
                    <a:pt x="1869" y="222"/>
                  </a:cubicBezTo>
                  <a:cubicBezTo>
                    <a:pt x="1874" y="222"/>
                    <a:pt x="1874" y="222"/>
                    <a:pt x="1874" y="222"/>
                  </a:cubicBezTo>
                  <a:cubicBezTo>
                    <a:pt x="1871" y="225"/>
                    <a:pt x="1874" y="226"/>
                    <a:pt x="1872" y="229"/>
                  </a:cubicBezTo>
                  <a:close/>
                  <a:moveTo>
                    <a:pt x="1885" y="301"/>
                  </a:moveTo>
                  <a:cubicBezTo>
                    <a:pt x="1884" y="304"/>
                    <a:pt x="1876" y="303"/>
                    <a:pt x="1874" y="303"/>
                  </a:cubicBezTo>
                  <a:cubicBezTo>
                    <a:pt x="1874" y="299"/>
                    <a:pt x="1881" y="301"/>
                    <a:pt x="1885" y="301"/>
                  </a:cubicBezTo>
                  <a:close/>
                  <a:moveTo>
                    <a:pt x="1892" y="187"/>
                  </a:moveTo>
                  <a:cubicBezTo>
                    <a:pt x="1886" y="182"/>
                    <a:pt x="1887" y="190"/>
                    <a:pt x="1884" y="191"/>
                  </a:cubicBezTo>
                  <a:cubicBezTo>
                    <a:pt x="1885" y="186"/>
                    <a:pt x="1884" y="185"/>
                    <a:pt x="1880" y="185"/>
                  </a:cubicBezTo>
                  <a:cubicBezTo>
                    <a:pt x="1880" y="183"/>
                    <a:pt x="1881" y="183"/>
                    <a:pt x="1881" y="182"/>
                  </a:cubicBezTo>
                  <a:cubicBezTo>
                    <a:pt x="1885" y="184"/>
                    <a:pt x="1890" y="184"/>
                    <a:pt x="1895" y="183"/>
                  </a:cubicBezTo>
                  <a:cubicBezTo>
                    <a:pt x="1894" y="184"/>
                    <a:pt x="1893" y="185"/>
                    <a:pt x="1892" y="187"/>
                  </a:cubicBezTo>
                  <a:close/>
                  <a:moveTo>
                    <a:pt x="1888" y="120"/>
                  </a:moveTo>
                  <a:cubicBezTo>
                    <a:pt x="1890" y="120"/>
                    <a:pt x="1892" y="120"/>
                    <a:pt x="1892" y="118"/>
                  </a:cubicBezTo>
                  <a:cubicBezTo>
                    <a:pt x="1893" y="119"/>
                    <a:pt x="1893" y="122"/>
                    <a:pt x="1896" y="122"/>
                  </a:cubicBezTo>
                  <a:cubicBezTo>
                    <a:pt x="1896" y="124"/>
                    <a:pt x="1893" y="124"/>
                    <a:pt x="1890" y="124"/>
                  </a:cubicBezTo>
                  <a:cubicBezTo>
                    <a:pt x="1891" y="122"/>
                    <a:pt x="1887" y="123"/>
                    <a:pt x="1888" y="120"/>
                  </a:cubicBezTo>
                  <a:close/>
                  <a:moveTo>
                    <a:pt x="1896" y="197"/>
                  </a:moveTo>
                  <a:cubicBezTo>
                    <a:pt x="1895" y="197"/>
                    <a:pt x="1894" y="196"/>
                    <a:pt x="1894" y="195"/>
                  </a:cubicBezTo>
                  <a:cubicBezTo>
                    <a:pt x="1897" y="195"/>
                    <a:pt x="1897" y="197"/>
                    <a:pt x="1897" y="199"/>
                  </a:cubicBezTo>
                  <a:cubicBezTo>
                    <a:pt x="1893" y="199"/>
                    <a:pt x="1893" y="201"/>
                    <a:pt x="1890" y="200"/>
                  </a:cubicBezTo>
                  <a:cubicBezTo>
                    <a:pt x="1889" y="197"/>
                    <a:pt x="1892" y="197"/>
                    <a:pt x="1896" y="197"/>
                  </a:cubicBezTo>
                  <a:close/>
                  <a:moveTo>
                    <a:pt x="1902" y="128"/>
                  </a:moveTo>
                  <a:cubicBezTo>
                    <a:pt x="1904" y="128"/>
                    <a:pt x="1903" y="127"/>
                    <a:pt x="1904" y="126"/>
                  </a:cubicBezTo>
                  <a:cubicBezTo>
                    <a:pt x="1906" y="127"/>
                    <a:pt x="1907" y="128"/>
                    <a:pt x="1911" y="128"/>
                  </a:cubicBezTo>
                  <a:cubicBezTo>
                    <a:pt x="1911" y="129"/>
                    <a:pt x="1911" y="129"/>
                    <a:pt x="1912" y="130"/>
                  </a:cubicBezTo>
                  <a:cubicBezTo>
                    <a:pt x="1910" y="128"/>
                    <a:pt x="1903" y="133"/>
                    <a:pt x="1899" y="128"/>
                  </a:cubicBezTo>
                  <a:cubicBezTo>
                    <a:pt x="1896" y="130"/>
                    <a:pt x="1895" y="132"/>
                    <a:pt x="1892" y="130"/>
                  </a:cubicBezTo>
                  <a:cubicBezTo>
                    <a:pt x="1893" y="127"/>
                    <a:pt x="1897" y="126"/>
                    <a:pt x="1901" y="126"/>
                  </a:cubicBezTo>
                  <a:cubicBezTo>
                    <a:pt x="1898" y="129"/>
                    <a:pt x="1903" y="125"/>
                    <a:pt x="1902" y="128"/>
                  </a:cubicBezTo>
                  <a:close/>
                  <a:moveTo>
                    <a:pt x="1900" y="109"/>
                  </a:moveTo>
                  <a:cubicBezTo>
                    <a:pt x="1900" y="111"/>
                    <a:pt x="1895" y="110"/>
                    <a:pt x="1893" y="110"/>
                  </a:cubicBezTo>
                  <a:cubicBezTo>
                    <a:pt x="1893" y="109"/>
                    <a:pt x="1893" y="108"/>
                    <a:pt x="1892" y="108"/>
                  </a:cubicBezTo>
                  <a:cubicBezTo>
                    <a:pt x="1895" y="103"/>
                    <a:pt x="1896" y="110"/>
                    <a:pt x="1900" y="109"/>
                  </a:cubicBezTo>
                  <a:close/>
                  <a:moveTo>
                    <a:pt x="1896" y="141"/>
                  </a:moveTo>
                  <a:cubicBezTo>
                    <a:pt x="1895" y="141"/>
                    <a:pt x="1895" y="142"/>
                    <a:pt x="1895" y="143"/>
                  </a:cubicBezTo>
                  <a:cubicBezTo>
                    <a:pt x="1892" y="142"/>
                    <a:pt x="1894" y="141"/>
                    <a:pt x="1894" y="139"/>
                  </a:cubicBezTo>
                  <a:cubicBezTo>
                    <a:pt x="1898" y="138"/>
                    <a:pt x="1898" y="140"/>
                    <a:pt x="1901" y="140"/>
                  </a:cubicBezTo>
                  <a:cubicBezTo>
                    <a:pt x="1901" y="141"/>
                    <a:pt x="1898" y="141"/>
                    <a:pt x="1896" y="141"/>
                  </a:cubicBezTo>
                  <a:close/>
                  <a:moveTo>
                    <a:pt x="1909" y="223"/>
                  </a:moveTo>
                  <a:cubicBezTo>
                    <a:pt x="1909" y="226"/>
                    <a:pt x="1909" y="226"/>
                    <a:pt x="1909" y="226"/>
                  </a:cubicBezTo>
                  <a:cubicBezTo>
                    <a:pt x="1904" y="227"/>
                    <a:pt x="1900" y="223"/>
                    <a:pt x="1899" y="227"/>
                  </a:cubicBezTo>
                  <a:cubicBezTo>
                    <a:pt x="1896" y="228"/>
                    <a:pt x="1897" y="222"/>
                    <a:pt x="1895" y="225"/>
                  </a:cubicBezTo>
                  <a:cubicBezTo>
                    <a:pt x="1894" y="220"/>
                    <a:pt x="1904" y="224"/>
                    <a:pt x="1909" y="223"/>
                  </a:cubicBezTo>
                  <a:close/>
                  <a:moveTo>
                    <a:pt x="1900" y="155"/>
                  </a:moveTo>
                  <a:cubicBezTo>
                    <a:pt x="1900" y="152"/>
                    <a:pt x="1906" y="154"/>
                    <a:pt x="1908" y="154"/>
                  </a:cubicBezTo>
                  <a:cubicBezTo>
                    <a:pt x="1908" y="157"/>
                    <a:pt x="1902" y="155"/>
                    <a:pt x="1900" y="155"/>
                  </a:cubicBezTo>
                  <a:close/>
                  <a:moveTo>
                    <a:pt x="1904" y="141"/>
                  </a:moveTo>
                  <a:cubicBezTo>
                    <a:pt x="1910" y="138"/>
                    <a:pt x="1912" y="146"/>
                    <a:pt x="1919" y="145"/>
                  </a:cubicBezTo>
                  <a:cubicBezTo>
                    <a:pt x="1914" y="148"/>
                    <a:pt x="1908" y="142"/>
                    <a:pt x="1904" y="141"/>
                  </a:cubicBezTo>
                  <a:close/>
                  <a:moveTo>
                    <a:pt x="1916" y="193"/>
                  </a:moveTo>
                  <a:cubicBezTo>
                    <a:pt x="1920" y="193"/>
                    <a:pt x="1918" y="196"/>
                    <a:pt x="1921" y="197"/>
                  </a:cubicBezTo>
                  <a:cubicBezTo>
                    <a:pt x="1922" y="195"/>
                    <a:pt x="1924" y="194"/>
                    <a:pt x="1928" y="195"/>
                  </a:cubicBezTo>
                  <a:cubicBezTo>
                    <a:pt x="1932" y="196"/>
                    <a:pt x="1926" y="196"/>
                    <a:pt x="1925" y="196"/>
                  </a:cubicBezTo>
                  <a:cubicBezTo>
                    <a:pt x="1925" y="198"/>
                    <a:pt x="1927" y="198"/>
                    <a:pt x="1930" y="198"/>
                  </a:cubicBezTo>
                  <a:cubicBezTo>
                    <a:pt x="1929" y="199"/>
                    <a:pt x="1926" y="199"/>
                    <a:pt x="1925" y="199"/>
                  </a:cubicBezTo>
                  <a:cubicBezTo>
                    <a:pt x="1929" y="201"/>
                    <a:pt x="1933" y="201"/>
                    <a:pt x="1938" y="200"/>
                  </a:cubicBezTo>
                  <a:cubicBezTo>
                    <a:pt x="1937" y="202"/>
                    <a:pt x="1934" y="203"/>
                    <a:pt x="1932" y="204"/>
                  </a:cubicBezTo>
                  <a:cubicBezTo>
                    <a:pt x="1932" y="201"/>
                    <a:pt x="1929" y="201"/>
                    <a:pt x="1927" y="201"/>
                  </a:cubicBezTo>
                  <a:cubicBezTo>
                    <a:pt x="1924" y="202"/>
                    <a:pt x="1929" y="203"/>
                    <a:pt x="1926" y="205"/>
                  </a:cubicBezTo>
                  <a:cubicBezTo>
                    <a:pt x="1922" y="204"/>
                    <a:pt x="1924" y="203"/>
                    <a:pt x="1925" y="201"/>
                  </a:cubicBezTo>
                  <a:cubicBezTo>
                    <a:pt x="1920" y="201"/>
                    <a:pt x="1921" y="202"/>
                    <a:pt x="1917" y="201"/>
                  </a:cubicBezTo>
                  <a:cubicBezTo>
                    <a:pt x="1917" y="199"/>
                    <a:pt x="1922" y="200"/>
                    <a:pt x="1923" y="200"/>
                  </a:cubicBezTo>
                  <a:cubicBezTo>
                    <a:pt x="1923" y="198"/>
                    <a:pt x="1917" y="200"/>
                    <a:pt x="1917" y="197"/>
                  </a:cubicBezTo>
                  <a:cubicBezTo>
                    <a:pt x="1916" y="200"/>
                    <a:pt x="1909" y="201"/>
                    <a:pt x="1905" y="199"/>
                  </a:cubicBezTo>
                  <a:cubicBezTo>
                    <a:pt x="1910" y="198"/>
                    <a:pt x="1917" y="197"/>
                    <a:pt x="1916" y="193"/>
                  </a:cubicBezTo>
                  <a:close/>
                  <a:moveTo>
                    <a:pt x="1941" y="142"/>
                  </a:moveTo>
                  <a:cubicBezTo>
                    <a:pt x="1933" y="148"/>
                    <a:pt x="1922" y="140"/>
                    <a:pt x="1911" y="140"/>
                  </a:cubicBezTo>
                  <a:cubicBezTo>
                    <a:pt x="1922" y="135"/>
                    <a:pt x="1931" y="143"/>
                    <a:pt x="1941" y="142"/>
                  </a:cubicBezTo>
                  <a:close/>
                  <a:moveTo>
                    <a:pt x="1919" y="182"/>
                  </a:moveTo>
                  <a:cubicBezTo>
                    <a:pt x="1919" y="185"/>
                    <a:pt x="1913" y="185"/>
                    <a:pt x="1912" y="183"/>
                  </a:cubicBezTo>
                  <a:cubicBezTo>
                    <a:pt x="1913" y="181"/>
                    <a:pt x="1916" y="182"/>
                    <a:pt x="1919" y="182"/>
                  </a:cubicBezTo>
                  <a:close/>
                  <a:moveTo>
                    <a:pt x="1933" y="108"/>
                  </a:moveTo>
                  <a:cubicBezTo>
                    <a:pt x="1928" y="110"/>
                    <a:pt x="1924" y="109"/>
                    <a:pt x="1920" y="108"/>
                  </a:cubicBezTo>
                  <a:cubicBezTo>
                    <a:pt x="1924" y="106"/>
                    <a:pt x="1927" y="108"/>
                    <a:pt x="1933" y="108"/>
                  </a:cubicBezTo>
                  <a:close/>
                  <a:moveTo>
                    <a:pt x="1939" y="197"/>
                  </a:moveTo>
                  <a:cubicBezTo>
                    <a:pt x="1940" y="201"/>
                    <a:pt x="1933" y="198"/>
                    <a:pt x="1931" y="199"/>
                  </a:cubicBezTo>
                  <a:cubicBezTo>
                    <a:pt x="1932" y="195"/>
                    <a:pt x="1935" y="198"/>
                    <a:pt x="1939" y="197"/>
                  </a:cubicBezTo>
                  <a:close/>
                  <a:moveTo>
                    <a:pt x="1935" y="170"/>
                  </a:moveTo>
                  <a:cubicBezTo>
                    <a:pt x="1937" y="171"/>
                    <a:pt x="1937" y="174"/>
                    <a:pt x="1939" y="174"/>
                  </a:cubicBezTo>
                  <a:cubicBezTo>
                    <a:pt x="1939" y="176"/>
                    <a:pt x="1935" y="175"/>
                    <a:pt x="1936" y="177"/>
                  </a:cubicBezTo>
                  <a:cubicBezTo>
                    <a:pt x="1934" y="176"/>
                    <a:pt x="1933" y="174"/>
                    <a:pt x="1931" y="174"/>
                  </a:cubicBezTo>
                  <a:cubicBezTo>
                    <a:pt x="1931" y="172"/>
                    <a:pt x="1936" y="173"/>
                    <a:pt x="1935" y="170"/>
                  </a:cubicBezTo>
                  <a:close/>
                  <a:moveTo>
                    <a:pt x="1935" y="151"/>
                  </a:moveTo>
                  <a:cubicBezTo>
                    <a:pt x="1938" y="151"/>
                    <a:pt x="1939" y="153"/>
                    <a:pt x="1937" y="154"/>
                  </a:cubicBezTo>
                  <a:cubicBezTo>
                    <a:pt x="1938" y="155"/>
                    <a:pt x="1940" y="156"/>
                    <a:pt x="1942" y="156"/>
                  </a:cubicBezTo>
                  <a:cubicBezTo>
                    <a:pt x="1942" y="158"/>
                    <a:pt x="1938" y="156"/>
                    <a:pt x="1936" y="157"/>
                  </a:cubicBezTo>
                  <a:cubicBezTo>
                    <a:pt x="1937" y="154"/>
                    <a:pt x="1934" y="154"/>
                    <a:pt x="1935" y="151"/>
                  </a:cubicBezTo>
                  <a:close/>
                  <a:moveTo>
                    <a:pt x="1944" y="107"/>
                  </a:moveTo>
                  <a:cubicBezTo>
                    <a:pt x="1939" y="107"/>
                    <a:pt x="1939" y="107"/>
                    <a:pt x="1939" y="107"/>
                  </a:cubicBezTo>
                  <a:cubicBezTo>
                    <a:pt x="1938" y="104"/>
                    <a:pt x="1943" y="106"/>
                    <a:pt x="1943" y="103"/>
                  </a:cubicBezTo>
                  <a:cubicBezTo>
                    <a:pt x="1944" y="104"/>
                    <a:pt x="1944" y="106"/>
                    <a:pt x="1944" y="107"/>
                  </a:cubicBezTo>
                  <a:close/>
                  <a:moveTo>
                    <a:pt x="1946" y="111"/>
                  </a:moveTo>
                  <a:cubicBezTo>
                    <a:pt x="1948" y="108"/>
                    <a:pt x="1953" y="111"/>
                    <a:pt x="1952" y="114"/>
                  </a:cubicBezTo>
                  <a:cubicBezTo>
                    <a:pt x="1948" y="115"/>
                    <a:pt x="1950" y="110"/>
                    <a:pt x="1946" y="111"/>
                  </a:cubicBezTo>
                  <a:close/>
                  <a:moveTo>
                    <a:pt x="1949" y="99"/>
                  </a:moveTo>
                  <a:cubicBezTo>
                    <a:pt x="1950" y="100"/>
                    <a:pt x="1952" y="101"/>
                    <a:pt x="1953" y="101"/>
                  </a:cubicBezTo>
                  <a:cubicBezTo>
                    <a:pt x="1954" y="104"/>
                    <a:pt x="1949" y="102"/>
                    <a:pt x="1947" y="102"/>
                  </a:cubicBezTo>
                  <a:cubicBezTo>
                    <a:pt x="1947" y="101"/>
                    <a:pt x="1949" y="101"/>
                    <a:pt x="1949" y="99"/>
                  </a:cubicBezTo>
                  <a:close/>
                  <a:moveTo>
                    <a:pt x="1957" y="233"/>
                  </a:moveTo>
                  <a:cubicBezTo>
                    <a:pt x="1956" y="235"/>
                    <a:pt x="1950" y="233"/>
                    <a:pt x="1947" y="234"/>
                  </a:cubicBezTo>
                  <a:cubicBezTo>
                    <a:pt x="1949" y="230"/>
                    <a:pt x="1954" y="233"/>
                    <a:pt x="1957" y="233"/>
                  </a:cubicBezTo>
                  <a:close/>
                  <a:moveTo>
                    <a:pt x="1960" y="217"/>
                  </a:moveTo>
                  <a:cubicBezTo>
                    <a:pt x="1960" y="218"/>
                    <a:pt x="1958" y="219"/>
                    <a:pt x="1958" y="220"/>
                  </a:cubicBezTo>
                  <a:cubicBezTo>
                    <a:pt x="1955" y="221"/>
                    <a:pt x="1956" y="219"/>
                    <a:pt x="1952" y="219"/>
                  </a:cubicBezTo>
                  <a:cubicBezTo>
                    <a:pt x="1953" y="218"/>
                    <a:pt x="1955" y="219"/>
                    <a:pt x="1957" y="218"/>
                  </a:cubicBezTo>
                  <a:cubicBezTo>
                    <a:pt x="1956" y="217"/>
                    <a:pt x="1953" y="217"/>
                    <a:pt x="1951" y="216"/>
                  </a:cubicBezTo>
                  <a:cubicBezTo>
                    <a:pt x="1953" y="214"/>
                    <a:pt x="1957" y="216"/>
                    <a:pt x="1960" y="217"/>
                  </a:cubicBezTo>
                  <a:close/>
                  <a:moveTo>
                    <a:pt x="1968" y="221"/>
                  </a:moveTo>
                  <a:cubicBezTo>
                    <a:pt x="1968" y="224"/>
                    <a:pt x="1953" y="225"/>
                    <a:pt x="1958" y="220"/>
                  </a:cubicBezTo>
                  <a:cubicBezTo>
                    <a:pt x="1960" y="223"/>
                    <a:pt x="1964" y="222"/>
                    <a:pt x="1960" y="220"/>
                  </a:cubicBezTo>
                  <a:cubicBezTo>
                    <a:pt x="1962" y="217"/>
                    <a:pt x="1963" y="223"/>
                    <a:pt x="1968" y="221"/>
                  </a:cubicBezTo>
                  <a:close/>
                  <a:moveTo>
                    <a:pt x="1963" y="207"/>
                  </a:moveTo>
                  <a:cubicBezTo>
                    <a:pt x="1964" y="209"/>
                    <a:pt x="1962" y="209"/>
                    <a:pt x="1961" y="209"/>
                  </a:cubicBezTo>
                  <a:cubicBezTo>
                    <a:pt x="1962" y="210"/>
                    <a:pt x="1962" y="211"/>
                    <a:pt x="1962" y="213"/>
                  </a:cubicBezTo>
                  <a:cubicBezTo>
                    <a:pt x="1958" y="214"/>
                    <a:pt x="1960" y="209"/>
                    <a:pt x="1957" y="209"/>
                  </a:cubicBezTo>
                  <a:cubicBezTo>
                    <a:pt x="1957" y="207"/>
                    <a:pt x="1960" y="207"/>
                    <a:pt x="1963" y="207"/>
                  </a:cubicBezTo>
                  <a:close/>
                  <a:moveTo>
                    <a:pt x="1963" y="268"/>
                  </a:moveTo>
                  <a:cubicBezTo>
                    <a:pt x="1963" y="271"/>
                    <a:pt x="1961" y="272"/>
                    <a:pt x="1960" y="274"/>
                  </a:cubicBezTo>
                  <a:cubicBezTo>
                    <a:pt x="1958" y="273"/>
                    <a:pt x="1959" y="267"/>
                    <a:pt x="1963" y="268"/>
                  </a:cubicBezTo>
                  <a:close/>
                  <a:moveTo>
                    <a:pt x="1962" y="139"/>
                  </a:moveTo>
                  <a:cubicBezTo>
                    <a:pt x="1961" y="136"/>
                    <a:pt x="1969" y="134"/>
                    <a:pt x="1962" y="134"/>
                  </a:cubicBezTo>
                  <a:cubicBezTo>
                    <a:pt x="1963" y="133"/>
                    <a:pt x="1965" y="132"/>
                    <a:pt x="1968" y="132"/>
                  </a:cubicBezTo>
                  <a:cubicBezTo>
                    <a:pt x="1967" y="135"/>
                    <a:pt x="1967" y="134"/>
                    <a:pt x="1968" y="137"/>
                  </a:cubicBezTo>
                  <a:cubicBezTo>
                    <a:pt x="1964" y="136"/>
                    <a:pt x="1966" y="140"/>
                    <a:pt x="1962" y="139"/>
                  </a:cubicBezTo>
                  <a:close/>
                  <a:moveTo>
                    <a:pt x="1963" y="100"/>
                  </a:moveTo>
                  <a:cubicBezTo>
                    <a:pt x="1970" y="103"/>
                    <a:pt x="1973" y="99"/>
                    <a:pt x="1980" y="103"/>
                  </a:cubicBezTo>
                  <a:cubicBezTo>
                    <a:pt x="1976" y="107"/>
                    <a:pt x="1971" y="100"/>
                    <a:pt x="1963" y="103"/>
                  </a:cubicBezTo>
                  <a:lnTo>
                    <a:pt x="1963" y="100"/>
                  </a:lnTo>
                  <a:close/>
                  <a:moveTo>
                    <a:pt x="1967" y="108"/>
                  </a:moveTo>
                  <a:cubicBezTo>
                    <a:pt x="1970" y="106"/>
                    <a:pt x="1973" y="107"/>
                    <a:pt x="1978" y="107"/>
                  </a:cubicBezTo>
                  <a:cubicBezTo>
                    <a:pt x="1974" y="109"/>
                    <a:pt x="1971" y="109"/>
                    <a:pt x="1967" y="108"/>
                  </a:cubicBezTo>
                  <a:close/>
                  <a:moveTo>
                    <a:pt x="1969" y="137"/>
                  </a:moveTo>
                  <a:cubicBezTo>
                    <a:pt x="1969" y="133"/>
                    <a:pt x="1979" y="136"/>
                    <a:pt x="1981" y="136"/>
                  </a:cubicBezTo>
                  <a:cubicBezTo>
                    <a:pt x="1979" y="138"/>
                    <a:pt x="1973" y="136"/>
                    <a:pt x="1969" y="137"/>
                  </a:cubicBezTo>
                  <a:close/>
                  <a:moveTo>
                    <a:pt x="1976" y="115"/>
                  </a:moveTo>
                  <a:cubicBezTo>
                    <a:pt x="1976" y="117"/>
                    <a:pt x="1974" y="118"/>
                    <a:pt x="1974" y="120"/>
                  </a:cubicBezTo>
                  <a:cubicBezTo>
                    <a:pt x="1979" y="119"/>
                    <a:pt x="1978" y="120"/>
                    <a:pt x="1982" y="121"/>
                  </a:cubicBezTo>
                  <a:cubicBezTo>
                    <a:pt x="1977" y="123"/>
                    <a:pt x="1975" y="124"/>
                    <a:pt x="1969" y="123"/>
                  </a:cubicBezTo>
                  <a:cubicBezTo>
                    <a:pt x="1973" y="120"/>
                    <a:pt x="1968" y="115"/>
                    <a:pt x="1976" y="115"/>
                  </a:cubicBezTo>
                  <a:close/>
                  <a:moveTo>
                    <a:pt x="2001" y="215"/>
                  </a:moveTo>
                  <a:cubicBezTo>
                    <a:pt x="2000" y="218"/>
                    <a:pt x="2002" y="217"/>
                    <a:pt x="2002" y="220"/>
                  </a:cubicBezTo>
                  <a:cubicBezTo>
                    <a:pt x="1997" y="214"/>
                    <a:pt x="1992" y="220"/>
                    <a:pt x="1987" y="219"/>
                  </a:cubicBezTo>
                  <a:cubicBezTo>
                    <a:pt x="1987" y="215"/>
                    <a:pt x="1995" y="219"/>
                    <a:pt x="1991" y="216"/>
                  </a:cubicBezTo>
                  <a:cubicBezTo>
                    <a:pt x="1992" y="214"/>
                    <a:pt x="1998" y="215"/>
                    <a:pt x="2001" y="215"/>
                  </a:cubicBezTo>
                  <a:close/>
                  <a:moveTo>
                    <a:pt x="2006" y="214"/>
                  </a:moveTo>
                  <a:cubicBezTo>
                    <a:pt x="2008" y="216"/>
                    <a:pt x="2004" y="217"/>
                    <a:pt x="2009" y="216"/>
                  </a:cubicBezTo>
                  <a:cubicBezTo>
                    <a:pt x="2010" y="218"/>
                    <a:pt x="2008" y="218"/>
                    <a:pt x="2008" y="220"/>
                  </a:cubicBezTo>
                  <a:cubicBezTo>
                    <a:pt x="2003" y="220"/>
                    <a:pt x="2005" y="216"/>
                    <a:pt x="2002" y="216"/>
                  </a:cubicBezTo>
                  <a:cubicBezTo>
                    <a:pt x="2002" y="215"/>
                    <a:pt x="2003" y="215"/>
                    <a:pt x="2003" y="214"/>
                  </a:cubicBezTo>
                  <a:lnTo>
                    <a:pt x="2006" y="214"/>
                  </a:lnTo>
                  <a:close/>
                  <a:moveTo>
                    <a:pt x="2023" y="168"/>
                  </a:moveTo>
                  <a:cubicBezTo>
                    <a:pt x="2021" y="171"/>
                    <a:pt x="2016" y="167"/>
                    <a:pt x="2013" y="168"/>
                  </a:cubicBezTo>
                  <a:cubicBezTo>
                    <a:pt x="2014" y="163"/>
                    <a:pt x="2020" y="168"/>
                    <a:pt x="2023" y="168"/>
                  </a:cubicBezTo>
                  <a:close/>
                  <a:moveTo>
                    <a:pt x="2024" y="284"/>
                  </a:moveTo>
                  <a:cubicBezTo>
                    <a:pt x="2021" y="285"/>
                    <a:pt x="2018" y="282"/>
                    <a:pt x="2018" y="284"/>
                  </a:cubicBezTo>
                  <a:cubicBezTo>
                    <a:pt x="2013" y="282"/>
                    <a:pt x="2026" y="280"/>
                    <a:pt x="2024" y="284"/>
                  </a:cubicBezTo>
                  <a:close/>
                  <a:moveTo>
                    <a:pt x="2025" y="215"/>
                  </a:moveTo>
                  <a:cubicBezTo>
                    <a:pt x="2025" y="212"/>
                    <a:pt x="2025" y="212"/>
                    <a:pt x="2025" y="212"/>
                  </a:cubicBezTo>
                  <a:cubicBezTo>
                    <a:pt x="2027" y="212"/>
                    <a:pt x="2030" y="212"/>
                    <a:pt x="2030" y="215"/>
                  </a:cubicBezTo>
                  <a:lnTo>
                    <a:pt x="2025" y="215"/>
                  </a:lnTo>
                  <a:close/>
                  <a:moveTo>
                    <a:pt x="2047" y="217"/>
                  </a:moveTo>
                  <a:cubicBezTo>
                    <a:pt x="2045" y="219"/>
                    <a:pt x="2036" y="219"/>
                    <a:pt x="2031" y="218"/>
                  </a:cubicBezTo>
                  <a:cubicBezTo>
                    <a:pt x="2031" y="214"/>
                    <a:pt x="2041" y="218"/>
                    <a:pt x="2039" y="213"/>
                  </a:cubicBezTo>
                  <a:cubicBezTo>
                    <a:pt x="2046" y="213"/>
                    <a:pt x="2041" y="216"/>
                    <a:pt x="2047" y="217"/>
                  </a:cubicBezTo>
                  <a:close/>
                  <a:moveTo>
                    <a:pt x="2059" y="280"/>
                  </a:moveTo>
                  <a:cubicBezTo>
                    <a:pt x="2059" y="281"/>
                    <a:pt x="2060" y="282"/>
                    <a:pt x="2061" y="282"/>
                  </a:cubicBezTo>
                  <a:cubicBezTo>
                    <a:pt x="2058" y="287"/>
                    <a:pt x="2052" y="282"/>
                    <a:pt x="2046" y="283"/>
                  </a:cubicBezTo>
                  <a:cubicBezTo>
                    <a:pt x="2045" y="282"/>
                    <a:pt x="2057" y="282"/>
                    <a:pt x="2059" y="280"/>
                  </a:cubicBezTo>
                  <a:close/>
                  <a:moveTo>
                    <a:pt x="2046" y="204"/>
                  </a:moveTo>
                  <a:cubicBezTo>
                    <a:pt x="2048" y="202"/>
                    <a:pt x="2055" y="205"/>
                    <a:pt x="2055" y="205"/>
                  </a:cubicBezTo>
                  <a:cubicBezTo>
                    <a:pt x="2055" y="209"/>
                    <a:pt x="2050" y="203"/>
                    <a:pt x="2046" y="204"/>
                  </a:cubicBezTo>
                  <a:close/>
                  <a:moveTo>
                    <a:pt x="2048" y="224"/>
                  </a:moveTo>
                  <a:cubicBezTo>
                    <a:pt x="2050" y="222"/>
                    <a:pt x="2053" y="222"/>
                    <a:pt x="2056" y="222"/>
                  </a:cubicBezTo>
                  <a:cubicBezTo>
                    <a:pt x="2057" y="225"/>
                    <a:pt x="2051" y="223"/>
                    <a:pt x="2048" y="224"/>
                  </a:cubicBezTo>
                  <a:close/>
                  <a:moveTo>
                    <a:pt x="2054" y="218"/>
                  </a:moveTo>
                  <a:cubicBezTo>
                    <a:pt x="2056" y="212"/>
                    <a:pt x="2067" y="218"/>
                    <a:pt x="2054" y="218"/>
                  </a:cubicBezTo>
                  <a:close/>
                  <a:moveTo>
                    <a:pt x="2065" y="300"/>
                  </a:moveTo>
                  <a:cubicBezTo>
                    <a:pt x="2064" y="301"/>
                    <a:pt x="2063" y="301"/>
                    <a:pt x="2060" y="301"/>
                  </a:cubicBezTo>
                  <a:cubicBezTo>
                    <a:pt x="2061" y="297"/>
                    <a:pt x="2079" y="301"/>
                    <a:pt x="2065" y="300"/>
                  </a:cubicBezTo>
                  <a:close/>
                  <a:moveTo>
                    <a:pt x="2077" y="174"/>
                  </a:moveTo>
                  <a:cubicBezTo>
                    <a:pt x="2077" y="177"/>
                    <a:pt x="2071" y="176"/>
                    <a:pt x="2069" y="176"/>
                  </a:cubicBezTo>
                  <a:cubicBezTo>
                    <a:pt x="2069" y="173"/>
                    <a:pt x="2074" y="174"/>
                    <a:pt x="2077" y="174"/>
                  </a:cubicBezTo>
                  <a:close/>
                  <a:moveTo>
                    <a:pt x="2106" y="154"/>
                  </a:moveTo>
                  <a:cubicBezTo>
                    <a:pt x="2106" y="157"/>
                    <a:pt x="2100" y="152"/>
                    <a:pt x="2100" y="155"/>
                  </a:cubicBezTo>
                  <a:cubicBezTo>
                    <a:pt x="2096" y="153"/>
                    <a:pt x="2106" y="152"/>
                    <a:pt x="2106" y="154"/>
                  </a:cubicBezTo>
                  <a:close/>
                  <a:moveTo>
                    <a:pt x="2113" y="248"/>
                  </a:moveTo>
                  <a:cubicBezTo>
                    <a:pt x="2107" y="248"/>
                    <a:pt x="2107" y="248"/>
                    <a:pt x="2107" y="248"/>
                  </a:cubicBezTo>
                  <a:cubicBezTo>
                    <a:pt x="2105" y="245"/>
                    <a:pt x="2115" y="245"/>
                    <a:pt x="2113" y="248"/>
                  </a:cubicBezTo>
                  <a:close/>
                  <a:moveTo>
                    <a:pt x="2123" y="219"/>
                  </a:moveTo>
                  <a:cubicBezTo>
                    <a:pt x="2121" y="221"/>
                    <a:pt x="2113" y="220"/>
                    <a:pt x="2111" y="219"/>
                  </a:cubicBezTo>
                  <a:cubicBezTo>
                    <a:pt x="2113" y="217"/>
                    <a:pt x="2121" y="217"/>
                    <a:pt x="2123" y="219"/>
                  </a:cubicBezTo>
                  <a:close/>
                  <a:moveTo>
                    <a:pt x="2122" y="135"/>
                  </a:moveTo>
                  <a:cubicBezTo>
                    <a:pt x="2120" y="136"/>
                    <a:pt x="2119" y="137"/>
                    <a:pt x="2116" y="138"/>
                  </a:cubicBezTo>
                  <a:cubicBezTo>
                    <a:pt x="2116" y="137"/>
                    <a:pt x="2116" y="136"/>
                    <a:pt x="2115" y="136"/>
                  </a:cubicBezTo>
                  <a:cubicBezTo>
                    <a:pt x="2115" y="134"/>
                    <a:pt x="2120" y="135"/>
                    <a:pt x="2122" y="135"/>
                  </a:cubicBezTo>
                  <a:close/>
                  <a:moveTo>
                    <a:pt x="2123" y="154"/>
                  </a:moveTo>
                  <a:cubicBezTo>
                    <a:pt x="2125" y="153"/>
                    <a:pt x="2129" y="153"/>
                    <a:pt x="2132" y="152"/>
                  </a:cubicBezTo>
                  <a:cubicBezTo>
                    <a:pt x="2133" y="156"/>
                    <a:pt x="2126" y="153"/>
                    <a:pt x="2123" y="154"/>
                  </a:cubicBezTo>
                  <a:close/>
                  <a:moveTo>
                    <a:pt x="2128" y="122"/>
                  </a:moveTo>
                  <a:cubicBezTo>
                    <a:pt x="2127" y="122"/>
                    <a:pt x="2128" y="120"/>
                    <a:pt x="2127" y="119"/>
                  </a:cubicBezTo>
                  <a:cubicBezTo>
                    <a:pt x="2131" y="119"/>
                    <a:pt x="2131" y="119"/>
                    <a:pt x="2131" y="119"/>
                  </a:cubicBezTo>
                  <a:cubicBezTo>
                    <a:pt x="2132" y="122"/>
                    <a:pt x="2129" y="121"/>
                    <a:pt x="2128" y="122"/>
                  </a:cubicBezTo>
                  <a:close/>
                  <a:moveTo>
                    <a:pt x="2142" y="247"/>
                  </a:moveTo>
                  <a:cubicBezTo>
                    <a:pt x="2136" y="247"/>
                    <a:pt x="2136" y="247"/>
                    <a:pt x="2136" y="247"/>
                  </a:cubicBezTo>
                  <a:cubicBezTo>
                    <a:pt x="2134" y="244"/>
                    <a:pt x="2144" y="244"/>
                    <a:pt x="2142" y="247"/>
                  </a:cubicBezTo>
                  <a:close/>
                  <a:moveTo>
                    <a:pt x="2154" y="99"/>
                  </a:moveTo>
                  <a:cubicBezTo>
                    <a:pt x="2152" y="96"/>
                    <a:pt x="2146" y="100"/>
                    <a:pt x="2143" y="98"/>
                  </a:cubicBezTo>
                  <a:cubicBezTo>
                    <a:pt x="2144" y="96"/>
                    <a:pt x="2155" y="95"/>
                    <a:pt x="2154" y="99"/>
                  </a:cubicBezTo>
                  <a:close/>
                  <a:moveTo>
                    <a:pt x="2144" y="146"/>
                  </a:moveTo>
                  <a:cubicBezTo>
                    <a:pt x="2147" y="144"/>
                    <a:pt x="2149" y="145"/>
                    <a:pt x="2151" y="147"/>
                  </a:cubicBezTo>
                  <a:cubicBezTo>
                    <a:pt x="2150" y="149"/>
                    <a:pt x="2146" y="146"/>
                    <a:pt x="2144" y="146"/>
                  </a:cubicBezTo>
                  <a:close/>
                  <a:moveTo>
                    <a:pt x="2220" y="231"/>
                  </a:moveTo>
                  <a:cubicBezTo>
                    <a:pt x="2220" y="228"/>
                    <a:pt x="2226" y="230"/>
                    <a:pt x="2230" y="229"/>
                  </a:cubicBezTo>
                  <a:cubicBezTo>
                    <a:pt x="2231" y="233"/>
                    <a:pt x="2223" y="230"/>
                    <a:pt x="2220" y="231"/>
                  </a:cubicBezTo>
                  <a:close/>
                  <a:moveTo>
                    <a:pt x="2317" y="143"/>
                  </a:moveTo>
                  <a:cubicBezTo>
                    <a:pt x="2318" y="138"/>
                    <a:pt x="2325" y="141"/>
                    <a:pt x="2328" y="140"/>
                  </a:cubicBezTo>
                  <a:cubicBezTo>
                    <a:pt x="2326" y="145"/>
                    <a:pt x="2322" y="141"/>
                    <a:pt x="2317" y="143"/>
                  </a:cubicBezTo>
                  <a:close/>
                  <a:moveTo>
                    <a:pt x="2331" y="218"/>
                  </a:moveTo>
                  <a:cubicBezTo>
                    <a:pt x="2330" y="214"/>
                    <a:pt x="2341" y="217"/>
                    <a:pt x="2343" y="218"/>
                  </a:cubicBezTo>
                  <a:cubicBezTo>
                    <a:pt x="2340" y="221"/>
                    <a:pt x="2335" y="218"/>
                    <a:pt x="2331" y="218"/>
                  </a:cubicBezTo>
                  <a:close/>
                  <a:moveTo>
                    <a:pt x="2352" y="131"/>
                  </a:moveTo>
                  <a:cubicBezTo>
                    <a:pt x="2350" y="135"/>
                    <a:pt x="2357" y="133"/>
                    <a:pt x="2356" y="137"/>
                  </a:cubicBezTo>
                  <a:cubicBezTo>
                    <a:pt x="2354" y="137"/>
                    <a:pt x="2353" y="138"/>
                    <a:pt x="2353" y="139"/>
                  </a:cubicBezTo>
                  <a:cubicBezTo>
                    <a:pt x="2351" y="139"/>
                    <a:pt x="2353" y="135"/>
                    <a:pt x="2348" y="136"/>
                  </a:cubicBezTo>
                  <a:cubicBezTo>
                    <a:pt x="2349" y="134"/>
                    <a:pt x="2348" y="131"/>
                    <a:pt x="2352" y="131"/>
                  </a:cubicBezTo>
                  <a:close/>
                  <a:moveTo>
                    <a:pt x="2424" y="137"/>
                  </a:moveTo>
                  <a:cubicBezTo>
                    <a:pt x="2427" y="134"/>
                    <a:pt x="2430" y="139"/>
                    <a:pt x="2433" y="139"/>
                  </a:cubicBezTo>
                  <a:cubicBezTo>
                    <a:pt x="2430" y="142"/>
                    <a:pt x="2426" y="138"/>
                    <a:pt x="2424" y="137"/>
                  </a:cubicBezTo>
                  <a:close/>
                  <a:moveTo>
                    <a:pt x="2454" y="112"/>
                  </a:moveTo>
                  <a:cubicBezTo>
                    <a:pt x="2457" y="108"/>
                    <a:pt x="2460" y="109"/>
                    <a:pt x="2464" y="111"/>
                  </a:cubicBezTo>
                  <a:cubicBezTo>
                    <a:pt x="2463" y="115"/>
                    <a:pt x="2457" y="112"/>
                    <a:pt x="2454" y="112"/>
                  </a:cubicBezTo>
                  <a:close/>
                  <a:moveTo>
                    <a:pt x="2487" y="115"/>
                  </a:moveTo>
                  <a:cubicBezTo>
                    <a:pt x="2489" y="111"/>
                    <a:pt x="2490" y="113"/>
                    <a:pt x="2489" y="109"/>
                  </a:cubicBezTo>
                  <a:cubicBezTo>
                    <a:pt x="2492" y="109"/>
                    <a:pt x="2492" y="116"/>
                    <a:pt x="2487" y="115"/>
                  </a:cubicBezTo>
                  <a:close/>
                  <a:moveTo>
                    <a:pt x="2492" y="115"/>
                  </a:moveTo>
                  <a:cubicBezTo>
                    <a:pt x="2492" y="112"/>
                    <a:pt x="2499" y="114"/>
                    <a:pt x="2497" y="110"/>
                  </a:cubicBezTo>
                  <a:cubicBezTo>
                    <a:pt x="2499" y="110"/>
                    <a:pt x="2500" y="111"/>
                    <a:pt x="2502" y="111"/>
                  </a:cubicBezTo>
                  <a:cubicBezTo>
                    <a:pt x="2503" y="116"/>
                    <a:pt x="2497" y="115"/>
                    <a:pt x="2492" y="115"/>
                  </a:cubicBezTo>
                  <a:close/>
                  <a:moveTo>
                    <a:pt x="2504" y="129"/>
                  </a:moveTo>
                  <a:cubicBezTo>
                    <a:pt x="2504" y="131"/>
                    <a:pt x="2506" y="131"/>
                    <a:pt x="2505" y="133"/>
                  </a:cubicBezTo>
                  <a:cubicBezTo>
                    <a:pt x="2502" y="133"/>
                    <a:pt x="2500" y="131"/>
                    <a:pt x="2496" y="132"/>
                  </a:cubicBezTo>
                  <a:cubicBezTo>
                    <a:pt x="2494" y="131"/>
                    <a:pt x="2503" y="130"/>
                    <a:pt x="2504" y="129"/>
                  </a:cubicBezTo>
                  <a:close/>
                  <a:moveTo>
                    <a:pt x="2525" y="170"/>
                  </a:moveTo>
                  <a:cubicBezTo>
                    <a:pt x="2523" y="173"/>
                    <a:pt x="2519" y="170"/>
                    <a:pt x="2517" y="170"/>
                  </a:cubicBezTo>
                  <a:cubicBezTo>
                    <a:pt x="2518" y="166"/>
                    <a:pt x="2522" y="171"/>
                    <a:pt x="2525" y="170"/>
                  </a:cubicBezTo>
                  <a:close/>
                  <a:moveTo>
                    <a:pt x="2568" y="114"/>
                  </a:moveTo>
                  <a:cubicBezTo>
                    <a:pt x="2574" y="113"/>
                    <a:pt x="2574" y="116"/>
                    <a:pt x="2568" y="115"/>
                  </a:cubicBezTo>
                  <a:cubicBezTo>
                    <a:pt x="2554" y="115"/>
                    <a:pt x="2545" y="114"/>
                    <a:pt x="2536" y="115"/>
                  </a:cubicBezTo>
                  <a:cubicBezTo>
                    <a:pt x="2545" y="111"/>
                    <a:pt x="2556" y="111"/>
                    <a:pt x="2568" y="114"/>
                  </a:cubicBezTo>
                  <a:close/>
                  <a:moveTo>
                    <a:pt x="2552" y="174"/>
                  </a:moveTo>
                  <a:cubicBezTo>
                    <a:pt x="2551" y="176"/>
                    <a:pt x="2548" y="177"/>
                    <a:pt x="2546" y="175"/>
                  </a:cubicBezTo>
                  <a:cubicBezTo>
                    <a:pt x="2545" y="172"/>
                    <a:pt x="2552" y="174"/>
                    <a:pt x="2552" y="174"/>
                  </a:cubicBezTo>
                  <a:close/>
                  <a:moveTo>
                    <a:pt x="2576" y="112"/>
                  </a:moveTo>
                  <a:cubicBezTo>
                    <a:pt x="2585" y="106"/>
                    <a:pt x="2595" y="115"/>
                    <a:pt x="2607" y="110"/>
                  </a:cubicBezTo>
                  <a:cubicBezTo>
                    <a:pt x="2603" y="117"/>
                    <a:pt x="2583" y="112"/>
                    <a:pt x="2576" y="112"/>
                  </a:cubicBezTo>
                  <a:close/>
                  <a:moveTo>
                    <a:pt x="2640" y="100"/>
                  </a:moveTo>
                  <a:cubicBezTo>
                    <a:pt x="2639" y="103"/>
                    <a:pt x="2634" y="102"/>
                    <a:pt x="2631" y="103"/>
                  </a:cubicBezTo>
                  <a:cubicBezTo>
                    <a:pt x="2631" y="102"/>
                    <a:pt x="2631" y="101"/>
                    <a:pt x="2630" y="101"/>
                  </a:cubicBezTo>
                  <a:cubicBezTo>
                    <a:pt x="2632" y="100"/>
                    <a:pt x="2639" y="99"/>
                    <a:pt x="2640" y="100"/>
                  </a:cubicBezTo>
                  <a:close/>
                  <a:moveTo>
                    <a:pt x="2641" y="102"/>
                  </a:moveTo>
                  <a:cubicBezTo>
                    <a:pt x="2643" y="100"/>
                    <a:pt x="2647" y="103"/>
                    <a:pt x="2649" y="103"/>
                  </a:cubicBezTo>
                  <a:cubicBezTo>
                    <a:pt x="2648" y="106"/>
                    <a:pt x="2643" y="102"/>
                    <a:pt x="2641" y="102"/>
                  </a:cubicBezTo>
                  <a:close/>
                  <a:moveTo>
                    <a:pt x="2652" y="124"/>
                  </a:moveTo>
                  <a:cubicBezTo>
                    <a:pt x="2652" y="125"/>
                    <a:pt x="2653" y="126"/>
                    <a:pt x="2653" y="127"/>
                  </a:cubicBezTo>
                  <a:cubicBezTo>
                    <a:pt x="2647" y="127"/>
                    <a:pt x="2651" y="131"/>
                    <a:pt x="2643" y="131"/>
                  </a:cubicBezTo>
                  <a:cubicBezTo>
                    <a:pt x="2642" y="128"/>
                    <a:pt x="2646" y="129"/>
                    <a:pt x="2647" y="128"/>
                  </a:cubicBezTo>
                  <a:cubicBezTo>
                    <a:pt x="2646" y="126"/>
                    <a:pt x="2645" y="128"/>
                    <a:pt x="2642" y="127"/>
                  </a:cubicBezTo>
                  <a:cubicBezTo>
                    <a:pt x="2643" y="123"/>
                    <a:pt x="2649" y="129"/>
                    <a:pt x="2649" y="124"/>
                  </a:cubicBezTo>
                  <a:lnTo>
                    <a:pt x="2652" y="124"/>
                  </a:lnTo>
                  <a:close/>
                  <a:moveTo>
                    <a:pt x="2650" y="217"/>
                  </a:moveTo>
                  <a:cubicBezTo>
                    <a:pt x="2650" y="219"/>
                    <a:pt x="2645" y="217"/>
                    <a:pt x="2643" y="218"/>
                  </a:cubicBezTo>
                  <a:cubicBezTo>
                    <a:pt x="2644" y="215"/>
                    <a:pt x="2648" y="215"/>
                    <a:pt x="2650" y="217"/>
                  </a:cubicBezTo>
                  <a:close/>
                  <a:moveTo>
                    <a:pt x="2667" y="140"/>
                  </a:moveTo>
                  <a:cubicBezTo>
                    <a:pt x="2666" y="143"/>
                    <a:pt x="2657" y="140"/>
                    <a:pt x="2654" y="142"/>
                  </a:cubicBezTo>
                  <a:cubicBezTo>
                    <a:pt x="2655" y="139"/>
                    <a:pt x="2663" y="137"/>
                    <a:pt x="2667" y="140"/>
                  </a:cubicBezTo>
                  <a:close/>
                  <a:moveTo>
                    <a:pt x="2654" y="115"/>
                  </a:moveTo>
                  <a:cubicBezTo>
                    <a:pt x="2656" y="116"/>
                    <a:pt x="2662" y="114"/>
                    <a:pt x="2661" y="117"/>
                  </a:cubicBezTo>
                  <a:cubicBezTo>
                    <a:pt x="2658" y="117"/>
                    <a:pt x="2653" y="118"/>
                    <a:pt x="2654" y="115"/>
                  </a:cubicBezTo>
                  <a:close/>
                  <a:moveTo>
                    <a:pt x="2665" y="125"/>
                  </a:moveTo>
                  <a:cubicBezTo>
                    <a:pt x="2660" y="126"/>
                    <a:pt x="2661" y="123"/>
                    <a:pt x="2658" y="122"/>
                  </a:cubicBezTo>
                  <a:cubicBezTo>
                    <a:pt x="2661" y="117"/>
                    <a:pt x="2672" y="121"/>
                    <a:pt x="2677" y="120"/>
                  </a:cubicBezTo>
                  <a:cubicBezTo>
                    <a:pt x="2676" y="127"/>
                    <a:pt x="2661" y="117"/>
                    <a:pt x="2665" y="125"/>
                  </a:cubicBezTo>
                  <a:close/>
                  <a:moveTo>
                    <a:pt x="2687" y="142"/>
                  </a:moveTo>
                  <a:cubicBezTo>
                    <a:pt x="2683" y="143"/>
                    <a:pt x="2677" y="143"/>
                    <a:pt x="2675" y="142"/>
                  </a:cubicBezTo>
                  <a:cubicBezTo>
                    <a:pt x="2677" y="139"/>
                    <a:pt x="2683" y="141"/>
                    <a:pt x="2687" y="142"/>
                  </a:cubicBezTo>
                  <a:close/>
                  <a:moveTo>
                    <a:pt x="2677" y="136"/>
                  </a:moveTo>
                  <a:cubicBezTo>
                    <a:pt x="2677" y="133"/>
                    <a:pt x="2681" y="134"/>
                    <a:pt x="2684" y="134"/>
                  </a:cubicBezTo>
                  <a:cubicBezTo>
                    <a:pt x="2685" y="137"/>
                    <a:pt x="2680" y="135"/>
                    <a:pt x="2677" y="136"/>
                  </a:cubicBezTo>
                  <a:close/>
                  <a:moveTo>
                    <a:pt x="2687" y="122"/>
                  </a:moveTo>
                  <a:cubicBezTo>
                    <a:pt x="2691" y="124"/>
                    <a:pt x="2682" y="123"/>
                    <a:pt x="2681" y="123"/>
                  </a:cubicBezTo>
                  <a:cubicBezTo>
                    <a:pt x="2683" y="121"/>
                    <a:pt x="2681" y="122"/>
                    <a:pt x="2681" y="119"/>
                  </a:cubicBezTo>
                  <a:cubicBezTo>
                    <a:pt x="2682" y="120"/>
                    <a:pt x="2684" y="120"/>
                    <a:pt x="2684" y="119"/>
                  </a:cubicBezTo>
                  <a:cubicBezTo>
                    <a:pt x="2689" y="120"/>
                    <a:pt x="2679" y="123"/>
                    <a:pt x="2687" y="122"/>
                  </a:cubicBezTo>
                  <a:close/>
                  <a:moveTo>
                    <a:pt x="2704" y="103"/>
                  </a:moveTo>
                  <a:cubicBezTo>
                    <a:pt x="2703" y="105"/>
                    <a:pt x="2701" y="107"/>
                    <a:pt x="2698" y="106"/>
                  </a:cubicBezTo>
                  <a:cubicBezTo>
                    <a:pt x="2698" y="104"/>
                    <a:pt x="2700" y="103"/>
                    <a:pt x="2704" y="103"/>
                  </a:cubicBezTo>
                  <a:close/>
                  <a:moveTo>
                    <a:pt x="2708" y="220"/>
                  </a:moveTo>
                  <a:cubicBezTo>
                    <a:pt x="2709" y="223"/>
                    <a:pt x="2706" y="223"/>
                    <a:pt x="2702" y="223"/>
                  </a:cubicBezTo>
                  <a:cubicBezTo>
                    <a:pt x="2702" y="220"/>
                    <a:pt x="2705" y="220"/>
                    <a:pt x="2708" y="220"/>
                  </a:cubicBezTo>
                  <a:close/>
                  <a:moveTo>
                    <a:pt x="2737" y="222"/>
                  </a:moveTo>
                  <a:cubicBezTo>
                    <a:pt x="2737" y="224"/>
                    <a:pt x="2731" y="223"/>
                    <a:pt x="2729" y="223"/>
                  </a:cubicBezTo>
                  <a:cubicBezTo>
                    <a:pt x="2729" y="220"/>
                    <a:pt x="2735" y="222"/>
                    <a:pt x="2737" y="222"/>
                  </a:cubicBezTo>
                  <a:close/>
                  <a:moveTo>
                    <a:pt x="2748" y="120"/>
                  </a:moveTo>
                  <a:cubicBezTo>
                    <a:pt x="2757" y="116"/>
                    <a:pt x="2776" y="118"/>
                    <a:pt x="2791" y="118"/>
                  </a:cubicBezTo>
                  <a:cubicBezTo>
                    <a:pt x="2808" y="118"/>
                    <a:pt x="2829" y="116"/>
                    <a:pt x="2840" y="121"/>
                  </a:cubicBezTo>
                  <a:cubicBezTo>
                    <a:pt x="2813" y="120"/>
                    <a:pt x="2779" y="120"/>
                    <a:pt x="2748" y="120"/>
                  </a:cubicBezTo>
                  <a:close/>
                  <a:moveTo>
                    <a:pt x="2759" y="94"/>
                  </a:moveTo>
                  <a:cubicBezTo>
                    <a:pt x="2765" y="94"/>
                    <a:pt x="2765" y="94"/>
                    <a:pt x="2765" y="94"/>
                  </a:cubicBezTo>
                  <a:cubicBezTo>
                    <a:pt x="2765" y="97"/>
                    <a:pt x="2758" y="98"/>
                    <a:pt x="2759" y="94"/>
                  </a:cubicBezTo>
                  <a:close/>
                  <a:moveTo>
                    <a:pt x="2769" y="148"/>
                  </a:moveTo>
                  <a:cubicBezTo>
                    <a:pt x="2771" y="146"/>
                    <a:pt x="2776" y="143"/>
                    <a:pt x="2768" y="144"/>
                  </a:cubicBezTo>
                  <a:cubicBezTo>
                    <a:pt x="2774" y="141"/>
                    <a:pt x="2771" y="140"/>
                    <a:pt x="2777" y="143"/>
                  </a:cubicBezTo>
                  <a:cubicBezTo>
                    <a:pt x="2776" y="145"/>
                    <a:pt x="2774" y="148"/>
                    <a:pt x="2769" y="148"/>
                  </a:cubicBezTo>
                  <a:close/>
                  <a:moveTo>
                    <a:pt x="2776" y="93"/>
                  </a:moveTo>
                  <a:cubicBezTo>
                    <a:pt x="2776" y="95"/>
                    <a:pt x="2772" y="95"/>
                    <a:pt x="2769" y="96"/>
                  </a:cubicBezTo>
                  <a:cubicBezTo>
                    <a:pt x="2770" y="93"/>
                    <a:pt x="2774" y="91"/>
                    <a:pt x="2776" y="93"/>
                  </a:cubicBezTo>
                  <a:close/>
                  <a:moveTo>
                    <a:pt x="2788" y="103"/>
                  </a:moveTo>
                  <a:cubicBezTo>
                    <a:pt x="2783" y="105"/>
                    <a:pt x="2777" y="104"/>
                    <a:pt x="2771" y="103"/>
                  </a:cubicBezTo>
                  <a:cubicBezTo>
                    <a:pt x="2777" y="101"/>
                    <a:pt x="2783" y="101"/>
                    <a:pt x="2788" y="103"/>
                  </a:cubicBezTo>
                  <a:close/>
                  <a:moveTo>
                    <a:pt x="2777" y="92"/>
                  </a:moveTo>
                  <a:cubicBezTo>
                    <a:pt x="2786" y="95"/>
                    <a:pt x="2790" y="91"/>
                    <a:pt x="2799" y="93"/>
                  </a:cubicBezTo>
                  <a:cubicBezTo>
                    <a:pt x="2798" y="97"/>
                    <a:pt x="2796" y="94"/>
                    <a:pt x="2792" y="94"/>
                  </a:cubicBezTo>
                  <a:cubicBezTo>
                    <a:pt x="2797" y="97"/>
                    <a:pt x="2782" y="98"/>
                    <a:pt x="2777" y="97"/>
                  </a:cubicBezTo>
                  <a:lnTo>
                    <a:pt x="2777" y="92"/>
                  </a:lnTo>
                  <a:close/>
                  <a:moveTo>
                    <a:pt x="2794" y="141"/>
                  </a:moveTo>
                  <a:cubicBezTo>
                    <a:pt x="2794" y="143"/>
                    <a:pt x="2788" y="141"/>
                    <a:pt x="2786" y="142"/>
                  </a:cubicBezTo>
                  <a:cubicBezTo>
                    <a:pt x="2786" y="139"/>
                    <a:pt x="2793" y="140"/>
                    <a:pt x="2794" y="141"/>
                  </a:cubicBezTo>
                  <a:close/>
                  <a:moveTo>
                    <a:pt x="2805" y="241"/>
                  </a:moveTo>
                  <a:cubicBezTo>
                    <a:pt x="2809" y="237"/>
                    <a:pt x="2812" y="239"/>
                    <a:pt x="2820" y="239"/>
                  </a:cubicBezTo>
                  <a:cubicBezTo>
                    <a:pt x="2818" y="244"/>
                    <a:pt x="2811" y="240"/>
                    <a:pt x="2805" y="241"/>
                  </a:cubicBezTo>
                  <a:close/>
                  <a:moveTo>
                    <a:pt x="2831" y="148"/>
                  </a:moveTo>
                  <a:cubicBezTo>
                    <a:pt x="2832" y="149"/>
                    <a:pt x="2831" y="151"/>
                    <a:pt x="2833" y="151"/>
                  </a:cubicBezTo>
                  <a:cubicBezTo>
                    <a:pt x="2831" y="153"/>
                    <a:pt x="2827" y="150"/>
                    <a:pt x="2822" y="151"/>
                  </a:cubicBezTo>
                  <a:cubicBezTo>
                    <a:pt x="2822" y="146"/>
                    <a:pt x="2827" y="150"/>
                    <a:pt x="2831" y="148"/>
                  </a:cubicBezTo>
                  <a:close/>
                  <a:moveTo>
                    <a:pt x="2828" y="147"/>
                  </a:moveTo>
                  <a:cubicBezTo>
                    <a:pt x="2828" y="146"/>
                    <a:pt x="2829" y="146"/>
                    <a:pt x="2829" y="146"/>
                  </a:cubicBezTo>
                  <a:cubicBezTo>
                    <a:pt x="2830" y="145"/>
                    <a:pt x="2831" y="144"/>
                    <a:pt x="2833" y="142"/>
                  </a:cubicBezTo>
                  <a:cubicBezTo>
                    <a:pt x="2837" y="143"/>
                    <a:pt x="2838" y="144"/>
                    <a:pt x="2841" y="145"/>
                  </a:cubicBezTo>
                  <a:cubicBezTo>
                    <a:pt x="2840" y="150"/>
                    <a:pt x="2835" y="146"/>
                    <a:pt x="2828" y="147"/>
                  </a:cubicBezTo>
                  <a:close/>
                  <a:moveTo>
                    <a:pt x="2841" y="141"/>
                  </a:moveTo>
                  <a:cubicBezTo>
                    <a:pt x="2841" y="137"/>
                    <a:pt x="2841" y="137"/>
                    <a:pt x="2841" y="137"/>
                  </a:cubicBezTo>
                  <a:cubicBezTo>
                    <a:pt x="2847" y="138"/>
                    <a:pt x="2847" y="143"/>
                    <a:pt x="2855" y="142"/>
                  </a:cubicBezTo>
                  <a:cubicBezTo>
                    <a:pt x="2847" y="146"/>
                    <a:pt x="2848" y="140"/>
                    <a:pt x="2841" y="141"/>
                  </a:cubicBezTo>
                  <a:close/>
                  <a:moveTo>
                    <a:pt x="2856" y="92"/>
                  </a:moveTo>
                  <a:cubicBezTo>
                    <a:pt x="2855" y="95"/>
                    <a:pt x="2844" y="95"/>
                    <a:pt x="2844" y="92"/>
                  </a:cubicBezTo>
                  <a:cubicBezTo>
                    <a:pt x="2846" y="90"/>
                    <a:pt x="2852" y="92"/>
                    <a:pt x="2856" y="92"/>
                  </a:cubicBezTo>
                  <a:close/>
                  <a:moveTo>
                    <a:pt x="2865" y="239"/>
                  </a:moveTo>
                  <a:cubicBezTo>
                    <a:pt x="2864" y="242"/>
                    <a:pt x="2854" y="242"/>
                    <a:pt x="2851" y="240"/>
                  </a:cubicBezTo>
                  <a:cubicBezTo>
                    <a:pt x="2855" y="238"/>
                    <a:pt x="2860" y="241"/>
                    <a:pt x="2865" y="239"/>
                  </a:cubicBezTo>
                  <a:close/>
                  <a:moveTo>
                    <a:pt x="2855" y="137"/>
                  </a:moveTo>
                  <a:cubicBezTo>
                    <a:pt x="2863" y="137"/>
                    <a:pt x="2859" y="138"/>
                    <a:pt x="2867" y="139"/>
                  </a:cubicBezTo>
                  <a:cubicBezTo>
                    <a:pt x="2867" y="140"/>
                    <a:pt x="2865" y="139"/>
                    <a:pt x="2863" y="140"/>
                  </a:cubicBezTo>
                  <a:cubicBezTo>
                    <a:pt x="2862" y="140"/>
                    <a:pt x="2862" y="141"/>
                    <a:pt x="2862" y="142"/>
                  </a:cubicBezTo>
                  <a:cubicBezTo>
                    <a:pt x="2861" y="141"/>
                    <a:pt x="2858" y="141"/>
                    <a:pt x="2855" y="141"/>
                  </a:cubicBezTo>
                  <a:cubicBezTo>
                    <a:pt x="2856" y="138"/>
                    <a:pt x="2856" y="140"/>
                    <a:pt x="2855" y="137"/>
                  </a:cubicBezTo>
                  <a:close/>
                  <a:moveTo>
                    <a:pt x="2858" y="94"/>
                  </a:moveTo>
                  <a:cubicBezTo>
                    <a:pt x="2864" y="90"/>
                    <a:pt x="2873" y="92"/>
                    <a:pt x="2881" y="93"/>
                  </a:cubicBezTo>
                  <a:cubicBezTo>
                    <a:pt x="2873" y="94"/>
                    <a:pt x="2867" y="96"/>
                    <a:pt x="2858" y="94"/>
                  </a:cubicBezTo>
                  <a:close/>
                  <a:moveTo>
                    <a:pt x="2862" y="123"/>
                  </a:moveTo>
                  <a:cubicBezTo>
                    <a:pt x="2862" y="121"/>
                    <a:pt x="2865" y="119"/>
                    <a:pt x="2867" y="120"/>
                  </a:cubicBezTo>
                  <a:cubicBezTo>
                    <a:pt x="2867" y="123"/>
                    <a:pt x="2864" y="123"/>
                    <a:pt x="2862" y="123"/>
                  </a:cubicBezTo>
                  <a:close/>
                  <a:moveTo>
                    <a:pt x="2864" y="234"/>
                  </a:moveTo>
                  <a:cubicBezTo>
                    <a:pt x="2869" y="230"/>
                    <a:pt x="2876" y="233"/>
                    <a:pt x="2882" y="233"/>
                  </a:cubicBezTo>
                  <a:cubicBezTo>
                    <a:pt x="2878" y="235"/>
                    <a:pt x="2871" y="235"/>
                    <a:pt x="2864" y="234"/>
                  </a:cubicBezTo>
                  <a:close/>
                  <a:moveTo>
                    <a:pt x="2878" y="179"/>
                  </a:moveTo>
                  <a:cubicBezTo>
                    <a:pt x="2875" y="182"/>
                    <a:pt x="2872" y="179"/>
                    <a:pt x="2868" y="181"/>
                  </a:cubicBezTo>
                  <a:cubicBezTo>
                    <a:pt x="2869" y="176"/>
                    <a:pt x="2873" y="179"/>
                    <a:pt x="2878" y="179"/>
                  </a:cubicBezTo>
                  <a:close/>
                  <a:moveTo>
                    <a:pt x="2874" y="146"/>
                  </a:moveTo>
                  <a:cubicBezTo>
                    <a:pt x="2878" y="145"/>
                    <a:pt x="2883" y="145"/>
                    <a:pt x="2887" y="144"/>
                  </a:cubicBezTo>
                  <a:cubicBezTo>
                    <a:pt x="2886" y="148"/>
                    <a:pt x="2879" y="147"/>
                    <a:pt x="2874" y="146"/>
                  </a:cubicBezTo>
                  <a:close/>
                  <a:moveTo>
                    <a:pt x="2891" y="93"/>
                  </a:moveTo>
                  <a:cubicBezTo>
                    <a:pt x="2892" y="96"/>
                    <a:pt x="2886" y="94"/>
                    <a:pt x="2884" y="95"/>
                  </a:cubicBezTo>
                  <a:cubicBezTo>
                    <a:pt x="2884" y="92"/>
                    <a:pt x="2888" y="93"/>
                    <a:pt x="2891" y="93"/>
                  </a:cubicBezTo>
                  <a:close/>
                  <a:moveTo>
                    <a:pt x="2902" y="182"/>
                  </a:moveTo>
                  <a:cubicBezTo>
                    <a:pt x="2898" y="187"/>
                    <a:pt x="2889" y="183"/>
                    <a:pt x="2885" y="183"/>
                  </a:cubicBezTo>
                  <a:cubicBezTo>
                    <a:pt x="2889" y="178"/>
                    <a:pt x="2896" y="184"/>
                    <a:pt x="2902" y="182"/>
                  </a:cubicBezTo>
                  <a:close/>
                  <a:moveTo>
                    <a:pt x="2893" y="241"/>
                  </a:moveTo>
                  <a:cubicBezTo>
                    <a:pt x="2893" y="244"/>
                    <a:pt x="2888" y="244"/>
                    <a:pt x="2886" y="242"/>
                  </a:cubicBezTo>
                  <a:cubicBezTo>
                    <a:pt x="2886" y="240"/>
                    <a:pt x="2891" y="242"/>
                    <a:pt x="2893" y="241"/>
                  </a:cubicBezTo>
                  <a:close/>
                  <a:moveTo>
                    <a:pt x="2922" y="95"/>
                  </a:moveTo>
                  <a:cubicBezTo>
                    <a:pt x="2921" y="98"/>
                    <a:pt x="2916" y="95"/>
                    <a:pt x="2913" y="98"/>
                  </a:cubicBezTo>
                  <a:cubicBezTo>
                    <a:pt x="2912" y="101"/>
                    <a:pt x="2915" y="100"/>
                    <a:pt x="2914" y="103"/>
                  </a:cubicBezTo>
                  <a:cubicBezTo>
                    <a:pt x="2912" y="102"/>
                    <a:pt x="2908" y="99"/>
                    <a:pt x="2910" y="97"/>
                  </a:cubicBezTo>
                  <a:cubicBezTo>
                    <a:pt x="2903" y="99"/>
                    <a:pt x="2900" y="94"/>
                    <a:pt x="2892" y="94"/>
                  </a:cubicBezTo>
                  <a:cubicBezTo>
                    <a:pt x="2902" y="94"/>
                    <a:pt x="2912" y="92"/>
                    <a:pt x="2922" y="95"/>
                  </a:cubicBezTo>
                  <a:close/>
                  <a:moveTo>
                    <a:pt x="2919" y="251"/>
                  </a:moveTo>
                  <a:cubicBezTo>
                    <a:pt x="2916" y="253"/>
                    <a:pt x="2910" y="251"/>
                    <a:pt x="2909" y="255"/>
                  </a:cubicBezTo>
                  <a:cubicBezTo>
                    <a:pt x="2906" y="254"/>
                    <a:pt x="2903" y="253"/>
                    <a:pt x="2899" y="254"/>
                  </a:cubicBezTo>
                  <a:cubicBezTo>
                    <a:pt x="2898" y="250"/>
                    <a:pt x="2914" y="250"/>
                    <a:pt x="2914" y="250"/>
                  </a:cubicBezTo>
                  <a:cubicBezTo>
                    <a:pt x="2915" y="247"/>
                    <a:pt x="2917" y="251"/>
                    <a:pt x="2919" y="251"/>
                  </a:cubicBezTo>
                  <a:close/>
                  <a:moveTo>
                    <a:pt x="2912" y="142"/>
                  </a:moveTo>
                  <a:cubicBezTo>
                    <a:pt x="2911" y="144"/>
                    <a:pt x="2906" y="142"/>
                    <a:pt x="2904" y="143"/>
                  </a:cubicBezTo>
                  <a:cubicBezTo>
                    <a:pt x="2904" y="140"/>
                    <a:pt x="2910" y="140"/>
                    <a:pt x="2912" y="142"/>
                  </a:cubicBezTo>
                  <a:close/>
                  <a:moveTo>
                    <a:pt x="2915" y="147"/>
                  </a:moveTo>
                  <a:cubicBezTo>
                    <a:pt x="2914" y="150"/>
                    <a:pt x="2910" y="149"/>
                    <a:pt x="2905" y="149"/>
                  </a:cubicBezTo>
                  <a:cubicBezTo>
                    <a:pt x="2907" y="147"/>
                    <a:pt x="2912" y="145"/>
                    <a:pt x="2915" y="147"/>
                  </a:cubicBezTo>
                  <a:close/>
                  <a:moveTo>
                    <a:pt x="2925" y="243"/>
                  </a:moveTo>
                  <a:cubicBezTo>
                    <a:pt x="2925" y="246"/>
                    <a:pt x="2918" y="246"/>
                    <a:pt x="2917" y="245"/>
                  </a:cubicBezTo>
                  <a:cubicBezTo>
                    <a:pt x="2919" y="242"/>
                    <a:pt x="2920" y="244"/>
                    <a:pt x="2925" y="243"/>
                  </a:cubicBezTo>
                  <a:close/>
                  <a:moveTo>
                    <a:pt x="2927" y="249"/>
                  </a:moveTo>
                  <a:cubicBezTo>
                    <a:pt x="2928" y="250"/>
                    <a:pt x="2928" y="252"/>
                    <a:pt x="2930" y="252"/>
                  </a:cubicBezTo>
                  <a:cubicBezTo>
                    <a:pt x="2926" y="255"/>
                    <a:pt x="2923" y="250"/>
                    <a:pt x="2920" y="249"/>
                  </a:cubicBezTo>
                  <a:cubicBezTo>
                    <a:pt x="2923" y="246"/>
                    <a:pt x="2923" y="252"/>
                    <a:pt x="2927" y="249"/>
                  </a:cubicBezTo>
                  <a:close/>
                  <a:moveTo>
                    <a:pt x="2945" y="182"/>
                  </a:moveTo>
                  <a:cubicBezTo>
                    <a:pt x="2942" y="183"/>
                    <a:pt x="2940" y="185"/>
                    <a:pt x="2937" y="186"/>
                  </a:cubicBezTo>
                  <a:cubicBezTo>
                    <a:pt x="2936" y="184"/>
                    <a:pt x="2937" y="182"/>
                    <a:pt x="2938" y="181"/>
                  </a:cubicBezTo>
                  <a:cubicBezTo>
                    <a:pt x="2942" y="180"/>
                    <a:pt x="2942" y="183"/>
                    <a:pt x="2945" y="182"/>
                  </a:cubicBezTo>
                  <a:close/>
                  <a:moveTo>
                    <a:pt x="2943" y="248"/>
                  </a:moveTo>
                  <a:cubicBezTo>
                    <a:pt x="2945" y="246"/>
                    <a:pt x="2950" y="248"/>
                    <a:pt x="2953" y="246"/>
                  </a:cubicBezTo>
                  <a:cubicBezTo>
                    <a:pt x="2952" y="251"/>
                    <a:pt x="2948" y="248"/>
                    <a:pt x="2943" y="248"/>
                  </a:cubicBezTo>
                  <a:close/>
                  <a:moveTo>
                    <a:pt x="2953" y="105"/>
                  </a:moveTo>
                  <a:cubicBezTo>
                    <a:pt x="2944" y="105"/>
                    <a:pt x="2944" y="105"/>
                    <a:pt x="2944" y="105"/>
                  </a:cubicBezTo>
                  <a:cubicBezTo>
                    <a:pt x="2944" y="100"/>
                    <a:pt x="2954" y="106"/>
                    <a:pt x="2948" y="102"/>
                  </a:cubicBezTo>
                  <a:cubicBezTo>
                    <a:pt x="2949" y="99"/>
                    <a:pt x="2954" y="102"/>
                    <a:pt x="2953" y="105"/>
                  </a:cubicBezTo>
                  <a:close/>
                  <a:moveTo>
                    <a:pt x="2980" y="122"/>
                  </a:moveTo>
                  <a:cubicBezTo>
                    <a:pt x="2977" y="124"/>
                    <a:pt x="2971" y="120"/>
                    <a:pt x="2966" y="121"/>
                  </a:cubicBezTo>
                  <a:cubicBezTo>
                    <a:pt x="2965" y="119"/>
                    <a:pt x="2979" y="120"/>
                    <a:pt x="2980" y="122"/>
                  </a:cubicBezTo>
                  <a:close/>
                  <a:moveTo>
                    <a:pt x="860" y="173"/>
                  </a:moveTo>
                  <a:cubicBezTo>
                    <a:pt x="860" y="172"/>
                    <a:pt x="860" y="172"/>
                    <a:pt x="861" y="172"/>
                  </a:cubicBezTo>
                  <a:cubicBezTo>
                    <a:pt x="861" y="172"/>
                    <a:pt x="860" y="173"/>
                    <a:pt x="860" y="173"/>
                  </a:cubicBezTo>
                  <a:close/>
                  <a:moveTo>
                    <a:pt x="328" y="0"/>
                  </a:moveTo>
                  <a:cubicBezTo>
                    <a:pt x="342" y="1"/>
                    <a:pt x="350" y="0"/>
                    <a:pt x="364" y="4"/>
                  </a:cubicBezTo>
                  <a:cubicBezTo>
                    <a:pt x="365" y="5"/>
                    <a:pt x="365" y="6"/>
                    <a:pt x="364" y="8"/>
                  </a:cubicBezTo>
                  <a:cubicBezTo>
                    <a:pt x="369" y="7"/>
                    <a:pt x="370" y="9"/>
                    <a:pt x="372" y="11"/>
                  </a:cubicBezTo>
                  <a:cubicBezTo>
                    <a:pt x="389" y="5"/>
                    <a:pt x="404" y="12"/>
                    <a:pt x="420" y="11"/>
                  </a:cubicBezTo>
                  <a:cubicBezTo>
                    <a:pt x="419" y="12"/>
                    <a:pt x="418" y="13"/>
                    <a:pt x="416" y="14"/>
                  </a:cubicBezTo>
                  <a:cubicBezTo>
                    <a:pt x="428" y="23"/>
                    <a:pt x="443" y="10"/>
                    <a:pt x="454" y="17"/>
                  </a:cubicBezTo>
                  <a:cubicBezTo>
                    <a:pt x="455" y="17"/>
                    <a:pt x="456" y="16"/>
                    <a:pt x="456" y="15"/>
                  </a:cubicBezTo>
                  <a:cubicBezTo>
                    <a:pt x="457" y="15"/>
                    <a:pt x="458" y="16"/>
                    <a:pt x="460" y="16"/>
                  </a:cubicBezTo>
                  <a:cubicBezTo>
                    <a:pt x="460" y="21"/>
                    <a:pt x="455" y="21"/>
                    <a:pt x="452" y="23"/>
                  </a:cubicBezTo>
                  <a:cubicBezTo>
                    <a:pt x="462" y="21"/>
                    <a:pt x="476" y="27"/>
                    <a:pt x="483" y="21"/>
                  </a:cubicBezTo>
                  <a:cubicBezTo>
                    <a:pt x="491" y="21"/>
                    <a:pt x="491" y="21"/>
                    <a:pt x="491" y="21"/>
                  </a:cubicBezTo>
                  <a:cubicBezTo>
                    <a:pt x="491" y="25"/>
                    <a:pt x="486" y="23"/>
                    <a:pt x="485" y="26"/>
                  </a:cubicBezTo>
                  <a:cubicBezTo>
                    <a:pt x="485" y="29"/>
                    <a:pt x="491" y="28"/>
                    <a:pt x="487" y="31"/>
                  </a:cubicBezTo>
                  <a:cubicBezTo>
                    <a:pt x="494" y="36"/>
                    <a:pt x="501" y="21"/>
                    <a:pt x="505" y="30"/>
                  </a:cubicBezTo>
                  <a:cubicBezTo>
                    <a:pt x="509" y="32"/>
                    <a:pt x="505" y="26"/>
                    <a:pt x="510" y="28"/>
                  </a:cubicBezTo>
                  <a:cubicBezTo>
                    <a:pt x="514" y="32"/>
                    <a:pt x="505" y="30"/>
                    <a:pt x="507" y="34"/>
                  </a:cubicBezTo>
                  <a:cubicBezTo>
                    <a:pt x="513" y="36"/>
                    <a:pt x="519" y="41"/>
                    <a:pt x="522" y="36"/>
                  </a:cubicBezTo>
                  <a:cubicBezTo>
                    <a:pt x="523" y="36"/>
                    <a:pt x="522" y="37"/>
                    <a:pt x="521" y="37"/>
                  </a:cubicBezTo>
                  <a:cubicBezTo>
                    <a:pt x="521" y="39"/>
                    <a:pt x="521" y="40"/>
                    <a:pt x="524" y="41"/>
                  </a:cubicBezTo>
                  <a:cubicBezTo>
                    <a:pt x="523" y="42"/>
                    <a:pt x="521" y="43"/>
                    <a:pt x="519" y="42"/>
                  </a:cubicBezTo>
                  <a:cubicBezTo>
                    <a:pt x="528" y="44"/>
                    <a:pt x="540" y="51"/>
                    <a:pt x="547" y="49"/>
                  </a:cubicBezTo>
                  <a:cubicBezTo>
                    <a:pt x="548" y="52"/>
                    <a:pt x="556" y="50"/>
                    <a:pt x="553" y="53"/>
                  </a:cubicBezTo>
                  <a:cubicBezTo>
                    <a:pt x="557" y="50"/>
                    <a:pt x="562" y="57"/>
                    <a:pt x="562" y="53"/>
                  </a:cubicBezTo>
                  <a:cubicBezTo>
                    <a:pt x="570" y="58"/>
                    <a:pt x="584" y="59"/>
                    <a:pt x="591" y="58"/>
                  </a:cubicBezTo>
                  <a:cubicBezTo>
                    <a:pt x="593" y="58"/>
                    <a:pt x="593" y="60"/>
                    <a:pt x="593" y="62"/>
                  </a:cubicBezTo>
                  <a:cubicBezTo>
                    <a:pt x="598" y="62"/>
                    <a:pt x="594" y="58"/>
                    <a:pt x="600" y="58"/>
                  </a:cubicBezTo>
                  <a:cubicBezTo>
                    <a:pt x="600" y="60"/>
                    <a:pt x="602" y="60"/>
                    <a:pt x="600" y="62"/>
                  </a:cubicBezTo>
                  <a:cubicBezTo>
                    <a:pt x="608" y="62"/>
                    <a:pt x="610" y="64"/>
                    <a:pt x="620" y="65"/>
                  </a:cubicBezTo>
                  <a:cubicBezTo>
                    <a:pt x="620" y="66"/>
                    <a:pt x="619" y="66"/>
                    <a:pt x="619" y="67"/>
                  </a:cubicBezTo>
                  <a:cubicBezTo>
                    <a:pt x="622" y="68"/>
                    <a:pt x="623" y="67"/>
                    <a:pt x="623" y="65"/>
                  </a:cubicBezTo>
                  <a:cubicBezTo>
                    <a:pt x="627" y="67"/>
                    <a:pt x="622" y="68"/>
                    <a:pt x="624" y="71"/>
                  </a:cubicBezTo>
                  <a:cubicBezTo>
                    <a:pt x="626" y="71"/>
                    <a:pt x="626" y="68"/>
                    <a:pt x="626" y="67"/>
                  </a:cubicBezTo>
                  <a:cubicBezTo>
                    <a:pt x="627" y="68"/>
                    <a:pt x="628" y="68"/>
                    <a:pt x="628" y="67"/>
                  </a:cubicBezTo>
                  <a:cubicBezTo>
                    <a:pt x="631" y="68"/>
                    <a:pt x="633" y="72"/>
                    <a:pt x="633" y="67"/>
                  </a:cubicBezTo>
                  <a:cubicBezTo>
                    <a:pt x="636" y="67"/>
                    <a:pt x="634" y="70"/>
                    <a:pt x="637" y="70"/>
                  </a:cubicBezTo>
                  <a:cubicBezTo>
                    <a:pt x="637" y="72"/>
                    <a:pt x="633" y="71"/>
                    <a:pt x="633" y="73"/>
                  </a:cubicBezTo>
                  <a:cubicBezTo>
                    <a:pt x="633" y="74"/>
                    <a:pt x="638" y="72"/>
                    <a:pt x="639" y="71"/>
                  </a:cubicBezTo>
                  <a:cubicBezTo>
                    <a:pt x="654" y="79"/>
                    <a:pt x="672" y="66"/>
                    <a:pt x="679" y="80"/>
                  </a:cubicBezTo>
                  <a:cubicBezTo>
                    <a:pt x="673" y="80"/>
                    <a:pt x="670" y="77"/>
                    <a:pt x="665" y="79"/>
                  </a:cubicBezTo>
                  <a:cubicBezTo>
                    <a:pt x="666" y="79"/>
                    <a:pt x="672" y="82"/>
                    <a:pt x="673" y="80"/>
                  </a:cubicBezTo>
                  <a:cubicBezTo>
                    <a:pt x="677" y="82"/>
                    <a:pt x="674" y="83"/>
                    <a:pt x="673" y="84"/>
                  </a:cubicBezTo>
                  <a:cubicBezTo>
                    <a:pt x="680" y="81"/>
                    <a:pt x="680" y="87"/>
                    <a:pt x="687" y="84"/>
                  </a:cubicBezTo>
                  <a:cubicBezTo>
                    <a:pt x="687" y="86"/>
                    <a:pt x="694" y="88"/>
                    <a:pt x="690" y="91"/>
                  </a:cubicBezTo>
                  <a:cubicBezTo>
                    <a:pt x="693" y="91"/>
                    <a:pt x="694" y="89"/>
                    <a:pt x="697" y="90"/>
                  </a:cubicBezTo>
                  <a:cubicBezTo>
                    <a:pt x="694" y="85"/>
                    <a:pt x="701" y="88"/>
                    <a:pt x="704" y="87"/>
                  </a:cubicBezTo>
                  <a:cubicBezTo>
                    <a:pt x="703" y="85"/>
                    <a:pt x="699" y="85"/>
                    <a:pt x="700" y="82"/>
                  </a:cubicBezTo>
                  <a:cubicBezTo>
                    <a:pt x="703" y="84"/>
                    <a:pt x="703" y="82"/>
                    <a:pt x="703" y="79"/>
                  </a:cubicBezTo>
                  <a:cubicBezTo>
                    <a:pt x="709" y="80"/>
                    <a:pt x="709" y="80"/>
                    <a:pt x="709" y="80"/>
                  </a:cubicBezTo>
                  <a:cubicBezTo>
                    <a:pt x="711" y="85"/>
                    <a:pt x="709" y="85"/>
                    <a:pt x="711" y="89"/>
                  </a:cubicBezTo>
                  <a:cubicBezTo>
                    <a:pt x="708" y="91"/>
                    <a:pt x="704" y="87"/>
                    <a:pt x="702" y="90"/>
                  </a:cubicBezTo>
                  <a:cubicBezTo>
                    <a:pt x="704" y="93"/>
                    <a:pt x="710" y="91"/>
                    <a:pt x="711" y="93"/>
                  </a:cubicBezTo>
                  <a:cubicBezTo>
                    <a:pt x="713" y="90"/>
                    <a:pt x="720" y="89"/>
                    <a:pt x="727" y="91"/>
                  </a:cubicBezTo>
                  <a:cubicBezTo>
                    <a:pt x="728" y="93"/>
                    <a:pt x="725" y="93"/>
                    <a:pt x="723" y="93"/>
                  </a:cubicBezTo>
                  <a:cubicBezTo>
                    <a:pt x="726" y="96"/>
                    <a:pt x="734" y="93"/>
                    <a:pt x="739" y="96"/>
                  </a:cubicBezTo>
                  <a:cubicBezTo>
                    <a:pt x="732" y="91"/>
                    <a:pt x="748" y="96"/>
                    <a:pt x="748" y="93"/>
                  </a:cubicBezTo>
                  <a:cubicBezTo>
                    <a:pt x="752" y="94"/>
                    <a:pt x="753" y="96"/>
                    <a:pt x="756" y="97"/>
                  </a:cubicBezTo>
                  <a:cubicBezTo>
                    <a:pt x="758" y="97"/>
                    <a:pt x="758" y="96"/>
                    <a:pt x="757" y="95"/>
                  </a:cubicBezTo>
                  <a:cubicBezTo>
                    <a:pt x="757" y="94"/>
                    <a:pt x="763" y="97"/>
                    <a:pt x="761" y="101"/>
                  </a:cubicBezTo>
                  <a:cubicBezTo>
                    <a:pt x="747" y="96"/>
                    <a:pt x="722" y="97"/>
                    <a:pt x="707" y="94"/>
                  </a:cubicBezTo>
                  <a:cubicBezTo>
                    <a:pt x="705" y="94"/>
                    <a:pt x="706" y="96"/>
                    <a:pt x="704" y="96"/>
                  </a:cubicBezTo>
                  <a:cubicBezTo>
                    <a:pt x="705" y="99"/>
                    <a:pt x="707" y="95"/>
                    <a:pt x="709" y="96"/>
                  </a:cubicBezTo>
                  <a:cubicBezTo>
                    <a:pt x="708" y="97"/>
                    <a:pt x="707" y="98"/>
                    <a:pt x="706" y="100"/>
                  </a:cubicBezTo>
                  <a:cubicBezTo>
                    <a:pt x="710" y="99"/>
                    <a:pt x="716" y="100"/>
                    <a:pt x="718" y="98"/>
                  </a:cubicBezTo>
                  <a:cubicBezTo>
                    <a:pt x="721" y="99"/>
                    <a:pt x="721" y="100"/>
                    <a:pt x="719" y="101"/>
                  </a:cubicBezTo>
                  <a:cubicBezTo>
                    <a:pt x="720" y="99"/>
                    <a:pt x="725" y="102"/>
                    <a:pt x="725" y="100"/>
                  </a:cubicBezTo>
                  <a:cubicBezTo>
                    <a:pt x="727" y="100"/>
                    <a:pt x="725" y="101"/>
                    <a:pt x="725" y="102"/>
                  </a:cubicBezTo>
                  <a:cubicBezTo>
                    <a:pt x="729" y="104"/>
                    <a:pt x="733" y="98"/>
                    <a:pt x="733" y="103"/>
                  </a:cubicBezTo>
                  <a:cubicBezTo>
                    <a:pt x="738" y="104"/>
                    <a:pt x="737" y="99"/>
                    <a:pt x="742" y="100"/>
                  </a:cubicBezTo>
                  <a:cubicBezTo>
                    <a:pt x="744" y="102"/>
                    <a:pt x="746" y="104"/>
                    <a:pt x="751" y="104"/>
                  </a:cubicBezTo>
                  <a:cubicBezTo>
                    <a:pt x="751" y="106"/>
                    <a:pt x="751" y="107"/>
                    <a:pt x="752" y="109"/>
                  </a:cubicBezTo>
                  <a:cubicBezTo>
                    <a:pt x="755" y="107"/>
                    <a:pt x="760" y="111"/>
                    <a:pt x="763" y="108"/>
                  </a:cubicBezTo>
                  <a:cubicBezTo>
                    <a:pt x="764" y="107"/>
                    <a:pt x="765" y="112"/>
                    <a:pt x="766" y="109"/>
                  </a:cubicBezTo>
                  <a:cubicBezTo>
                    <a:pt x="768" y="110"/>
                    <a:pt x="766" y="110"/>
                    <a:pt x="767" y="113"/>
                  </a:cubicBezTo>
                  <a:cubicBezTo>
                    <a:pt x="771" y="114"/>
                    <a:pt x="773" y="112"/>
                    <a:pt x="777" y="113"/>
                  </a:cubicBezTo>
                  <a:cubicBezTo>
                    <a:pt x="770" y="112"/>
                    <a:pt x="770" y="108"/>
                    <a:pt x="764" y="106"/>
                  </a:cubicBezTo>
                  <a:cubicBezTo>
                    <a:pt x="765" y="104"/>
                    <a:pt x="771" y="105"/>
                    <a:pt x="769" y="108"/>
                  </a:cubicBezTo>
                  <a:cubicBezTo>
                    <a:pt x="770" y="105"/>
                    <a:pt x="778" y="112"/>
                    <a:pt x="778" y="107"/>
                  </a:cubicBezTo>
                  <a:cubicBezTo>
                    <a:pt x="781" y="107"/>
                    <a:pt x="781" y="109"/>
                    <a:pt x="784" y="108"/>
                  </a:cubicBezTo>
                  <a:cubicBezTo>
                    <a:pt x="783" y="109"/>
                    <a:pt x="781" y="110"/>
                    <a:pt x="781" y="113"/>
                  </a:cubicBezTo>
                  <a:cubicBezTo>
                    <a:pt x="783" y="113"/>
                    <a:pt x="784" y="111"/>
                    <a:pt x="783" y="111"/>
                  </a:cubicBezTo>
                  <a:cubicBezTo>
                    <a:pt x="784" y="109"/>
                    <a:pt x="791" y="114"/>
                    <a:pt x="793" y="111"/>
                  </a:cubicBezTo>
                  <a:cubicBezTo>
                    <a:pt x="793" y="109"/>
                    <a:pt x="790" y="110"/>
                    <a:pt x="789" y="110"/>
                  </a:cubicBezTo>
                  <a:cubicBezTo>
                    <a:pt x="790" y="97"/>
                    <a:pt x="770" y="104"/>
                    <a:pt x="768" y="97"/>
                  </a:cubicBezTo>
                  <a:cubicBezTo>
                    <a:pt x="784" y="99"/>
                    <a:pt x="796" y="99"/>
                    <a:pt x="811" y="101"/>
                  </a:cubicBezTo>
                  <a:cubicBezTo>
                    <a:pt x="810" y="103"/>
                    <a:pt x="810" y="103"/>
                    <a:pt x="810" y="103"/>
                  </a:cubicBezTo>
                  <a:cubicBezTo>
                    <a:pt x="812" y="101"/>
                    <a:pt x="814" y="99"/>
                    <a:pt x="819" y="100"/>
                  </a:cubicBezTo>
                  <a:cubicBezTo>
                    <a:pt x="816" y="103"/>
                    <a:pt x="818" y="106"/>
                    <a:pt x="822" y="108"/>
                  </a:cubicBezTo>
                  <a:cubicBezTo>
                    <a:pt x="822" y="106"/>
                    <a:pt x="821" y="103"/>
                    <a:pt x="820" y="102"/>
                  </a:cubicBezTo>
                  <a:cubicBezTo>
                    <a:pt x="821" y="101"/>
                    <a:pt x="824" y="101"/>
                    <a:pt x="826" y="101"/>
                  </a:cubicBezTo>
                  <a:cubicBezTo>
                    <a:pt x="825" y="103"/>
                    <a:pt x="826" y="104"/>
                    <a:pt x="827" y="106"/>
                  </a:cubicBezTo>
                  <a:cubicBezTo>
                    <a:pt x="829" y="105"/>
                    <a:pt x="830" y="105"/>
                    <a:pt x="831" y="106"/>
                  </a:cubicBezTo>
                  <a:cubicBezTo>
                    <a:pt x="834" y="106"/>
                    <a:pt x="832" y="103"/>
                    <a:pt x="834" y="102"/>
                  </a:cubicBezTo>
                  <a:cubicBezTo>
                    <a:pt x="836" y="103"/>
                    <a:pt x="835" y="105"/>
                    <a:pt x="836" y="107"/>
                  </a:cubicBezTo>
                  <a:cubicBezTo>
                    <a:pt x="839" y="107"/>
                    <a:pt x="842" y="108"/>
                    <a:pt x="842" y="105"/>
                  </a:cubicBezTo>
                  <a:cubicBezTo>
                    <a:pt x="842" y="104"/>
                    <a:pt x="838" y="106"/>
                    <a:pt x="839" y="102"/>
                  </a:cubicBezTo>
                  <a:cubicBezTo>
                    <a:pt x="844" y="104"/>
                    <a:pt x="846" y="103"/>
                    <a:pt x="851" y="104"/>
                  </a:cubicBezTo>
                  <a:cubicBezTo>
                    <a:pt x="851" y="105"/>
                    <a:pt x="850" y="106"/>
                    <a:pt x="848" y="106"/>
                  </a:cubicBezTo>
                  <a:cubicBezTo>
                    <a:pt x="847" y="108"/>
                    <a:pt x="850" y="108"/>
                    <a:pt x="850" y="110"/>
                  </a:cubicBezTo>
                  <a:cubicBezTo>
                    <a:pt x="851" y="110"/>
                    <a:pt x="851" y="109"/>
                    <a:pt x="851" y="108"/>
                  </a:cubicBezTo>
                  <a:cubicBezTo>
                    <a:pt x="853" y="109"/>
                    <a:pt x="854" y="111"/>
                    <a:pt x="854" y="113"/>
                  </a:cubicBezTo>
                  <a:cubicBezTo>
                    <a:pt x="850" y="108"/>
                    <a:pt x="843" y="114"/>
                    <a:pt x="840" y="111"/>
                  </a:cubicBezTo>
                  <a:cubicBezTo>
                    <a:pt x="838" y="111"/>
                    <a:pt x="840" y="114"/>
                    <a:pt x="839" y="116"/>
                  </a:cubicBezTo>
                  <a:cubicBezTo>
                    <a:pt x="845" y="117"/>
                    <a:pt x="848" y="114"/>
                    <a:pt x="851" y="117"/>
                  </a:cubicBezTo>
                  <a:cubicBezTo>
                    <a:pt x="852" y="117"/>
                    <a:pt x="852" y="116"/>
                    <a:pt x="852" y="115"/>
                  </a:cubicBezTo>
                  <a:cubicBezTo>
                    <a:pt x="857" y="114"/>
                    <a:pt x="861" y="120"/>
                    <a:pt x="863" y="114"/>
                  </a:cubicBezTo>
                  <a:cubicBezTo>
                    <a:pt x="866" y="117"/>
                    <a:pt x="873" y="118"/>
                    <a:pt x="878" y="117"/>
                  </a:cubicBezTo>
                  <a:cubicBezTo>
                    <a:pt x="879" y="118"/>
                    <a:pt x="878" y="118"/>
                    <a:pt x="877" y="120"/>
                  </a:cubicBezTo>
                  <a:cubicBezTo>
                    <a:pt x="879" y="119"/>
                    <a:pt x="882" y="119"/>
                    <a:pt x="883" y="117"/>
                  </a:cubicBezTo>
                  <a:cubicBezTo>
                    <a:pt x="886" y="118"/>
                    <a:pt x="882" y="119"/>
                    <a:pt x="884" y="120"/>
                  </a:cubicBezTo>
                  <a:cubicBezTo>
                    <a:pt x="890" y="114"/>
                    <a:pt x="899" y="118"/>
                    <a:pt x="910" y="117"/>
                  </a:cubicBezTo>
                  <a:cubicBezTo>
                    <a:pt x="910" y="120"/>
                    <a:pt x="910" y="120"/>
                    <a:pt x="910" y="120"/>
                  </a:cubicBezTo>
                  <a:cubicBezTo>
                    <a:pt x="912" y="117"/>
                    <a:pt x="916" y="123"/>
                    <a:pt x="916" y="118"/>
                  </a:cubicBezTo>
                  <a:cubicBezTo>
                    <a:pt x="917" y="121"/>
                    <a:pt x="922" y="119"/>
                    <a:pt x="919" y="122"/>
                  </a:cubicBezTo>
                  <a:cubicBezTo>
                    <a:pt x="936" y="121"/>
                    <a:pt x="944" y="118"/>
                    <a:pt x="953" y="121"/>
                  </a:cubicBezTo>
                  <a:cubicBezTo>
                    <a:pt x="954" y="121"/>
                    <a:pt x="956" y="117"/>
                    <a:pt x="954" y="117"/>
                  </a:cubicBezTo>
                  <a:cubicBezTo>
                    <a:pt x="956" y="115"/>
                    <a:pt x="965" y="116"/>
                    <a:pt x="965" y="118"/>
                  </a:cubicBezTo>
                  <a:cubicBezTo>
                    <a:pt x="968" y="118"/>
                    <a:pt x="963" y="117"/>
                    <a:pt x="965" y="114"/>
                  </a:cubicBezTo>
                  <a:cubicBezTo>
                    <a:pt x="980" y="120"/>
                    <a:pt x="993" y="122"/>
                    <a:pt x="1007" y="121"/>
                  </a:cubicBezTo>
                  <a:cubicBezTo>
                    <a:pt x="1011" y="122"/>
                    <a:pt x="1006" y="123"/>
                    <a:pt x="1007" y="125"/>
                  </a:cubicBezTo>
                  <a:cubicBezTo>
                    <a:pt x="1015" y="124"/>
                    <a:pt x="1013" y="121"/>
                    <a:pt x="1020" y="121"/>
                  </a:cubicBezTo>
                  <a:cubicBezTo>
                    <a:pt x="1019" y="130"/>
                    <a:pt x="1003" y="122"/>
                    <a:pt x="1001" y="129"/>
                  </a:cubicBezTo>
                  <a:cubicBezTo>
                    <a:pt x="996" y="128"/>
                    <a:pt x="995" y="126"/>
                    <a:pt x="990" y="126"/>
                  </a:cubicBezTo>
                  <a:cubicBezTo>
                    <a:pt x="989" y="126"/>
                    <a:pt x="989" y="128"/>
                    <a:pt x="989" y="129"/>
                  </a:cubicBezTo>
                  <a:cubicBezTo>
                    <a:pt x="974" y="129"/>
                    <a:pt x="963" y="128"/>
                    <a:pt x="952" y="127"/>
                  </a:cubicBezTo>
                  <a:cubicBezTo>
                    <a:pt x="946" y="127"/>
                    <a:pt x="941" y="127"/>
                    <a:pt x="935" y="127"/>
                  </a:cubicBezTo>
                  <a:cubicBezTo>
                    <a:pt x="929" y="126"/>
                    <a:pt x="922" y="127"/>
                    <a:pt x="915" y="127"/>
                  </a:cubicBezTo>
                  <a:cubicBezTo>
                    <a:pt x="915" y="124"/>
                    <a:pt x="912" y="123"/>
                    <a:pt x="910" y="121"/>
                  </a:cubicBezTo>
                  <a:cubicBezTo>
                    <a:pt x="907" y="122"/>
                    <a:pt x="912" y="124"/>
                    <a:pt x="908" y="126"/>
                  </a:cubicBezTo>
                  <a:cubicBezTo>
                    <a:pt x="906" y="124"/>
                    <a:pt x="908" y="122"/>
                    <a:pt x="906" y="120"/>
                  </a:cubicBezTo>
                  <a:cubicBezTo>
                    <a:pt x="904" y="122"/>
                    <a:pt x="900" y="122"/>
                    <a:pt x="899" y="125"/>
                  </a:cubicBezTo>
                  <a:cubicBezTo>
                    <a:pt x="895" y="124"/>
                    <a:pt x="898" y="123"/>
                    <a:pt x="899" y="122"/>
                  </a:cubicBezTo>
                  <a:cubicBezTo>
                    <a:pt x="900" y="119"/>
                    <a:pt x="893" y="124"/>
                    <a:pt x="892" y="120"/>
                  </a:cubicBezTo>
                  <a:cubicBezTo>
                    <a:pt x="891" y="120"/>
                    <a:pt x="891" y="122"/>
                    <a:pt x="891" y="123"/>
                  </a:cubicBezTo>
                  <a:cubicBezTo>
                    <a:pt x="886" y="123"/>
                    <a:pt x="885" y="123"/>
                    <a:pt x="881" y="120"/>
                  </a:cubicBezTo>
                  <a:cubicBezTo>
                    <a:pt x="880" y="120"/>
                    <a:pt x="880" y="122"/>
                    <a:pt x="879" y="122"/>
                  </a:cubicBezTo>
                  <a:cubicBezTo>
                    <a:pt x="879" y="124"/>
                    <a:pt x="882" y="123"/>
                    <a:pt x="883" y="124"/>
                  </a:cubicBezTo>
                  <a:cubicBezTo>
                    <a:pt x="880" y="126"/>
                    <a:pt x="877" y="122"/>
                    <a:pt x="874" y="124"/>
                  </a:cubicBezTo>
                  <a:cubicBezTo>
                    <a:pt x="875" y="124"/>
                    <a:pt x="876" y="123"/>
                    <a:pt x="877" y="123"/>
                  </a:cubicBezTo>
                  <a:cubicBezTo>
                    <a:pt x="871" y="118"/>
                    <a:pt x="867" y="125"/>
                    <a:pt x="861" y="124"/>
                  </a:cubicBezTo>
                  <a:cubicBezTo>
                    <a:pt x="861" y="126"/>
                    <a:pt x="864" y="125"/>
                    <a:pt x="863" y="128"/>
                  </a:cubicBezTo>
                  <a:cubicBezTo>
                    <a:pt x="862" y="127"/>
                    <a:pt x="860" y="126"/>
                    <a:pt x="859" y="128"/>
                  </a:cubicBezTo>
                  <a:cubicBezTo>
                    <a:pt x="857" y="127"/>
                    <a:pt x="859" y="124"/>
                    <a:pt x="860" y="124"/>
                  </a:cubicBezTo>
                  <a:cubicBezTo>
                    <a:pt x="854" y="123"/>
                    <a:pt x="854" y="123"/>
                    <a:pt x="854" y="123"/>
                  </a:cubicBezTo>
                  <a:cubicBezTo>
                    <a:pt x="856" y="125"/>
                    <a:pt x="857" y="127"/>
                    <a:pt x="854" y="128"/>
                  </a:cubicBezTo>
                  <a:cubicBezTo>
                    <a:pt x="854" y="129"/>
                    <a:pt x="856" y="129"/>
                    <a:pt x="856" y="131"/>
                  </a:cubicBezTo>
                  <a:cubicBezTo>
                    <a:pt x="862" y="128"/>
                    <a:pt x="871" y="135"/>
                    <a:pt x="874" y="134"/>
                  </a:cubicBezTo>
                  <a:cubicBezTo>
                    <a:pt x="874" y="133"/>
                    <a:pt x="872" y="133"/>
                    <a:pt x="871" y="132"/>
                  </a:cubicBezTo>
                  <a:cubicBezTo>
                    <a:pt x="871" y="131"/>
                    <a:pt x="874" y="131"/>
                    <a:pt x="876" y="131"/>
                  </a:cubicBezTo>
                  <a:cubicBezTo>
                    <a:pt x="875" y="129"/>
                    <a:pt x="872" y="129"/>
                    <a:pt x="875" y="127"/>
                  </a:cubicBezTo>
                  <a:cubicBezTo>
                    <a:pt x="880" y="126"/>
                    <a:pt x="879" y="128"/>
                    <a:pt x="884" y="129"/>
                  </a:cubicBezTo>
                  <a:cubicBezTo>
                    <a:pt x="883" y="132"/>
                    <a:pt x="883" y="131"/>
                    <a:pt x="885" y="134"/>
                  </a:cubicBezTo>
                  <a:cubicBezTo>
                    <a:pt x="889" y="133"/>
                    <a:pt x="886" y="127"/>
                    <a:pt x="892" y="129"/>
                  </a:cubicBezTo>
                  <a:cubicBezTo>
                    <a:pt x="893" y="132"/>
                    <a:pt x="889" y="131"/>
                    <a:pt x="890" y="134"/>
                  </a:cubicBezTo>
                  <a:cubicBezTo>
                    <a:pt x="894" y="135"/>
                    <a:pt x="893" y="130"/>
                    <a:pt x="893" y="127"/>
                  </a:cubicBezTo>
                  <a:cubicBezTo>
                    <a:pt x="896" y="131"/>
                    <a:pt x="904" y="126"/>
                    <a:pt x="905" y="132"/>
                  </a:cubicBezTo>
                  <a:cubicBezTo>
                    <a:pt x="901" y="135"/>
                    <a:pt x="900" y="131"/>
                    <a:pt x="898" y="130"/>
                  </a:cubicBezTo>
                  <a:cubicBezTo>
                    <a:pt x="896" y="131"/>
                    <a:pt x="893" y="131"/>
                    <a:pt x="894" y="134"/>
                  </a:cubicBezTo>
                  <a:cubicBezTo>
                    <a:pt x="896" y="135"/>
                    <a:pt x="897" y="136"/>
                    <a:pt x="899" y="138"/>
                  </a:cubicBezTo>
                  <a:cubicBezTo>
                    <a:pt x="901" y="137"/>
                    <a:pt x="901" y="134"/>
                    <a:pt x="905" y="134"/>
                  </a:cubicBezTo>
                  <a:cubicBezTo>
                    <a:pt x="907" y="136"/>
                    <a:pt x="905" y="138"/>
                    <a:pt x="905" y="140"/>
                  </a:cubicBezTo>
                  <a:cubicBezTo>
                    <a:pt x="910" y="140"/>
                    <a:pt x="918" y="143"/>
                    <a:pt x="927" y="145"/>
                  </a:cubicBezTo>
                  <a:cubicBezTo>
                    <a:pt x="926" y="147"/>
                    <a:pt x="924" y="149"/>
                    <a:pt x="920" y="148"/>
                  </a:cubicBezTo>
                  <a:cubicBezTo>
                    <a:pt x="920" y="145"/>
                    <a:pt x="920" y="145"/>
                    <a:pt x="920" y="145"/>
                  </a:cubicBezTo>
                  <a:cubicBezTo>
                    <a:pt x="918" y="146"/>
                    <a:pt x="913" y="149"/>
                    <a:pt x="916" y="145"/>
                  </a:cubicBezTo>
                  <a:cubicBezTo>
                    <a:pt x="903" y="143"/>
                    <a:pt x="893" y="150"/>
                    <a:pt x="879" y="145"/>
                  </a:cubicBezTo>
                  <a:cubicBezTo>
                    <a:pt x="879" y="142"/>
                    <a:pt x="883" y="145"/>
                    <a:pt x="883" y="145"/>
                  </a:cubicBezTo>
                  <a:cubicBezTo>
                    <a:pt x="884" y="142"/>
                    <a:pt x="881" y="143"/>
                    <a:pt x="880" y="142"/>
                  </a:cubicBezTo>
                  <a:cubicBezTo>
                    <a:pt x="879" y="148"/>
                    <a:pt x="866" y="146"/>
                    <a:pt x="859" y="146"/>
                  </a:cubicBezTo>
                  <a:cubicBezTo>
                    <a:pt x="858" y="144"/>
                    <a:pt x="860" y="144"/>
                    <a:pt x="861" y="144"/>
                  </a:cubicBezTo>
                  <a:cubicBezTo>
                    <a:pt x="857" y="142"/>
                    <a:pt x="855" y="144"/>
                    <a:pt x="851" y="144"/>
                  </a:cubicBezTo>
                  <a:cubicBezTo>
                    <a:pt x="850" y="144"/>
                    <a:pt x="849" y="142"/>
                    <a:pt x="849" y="140"/>
                  </a:cubicBezTo>
                  <a:cubicBezTo>
                    <a:pt x="839" y="140"/>
                    <a:pt x="832" y="141"/>
                    <a:pt x="821" y="139"/>
                  </a:cubicBezTo>
                  <a:cubicBezTo>
                    <a:pt x="830" y="134"/>
                    <a:pt x="844" y="138"/>
                    <a:pt x="851" y="140"/>
                  </a:cubicBezTo>
                  <a:cubicBezTo>
                    <a:pt x="850" y="133"/>
                    <a:pt x="866" y="139"/>
                    <a:pt x="870" y="137"/>
                  </a:cubicBezTo>
                  <a:cubicBezTo>
                    <a:pt x="861" y="134"/>
                    <a:pt x="855" y="133"/>
                    <a:pt x="846" y="133"/>
                  </a:cubicBezTo>
                  <a:cubicBezTo>
                    <a:pt x="846" y="130"/>
                    <a:pt x="846" y="127"/>
                    <a:pt x="844" y="127"/>
                  </a:cubicBezTo>
                  <a:cubicBezTo>
                    <a:pt x="844" y="122"/>
                    <a:pt x="850" y="127"/>
                    <a:pt x="851" y="125"/>
                  </a:cubicBezTo>
                  <a:cubicBezTo>
                    <a:pt x="850" y="123"/>
                    <a:pt x="848" y="123"/>
                    <a:pt x="844" y="123"/>
                  </a:cubicBezTo>
                  <a:cubicBezTo>
                    <a:pt x="842" y="123"/>
                    <a:pt x="842" y="125"/>
                    <a:pt x="841" y="126"/>
                  </a:cubicBezTo>
                  <a:cubicBezTo>
                    <a:pt x="836" y="126"/>
                    <a:pt x="833" y="124"/>
                    <a:pt x="829" y="126"/>
                  </a:cubicBezTo>
                  <a:cubicBezTo>
                    <a:pt x="829" y="125"/>
                    <a:pt x="829" y="125"/>
                    <a:pt x="830" y="125"/>
                  </a:cubicBezTo>
                  <a:cubicBezTo>
                    <a:pt x="833" y="124"/>
                    <a:pt x="827" y="123"/>
                    <a:pt x="830" y="121"/>
                  </a:cubicBezTo>
                  <a:cubicBezTo>
                    <a:pt x="826" y="121"/>
                    <a:pt x="826" y="121"/>
                    <a:pt x="826" y="121"/>
                  </a:cubicBezTo>
                  <a:cubicBezTo>
                    <a:pt x="826" y="122"/>
                    <a:pt x="825" y="124"/>
                    <a:pt x="827" y="125"/>
                  </a:cubicBezTo>
                  <a:cubicBezTo>
                    <a:pt x="825" y="127"/>
                    <a:pt x="817" y="128"/>
                    <a:pt x="816" y="124"/>
                  </a:cubicBezTo>
                  <a:cubicBezTo>
                    <a:pt x="813" y="124"/>
                    <a:pt x="812" y="126"/>
                    <a:pt x="810" y="127"/>
                  </a:cubicBezTo>
                  <a:cubicBezTo>
                    <a:pt x="811" y="128"/>
                    <a:pt x="813" y="129"/>
                    <a:pt x="812" y="130"/>
                  </a:cubicBezTo>
                  <a:cubicBezTo>
                    <a:pt x="810" y="132"/>
                    <a:pt x="805" y="131"/>
                    <a:pt x="806" y="127"/>
                  </a:cubicBezTo>
                  <a:cubicBezTo>
                    <a:pt x="788" y="122"/>
                    <a:pt x="775" y="126"/>
                    <a:pt x="757" y="121"/>
                  </a:cubicBezTo>
                  <a:cubicBezTo>
                    <a:pt x="758" y="118"/>
                    <a:pt x="760" y="121"/>
                    <a:pt x="764" y="121"/>
                  </a:cubicBezTo>
                  <a:cubicBezTo>
                    <a:pt x="764" y="113"/>
                    <a:pt x="755" y="122"/>
                    <a:pt x="754" y="117"/>
                  </a:cubicBezTo>
                  <a:cubicBezTo>
                    <a:pt x="750" y="118"/>
                    <a:pt x="755" y="119"/>
                    <a:pt x="753" y="121"/>
                  </a:cubicBezTo>
                  <a:cubicBezTo>
                    <a:pt x="748" y="123"/>
                    <a:pt x="747" y="119"/>
                    <a:pt x="743" y="120"/>
                  </a:cubicBezTo>
                  <a:cubicBezTo>
                    <a:pt x="742" y="115"/>
                    <a:pt x="747" y="117"/>
                    <a:pt x="750" y="118"/>
                  </a:cubicBezTo>
                  <a:cubicBezTo>
                    <a:pt x="749" y="112"/>
                    <a:pt x="734" y="115"/>
                    <a:pt x="742" y="116"/>
                  </a:cubicBezTo>
                  <a:cubicBezTo>
                    <a:pt x="734" y="117"/>
                    <a:pt x="727" y="113"/>
                    <a:pt x="719" y="115"/>
                  </a:cubicBezTo>
                  <a:cubicBezTo>
                    <a:pt x="718" y="115"/>
                    <a:pt x="717" y="114"/>
                    <a:pt x="717" y="112"/>
                  </a:cubicBezTo>
                  <a:cubicBezTo>
                    <a:pt x="713" y="111"/>
                    <a:pt x="713" y="114"/>
                    <a:pt x="711" y="112"/>
                  </a:cubicBezTo>
                  <a:cubicBezTo>
                    <a:pt x="708" y="113"/>
                    <a:pt x="712" y="114"/>
                    <a:pt x="709" y="116"/>
                  </a:cubicBezTo>
                  <a:cubicBezTo>
                    <a:pt x="712" y="117"/>
                    <a:pt x="714" y="117"/>
                    <a:pt x="714" y="115"/>
                  </a:cubicBezTo>
                  <a:cubicBezTo>
                    <a:pt x="719" y="117"/>
                    <a:pt x="706" y="119"/>
                    <a:pt x="713" y="120"/>
                  </a:cubicBezTo>
                  <a:cubicBezTo>
                    <a:pt x="707" y="122"/>
                    <a:pt x="703" y="117"/>
                    <a:pt x="698" y="118"/>
                  </a:cubicBezTo>
                  <a:cubicBezTo>
                    <a:pt x="699" y="115"/>
                    <a:pt x="689" y="113"/>
                    <a:pt x="699" y="114"/>
                  </a:cubicBezTo>
                  <a:cubicBezTo>
                    <a:pt x="697" y="113"/>
                    <a:pt x="697" y="111"/>
                    <a:pt x="701" y="112"/>
                  </a:cubicBezTo>
                  <a:cubicBezTo>
                    <a:pt x="698" y="109"/>
                    <a:pt x="696" y="110"/>
                    <a:pt x="692" y="111"/>
                  </a:cubicBezTo>
                  <a:cubicBezTo>
                    <a:pt x="691" y="109"/>
                    <a:pt x="688" y="108"/>
                    <a:pt x="691" y="106"/>
                  </a:cubicBezTo>
                  <a:cubicBezTo>
                    <a:pt x="686" y="107"/>
                    <a:pt x="680" y="107"/>
                    <a:pt x="675" y="108"/>
                  </a:cubicBezTo>
                  <a:cubicBezTo>
                    <a:pt x="672" y="102"/>
                    <a:pt x="663" y="107"/>
                    <a:pt x="661" y="107"/>
                  </a:cubicBezTo>
                  <a:cubicBezTo>
                    <a:pt x="647" y="109"/>
                    <a:pt x="640" y="102"/>
                    <a:pt x="628" y="106"/>
                  </a:cubicBezTo>
                  <a:cubicBezTo>
                    <a:pt x="624" y="107"/>
                    <a:pt x="617" y="98"/>
                    <a:pt x="614" y="104"/>
                  </a:cubicBezTo>
                  <a:cubicBezTo>
                    <a:pt x="615" y="106"/>
                    <a:pt x="623" y="104"/>
                    <a:pt x="618" y="108"/>
                  </a:cubicBezTo>
                  <a:cubicBezTo>
                    <a:pt x="621" y="108"/>
                    <a:pt x="621" y="107"/>
                    <a:pt x="621" y="105"/>
                  </a:cubicBezTo>
                  <a:cubicBezTo>
                    <a:pt x="624" y="108"/>
                    <a:pt x="626" y="108"/>
                    <a:pt x="630" y="109"/>
                  </a:cubicBezTo>
                  <a:cubicBezTo>
                    <a:pt x="632" y="109"/>
                    <a:pt x="630" y="108"/>
                    <a:pt x="631" y="106"/>
                  </a:cubicBezTo>
                  <a:cubicBezTo>
                    <a:pt x="634" y="106"/>
                    <a:pt x="634" y="108"/>
                    <a:pt x="637" y="109"/>
                  </a:cubicBezTo>
                  <a:cubicBezTo>
                    <a:pt x="638" y="108"/>
                    <a:pt x="636" y="107"/>
                    <a:pt x="637" y="106"/>
                  </a:cubicBezTo>
                  <a:cubicBezTo>
                    <a:pt x="639" y="106"/>
                    <a:pt x="640" y="107"/>
                    <a:pt x="642" y="107"/>
                  </a:cubicBezTo>
                  <a:cubicBezTo>
                    <a:pt x="635" y="109"/>
                    <a:pt x="644" y="112"/>
                    <a:pt x="645" y="107"/>
                  </a:cubicBezTo>
                  <a:cubicBezTo>
                    <a:pt x="653" y="110"/>
                    <a:pt x="660" y="114"/>
                    <a:pt x="667" y="110"/>
                  </a:cubicBezTo>
                  <a:cubicBezTo>
                    <a:pt x="673" y="114"/>
                    <a:pt x="680" y="116"/>
                    <a:pt x="691" y="115"/>
                  </a:cubicBezTo>
                  <a:cubicBezTo>
                    <a:pt x="691" y="116"/>
                    <a:pt x="692" y="116"/>
                    <a:pt x="692" y="117"/>
                  </a:cubicBezTo>
                  <a:cubicBezTo>
                    <a:pt x="692" y="119"/>
                    <a:pt x="691" y="120"/>
                    <a:pt x="689" y="119"/>
                  </a:cubicBezTo>
                  <a:cubicBezTo>
                    <a:pt x="688" y="122"/>
                    <a:pt x="695" y="119"/>
                    <a:pt x="693" y="123"/>
                  </a:cubicBezTo>
                  <a:cubicBezTo>
                    <a:pt x="694" y="120"/>
                    <a:pt x="698" y="122"/>
                    <a:pt x="698" y="119"/>
                  </a:cubicBezTo>
                  <a:cubicBezTo>
                    <a:pt x="700" y="121"/>
                    <a:pt x="701" y="123"/>
                    <a:pt x="699" y="124"/>
                  </a:cubicBezTo>
                  <a:cubicBezTo>
                    <a:pt x="703" y="124"/>
                    <a:pt x="705" y="123"/>
                    <a:pt x="708" y="122"/>
                  </a:cubicBezTo>
                  <a:cubicBezTo>
                    <a:pt x="711" y="123"/>
                    <a:pt x="712" y="125"/>
                    <a:pt x="714" y="126"/>
                  </a:cubicBezTo>
                  <a:cubicBezTo>
                    <a:pt x="715" y="126"/>
                    <a:pt x="718" y="126"/>
                    <a:pt x="718" y="125"/>
                  </a:cubicBezTo>
                  <a:cubicBezTo>
                    <a:pt x="720" y="125"/>
                    <a:pt x="721" y="126"/>
                    <a:pt x="720" y="128"/>
                  </a:cubicBezTo>
                  <a:cubicBezTo>
                    <a:pt x="725" y="127"/>
                    <a:pt x="728" y="130"/>
                    <a:pt x="730" y="125"/>
                  </a:cubicBezTo>
                  <a:cubicBezTo>
                    <a:pt x="734" y="127"/>
                    <a:pt x="734" y="127"/>
                    <a:pt x="737" y="126"/>
                  </a:cubicBezTo>
                  <a:cubicBezTo>
                    <a:pt x="736" y="128"/>
                    <a:pt x="743" y="131"/>
                    <a:pt x="737" y="131"/>
                  </a:cubicBezTo>
                  <a:cubicBezTo>
                    <a:pt x="737" y="132"/>
                    <a:pt x="747" y="133"/>
                    <a:pt x="746" y="130"/>
                  </a:cubicBezTo>
                  <a:cubicBezTo>
                    <a:pt x="748" y="133"/>
                    <a:pt x="748" y="135"/>
                    <a:pt x="753" y="134"/>
                  </a:cubicBezTo>
                  <a:cubicBezTo>
                    <a:pt x="755" y="139"/>
                    <a:pt x="754" y="138"/>
                    <a:pt x="760" y="138"/>
                  </a:cubicBezTo>
                  <a:cubicBezTo>
                    <a:pt x="758" y="140"/>
                    <a:pt x="762" y="143"/>
                    <a:pt x="763" y="146"/>
                  </a:cubicBezTo>
                  <a:cubicBezTo>
                    <a:pt x="765" y="147"/>
                    <a:pt x="763" y="142"/>
                    <a:pt x="762" y="142"/>
                  </a:cubicBezTo>
                  <a:cubicBezTo>
                    <a:pt x="763" y="141"/>
                    <a:pt x="764" y="143"/>
                    <a:pt x="765" y="141"/>
                  </a:cubicBezTo>
                  <a:cubicBezTo>
                    <a:pt x="767" y="144"/>
                    <a:pt x="770" y="147"/>
                    <a:pt x="771" y="151"/>
                  </a:cubicBezTo>
                  <a:cubicBezTo>
                    <a:pt x="772" y="150"/>
                    <a:pt x="774" y="150"/>
                    <a:pt x="776" y="150"/>
                  </a:cubicBezTo>
                  <a:cubicBezTo>
                    <a:pt x="774" y="152"/>
                    <a:pt x="774" y="151"/>
                    <a:pt x="775" y="154"/>
                  </a:cubicBezTo>
                  <a:cubicBezTo>
                    <a:pt x="769" y="153"/>
                    <a:pt x="769" y="150"/>
                    <a:pt x="763" y="151"/>
                  </a:cubicBezTo>
                  <a:cubicBezTo>
                    <a:pt x="765" y="146"/>
                    <a:pt x="752" y="148"/>
                    <a:pt x="756" y="144"/>
                  </a:cubicBezTo>
                  <a:cubicBezTo>
                    <a:pt x="750" y="143"/>
                    <a:pt x="753" y="149"/>
                    <a:pt x="750" y="150"/>
                  </a:cubicBezTo>
                  <a:cubicBezTo>
                    <a:pt x="743" y="149"/>
                    <a:pt x="738" y="145"/>
                    <a:pt x="732" y="146"/>
                  </a:cubicBezTo>
                  <a:cubicBezTo>
                    <a:pt x="732" y="149"/>
                    <a:pt x="735" y="150"/>
                    <a:pt x="735" y="152"/>
                  </a:cubicBezTo>
                  <a:cubicBezTo>
                    <a:pt x="735" y="144"/>
                    <a:pt x="754" y="156"/>
                    <a:pt x="757" y="148"/>
                  </a:cubicBezTo>
                  <a:cubicBezTo>
                    <a:pt x="762" y="150"/>
                    <a:pt x="756" y="151"/>
                    <a:pt x="755" y="153"/>
                  </a:cubicBezTo>
                  <a:cubicBezTo>
                    <a:pt x="757" y="152"/>
                    <a:pt x="758" y="152"/>
                    <a:pt x="760" y="153"/>
                  </a:cubicBezTo>
                  <a:cubicBezTo>
                    <a:pt x="760" y="153"/>
                    <a:pt x="759" y="153"/>
                    <a:pt x="758" y="153"/>
                  </a:cubicBezTo>
                  <a:cubicBezTo>
                    <a:pt x="757" y="155"/>
                    <a:pt x="759" y="155"/>
                    <a:pt x="759" y="157"/>
                  </a:cubicBezTo>
                  <a:cubicBezTo>
                    <a:pt x="761" y="157"/>
                    <a:pt x="761" y="156"/>
                    <a:pt x="764" y="157"/>
                  </a:cubicBezTo>
                  <a:cubicBezTo>
                    <a:pt x="763" y="156"/>
                    <a:pt x="763" y="154"/>
                    <a:pt x="761" y="154"/>
                  </a:cubicBezTo>
                  <a:cubicBezTo>
                    <a:pt x="762" y="151"/>
                    <a:pt x="764" y="156"/>
                    <a:pt x="764" y="152"/>
                  </a:cubicBezTo>
                  <a:cubicBezTo>
                    <a:pt x="766" y="155"/>
                    <a:pt x="769" y="154"/>
                    <a:pt x="772" y="155"/>
                  </a:cubicBezTo>
                  <a:cubicBezTo>
                    <a:pt x="772" y="158"/>
                    <a:pt x="769" y="157"/>
                    <a:pt x="767" y="156"/>
                  </a:cubicBezTo>
                  <a:cubicBezTo>
                    <a:pt x="767" y="158"/>
                    <a:pt x="771" y="158"/>
                    <a:pt x="772" y="160"/>
                  </a:cubicBezTo>
                  <a:cubicBezTo>
                    <a:pt x="773" y="160"/>
                    <a:pt x="773" y="159"/>
                    <a:pt x="773" y="157"/>
                  </a:cubicBezTo>
                  <a:cubicBezTo>
                    <a:pt x="780" y="162"/>
                    <a:pt x="785" y="157"/>
                    <a:pt x="792" y="163"/>
                  </a:cubicBezTo>
                  <a:cubicBezTo>
                    <a:pt x="786" y="175"/>
                    <a:pt x="796" y="179"/>
                    <a:pt x="808" y="178"/>
                  </a:cubicBezTo>
                  <a:cubicBezTo>
                    <a:pt x="809" y="178"/>
                    <a:pt x="809" y="176"/>
                    <a:pt x="810" y="176"/>
                  </a:cubicBezTo>
                  <a:cubicBezTo>
                    <a:pt x="809" y="175"/>
                    <a:pt x="807" y="176"/>
                    <a:pt x="803" y="175"/>
                  </a:cubicBezTo>
                  <a:cubicBezTo>
                    <a:pt x="802" y="169"/>
                    <a:pt x="796" y="175"/>
                    <a:pt x="800" y="165"/>
                  </a:cubicBezTo>
                  <a:cubicBezTo>
                    <a:pt x="801" y="170"/>
                    <a:pt x="806" y="171"/>
                    <a:pt x="810" y="173"/>
                  </a:cubicBezTo>
                  <a:cubicBezTo>
                    <a:pt x="812" y="172"/>
                    <a:pt x="810" y="171"/>
                    <a:pt x="812" y="169"/>
                  </a:cubicBezTo>
                  <a:cubicBezTo>
                    <a:pt x="812" y="167"/>
                    <a:pt x="809" y="167"/>
                    <a:pt x="807" y="166"/>
                  </a:cubicBezTo>
                  <a:cubicBezTo>
                    <a:pt x="814" y="162"/>
                    <a:pt x="818" y="168"/>
                    <a:pt x="826" y="167"/>
                  </a:cubicBezTo>
                  <a:cubicBezTo>
                    <a:pt x="827" y="171"/>
                    <a:pt x="820" y="167"/>
                    <a:pt x="819" y="169"/>
                  </a:cubicBezTo>
                  <a:cubicBezTo>
                    <a:pt x="821" y="171"/>
                    <a:pt x="820" y="174"/>
                    <a:pt x="820" y="177"/>
                  </a:cubicBezTo>
                  <a:cubicBezTo>
                    <a:pt x="816" y="178"/>
                    <a:pt x="815" y="178"/>
                    <a:pt x="811" y="177"/>
                  </a:cubicBezTo>
                  <a:cubicBezTo>
                    <a:pt x="812" y="183"/>
                    <a:pt x="825" y="176"/>
                    <a:pt x="825" y="182"/>
                  </a:cubicBezTo>
                  <a:cubicBezTo>
                    <a:pt x="827" y="181"/>
                    <a:pt x="828" y="178"/>
                    <a:pt x="831" y="177"/>
                  </a:cubicBezTo>
                  <a:cubicBezTo>
                    <a:pt x="831" y="174"/>
                    <a:pt x="828" y="175"/>
                    <a:pt x="827" y="174"/>
                  </a:cubicBezTo>
                  <a:cubicBezTo>
                    <a:pt x="829" y="174"/>
                    <a:pt x="837" y="167"/>
                    <a:pt x="839" y="173"/>
                  </a:cubicBezTo>
                  <a:cubicBezTo>
                    <a:pt x="835" y="174"/>
                    <a:pt x="836" y="171"/>
                    <a:pt x="833" y="173"/>
                  </a:cubicBezTo>
                  <a:cubicBezTo>
                    <a:pt x="835" y="176"/>
                    <a:pt x="839" y="176"/>
                    <a:pt x="840" y="173"/>
                  </a:cubicBezTo>
                  <a:cubicBezTo>
                    <a:pt x="841" y="175"/>
                    <a:pt x="839" y="176"/>
                    <a:pt x="840" y="180"/>
                  </a:cubicBezTo>
                  <a:cubicBezTo>
                    <a:pt x="841" y="178"/>
                    <a:pt x="844" y="177"/>
                    <a:pt x="845" y="175"/>
                  </a:cubicBezTo>
                  <a:cubicBezTo>
                    <a:pt x="845" y="179"/>
                    <a:pt x="852" y="179"/>
                    <a:pt x="854" y="182"/>
                  </a:cubicBezTo>
                  <a:cubicBezTo>
                    <a:pt x="856" y="181"/>
                    <a:pt x="854" y="177"/>
                    <a:pt x="858" y="177"/>
                  </a:cubicBezTo>
                  <a:cubicBezTo>
                    <a:pt x="854" y="173"/>
                    <a:pt x="844" y="172"/>
                    <a:pt x="839" y="170"/>
                  </a:cubicBezTo>
                  <a:cubicBezTo>
                    <a:pt x="839" y="167"/>
                    <a:pt x="842" y="167"/>
                    <a:pt x="841" y="164"/>
                  </a:cubicBezTo>
                  <a:cubicBezTo>
                    <a:pt x="840" y="161"/>
                    <a:pt x="830" y="161"/>
                    <a:pt x="829" y="161"/>
                  </a:cubicBezTo>
                  <a:cubicBezTo>
                    <a:pt x="826" y="158"/>
                    <a:pt x="831" y="158"/>
                    <a:pt x="833" y="158"/>
                  </a:cubicBezTo>
                  <a:cubicBezTo>
                    <a:pt x="833" y="155"/>
                    <a:pt x="827" y="156"/>
                    <a:pt x="828" y="152"/>
                  </a:cubicBezTo>
                  <a:cubicBezTo>
                    <a:pt x="831" y="154"/>
                    <a:pt x="838" y="152"/>
                    <a:pt x="840" y="154"/>
                  </a:cubicBezTo>
                  <a:cubicBezTo>
                    <a:pt x="840" y="156"/>
                    <a:pt x="837" y="155"/>
                    <a:pt x="835" y="155"/>
                  </a:cubicBezTo>
                  <a:cubicBezTo>
                    <a:pt x="837" y="158"/>
                    <a:pt x="838" y="156"/>
                    <a:pt x="842" y="156"/>
                  </a:cubicBezTo>
                  <a:cubicBezTo>
                    <a:pt x="843" y="159"/>
                    <a:pt x="847" y="159"/>
                    <a:pt x="846" y="163"/>
                  </a:cubicBezTo>
                  <a:cubicBezTo>
                    <a:pt x="845" y="163"/>
                    <a:pt x="844" y="162"/>
                    <a:pt x="842" y="162"/>
                  </a:cubicBezTo>
                  <a:cubicBezTo>
                    <a:pt x="841" y="167"/>
                    <a:pt x="850" y="166"/>
                    <a:pt x="847" y="168"/>
                  </a:cubicBezTo>
                  <a:cubicBezTo>
                    <a:pt x="849" y="167"/>
                    <a:pt x="854" y="167"/>
                    <a:pt x="855" y="165"/>
                  </a:cubicBezTo>
                  <a:cubicBezTo>
                    <a:pt x="856" y="162"/>
                    <a:pt x="850" y="163"/>
                    <a:pt x="852" y="160"/>
                  </a:cubicBezTo>
                  <a:cubicBezTo>
                    <a:pt x="855" y="159"/>
                    <a:pt x="861" y="160"/>
                    <a:pt x="863" y="157"/>
                  </a:cubicBezTo>
                  <a:cubicBezTo>
                    <a:pt x="864" y="159"/>
                    <a:pt x="866" y="162"/>
                    <a:pt x="864" y="163"/>
                  </a:cubicBezTo>
                  <a:cubicBezTo>
                    <a:pt x="871" y="163"/>
                    <a:pt x="875" y="159"/>
                    <a:pt x="885" y="161"/>
                  </a:cubicBezTo>
                  <a:cubicBezTo>
                    <a:pt x="884" y="165"/>
                    <a:pt x="889" y="161"/>
                    <a:pt x="886" y="164"/>
                  </a:cubicBezTo>
                  <a:cubicBezTo>
                    <a:pt x="900" y="161"/>
                    <a:pt x="903" y="163"/>
                    <a:pt x="914" y="164"/>
                  </a:cubicBezTo>
                  <a:cubicBezTo>
                    <a:pt x="914" y="165"/>
                    <a:pt x="913" y="166"/>
                    <a:pt x="913" y="167"/>
                  </a:cubicBezTo>
                  <a:cubicBezTo>
                    <a:pt x="914" y="170"/>
                    <a:pt x="918" y="167"/>
                    <a:pt x="920" y="167"/>
                  </a:cubicBezTo>
                  <a:cubicBezTo>
                    <a:pt x="919" y="166"/>
                    <a:pt x="917" y="165"/>
                    <a:pt x="916" y="164"/>
                  </a:cubicBezTo>
                  <a:cubicBezTo>
                    <a:pt x="919" y="164"/>
                    <a:pt x="922" y="162"/>
                    <a:pt x="925" y="161"/>
                  </a:cubicBezTo>
                  <a:cubicBezTo>
                    <a:pt x="926" y="162"/>
                    <a:pt x="927" y="163"/>
                    <a:pt x="926" y="166"/>
                  </a:cubicBezTo>
                  <a:cubicBezTo>
                    <a:pt x="931" y="166"/>
                    <a:pt x="931" y="166"/>
                    <a:pt x="936" y="166"/>
                  </a:cubicBezTo>
                  <a:cubicBezTo>
                    <a:pt x="938" y="168"/>
                    <a:pt x="939" y="169"/>
                    <a:pt x="937" y="172"/>
                  </a:cubicBezTo>
                  <a:cubicBezTo>
                    <a:pt x="939" y="172"/>
                    <a:pt x="940" y="170"/>
                    <a:pt x="942" y="171"/>
                  </a:cubicBezTo>
                  <a:cubicBezTo>
                    <a:pt x="941" y="167"/>
                    <a:pt x="947" y="171"/>
                    <a:pt x="947" y="166"/>
                  </a:cubicBezTo>
                  <a:cubicBezTo>
                    <a:pt x="951" y="169"/>
                    <a:pt x="951" y="165"/>
                    <a:pt x="955" y="167"/>
                  </a:cubicBezTo>
                  <a:cubicBezTo>
                    <a:pt x="956" y="171"/>
                    <a:pt x="960" y="173"/>
                    <a:pt x="960" y="176"/>
                  </a:cubicBezTo>
                  <a:cubicBezTo>
                    <a:pt x="957" y="176"/>
                    <a:pt x="953" y="175"/>
                    <a:pt x="954" y="179"/>
                  </a:cubicBezTo>
                  <a:cubicBezTo>
                    <a:pt x="950" y="177"/>
                    <a:pt x="953" y="172"/>
                    <a:pt x="948" y="169"/>
                  </a:cubicBezTo>
                  <a:cubicBezTo>
                    <a:pt x="945" y="171"/>
                    <a:pt x="943" y="174"/>
                    <a:pt x="942" y="177"/>
                  </a:cubicBezTo>
                  <a:cubicBezTo>
                    <a:pt x="937" y="176"/>
                    <a:pt x="934" y="179"/>
                    <a:pt x="931" y="174"/>
                  </a:cubicBezTo>
                  <a:cubicBezTo>
                    <a:pt x="927" y="175"/>
                    <a:pt x="929" y="177"/>
                    <a:pt x="927" y="179"/>
                  </a:cubicBezTo>
                  <a:cubicBezTo>
                    <a:pt x="921" y="178"/>
                    <a:pt x="926" y="182"/>
                    <a:pt x="924" y="182"/>
                  </a:cubicBezTo>
                  <a:cubicBezTo>
                    <a:pt x="921" y="177"/>
                    <a:pt x="913" y="180"/>
                    <a:pt x="913" y="174"/>
                  </a:cubicBezTo>
                  <a:cubicBezTo>
                    <a:pt x="910" y="173"/>
                    <a:pt x="906" y="176"/>
                    <a:pt x="909" y="177"/>
                  </a:cubicBezTo>
                  <a:cubicBezTo>
                    <a:pt x="909" y="179"/>
                    <a:pt x="907" y="175"/>
                    <a:pt x="905" y="176"/>
                  </a:cubicBezTo>
                  <a:cubicBezTo>
                    <a:pt x="906" y="174"/>
                    <a:pt x="908" y="173"/>
                    <a:pt x="912" y="172"/>
                  </a:cubicBezTo>
                  <a:cubicBezTo>
                    <a:pt x="907" y="169"/>
                    <a:pt x="902" y="170"/>
                    <a:pt x="899" y="173"/>
                  </a:cubicBezTo>
                  <a:cubicBezTo>
                    <a:pt x="902" y="175"/>
                    <a:pt x="903" y="176"/>
                    <a:pt x="900" y="178"/>
                  </a:cubicBezTo>
                  <a:cubicBezTo>
                    <a:pt x="900" y="180"/>
                    <a:pt x="906" y="179"/>
                    <a:pt x="904" y="182"/>
                  </a:cubicBezTo>
                  <a:cubicBezTo>
                    <a:pt x="894" y="184"/>
                    <a:pt x="895" y="169"/>
                    <a:pt x="884" y="168"/>
                  </a:cubicBezTo>
                  <a:cubicBezTo>
                    <a:pt x="882" y="169"/>
                    <a:pt x="880" y="170"/>
                    <a:pt x="880" y="173"/>
                  </a:cubicBezTo>
                  <a:cubicBezTo>
                    <a:pt x="882" y="176"/>
                    <a:pt x="885" y="172"/>
                    <a:pt x="889" y="173"/>
                  </a:cubicBezTo>
                  <a:cubicBezTo>
                    <a:pt x="889" y="174"/>
                    <a:pt x="889" y="176"/>
                    <a:pt x="890" y="176"/>
                  </a:cubicBezTo>
                  <a:cubicBezTo>
                    <a:pt x="885" y="176"/>
                    <a:pt x="879" y="177"/>
                    <a:pt x="871" y="175"/>
                  </a:cubicBezTo>
                  <a:cubicBezTo>
                    <a:pt x="871" y="174"/>
                    <a:pt x="873" y="174"/>
                    <a:pt x="873" y="172"/>
                  </a:cubicBezTo>
                  <a:cubicBezTo>
                    <a:pt x="867" y="173"/>
                    <a:pt x="867" y="169"/>
                    <a:pt x="863" y="168"/>
                  </a:cubicBezTo>
                  <a:cubicBezTo>
                    <a:pt x="861" y="171"/>
                    <a:pt x="857" y="166"/>
                    <a:pt x="851" y="168"/>
                  </a:cubicBezTo>
                  <a:cubicBezTo>
                    <a:pt x="852" y="170"/>
                    <a:pt x="857" y="169"/>
                    <a:pt x="855" y="172"/>
                  </a:cubicBezTo>
                  <a:cubicBezTo>
                    <a:pt x="856" y="172"/>
                    <a:pt x="859" y="173"/>
                    <a:pt x="860" y="173"/>
                  </a:cubicBezTo>
                  <a:cubicBezTo>
                    <a:pt x="858" y="175"/>
                    <a:pt x="862" y="179"/>
                    <a:pt x="866" y="178"/>
                  </a:cubicBezTo>
                  <a:cubicBezTo>
                    <a:pt x="868" y="180"/>
                    <a:pt x="849" y="184"/>
                    <a:pt x="856" y="189"/>
                  </a:cubicBezTo>
                  <a:cubicBezTo>
                    <a:pt x="856" y="186"/>
                    <a:pt x="859" y="185"/>
                    <a:pt x="861" y="189"/>
                  </a:cubicBezTo>
                  <a:cubicBezTo>
                    <a:pt x="862" y="186"/>
                    <a:pt x="864" y="185"/>
                    <a:pt x="872" y="183"/>
                  </a:cubicBezTo>
                  <a:cubicBezTo>
                    <a:pt x="873" y="185"/>
                    <a:pt x="870" y="184"/>
                    <a:pt x="870" y="186"/>
                  </a:cubicBezTo>
                  <a:cubicBezTo>
                    <a:pt x="869" y="187"/>
                    <a:pt x="875" y="187"/>
                    <a:pt x="874" y="186"/>
                  </a:cubicBezTo>
                  <a:cubicBezTo>
                    <a:pt x="877" y="187"/>
                    <a:pt x="878" y="189"/>
                    <a:pt x="878" y="192"/>
                  </a:cubicBezTo>
                  <a:cubicBezTo>
                    <a:pt x="872" y="193"/>
                    <a:pt x="863" y="193"/>
                    <a:pt x="861" y="190"/>
                  </a:cubicBezTo>
                  <a:cubicBezTo>
                    <a:pt x="858" y="191"/>
                    <a:pt x="860" y="195"/>
                    <a:pt x="859" y="198"/>
                  </a:cubicBezTo>
                  <a:cubicBezTo>
                    <a:pt x="854" y="196"/>
                    <a:pt x="848" y="196"/>
                    <a:pt x="846" y="196"/>
                  </a:cubicBezTo>
                  <a:cubicBezTo>
                    <a:pt x="844" y="195"/>
                    <a:pt x="845" y="191"/>
                    <a:pt x="842" y="191"/>
                  </a:cubicBezTo>
                  <a:cubicBezTo>
                    <a:pt x="837" y="192"/>
                    <a:pt x="831" y="192"/>
                    <a:pt x="829" y="196"/>
                  </a:cubicBezTo>
                  <a:cubicBezTo>
                    <a:pt x="825" y="195"/>
                    <a:pt x="820" y="194"/>
                    <a:pt x="816" y="192"/>
                  </a:cubicBezTo>
                  <a:cubicBezTo>
                    <a:pt x="818" y="191"/>
                    <a:pt x="818" y="190"/>
                    <a:pt x="817" y="188"/>
                  </a:cubicBezTo>
                  <a:cubicBezTo>
                    <a:pt x="814" y="188"/>
                    <a:pt x="810" y="191"/>
                    <a:pt x="809" y="188"/>
                  </a:cubicBezTo>
                  <a:cubicBezTo>
                    <a:pt x="808" y="187"/>
                    <a:pt x="805" y="190"/>
                    <a:pt x="808" y="191"/>
                  </a:cubicBezTo>
                  <a:cubicBezTo>
                    <a:pt x="808" y="193"/>
                    <a:pt x="803" y="191"/>
                    <a:pt x="801" y="191"/>
                  </a:cubicBezTo>
                  <a:cubicBezTo>
                    <a:pt x="804" y="191"/>
                    <a:pt x="806" y="184"/>
                    <a:pt x="809" y="187"/>
                  </a:cubicBezTo>
                  <a:cubicBezTo>
                    <a:pt x="810" y="184"/>
                    <a:pt x="807" y="184"/>
                    <a:pt x="810" y="182"/>
                  </a:cubicBezTo>
                  <a:cubicBezTo>
                    <a:pt x="809" y="183"/>
                    <a:pt x="808" y="183"/>
                    <a:pt x="807" y="182"/>
                  </a:cubicBezTo>
                  <a:cubicBezTo>
                    <a:pt x="804" y="182"/>
                    <a:pt x="806" y="186"/>
                    <a:pt x="802" y="185"/>
                  </a:cubicBezTo>
                  <a:cubicBezTo>
                    <a:pt x="805" y="180"/>
                    <a:pt x="794" y="185"/>
                    <a:pt x="797" y="179"/>
                  </a:cubicBezTo>
                  <a:cubicBezTo>
                    <a:pt x="792" y="181"/>
                    <a:pt x="792" y="178"/>
                    <a:pt x="787" y="178"/>
                  </a:cubicBezTo>
                  <a:cubicBezTo>
                    <a:pt x="792" y="175"/>
                    <a:pt x="786" y="173"/>
                    <a:pt x="784" y="170"/>
                  </a:cubicBezTo>
                  <a:cubicBezTo>
                    <a:pt x="783" y="177"/>
                    <a:pt x="785" y="184"/>
                    <a:pt x="796" y="183"/>
                  </a:cubicBezTo>
                  <a:cubicBezTo>
                    <a:pt x="795" y="186"/>
                    <a:pt x="789" y="184"/>
                    <a:pt x="784" y="184"/>
                  </a:cubicBezTo>
                  <a:cubicBezTo>
                    <a:pt x="784" y="182"/>
                    <a:pt x="783" y="180"/>
                    <a:pt x="780" y="180"/>
                  </a:cubicBezTo>
                  <a:cubicBezTo>
                    <a:pt x="780" y="182"/>
                    <a:pt x="778" y="185"/>
                    <a:pt x="772" y="184"/>
                  </a:cubicBezTo>
                  <a:cubicBezTo>
                    <a:pt x="773" y="185"/>
                    <a:pt x="775" y="185"/>
                    <a:pt x="774" y="187"/>
                  </a:cubicBezTo>
                  <a:cubicBezTo>
                    <a:pt x="775" y="186"/>
                    <a:pt x="782" y="186"/>
                    <a:pt x="783" y="188"/>
                  </a:cubicBezTo>
                  <a:cubicBezTo>
                    <a:pt x="776" y="193"/>
                    <a:pt x="763" y="187"/>
                    <a:pt x="758" y="185"/>
                  </a:cubicBezTo>
                  <a:cubicBezTo>
                    <a:pt x="755" y="186"/>
                    <a:pt x="755" y="188"/>
                    <a:pt x="754" y="189"/>
                  </a:cubicBezTo>
                  <a:cubicBezTo>
                    <a:pt x="752" y="189"/>
                    <a:pt x="753" y="187"/>
                    <a:pt x="753" y="186"/>
                  </a:cubicBezTo>
                  <a:cubicBezTo>
                    <a:pt x="746" y="186"/>
                    <a:pt x="739" y="184"/>
                    <a:pt x="734" y="188"/>
                  </a:cubicBezTo>
                  <a:cubicBezTo>
                    <a:pt x="735" y="184"/>
                    <a:pt x="735" y="184"/>
                    <a:pt x="735" y="184"/>
                  </a:cubicBezTo>
                  <a:cubicBezTo>
                    <a:pt x="729" y="182"/>
                    <a:pt x="729" y="186"/>
                    <a:pt x="724" y="185"/>
                  </a:cubicBezTo>
                  <a:cubicBezTo>
                    <a:pt x="726" y="184"/>
                    <a:pt x="725" y="183"/>
                    <a:pt x="721" y="183"/>
                  </a:cubicBezTo>
                  <a:cubicBezTo>
                    <a:pt x="724" y="181"/>
                    <a:pt x="724" y="182"/>
                    <a:pt x="723" y="179"/>
                  </a:cubicBezTo>
                  <a:cubicBezTo>
                    <a:pt x="725" y="179"/>
                    <a:pt x="728" y="180"/>
                    <a:pt x="728" y="179"/>
                  </a:cubicBezTo>
                  <a:cubicBezTo>
                    <a:pt x="724" y="175"/>
                    <a:pt x="712" y="180"/>
                    <a:pt x="710" y="175"/>
                  </a:cubicBezTo>
                  <a:cubicBezTo>
                    <a:pt x="709" y="175"/>
                    <a:pt x="709" y="176"/>
                    <a:pt x="708" y="176"/>
                  </a:cubicBezTo>
                  <a:cubicBezTo>
                    <a:pt x="706" y="181"/>
                    <a:pt x="721" y="183"/>
                    <a:pt x="718" y="183"/>
                  </a:cubicBezTo>
                  <a:cubicBezTo>
                    <a:pt x="713" y="183"/>
                    <a:pt x="712" y="181"/>
                    <a:pt x="708" y="182"/>
                  </a:cubicBezTo>
                  <a:cubicBezTo>
                    <a:pt x="708" y="175"/>
                    <a:pt x="700" y="174"/>
                    <a:pt x="692" y="173"/>
                  </a:cubicBezTo>
                  <a:cubicBezTo>
                    <a:pt x="691" y="173"/>
                    <a:pt x="690" y="173"/>
                    <a:pt x="690" y="174"/>
                  </a:cubicBezTo>
                  <a:cubicBezTo>
                    <a:pt x="690" y="176"/>
                    <a:pt x="693" y="176"/>
                    <a:pt x="695" y="177"/>
                  </a:cubicBezTo>
                  <a:cubicBezTo>
                    <a:pt x="697" y="176"/>
                    <a:pt x="697" y="175"/>
                    <a:pt x="699" y="175"/>
                  </a:cubicBezTo>
                  <a:cubicBezTo>
                    <a:pt x="699" y="179"/>
                    <a:pt x="699" y="179"/>
                    <a:pt x="699" y="179"/>
                  </a:cubicBezTo>
                  <a:cubicBezTo>
                    <a:pt x="701" y="175"/>
                    <a:pt x="703" y="180"/>
                    <a:pt x="704" y="178"/>
                  </a:cubicBezTo>
                  <a:cubicBezTo>
                    <a:pt x="706" y="183"/>
                    <a:pt x="696" y="179"/>
                    <a:pt x="693" y="181"/>
                  </a:cubicBezTo>
                  <a:cubicBezTo>
                    <a:pt x="694" y="180"/>
                    <a:pt x="694" y="179"/>
                    <a:pt x="694" y="178"/>
                  </a:cubicBezTo>
                  <a:cubicBezTo>
                    <a:pt x="692" y="179"/>
                    <a:pt x="693" y="179"/>
                    <a:pt x="689" y="178"/>
                  </a:cubicBezTo>
                  <a:cubicBezTo>
                    <a:pt x="688" y="181"/>
                    <a:pt x="693" y="180"/>
                    <a:pt x="691" y="183"/>
                  </a:cubicBezTo>
                  <a:cubicBezTo>
                    <a:pt x="689" y="183"/>
                    <a:pt x="688" y="182"/>
                    <a:pt x="686" y="182"/>
                  </a:cubicBezTo>
                  <a:cubicBezTo>
                    <a:pt x="685" y="187"/>
                    <a:pt x="693" y="183"/>
                    <a:pt x="693" y="185"/>
                  </a:cubicBezTo>
                  <a:cubicBezTo>
                    <a:pt x="690" y="187"/>
                    <a:pt x="685" y="188"/>
                    <a:pt x="682" y="190"/>
                  </a:cubicBezTo>
                  <a:cubicBezTo>
                    <a:pt x="686" y="190"/>
                    <a:pt x="681" y="194"/>
                    <a:pt x="681" y="197"/>
                  </a:cubicBezTo>
                  <a:cubicBezTo>
                    <a:pt x="677" y="196"/>
                    <a:pt x="675" y="193"/>
                    <a:pt x="673" y="191"/>
                  </a:cubicBezTo>
                  <a:cubicBezTo>
                    <a:pt x="669" y="191"/>
                    <a:pt x="673" y="194"/>
                    <a:pt x="671" y="194"/>
                  </a:cubicBezTo>
                  <a:cubicBezTo>
                    <a:pt x="672" y="195"/>
                    <a:pt x="674" y="196"/>
                    <a:pt x="677" y="196"/>
                  </a:cubicBezTo>
                  <a:cubicBezTo>
                    <a:pt x="676" y="197"/>
                    <a:pt x="675" y="198"/>
                    <a:pt x="675" y="200"/>
                  </a:cubicBezTo>
                  <a:cubicBezTo>
                    <a:pt x="674" y="199"/>
                    <a:pt x="673" y="198"/>
                    <a:pt x="672" y="198"/>
                  </a:cubicBezTo>
                  <a:cubicBezTo>
                    <a:pt x="671" y="199"/>
                    <a:pt x="672" y="201"/>
                    <a:pt x="670" y="201"/>
                  </a:cubicBezTo>
                  <a:cubicBezTo>
                    <a:pt x="666" y="202"/>
                    <a:pt x="667" y="195"/>
                    <a:pt x="671" y="198"/>
                  </a:cubicBezTo>
                  <a:cubicBezTo>
                    <a:pt x="670" y="196"/>
                    <a:pt x="668" y="195"/>
                    <a:pt x="667" y="193"/>
                  </a:cubicBezTo>
                  <a:cubicBezTo>
                    <a:pt x="665" y="195"/>
                    <a:pt x="663" y="202"/>
                    <a:pt x="658" y="203"/>
                  </a:cubicBezTo>
                  <a:cubicBezTo>
                    <a:pt x="663" y="206"/>
                    <a:pt x="672" y="204"/>
                    <a:pt x="682" y="206"/>
                  </a:cubicBezTo>
                  <a:cubicBezTo>
                    <a:pt x="680" y="209"/>
                    <a:pt x="674" y="207"/>
                    <a:pt x="667" y="207"/>
                  </a:cubicBezTo>
                  <a:cubicBezTo>
                    <a:pt x="665" y="210"/>
                    <a:pt x="670" y="209"/>
                    <a:pt x="669" y="212"/>
                  </a:cubicBezTo>
                  <a:cubicBezTo>
                    <a:pt x="663" y="211"/>
                    <a:pt x="663" y="211"/>
                    <a:pt x="657" y="211"/>
                  </a:cubicBezTo>
                  <a:cubicBezTo>
                    <a:pt x="657" y="208"/>
                    <a:pt x="661" y="209"/>
                    <a:pt x="664" y="209"/>
                  </a:cubicBezTo>
                  <a:cubicBezTo>
                    <a:pt x="663" y="207"/>
                    <a:pt x="654" y="207"/>
                    <a:pt x="652" y="209"/>
                  </a:cubicBezTo>
                  <a:cubicBezTo>
                    <a:pt x="651" y="207"/>
                    <a:pt x="652" y="206"/>
                    <a:pt x="652" y="202"/>
                  </a:cubicBezTo>
                  <a:cubicBezTo>
                    <a:pt x="657" y="206"/>
                    <a:pt x="657" y="200"/>
                    <a:pt x="655" y="197"/>
                  </a:cubicBezTo>
                  <a:cubicBezTo>
                    <a:pt x="657" y="196"/>
                    <a:pt x="659" y="196"/>
                    <a:pt x="659" y="193"/>
                  </a:cubicBezTo>
                  <a:cubicBezTo>
                    <a:pt x="660" y="193"/>
                    <a:pt x="660" y="194"/>
                    <a:pt x="662" y="195"/>
                  </a:cubicBezTo>
                  <a:cubicBezTo>
                    <a:pt x="665" y="194"/>
                    <a:pt x="666" y="191"/>
                    <a:pt x="669" y="190"/>
                  </a:cubicBezTo>
                  <a:cubicBezTo>
                    <a:pt x="667" y="188"/>
                    <a:pt x="662" y="191"/>
                    <a:pt x="659" y="191"/>
                  </a:cubicBezTo>
                  <a:cubicBezTo>
                    <a:pt x="657" y="189"/>
                    <a:pt x="661" y="188"/>
                    <a:pt x="658" y="186"/>
                  </a:cubicBezTo>
                  <a:cubicBezTo>
                    <a:pt x="655" y="186"/>
                    <a:pt x="654" y="187"/>
                    <a:pt x="652" y="185"/>
                  </a:cubicBezTo>
                  <a:cubicBezTo>
                    <a:pt x="654" y="188"/>
                    <a:pt x="654" y="193"/>
                    <a:pt x="653" y="199"/>
                  </a:cubicBezTo>
                  <a:cubicBezTo>
                    <a:pt x="649" y="195"/>
                    <a:pt x="652" y="197"/>
                    <a:pt x="646" y="198"/>
                  </a:cubicBezTo>
                  <a:cubicBezTo>
                    <a:pt x="645" y="198"/>
                    <a:pt x="654" y="191"/>
                    <a:pt x="646" y="187"/>
                  </a:cubicBezTo>
                  <a:cubicBezTo>
                    <a:pt x="643" y="190"/>
                    <a:pt x="647" y="191"/>
                    <a:pt x="644" y="195"/>
                  </a:cubicBezTo>
                  <a:cubicBezTo>
                    <a:pt x="641" y="192"/>
                    <a:pt x="639" y="192"/>
                    <a:pt x="635" y="191"/>
                  </a:cubicBezTo>
                  <a:cubicBezTo>
                    <a:pt x="632" y="191"/>
                    <a:pt x="636" y="194"/>
                    <a:pt x="633" y="195"/>
                  </a:cubicBezTo>
                  <a:cubicBezTo>
                    <a:pt x="630" y="192"/>
                    <a:pt x="633" y="191"/>
                    <a:pt x="630" y="188"/>
                  </a:cubicBezTo>
                  <a:cubicBezTo>
                    <a:pt x="632" y="189"/>
                    <a:pt x="636" y="188"/>
                    <a:pt x="636" y="191"/>
                  </a:cubicBezTo>
                  <a:cubicBezTo>
                    <a:pt x="638" y="191"/>
                    <a:pt x="641" y="190"/>
                    <a:pt x="643" y="189"/>
                  </a:cubicBezTo>
                  <a:cubicBezTo>
                    <a:pt x="639" y="183"/>
                    <a:pt x="629" y="190"/>
                    <a:pt x="627" y="186"/>
                  </a:cubicBezTo>
                  <a:cubicBezTo>
                    <a:pt x="624" y="186"/>
                    <a:pt x="625" y="189"/>
                    <a:pt x="621" y="188"/>
                  </a:cubicBezTo>
                  <a:cubicBezTo>
                    <a:pt x="619" y="194"/>
                    <a:pt x="625" y="195"/>
                    <a:pt x="627" y="198"/>
                  </a:cubicBezTo>
                  <a:cubicBezTo>
                    <a:pt x="630" y="199"/>
                    <a:pt x="631" y="193"/>
                    <a:pt x="634" y="197"/>
                  </a:cubicBezTo>
                  <a:cubicBezTo>
                    <a:pt x="636" y="197"/>
                    <a:pt x="635" y="194"/>
                    <a:pt x="637" y="193"/>
                  </a:cubicBezTo>
                  <a:cubicBezTo>
                    <a:pt x="640" y="197"/>
                    <a:pt x="641" y="195"/>
                    <a:pt x="645" y="199"/>
                  </a:cubicBezTo>
                  <a:cubicBezTo>
                    <a:pt x="643" y="204"/>
                    <a:pt x="639" y="196"/>
                    <a:pt x="636" y="198"/>
                  </a:cubicBezTo>
                  <a:cubicBezTo>
                    <a:pt x="635" y="202"/>
                    <a:pt x="642" y="201"/>
                    <a:pt x="644" y="203"/>
                  </a:cubicBezTo>
                  <a:cubicBezTo>
                    <a:pt x="643" y="206"/>
                    <a:pt x="646" y="207"/>
                    <a:pt x="645" y="210"/>
                  </a:cubicBezTo>
                  <a:cubicBezTo>
                    <a:pt x="640" y="210"/>
                    <a:pt x="641" y="207"/>
                    <a:pt x="638" y="206"/>
                  </a:cubicBezTo>
                  <a:cubicBezTo>
                    <a:pt x="637" y="206"/>
                    <a:pt x="637" y="207"/>
                    <a:pt x="635" y="207"/>
                  </a:cubicBezTo>
                  <a:cubicBezTo>
                    <a:pt x="639" y="209"/>
                    <a:pt x="638" y="208"/>
                    <a:pt x="639" y="211"/>
                  </a:cubicBezTo>
                  <a:cubicBezTo>
                    <a:pt x="644" y="211"/>
                    <a:pt x="646" y="211"/>
                    <a:pt x="650" y="209"/>
                  </a:cubicBezTo>
                  <a:cubicBezTo>
                    <a:pt x="651" y="210"/>
                    <a:pt x="650" y="214"/>
                    <a:pt x="653" y="214"/>
                  </a:cubicBezTo>
                  <a:cubicBezTo>
                    <a:pt x="652" y="210"/>
                    <a:pt x="658" y="215"/>
                    <a:pt x="653" y="218"/>
                  </a:cubicBezTo>
                  <a:cubicBezTo>
                    <a:pt x="652" y="218"/>
                    <a:pt x="651" y="216"/>
                    <a:pt x="650" y="217"/>
                  </a:cubicBezTo>
                  <a:cubicBezTo>
                    <a:pt x="648" y="218"/>
                    <a:pt x="645" y="222"/>
                    <a:pt x="641" y="221"/>
                  </a:cubicBezTo>
                  <a:cubicBezTo>
                    <a:pt x="642" y="223"/>
                    <a:pt x="647" y="222"/>
                    <a:pt x="650" y="222"/>
                  </a:cubicBezTo>
                  <a:cubicBezTo>
                    <a:pt x="650" y="226"/>
                    <a:pt x="649" y="223"/>
                    <a:pt x="646" y="223"/>
                  </a:cubicBezTo>
                  <a:cubicBezTo>
                    <a:pt x="649" y="224"/>
                    <a:pt x="648" y="228"/>
                    <a:pt x="652" y="228"/>
                  </a:cubicBezTo>
                  <a:cubicBezTo>
                    <a:pt x="655" y="228"/>
                    <a:pt x="647" y="225"/>
                    <a:pt x="651" y="224"/>
                  </a:cubicBezTo>
                  <a:cubicBezTo>
                    <a:pt x="661" y="227"/>
                    <a:pt x="663" y="220"/>
                    <a:pt x="672" y="219"/>
                  </a:cubicBezTo>
                  <a:cubicBezTo>
                    <a:pt x="668" y="218"/>
                    <a:pt x="660" y="219"/>
                    <a:pt x="655" y="216"/>
                  </a:cubicBezTo>
                  <a:cubicBezTo>
                    <a:pt x="657" y="214"/>
                    <a:pt x="658" y="212"/>
                    <a:pt x="661" y="212"/>
                  </a:cubicBezTo>
                  <a:cubicBezTo>
                    <a:pt x="665" y="215"/>
                    <a:pt x="671" y="212"/>
                    <a:pt x="675" y="216"/>
                  </a:cubicBezTo>
                  <a:cubicBezTo>
                    <a:pt x="676" y="216"/>
                    <a:pt x="676" y="214"/>
                    <a:pt x="676" y="212"/>
                  </a:cubicBezTo>
                  <a:cubicBezTo>
                    <a:pt x="679" y="214"/>
                    <a:pt x="685" y="213"/>
                    <a:pt x="682" y="217"/>
                  </a:cubicBezTo>
                  <a:cubicBezTo>
                    <a:pt x="690" y="216"/>
                    <a:pt x="682" y="210"/>
                    <a:pt x="688" y="209"/>
                  </a:cubicBezTo>
                  <a:cubicBezTo>
                    <a:pt x="687" y="207"/>
                    <a:pt x="685" y="208"/>
                    <a:pt x="683" y="207"/>
                  </a:cubicBezTo>
                  <a:cubicBezTo>
                    <a:pt x="684" y="206"/>
                    <a:pt x="686" y="205"/>
                    <a:pt x="689" y="205"/>
                  </a:cubicBezTo>
                  <a:cubicBezTo>
                    <a:pt x="689" y="208"/>
                    <a:pt x="689" y="214"/>
                    <a:pt x="694" y="216"/>
                  </a:cubicBezTo>
                  <a:cubicBezTo>
                    <a:pt x="696" y="216"/>
                    <a:pt x="695" y="214"/>
                    <a:pt x="696" y="213"/>
                  </a:cubicBezTo>
                  <a:cubicBezTo>
                    <a:pt x="698" y="214"/>
                    <a:pt x="697" y="217"/>
                    <a:pt x="701" y="217"/>
                  </a:cubicBezTo>
                  <a:cubicBezTo>
                    <a:pt x="697" y="220"/>
                    <a:pt x="707" y="223"/>
                    <a:pt x="710" y="221"/>
                  </a:cubicBezTo>
                  <a:cubicBezTo>
                    <a:pt x="708" y="221"/>
                    <a:pt x="707" y="219"/>
                    <a:pt x="703" y="219"/>
                  </a:cubicBezTo>
                  <a:cubicBezTo>
                    <a:pt x="704" y="217"/>
                    <a:pt x="708" y="217"/>
                    <a:pt x="709" y="214"/>
                  </a:cubicBezTo>
                  <a:cubicBezTo>
                    <a:pt x="711" y="214"/>
                    <a:pt x="712" y="215"/>
                    <a:pt x="711" y="218"/>
                  </a:cubicBezTo>
                  <a:cubicBezTo>
                    <a:pt x="718" y="218"/>
                    <a:pt x="724" y="218"/>
                    <a:pt x="732" y="219"/>
                  </a:cubicBezTo>
                  <a:cubicBezTo>
                    <a:pt x="731" y="221"/>
                    <a:pt x="728" y="220"/>
                    <a:pt x="729" y="223"/>
                  </a:cubicBezTo>
                  <a:cubicBezTo>
                    <a:pt x="736" y="221"/>
                    <a:pt x="741" y="220"/>
                    <a:pt x="752" y="221"/>
                  </a:cubicBezTo>
                  <a:cubicBezTo>
                    <a:pt x="752" y="218"/>
                    <a:pt x="749" y="221"/>
                    <a:pt x="745" y="220"/>
                  </a:cubicBezTo>
                  <a:cubicBezTo>
                    <a:pt x="744" y="217"/>
                    <a:pt x="748" y="218"/>
                    <a:pt x="748" y="216"/>
                  </a:cubicBezTo>
                  <a:cubicBezTo>
                    <a:pt x="744" y="216"/>
                    <a:pt x="744" y="216"/>
                    <a:pt x="744" y="216"/>
                  </a:cubicBezTo>
                  <a:cubicBezTo>
                    <a:pt x="745" y="214"/>
                    <a:pt x="747" y="215"/>
                    <a:pt x="749" y="215"/>
                  </a:cubicBezTo>
                  <a:cubicBezTo>
                    <a:pt x="748" y="218"/>
                    <a:pt x="751" y="218"/>
                    <a:pt x="754" y="218"/>
                  </a:cubicBezTo>
                  <a:cubicBezTo>
                    <a:pt x="755" y="220"/>
                    <a:pt x="753" y="221"/>
                    <a:pt x="754" y="224"/>
                  </a:cubicBezTo>
                  <a:cubicBezTo>
                    <a:pt x="757" y="224"/>
                    <a:pt x="755" y="220"/>
                    <a:pt x="758" y="223"/>
                  </a:cubicBezTo>
                  <a:cubicBezTo>
                    <a:pt x="759" y="220"/>
                    <a:pt x="758" y="219"/>
                    <a:pt x="756" y="219"/>
                  </a:cubicBezTo>
                  <a:cubicBezTo>
                    <a:pt x="760" y="218"/>
                    <a:pt x="766" y="221"/>
                    <a:pt x="774" y="220"/>
                  </a:cubicBezTo>
                  <a:cubicBezTo>
                    <a:pt x="772" y="222"/>
                    <a:pt x="766" y="221"/>
                    <a:pt x="767" y="225"/>
                  </a:cubicBezTo>
                  <a:cubicBezTo>
                    <a:pt x="767" y="227"/>
                    <a:pt x="776" y="227"/>
                    <a:pt x="776" y="226"/>
                  </a:cubicBezTo>
                  <a:cubicBezTo>
                    <a:pt x="780" y="226"/>
                    <a:pt x="773" y="230"/>
                    <a:pt x="777" y="231"/>
                  </a:cubicBezTo>
                  <a:cubicBezTo>
                    <a:pt x="781" y="230"/>
                    <a:pt x="776" y="228"/>
                    <a:pt x="779" y="227"/>
                  </a:cubicBezTo>
                  <a:cubicBezTo>
                    <a:pt x="787" y="233"/>
                    <a:pt x="792" y="226"/>
                    <a:pt x="797" y="232"/>
                  </a:cubicBezTo>
                  <a:cubicBezTo>
                    <a:pt x="798" y="230"/>
                    <a:pt x="804" y="233"/>
                    <a:pt x="803" y="230"/>
                  </a:cubicBezTo>
                  <a:cubicBezTo>
                    <a:pt x="807" y="229"/>
                    <a:pt x="806" y="232"/>
                    <a:pt x="810" y="231"/>
                  </a:cubicBezTo>
                  <a:cubicBezTo>
                    <a:pt x="803" y="240"/>
                    <a:pt x="818" y="233"/>
                    <a:pt x="819" y="240"/>
                  </a:cubicBezTo>
                  <a:cubicBezTo>
                    <a:pt x="817" y="240"/>
                    <a:pt x="815" y="240"/>
                    <a:pt x="815" y="242"/>
                  </a:cubicBezTo>
                  <a:cubicBezTo>
                    <a:pt x="793" y="237"/>
                    <a:pt x="764" y="240"/>
                    <a:pt x="745" y="234"/>
                  </a:cubicBezTo>
                  <a:cubicBezTo>
                    <a:pt x="745" y="232"/>
                    <a:pt x="749" y="234"/>
                    <a:pt x="751" y="234"/>
                  </a:cubicBezTo>
                  <a:cubicBezTo>
                    <a:pt x="748" y="231"/>
                    <a:pt x="750" y="230"/>
                    <a:pt x="747" y="229"/>
                  </a:cubicBezTo>
                  <a:cubicBezTo>
                    <a:pt x="748" y="233"/>
                    <a:pt x="741" y="232"/>
                    <a:pt x="739" y="235"/>
                  </a:cubicBezTo>
                  <a:cubicBezTo>
                    <a:pt x="735" y="232"/>
                    <a:pt x="732" y="233"/>
                    <a:pt x="728" y="233"/>
                  </a:cubicBezTo>
                  <a:cubicBezTo>
                    <a:pt x="728" y="231"/>
                    <a:pt x="730" y="231"/>
                    <a:pt x="730" y="229"/>
                  </a:cubicBezTo>
                  <a:cubicBezTo>
                    <a:pt x="729" y="228"/>
                    <a:pt x="724" y="225"/>
                    <a:pt x="722" y="227"/>
                  </a:cubicBezTo>
                  <a:cubicBezTo>
                    <a:pt x="723" y="229"/>
                    <a:pt x="724" y="227"/>
                    <a:pt x="726" y="228"/>
                  </a:cubicBezTo>
                  <a:cubicBezTo>
                    <a:pt x="725" y="231"/>
                    <a:pt x="719" y="230"/>
                    <a:pt x="718" y="234"/>
                  </a:cubicBezTo>
                  <a:cubicBezTo>
                    <a:pt x="715" y="229"/>
                    <a:pt x="708" y="236"/>
                    <a:pt x="708" y="230"/>
                  </a:cubicBezTo>
                  <a:cubicBezTo>
                    <a:pt x="711" y="230"/>
                    <a:pt x="715" y="231"/>
                    <a:pt x="717" y="230"/>
                  </a:cubicBezTo>
                  <a:cubicBezTo>
                    <a:pt x="713" y="224"/>
                    <a:pt x="706" y="231"/>
                    <a:pt x="702" y="233"/>
                  </a:cubicBezTo>
                  <a:cubicBezTo>
                    <a:pt x="703" y="234"/>
                    <a:pt x="705" y="234"/>
                    <a:pt x="706" y="234"/>
                  </a:cubicBezTo>
                  <a:cubicBezTo>
                    <a:pt x="700" y="239"/>
                    <a:pt x="692" y="234"/>
                    <a:pt x="687" y="234"/>
                  </a:cubicBezTo>
                  <a:cubicBezTo>
                    <a:pt x="686" y="235"/>
                    <a:pt x="687" y="235"/>
                    <a:pt x="688" y="236"/>
                  </a:cubicBezTo>
                  <a:cubicBezTo>
                    <a:pt x="688" y="238"/>
                    <a:pt x="683" y="236"/>
                    <a:pt x="681" y="236"/>
                  </a:cubicBezTo>
                  <a:cubicBezTo>
                    <a:pt x="682" y="235"/>
                    <a:pt x="683" y="235"/>
                    <a:pt x="683" y="233"/>
                  </a:cubicBezTo>
                  <a:cubicBezTo>
                    <a:pt x="678" y="232"/>
                    <a:pt x="670" y="233"/>
                    <a:pt x="667" y="231"/>
                  </a:cubicBezTo>
                  <a:cubicBezTo>
                    <a:pt x="670" y="233"/>
                    <a:pt x="673" y="235"/>
                    <a:pt x="678" y="236"/>
                  </a:cubicBezTo>
                  <a:cubicBezTo>
                    <a:pt x="674" y="238"/>
                    <a:pt x="672" y="239"/>
                    <a:pt x="675" y="243"/>
                  </a:cubicBezTo>
                  <a:cubicBezTo>
                    <a:pt x="666" y="241"/>
                    <a:pt x="667" y="247"/>
                    <a:pt x="661" y="247"/>
                  </a:cubicBezTo>
                  <a:cubicBezTo>
                    <a:pt x="661" y="245"/>
                    <a:pt x="662" y="244"/>
                    <a:pt x="662" y="243"/>
                  </a:cubicBezTo>
                  <a:cubicBezTo>
                    <a:pt x="652" y="246"/>
                    <a:pt x="671" y="250"/>
                    <a:pt x="669" y="255"/>
                  </a:cubicBezTo>
                  <a:cubicBezTo>
                    <a:pt x="675" y="256"/>
                    <a:pt x="675" y="251"/>
                    <a:pt x="681" y="252"/>
                  </a:cubicBezTo>
                  <a:cubicBezTo>
                    <a:pt x="681" y="255"/>
                    <a:pt x="683" y="256"/>
                    <a:pt x="683" y="257"/>
                  </a:cubicBezTo>
                  <a:cubicBezTo>
                    <a:pt x="687" y="258"/>
                    <a:pt x="687" y="254"/>
                    <a:pt x="689" y="257"/>
                  </a:cubicBezTo>
                  <a:cubicBezTo>
                    <a:pt x="678" y="261"/>
                    <a:pt x="675" y="256"/>
                    <a:pt x="666" y="259"/>
                  </a:cubicBezTo>
                  <a:cubicBezTo>
                    <a:pt x="671" y="262"/>
                    <a:pt x="661" y="262"/>
                    <a:pt x="661" y="266"/>
                  </a:cubicBezTo>
                  <a:cubicBezTo>
                    <a:pt x="657" y="265"/>
                    <a:pt x="660" y="262"/>
                    <a:pt x="663" y="261"/>
                  </a:cubicBezTo>
                  <a:cubicBezTo>
                    <a:pt x="659" y="255"/>
                    <a:pt x="656" y="259"/>
                    <a:pt x="652" y="255"/>
                  </a:cubicBezTo>
                  <a:cubicBezTo>
                    <a:pt x="649" y="257"/>
                    <a:pt x="649" y="260"/>
                    <a:pt x="647" y="262"/>
                  </a:cubicBezTo>
                  <a:cubicBezTo>
                    <a:pt x="647" y="262"/>
                    <a:pt x="647" y="262"/>
                    <a:pt x="647" y="262"/>
                  </a:cubicBezTo>
                  <a:cubicBezTo>
                    <a:pt x="642" y="261"/>
                    <a:pt x="640" y="261"/>
                    <a:pt x="640" y="263"/>
                  </a:cubicBezTo>
                  <a:cubicBezTo>
                    <a:pt x="635" y="264"/>
                    <a:pt x="640" y="259"/>
                    <a:pt x="635" y="260"/>
                  </a:cubicBezTo>
                  <a:cubicBezTo>
                    <a:pt x="632" y="260"/>
                    <a:pt x="636" y="263"/>
                    <a:pt x="635" y="264"/>
                  </a:cubicBezTo>
                  <a:cubicBezTo>
                    <a:pt x="631" y="264"/>
                    <a:pt x="634" y="260"/>
                    <a:pt x="628" y="261"/>
                  </a:cubicBezTo>
                  <a:cubicBezTo>
                    <a:pt x="626" y="261"/>
                    <a:pt x="628" y="262"/>
                    <a:pt x="628" y="264"/>
                  </a:cubicBezTo>
                  <a:cubicBezTo>
                    <a:pt x="624" y="263"/>
                    <a:pt x="622" y="261"/>
                    <a:pt x="621" y="258"/>
                  </a:cubicBezTo>
                  <a:cubicBezTo>
                    <a:pt x="621" y="261"/>
                    <a:pt x="617" y="264"/>
                    <a:pt x="619" y="268"/>
                  </a:cubicBezTo>
                  <a:cubicBezTo>
                    <a:pt x="625" y="265"/>
                    <a:pt x="630" y="266"/>
                    <a:pt x="640" y="270"/>
                  </a:cubicBezTo>
                  <a:cubicBezTo>
                    <a:pt x="642" y="267"/>
                    <a:pt x="644" y="264"/>
                    <a:pt x="647" y="262"/>
                  </a:cubicBezTo>
                  <a:cubicBezTo>
                    <a:pt x="647" y="262"/>
                    <a:pt x="647" y="262"/>
                    <a:pt x="647" y="262"/>
                  </a:cubicBezTo>
                  <a:cubicBezTo>
                    <a:pt x="647" y="262"/>
                    <a:pt x="647" y="262"/>
                    <a:pt x="647" y="262"/>
                  </a:cubicBezTo>
                  <a:cubicBezTo>
                    <a:pt x="648" y="261"/>
                    <a:pt x="649" y="261"/>
                    <a:pt x="650" y="260"/>
                  </a:cubicBezTo>
                  <a:cubicBezTo>
                    <a:pt x="654" y="262"/>
                    <a:pt x="655" y="262"/>
                    <a:pt x="658" y="263"/>
                  </a:cubicBezTo>
                  <a:cubicBezTo>
                    <a:pt x="658" y="267"/>
                    <a:pt x="658" y="267"/>
                    <a:pt x="658" y="267"/>
                  </a:cubicBezTo>
                  <a:cubicBezTo>
                    <a:pt x="653" y="265"/>
                    <a:pt x="653" y="265"/>
                    <a:pt x="648" y="266"/>
                  </a:cubicBezTo>
                  <a:cubicBezTo>
                    <a:pt x="647" y="269"/>
                    <a:pt x="654" y="267"/>
                    <a:pt x="651" y="271"/>
                  </a:cubicBezTo>
                  <a:cubicBezTo>
                    <a:pt x="656" y="268"/>
                    <a:pt x="664" y="271"/>
                    <a:pt x="667" y="270"/>
                  </a:cubicBezTo>
                  <a:cubicBezTo>
                    <a:pt x="663" y="273"/>
                    <a:pt x="657" y="273"/>
                    <a:pt x="654" y="277"/>
                  </a:cubicBezTo>
                  <a:cubicBezTo>
                    <a:pt x="653" y="276"/>
                    <a:pt x="655" y="276"/>
                    <a:pt x="655" y="274"/>
                  </a:cubicBezTo>
                  <a:cubicBezTo>
                    <a:pt x="652" y="274"/>
                    <a:pt x="652" y="276"/>
                    <a:pt x="652" y="279"/>
                  </a:cubicBezTo>
                  <a:cubicBezTo>
                    <a:pt x="646" y="277"/>
                    <a:pt x="644" y="274"/>
                    <a:pt x="641" y="273"/>
                  </a:cubicBezTo>
                  <a:cubicBezTo>
                    <a:pt x="641" y="274"/>
                    <a:pt x="638" y="274"/>
                    <a:pt x="640" y="277"/>
                  </a:cubicBezTo>
                  <a:cubicBezTo>
                    <a:pt x="638" y="273"/>
                    <a:pt x="633" y="276"/>
                    <a:pt x="626" y="274"/>
                  </a:cubicBezTo>
                  <a:cubicBezTo>
                    <a:pt x="630" y="278"/>
                    <a:pt x="630" y="276"/>
                    <a:pt x="625" y="278"/>
                  </a:cubicBezTo>
                  <a:cubicBezTo>
                    <a:pt x="625" y="279"/>
                    <a:pt x="630" y="277"/>
                    <a:pt x="633" y="279"/>
                  </a:cubicBezTo>
                  <a:cubicBezTo>
                    <a:pt x="634" y="280"/>
                    <a:pt x="623" y="280"/>
                    <a:pt x="629" y="285"/>
                  </a:cubicBezTo>
                  <a:cubicBezTo>
                    <a:pt x="626" y="285"/>
                    <a:pt x="626" y="283"/>
                    <a:pt x="622" y="283"/>
                  </a:cubicBezTo>
                  <a:cubicBezTo>
                    <a:pt x="623" y="280"/>
                    <a:pt x="625" y="272"/>
                    <a:pt x="617" y="272"/>
                  </a:cubicBezTo>
                  <a:cubicBezTo>
                    <a:pt x="622" y="277"/>
                    <a:pt x="619" y="278"/>
                    <a:pt x="618" y="283"/>
                  </a:cubicBezTo>
                  <a:cubicBezTo>
                    <a:pt x="613" y="283"/>
                    <a:pt x="619" y="280"/>
                    <a:pt x="616" y="279"/>
                  </a:cubicBezTo>
                  <a:cubicBezTo>
                    <a:pt x="614" y="279"/>
                    <a:pt x="613" y="281"/>
                    <a:pt x="613" y="283"/>
                  </a:cubicBezTo>
                  <a:cubicBezTo>
                    <a:pt x="608" y="284"/>
                    <a:pt x="609" y="280"/>
                    <a:pt x="607" y="278"/>
                  </a:cubicBezTo>
                  <a:cubicBezTo>
                    <a:pt x="608" y="276"/>
                    <a:pt x="609" y="281"/>
                    <a:pt x="613" y="280"/>
                  </a:cubicBezTo>
                  <a:cubicBezTo>
                    <a:pt x="614" y="273"/>
                    <a:pt x="604" y="279"/>
                    <a:pt x="606" y="273"/>
                  </a:cubicBezTo>
                  <a:cubicBezTo>
                    <a:pt x="605" y="276"/>
                    <a:pt x="600" y="276"/>
                    <a:pt x="595" y="275"/>
                  </a:cubicBezTo>
                  <a:cubicBezTo>
                    <a:pt x="593" y="281"/>
                    <a:pt x="600" y="281"/>
                    <a:pt x="590" y="283"/>
                  </a:cubicBezTo>
                  <a:cubicBezTo>
                    <a:pt x="590" y="285"/>
                    <a:pt x="593" y="285"/>
                    <a:pt x="592" y="287"/>
                  </a:cubicBezTo>
                  <a:cubicBezTo>
                    <a:pt x="589" y="285"/>
                    <a:pt x="587" y="283"/>
                    <a:pt x="583" y="285"/>
                  </a:cubicBezTo>
                  <a:cubicBezTo>
                    <a:pt x="584" y="283"/>
                    <a:pt x="577" y="283"/>
                    <a:pt x="572" y="281"/>
                  </a:cubicBezTo>
                  <a:cubicBezTo>
                    <a:pt x="573" y="278"/>
                    <a:pt x="579" y="281"/>
                    <a:pt x="583" y="281"/>
                  </a:cubicBezTo>
                  <a:cubicBezTo>
                    <a:pt x="585" y="281"/>
                    <a:pt x="584" y="277"/>
                    <a:pt x="586" y="277"/>
                  </a:cubicBezTo>
                  <a:cubicBezTo>
                    <a:pt x="584" y="275"/>
                    <a:pt x="581" y="273"/>
                    <a:pt x="585" y="272"/>
                  </a:cubicBezTo>
                  <a:cubicBezTo>
                    <a:pt x="584" y="269"/>
                    <a:pt x="581" y="273"/>
                    <a:pt x="578" y="271"/>
                  </a:cubicBezTo>
                  <a:cubicBezTo>
                    <a:pt x="579" y="272"/>
                    <a:pt x="581" y="273"/>
                    <a:pt x="580" y="274"/>
                  </a:cubicBezTo>
                  <a:cubicBezTo>
                    <a:pt x="574" y="274"/>
                    <a:pt x="577" y="273"/>
                    <a:pt x="576" y="271"/>
                  </a:cubicBezTo>
                  <a:cubicBezTo>
                    <a:pt x="570" y="271"/>
                    <a:pt x="569" y="276"/>
                    <a:pt x="563" y="276"/>
                  </a:cubicBezTo>
                  <a:cubicBezTo>
                    <a:pt x="563" y="282"/>
                    <a:pt x="571" y="277"/>
                    <a:pt x="571" y="283"/>
                  </a:cubicBezTo>
                  <a:cubicBezTo>
                    <a:pt x="566" y="282"/>
                    <a:pt x="565" y="284"/>
                    <a:pt x="558" y="282"/>
                  </a:cubicBezTo>
                  <a:cubicBezTo>
                    <a:pt x="558" y="280"/>
                    <a:pt x="561" y="280"/>
                    <a:pt x="562" y="278"/>
                  </a:cubicBezTo>
                  <a:cubicBezTo>
                    <a:pt x="560" y="275"/>
                    <a:pt x="550" y="278"/>
                    <a:pt x="555" y="281"/>
                  </a:cubicBezTo>
                  <a:cubicBezTo>
                    <a:pt x="548" y="280"/>
                    <a:pt x="544" y="281"/>
                    <a:pt x="538" y="284"/>
                  </a:cubicBezTo>
                  <a:cubicBezTo>
                    <a:pt x="537" y="280"/>
                    <a:pt x="539" y="280"/>
                    <a:pt x="532" y="279"/>
                  </a:cubicBezTo>
                  <a:cubicBezTo>
                    <a:pt x="536" y="283"/>
                    <a:pt x="526" y="283"/>
                    <a:pt x="521" y="280"/>
                  </a:cubicBezTo>
                  <a:cubicBezTo>
                    <a:pt x="523" y="284"/>
                    <a:pt x="526" y="285"/>
                    <a:pt x="522" y="289"/>
                  </a:cubicBezTo>
                  <a:cubicBezTo>
                    <a:pt x="519" y="289"/>
                    <a:pt x="519" y="288"/>
                    <a:pt x="517" y="288"/>
                  </a:cubicBezTo>
                  <a:cubicBezTo>
                    <a:pt x="517" y="290"/>
                    <a:pt x="519" y="290"/>
                    <a:pt x="517" y="291"/>
                  </a:cubicBezTo>
                  <a:cubicBezTo>
                    <a:pt x="516" y="291"/>
                    <a:pt x="516" y="289"/>
                    <a:pt x="515" y="289"/>
                  </a:cubicBezTo>
                  <a:cubicBezTo>
                    <a:pt x="512" y="292"/>
                    <a:pt x="512" y="294"/>
                    <a:pt x="508" y="293"/>
                  </a:cubicBezTo>
                  <a:cubicBezTo>
                    <a:pt x="508" y="296"/>
                    <a:pt x="508" y="298"/>
                    <a:pt x="509" y="299"/>
                  </a:cubicBezTo>
                  <a:cubicBezTo>
                    <a:pt x="510" y="299"/>
                    <a:pt x="510" y="298"/>
                    <a:pt x="511" y="299"/>
                  </a:cubicBezTo>
                  <a:cubicBezTo>
                    <a:pt x="514" y="299"/>
                    <a:pt x="510" y="297"/>
                    <a:pt x="512" y="295"/>
                  </a:cubicBezTo>
                  <a:cubicBezTo>
                    <a:pt x="515" y="296"/>
                    <a:pt x="515" y="297"/>
                    <a:pt x="519" y="296"/>
                  </a:cubicBezTo>
                  <a:cubicBezTo>
                    <a:pt x="516" y="293"/>
                    <a:pt x="521" y="292"/>
                    <a:pt x="521" y="296"/>
                  </a:cubicBezTo>
                  <a:cubicBezTo>
                    <a:pt x="525" y="295"/>
                    <a:pt x="520" y="293"/>
                    <a:pt x="523" y="292"/>
                  </a:cubicBezTo>
                  <a:cubicBezTo>
                    <a:pt x="529" y="291"/>
                    <a:pt x="526" y="296"/>
                    <a:pt x="528" y="298"/>
                  </a:cubicBezTo>
                  <a:cubicBezTo>
                    <a:pt x="535" y="298"/>
                    <a:pt x="536" y="302"/>
                    <a:pt x="543" y="304"/>
                  </a:cubicBezTo>
                  <a:cubicBezTo>
                    <a:pt x="542" y="307"/>
                    <a:pt x="538" y="304"/>
                    <a:pt x="536" y="303"/>
                  </a:cubicBezTo>
                  <a:cubicBezTo>
                    <a:pt x="534" y="304"/>
                    <a:pt x="534" y="307"/>
                    <a:pt x="531" y="308"/>
                  </a:cubicBezTo>
                  <a:cubicBezTo>
                    <a:pt x="532" y="309"/>
                    <a:pt x="533" y="310"/>
                    <a:pt x="534" y="310"/>
                  </a:cubicBezTo>
                  <a:cubicBezTo>
                    <a:pt x="533" y="312"/>
                    <a:pt x="531" y="312"/>
                    <a:pt x="528" y="312"/>
                  </a:cubicBezTo>
                  <a:cubicBezTo>
                    <a:pt x="528" y="309"/>
                    <a:pt x="526" y="310"/>
                    <a:pt x="528" y="308"/>
                  </a:cubicBezTo>
                  <a:cubicBezTo>
                    <a:pt x="526" y="308"/>
                    <a:pt x="526" y="309"/>
                    <a:pt x="526" y="312"/>
                  </a:cubicBezTo>
                  <a:cubicBezTo>
                    <a:pt x="523" y="310"/>
                    <a:pt x="524" y="309"/>
                    <a:pt x="526" y="308"/>
                  </a:cubicBezTo>
                  <a:cubicBezTo>
                    <a:pt x="526" y="306"/>
                    <a:pt x="522" y="307"/>
                    <a:pt x="520" y="306"/>
                  </a:cubicBezTo>
                  <a:cubicBezTo>
                    <a:pt x="522" y="308"/>
                    <a:pt x="521" y="312"/>
                    <a:pt x="521" y="315"/>
                  </a:cubicBezTo>
                  <a:cubicBezTo>
                    <a:pt x="518" y="314"/>
                    <a:pt x="518" y="311"/>
                    <a:pt x="515" y="310"/>
                  </a:cubicBezTo>
                  <a:cubicBezTo>
                    <a:pt x="512" y="312"/>
                    <a:pt x="502" y="309"/>
                    <a:pt x="496" y="311"/>
                  </a:cubicBezTo>
                  <a:cubicBezTo>
                    <a:pt x="493" y="309"/>
                    <a:pt x="497" y="308"/>
                    <a:pt x="495" y="308"/>
                  </a:cubicBezTo>
                  <a:cubicBezTo>
                    <a:pt x="491" y="308"/>
                    <a:pt x="496" y="310"/>
                    <a:pt x="493" y="311"/>
                  </a:cubicBezTo>
                  <a:cubicBezTo>
                    <a:pt x="489" y="312"/>
                    <a:pt x="490" y="309"/>
                    <a:pt x="488" y="308"/>
                  </a:cubicBezTo>
                  <a:cubicBezTo>
                    <a:pt x="486" y="308"/>
                    <a:pt x="486" y="309"/>
                    <a:pt x="484" y="309"/>
                  </a:cubicBezTo>
                  <a:cubicBezTo>
                    <a:pt x="485" y="313"/>
                    <a:pt x="489" y="309"/>
                    <a:pt x="491" y="312"/>
                  </a:cubicBezTo>
                  <a:cubicBezTo>
                    <a:pt x="490" y="315"/>
                    <a:pt x="482" y="312"/>
                    <a:pt x="481" y="315"/>
                  </a:cubicBezTo>
                  <a:cubicBezTo>
                    <a:pt x="479" y="314"/>
                    <a:pt x="479" y="311"/>
                    <a:pt x="478" y="309"/>
                  </a:cubicBezTo>
                  <a:cubicBezTo>
                    <a:pt x="478" y="312"/>
                    <a:pt x="475" y="315"/>
                    <a:pt x="467" y="314"/>
                  </a:cubicBezTo>
                  <a:cubicBezTo>
                    <a:pt x="467" y="312"/>
                    <a:pt x="470" y="313"/>
                    <a:pt x="472" y="313"/>
                  </a:cubicBezTo>
                  <a:cubicBezTo>
                    <a:pt x="468" y="310"/>
                    <a:pt x="463" y="313"/>
                    <a:pt x="463" y="316"/>
                  </a:cubicBezTo>
                  <a:cubicBezTo>
                    <a:pt x="454" y="316"/>
                    <a:pt x="453" y="314"/>
                    <a:pt x="444" y="316"/>
                  </a:cubicBezTo>
                  <a:cubicBezTo>
                    <a:pt x="443" y="318"/>
                    <a:pt x="447" y="318"/>
                    <a:pt x="446" y="321"/>
                  </a:cubicBezTo>
                  <a:cubicBezTo>
                    <a:pt x="438" y="320"/>
                    <a:pt x="440" y="326"/>
                    <a:pt x="434" y="328"/>
                  </a:cubicBezTo>
                  <a:cubicBezTo>
                    <a:pt x="429" y="327"/>
                    <a:pt x="431" y="325"/>
                    <a:pt x="427" y="327"/>
                  </a:cubicBezTo>
                  <a:cubicBezTo>
                    <a:pt x="425" y="330"/>
                    <a:pt x="430" y="328"/>
                    <a:pt x="431" y="330"/>
                  </a:cubicBezTo>
                  <a:cubicBezTo>
                    <a:pt x="432" y="333"/>
                    <a:pt x="428" y="332"/>
                    <a:pt x="427" y="333"/>
                  </a:cubicBezTo>
                  <a:cubicBezTo>
                    <a:pt x="427" y="331"/>
                    <a:pt x="424" y="330"/>
                    <a:pt x="424" y="327"/>
                  </a:cubicBezTo>
                  <a:cubicBezTo>
                    <a:pt x="424" y="326"/>
                    <a:pt x="421" y="328"/>
                    <a:pt x="418" y="326"/>
                  </a:cubicBezTo>
                  <a:cubicBezTo>
                    <a:pt x="418" y="329"/>
                    <a:pt x="424" y="328"/>
                    <a:pt x="423" y="331"/>
                  </a:cubicBezTo>
                  <a:cubicBezTo>
                    <a:pt x="418" y="331"/>
                    <a:pt x="415" y="330"/>
                    <a:pt x="415" y="327"/>
                  </a:cubicBezTo>
                  <a:cubicBezTo>
                    <a:pt x="414" y="326"/>
                    <a:pt x="416" y="326"/>
                    <a:pt x="417" y="326"/>
                  </a:cubicBezTo>
                  <a:cubicBezTo>
                    <a:pt x="417" y="324"/>
                    <a:pt x="412" y="325"/>
                    <a:pt x="410" y="324"/>
                  </a:cubicBezTo>
                  <a:cubicBezTo>
                    <a:pt x="411" y="313"/>
                    <a:pt x="389" y="330"/>
                    <a:pt x="386" y="318"/>
                  </a:cubicBezTo>
                  <a:cubicBezTo>
                    <a:pt x="379" y="318"/>
                    <a:pt x="377" y="315"/>
                    <a:pt x="374" y="313"/>
                  </a:cubicBezTo>
                  <a:cubicBezTo>
                    <a:pt x="373" y="313"/>
                    <a:pt x="373" y="314"/>
                    <a:pt x="371" y="314"/>
                  </a:cubicBezTo>
                  <a:cubicBezTo>
                    <a:pt x="370" y="316"/>
                    <a:pt x="377" y="313"/>
                    <a:pt x="376" y="316"/>
                  </a:cubicBezTo>
                  <a:cubicBezTo>
                    <a:pt x="375" y="320"/>
                    <a:pt x="373" y="316"/>
                    <a:pt x="370" y="317"/>
                  </a:cubicBezTo>
                  <a:cubicBezTo>
                    <a:pt x="370" y="311"/>
                    <a:pt x="365" y="308"/>
                    <a:pt x="357" y="308"/>
                  </a:cubicBezTo>
                  <a:cubicBezTo>
                    <a:pt x="356" y="312"/>
                    <a:pt x="361" y="312"/>
                    <a:pt x="361" y="315"/>
                  </a:cubicBezTo>
                  <a:cubicBezTo>
                    <a:pt x="355" y="315"/>
                    <a:pt x="354" y="313"/>
                    <a:pt x="348" y="313"/>
                  </a:cubicBezTo>
                  <a:cubicBezTo>
                    <a:pt x="348" y="308"/>
                    <a:pt x="342" y="307"/>
                    <a:pt x="338" y="305"/>
                  </a:cubicBezTo>
                  <a:cubicBezTo>
                    <a:pt x="339" y="303"/>
                    <a:pt x="340" y="299"/>
                    <a:pt x="343" y="297"/>
                  </a:cubicBezTo>
                  <a:cubicBezTo>
                    <a:pt x="335" y="294"/>
                    <a:pt x="326" y="292"/>
                    <a:pt x="317" y="291"/>
                  </a:cubicBezTo>
                  <a:cubicBezTo>
                    <a:pt x="322" y="288"/>
                    <a:pt x="316" y="288"/>
                    <a:pt x="315" y="285"/>
                  </a:cubicBezTo>
                  <a:cubicBezTo>
                    <a:pt x="313" y="286"/>
                    <a:pt x="310" y="285"/>
                    <a:pt x="309" y="287"/>
                  </a:cubicBezTo>
                  <a:cubicBezTo>
                    <a:pt x="315" y="289"/>
                    <a:pt x="319" y="300"/>
                    <a:pt x="327" y="295"/>
                  </a:cubicBezTo>
                  <a:cubicBezTo>
                    <a:pt x="325" y="300"/>
                    <a:pt x="333" y="294"/>
                    <a:pt x="332" y="300"/>
                  </a:cubicBezTo>
                  <a:cubicBezTo>
                    <a:pt x="329" y="300"/>
                    <a:pt x="329" y="299"/>
                    <a:pt x="327" y="298"/>
                  </a:cubicBezTo>
                  <a:cubicBezTo>
                    <a:pt x="331" y="302"/>
                    <a:pt x="334" y="306"/>
                    <a:pt x="333" y="312"/>
                  </a:cubicBezTo>
                  <a:cubicBezTo>
                    <a:pt x="329" y="312"/>
                    <a:pt x="327" y="310"/>
                    <a:pt x="325" y="308"/>
                  </a:cubicBezTo>
                  <a:cubicBezTo>
                    <a:pt x="323" y="308"/>
                    <a:pt x="323" y="310"/>
                    <a:pt x="320" y="309"/>
                  </a:cubicBezTo>
                  <a:cubicBezTo>
                    <a:pt x="326" y="306"/>
                    <a:pt x="313" y="305"/>
                    <a:pt x="315" y="300"/>
                  </a:cubicBezTo>
                  <a:cubicBezTo>
                    <a:pt x="309" y="299"/>
                    <a:pt x="305" y="296"/>
                    <a:pt x="299" y="298"/>
                  </a:cubicBezTo>
                  <a:cubicBezTo>
                    <a:pt x="300" y="295"/>
                    <a:pt x="302" y="295"/>
                    <a:pt x="298" y="294"/>
                  </a:cubicBezTo>
                  <a:cubicBezTo>
                    <a:pt x="295" y="297"/>
                    <a:pt x="303" y="298"/>
                    <a:pt x="299" y="303"/>
                  </a:cubicBezTo>
                  <a:cubicBezTo>
                    <a:pt x="294" y="301"/>
                    <a:pt x="286" y="301"/>
                    <a:pt x="285" y="296"/>
                  </a:cubicBezTo>
                  <a:cubicBezTo>
                    <a:pt x="271" y="301"/>
                    <a:pt x="257" y="300"/>
                    <a:pt x="254" y="288"/>
                  </a:cubicBezTo>
                  <a:cubicBezTo>
                    <a:pt x="248" y="286"/>
                    <a:pt x="250" y="292"/>
                    <a:pt x="246" y="292"/>
                  </a:cubicBezTo>
                  <a:cubicBezTo>
                    <a:pt x="248" y="295"/>
                    <a:pt x="251" y="296"/>
                    <a:pt x="254" y="296"/>
                  </a:cubicBezTo>
                  <a:cubicBezTo>
                    <a:pt x="251" y="299"/>
                    <a:pt x="242" y="296"/>
                    <a:pt x="238" y="296"/>
                  </a:cubicBezTo>
                  <a:cubicBezTo>
                    <a:pt x="240" y="302"/>
                    <a:pt x="239" y="304"/>
                    <a:pt x="239" y="308"/>
                  </a:cubicBezTo>
                  <a:cubicBezTo>
                    <a:pt x="235" y="306"/>
                    <a:pt x="232" y="300"/>
                    <a:pt x="231" y="292"/>
                  </a:cubicBezTo>
                  <a:cubicBezTo>
                    <a:pt x="233" y="293"/>
                    <a:pt x="233" y="295"/>
                    <a:pt x="236" y="295"/>
                  </a:cubicBezTo>
                  <a:cubicBezTo>
                    <a:pt x="238" y="293"/>
                    <a:pt x="234" y="292"/>
                    <a:pt x="233" y="289"/>
                  </a:cubicBezTo>
                  <a:cubicBezTo>
                    <a:pt x="227" y="294"/>
                    <a:pt x="225" y="285"/>
                    <a:pt x="216" y="286"/>
                  </a:cubicBezTo>
                  <a:cubicBezTo>
                    <a:pt x="222" y="287"/>
                    <a:pt x="221" y="292"/>
                    <a:pt x="225" y="293"/>
                  </a:cubicBezTo>
                  <a:cubicBezTo>
                    <a:pt x="224" y="294"/>
                    <a:pt x="223" y="296"/>
                    <a:pt x="220" y="296"/>
                  </a:cubicBezTo>
                  <a:cubicBezTo>
                    <a:pt x="220" y="300"/>
                    <a:pt x="220" y="305"/>
                    <a:pt x="224" y="306"/>
                  </a:cubicBezTo>
                  <a:cubicBezTo>
                    <a:pt x="218" y="311"/>
                    <a:pt x="213" y="303"/>
                    <a:pt x="213" y="296"/>
                  </a:cubicBezTo>
                  <a:cubicBezTo>
                    <a:pt x="209" y="291"/>
                    <a:pt x="201" y="290"/>
                    <a:pt x="202" y="281"/>
                  </a:cubicBezTo>
                  <a:cubicBezTo>
                    <a:pt x="199" y="284"/>
                    <a:pt x="201" y="284"/>
                    <a:pt x="197" y="282"/>
                  </a:cubicBezTo>
                  <a:cubicBezTo>
                    <a:pt x="196" y="282"/>
                    <a:pt x="196" y="283"/>
                    <a:pt x="195" y="283"/>
                  </a:cubicBezTo>
                  <a:cubicBezTo>
                    <a:pt x="198" y="287"/>
                    <a:pt x="193" y="294"/>
                    <a:pt x="200" y="298"/>
                  </a:cubicBezTo>
                  <a:cubicBezTo>
                    <a:pt x="197" y="302"/>
                    <a:pt x="195" y="298"/>
                    <a:pt x="191" y="298"/>
                  </a:cubicBezTo>
                  <a:cubicBezTo>
                    <a:pt x="195" y="294"/>
                    <a:pt x="186" y="294"/>
                    <a:pt x="189" y="292"/>
                  </a:cubicBezTo>
                  <a:cubicBezTo>
                    <a:pt x="189" y="290"/>
                    <a:pt x="184" y="292"/>
                    <a:pt x="184" y="290"/>
                  </a:cubicBezTo>
                  <a:cubicBezTo>
                    <a:pt x="181" y="290"/>
                    <a:pt x="180" y="291"/>
                    <a:pt x="180" y="293"/>
                  </a:cubicBezTo>
                  <a:cubicBezTo>
                    <a:pt x="177" y="294"/>
                    <a:pt x="172" y="293"/>
                    <a:pt x="168" y="292"/>
                  </a:cubicBezTo>
                  <a:cubicBezTo>
                    <a:pt x="164" y="291"/>
                    <a:pt x="159" y="289"/>
                    <a:pt x="155" y="289"/>
                  </a:cubicBezTo>
                  <a:cubicBezTo>
                    <a:pt x="152" y="288"/>
                    <a:pt x="149" y="290"/>
                    <a:pt x="146" y="289"/>
                  </a:cubicBezTo>
                  <a:cubicBezTo>
                    <a:pt x="140" y="287"/>
                    <a:pt x="140" y="285"/>
                    <a:pt x="132" y="284"/>
                  </a:cubicBezTo>
                  <a:cubicBezTo>
                    <a:pt x="131" y="283"/>
                    <a:pt x="130" y="283"/>
                    <a:pt x="128" y="282"/>
                  </a:cubicBezTo>
                  <a:cubicBezTo>
                    <a:pt x="128" y="282"/>
                    <a:pt x="127" y="281"/>
                    <a:pt x="127" y="281"/>
                  </a:cubicBezTo>
                  <a:cubicBezTo>
                    <a:pt x="126" y="280"/>
                    <a:pt x="126" y="280"/>
                    <a:pt x="126" y="280"/>
                  </a:cubicBezTo>
                  <a:cubicBezTo>
                    <a:pt x="126" y="280"/>
                    <a:pt x="126" y="280"/>
                    <a:pt x="126" y="280"/>
                  </a:cubicBezTo>
                  <a:cubicBezTo>
                    <a:pt x="126" y="280"/>
                    <a:pt x="125" y="280"/>
                    <a:pt x="124" y="280"/>
                  </a:cubicBezTo>
                  <a:cubicBezTo>
                    <a:pt x="116" y="279"/>
                    <a:pt x="109" y="277"/>
                    <a:pt x="104" y="275"/>
                  </a:cubicBezTo>
                  <a:cubicBezTo>
                    <a:pt x="100" y="275"/>
                    <a:pt x="100" y="277"/>
                    <a:pt x="96" y="277"/>
                  </a:cubicBezTo>
                  <a:cubicBezTo>
                    <a:pt x="79" y="268"/>
                    <a:pt x="71" y="259"/>
                    <a:pt x="66" y="249"/>
                  </a:cubicBezTo>
                  <a:cubicBezTo>
                    <a:pt x="63" y="244"/>
                    <a:pt x="60" y="238"/>
                    <a:pt x="57" y="232"/>
                  </a:cubicBezTo>
                  <a:cubicBezTo>
                    <a:pt x="53" y="225"/>
                    <a:pt x="50" y="219"/>
                    <a:pt x="46" y="213"/>
                  </a:cubicBezTo>
                  <a:cubicBezTo>
                    <a:pt x="45" y="213"/>
                    <a:pt x="47" y="215"/>
                    <a:pt x="45" y="215"/>
                  </a:cubicBezTo>
                  <a:cubicBezTo>
                    <a:pt x="44" y="215"/>
                    <a:pt x="43" y="213"/>
                    <a:pt x="42" y="211"/>
                  </a:cubicBezTo>
                  <a:cubicBezTo>
                    <a:pt x="37" y="216"/>
                    <a:pt x="33" y="205"/>
                    <a:pt x="29" y="200"/>
                  </a:cubicBezTo>
                  <a:cubicBezTo>
                    <a:pt x="26" y="196"/>
                    <a:pt x="21" y="191"/>
                    <a:pt x="18" y="186"/>
                  </a:cubicBezTo>
                  <a:cubicBezTo>
                    <a:pt x="15" y="180"/>
                    <a:pt x="13" y="175"/>
                    <a:pt x="17" y="168"/>
                  </a:cubicBezTo>
                  <a:cubicBezTo>
                    <a:pt x="13" y="167"/>
                    <a:pt x="13" y="163"/>
                    <a:pt x="10" y="159"/>
                  </a:cubicBezTo>
                  <a:cubicBezTo>
                    <a:pt x="16" y="156"/>
                    <a:pt x="16" y="156"/>
                    <a:pt x="16" y="156"/>
                  </a:cubicBezTo>
                  <a:cubicBezTo>
                    <a:pt x="6" y="153"/>
                    <a:pt x="5" y="147"/>
                    <a:pt x="7" y="138"/>
                  </a:cubicBezTo>
                  <a:cubicBezTo>
                    <a:pt x="10" y="130"/>
                    <a:pt x="16" y="121"/>
                    <a:pt x="15" y="115"/>
                  </a:cubicBezTo>
                  <a:cubicBezTo>
                    <a:pt x="15" y="114"/>
                    <a:pt x="16" y="112"/>
                    <a:pt x="18" y="111"/>
                  </a:cubicBezTo>
                  <a:cubicBezTo>
                    <a:pt x="19" y="110"/>
                    <a:pt x="22" y="109"/>
                    <a:pt x="25" y="109"/>
                  </a:cubicBezTo>
                  <a:cubicBezTo>
                    <a:pt x="26" y="103"/>
                    <a:pt x="29" y="98"/>
                    <a:pt x="34" y="93"/>
                  </a:cubicBezTo>
                  <a:cubicBezTo>
                    <a:pt x="35" y="92"/>
                    <a:pt x="37" y="91"/>
                    <a:pt x="38" y="90"/>
                  </a:cubicBezTo>
                  <a:cubicBezTo>
                    <a:pt x="39" y="89"/>
                    <a:pt x="41" y="88"/>
                    <a:pt x="42" y="87"/>
                  </a:cubicBezTo>
                  <a:cubicBezTo>
                    <a:pt x="44" y="86"/>
                    <a:pt x="45" y="85"/>
                    <a:pt x="47" y="84"/>
                  </a:cubicBezTo>
                  <a:cubicBezTo>
                    <a:pt x="48" y="83"/>
                    <a:pt x="49" y="83"/>
                    <a:pt x="51" y="82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7" y="78"/>
                    <a:pt x="58" y="77"/>
                    <a:pt x="59" y="77"/>
                  </a:cubicBezTo>
                  <a:cubicBezTo>
                    <a:pt x="62" y="75"/>
                    <a:pt x="64" y="73"/>
                    <a:pt x="67" y="72"/>
                  </a:cubicBezTo>
                  <a:cubicBezTo>
                    <a:pt x="68" y="71"/>
                    <a:pt x="69" y="70"/>
                    <a:pt x="70" y="69"/>
                  </a:cubicBezTo>
                  <a:cubicBezTo>
                    <a:pt x="71" y="68"/>
                    <a:pt x="71" y="67"/>
                    <a:pt x="72" y="66"/>
                  </a:cubicBezTo>
                  <a:cubicBezTo>
                    <a:pt x="74" y="64"/>
                    <a:pt x="75" y="62"/>
                    <a:pt x="76" y="60"/>
                  </a:cubicBezTo>
                  <a:cubicBezTo>
                    <a:pt x="75" y="59"/>
                    <a:pt x="73" y="59"/>
                    <a:pt x="71" y="59"/>
                  </a:cubicBezTo>
                  <a:cubicBezTo>
                    <a:pt x="70" y="60"/>
                    <a:pt x="70" y="60"/>
                    <a:pt x="69" y="60"/>
                  </a:cubicBezTo>
                  <a:cubicBezTo>
                    <a:pt x="68" y="61"/>
                    <a:pt x="67" y="61"/>
                    <a:pt x="66" y="61"/>
                  </a:cubicBezTo>
                  <a:cubicBezTo>
                    <a:pt x="66" y="54"/>
                    <a:pt x="74" y="56"/>
                    <a:pt x="78" y="56"/>
                  </a:cubicBezTo>
                  <a:cubicBezTo>
                    <a:pt x="80" y="51"/>
                    <a:pt x="86" y="52"/>
                    <a:pt x="85" y="46"/>
                  </a:cubicBezTo>
                  <a:cubicBezTo>
                    <a:pt x="87" y="45"/>
                    <a:pt x="89" y="44"/>
                    <a:pt x="90" y="43"/>
                  </a:cubicBezTo>
                  <a:cubicBezTo>
                    <a:pt x="90" y="42"/>
                    <a:pt x="91" y="41"/>
                    <a:pt x="91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0"/>
                    <a:pt x="92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5" y="39"/>
                    <a:pt x="96" y="39"/>
                    <a:pt x="97" y="38"/>
                  </a:cubicBezTo>
                  <a:cubicBezTo>
                    <a:pt x="99" y="37"/>
                    <a:pt x="101" y="36"/>
                    <a:pt x="103" y="35"/>
                  </a:cubicBezTo>
                  <a:cubicBezTo>
                    <a:pt x="105" y="34"/>
                    <a:pt x="107" y="34"/>
                    <a:pt x="109" y="33"/>
                  </a:cubicBezTo>
                  <a:cubicBezTo>
                    <a:pt x="113" y="31"/>
                    <a:pt x="117" y="30"/>
                    <a:pt x="120" y="28"/>
                  </a:cubicBezTo>
                  <a:cubicBezTo>
                    <a:pt x="130" y="23"/>
                    <a:pt x="141" y="17"/>
                    <a:pt x="154" y="16"/>
                  </a:cubicBezTo>
                  <a:cubicBezTo>
                    <a:pt x="156" y="13"/>
                    <a:pt x="163" y="14"/>
                    <a:pt x="166" y="11"/>
                  </a:cubicBezTo>
                  <a:cubicBezTo>
                    <a:pt x="178" y="14"/>
                    <a:pt x="186" y="7"/>
                    <a:pt x="193" y="6"/>
                  </a:cubicBezTo>
                  <a:cubicBezTo>
                    <a:pt x="205" y="4"/>
                    <a:pt x="214" y="5"/>
                    <a:pt x="227" y="7"/>
                  </a:cubicBezTo>
                  <a:cubicBezTo>
                    <a:pt x="234" y="8"/>
                    <a:pt x="243" y="7"/>
                    <a:pt x="248" y="4"/>
                  </a:cubicBezTo>
                  <a:cubicBezTo>
                    <a:pt x="251" y="4"/>
                    <a:pt x="252" y="6"/>
                    <a:pt x="255" y="7"/>
                  </a:cubicBezTo>
                  <a:cubicBezTo>
                    <a:pt x="260" y="5"/>
                    <a:pt x="265" y="4"/>
                    <a:pt x="271" y="3"/>
                  </a:cubicBezTo>
                  <a:cubicBezTo>
                    <a:pt x="276" y="2"/>
                    <a:pt x="281" y="1"/>
                    <a:pt x="287" y="1"/>
                  </a:cubicBezTo>
                  <a:cubicBezTo>
                    <a:pt x="298" y="0"/>
                    <a:pt x="310" y="1"/>
                    <a:pt x="322" y="2"/>
                  </a:cubicBezTo>
                  <a:cubicBezTo>
                    <a:pt x="324" y="1"/>
                    <a:pt x="327" y="1"/>
                    <a:pt x="328" y="0"/>
                  </a:cubicBezTo>
                  <a:close/>
                  <a:moveTo>
                    <a:pt x="455" y="313"/>
                  </a:moveTo>
                  <a:cubicBezTo>
                    <a:pt x="459" y="312"/>
                    <a:pt x="458" y="316"/>
                    <a:pt x="461" y="314"/>
                  </a:cubicBezTo>
                  <a:cubicBezTo>
                    <a:pt x="462" y="310"/>
                    <a:pt x="457" y="311"/>
                    <a:pt x="455" y="313"/>
                  </a:cubicBezTo>
                  <a:close/>
                  <a:moveTo>
                    <a:pt x="451" y="304"/>
                  </a:moveTo>
                  <a:cubicBezTo>
                    <a:pt x="454" y="304"/>
                    <a:pt x="457" y="304"/>
                    <a:pt x="457" y="301"/>
                  </a:cubicBezTo>
                  <a:cubicBezTo>
                    <a:pt x="453" y="300"/>
                    <a:pt x="452" y="302"/>
                    <a:pt x="451" y="304"/>
                  </a:cubicBezTo>
                  <a:close/>
                  <a:moveTo>
                    <a:pt x="526" y="297"/>
                  </a:moveTo>
                  <a:cubicBezTo>
                    <a:pt x="521" y="297"/>
                    <a:pt x="521" y="297"/>
                    <a:pt x="521" y="297"/>
                  </a:cubicBezTo>
                  <a:cubicBezTo>
                    <a:pt x="521" y="299"/>
                    <a:pt x="521" y="299"/>
                    <a:pt x="521" y="299"/>
                  </a:cubicBezTo>
                  <a:cubicBezTo>
                    <a:pt x="525" y="301"/>
                    <a:pt x="525" y="298"/>
                    <a:pt x="526" y="297"/>
                  </a:cubicBezTo>
                  <a:close/>
                  <a:moveTo>
                    <a:pt x="472" y="287"/>
                  </a:moveTo>
                  <a:cubicBezTo>
                    <a:pt x="472" y="285"/>
                    <a:pt x="472" y="282"/>
                    <a:pt x="468" y="282"/>
                  </a:cubicBezTo>
                  <a:cubicBezTo>
                    <a:pt x="468" y="283"/>
                    <a:pt x="468" y="284"/>
                    <a:pt x="467" y="285"/>
                  </a:cubicBezTo>
                  <a:cubicBezTo>
                    <a:pt x="469" y="285"/>
                    <a:pt x="470" y="287"/>
                    <a:pt x="472" y="287"/>
                  </a:cubicBezTo>
                  <a:close/>
                  <a:moveTo>
                    <a:pt x="490" y="292"/>
                  </a:moveTo>
                  <a:cubicBezTo>
                    <a:pt x="484" y="291"/>
                    <a:pt x="489" y="290"/>
                    <a:pt x="491" y="288"/>
                  </a:cubicBezTo>
                  <a:cubicBezTo>
                    <a:pt x="488" y="288"/>
                    <a:pt x="480" y="289"/>
                    <a:pt x="482" y="290"/>
                  </a:cubicBezTo>
                  <a:cubicBezTo>
                    <a:pt x="487" y="290"/>
                    <a:pt x="487" y="292"/>
                    <a:pt x="485" y="294"/>
                  </a:cubicBezTo>
                  <a:cubicBezTo>
                    <a:pt x="487" y="294"/>
                    <a:pt x="490" y="295"/>
                    <a:pt x="490" y="294"/>
                  </a:cubicBezTo>
                  <a:cubicBezTo>
                    <a:pt x="485" y="293"/>
                    <a:pt x="490" y="293"/>
                    <a:pt x="490" y="292"/>
                  </a:cubicBezTo>
                  <a:close/>
                  <a:moveTo>
                    <a:pt x="497" y="289"/>
                  </a:moveTo>
                  <a:cubicBezTo>
                    <a:pt x="496" y="290"/>
                    <a:pt x="489" y="293"/>
                    <a:pt x="494" y="293"/>
                  </a:cubicBezTo>
                  <a:cubicBezTo>
                    <a:pt x="493" y="290"/>
                    <a:pt x="501" y="292"/>
                    <a:pt x="497" y="289"/>
                  </a:cubicBezTo>
                  <a:close/>
                  <a:moveTo>
                    <a:pt x="504" y="288"/>
                  </a:moveTo>
                  <a:cubicBezTo>
                    <a:pt x="507" y="289"/>
                    <a:pt x="509" y="289"/>
                    <a:pt x="505" y="291"/>
                  </a:cubicBezTo>
                  <a:cubicBezTo>
                    <a:pt x="506" y="291"/>
                    <a:pt x="507" y="292"/>
                    <a:pt x="508" y="292"/>
                  </a:cubicBezTo>
                  <a:cubicBezTo>
                    <a:pt x="508" y="290"/>
                    <a:pt x="511" y="291"/>
                    <a:pt x="511" y="289"/>
                  </a:cubicBezTo>
                  <a:cubicBezTo>
                    <a:pt x="508" y="290"/>
                    <a:pt x="506" y="285"/>
                    <a:pt x="504" y="288"/>
                  </a:cubicBezTo>
                  <a:close/>
                  <a:moveTo>
                    <a:pt x="482" y="281"/>
                  </a:moveTo>
                  <a:cubicBezTo>
                    <a:pt x="478" y="282"/>
                    <a:pt x="479" y="280"/>
                    <a:pt x="477" y="279"/>
                  </a:cubicBezTo>
                  <a:cubicBezTo>
                    <a:pt x="475" y="282"/>
                    <a:pt x="477" y="283"/>
                    <a:pt x="478" y="286"/>
                  </a:cubicBezTo>
                  <a:cubicBezTo>
                    <a:pt x="477" y="286"/>
                    <a:pt x="476" y="286"/>
                    <a:pt x="478" y="287"/>
                  </a:cubicBezTo>
                  <a:cubicBezTo>
                    <a:pt x="481" y="285"/>
                    <a:pt x="479" y="284"/>
                    <a:pt x="482" y="281"/>
                  </a:cubicBezTo>
                  <a:close/>
                  <a:moveTo>
                    <a:pt x="519" y="280"/>
                  </a:moveTo>
                  <a:cubicBezTo>
                    <a:pt x="517" y="280"/>
                    <a:pt x="516" y="281"/>
                    <a:pt x="518" y="282"/>
                  </a:cubicBezTo>
                  <a:cubicBezTo>
                    <a:pt x="515" y="282"/>
                    <a:pt x="513" y="283"/>
                    <a:pt x="511" y="284"/>
                  </a:cubicBezTo>
                  <a:cubicBezTo>
                    <a:pt x="516" y="285"/>
                    <a:pt x="518" y="283"/>
                    <a:pt x="519" y="280"/>
                  </a:cubicBezTo>
                  <a:close/>
                  <a:moveTo>
                    <a:pt x="482" y="274"/>
                  </a:moveTo>
                  <a:cubicBezTo>
                    <a:pt x="484" y="278"/>
                    <a:pt x="481" y="281"/>
                    <a:pt x="486" y="283"/>
                  </a:cubicBezTo>
                  <a:cubicBezTo>
                    <a:pt x="486" y="281"/>
                    <a:pt x="487" y="281"/>
                    <a:pt x="488" y="280"/>
                  </a:cubicBezTo>
                  <a:cubicBezTo>
                    <a:pt x="485" y="279"/>
                    <a:pt x="486" y="276"/>
                    <a:pt x="482" y="274"/>
                  </a:cubicBezTo>
                  <a:close/>
                  <a:moveTo>
                    <a:pt x="535" y="276"/>
                  </a:moveTo>
                  <a:cubicBezTo>
                    <a:pt x="534" y="276"/>
                    <a:pt x="532" y="275"/>
                    <a:pt x="533" y="274"/>
                  </a:cubicBezTo>
                  <a:cubicBezTo>
                    <a:pt x="529" y="273"/>
                    <a:pt x="526" y="277"/>
                    <a:pt x="529" y="279"/>
                  </a:cubicBezTo>
                  <a:cubicBezTo>
                    <a:pt x="530" y="276"/>
                    <a:pt x="532" y="276"/>
                    <a:pt x="534" y="279"/>
                  </a:cubicBezTo>
                  <a:cubicBezTo>
                    <a:pt x="534" y="277"/>
                    <a:pt x="535" y="277"/>
                    <a:pt x="535" y="276"/>
                  </a:cubicBezTo>
                  <a:close/>
                  <a:moveTo>
                    <a:pt x="550" y="271"/>
                  </a:moveTo>
                  <a:cubicBezTo>
                    <a:pt x="547" y="272"/>
                    <a:pt x="550" y="280"/>
                    <a:pt x="555" y="276"/>
                  </a:cubicBezTo>
                  <a:cubicBezTo>
                    <a:pt x="552" y="275"/>
                    <a:pt x="552" y="272"/>
                    <a:pt x="550" y="271"/>
                  </a:cubicBezTo>
                  <a:close/>
                  <a:moveTo>
                    <a:pt x="571" y="268"/>
                  </a:moveTo>
                  <a:cubicBezTo>
                    <a:pt x="565" y="268"/>
                    <a:pt x="560" y="265"/>
                    <a:pt x="559" y="268"/>
                  </a:cubicBezTo>
                  <a:cubicBezTo>
                    <a:pt x="563" y="268"/>
                    <a:pt x="561" y="271"/>
                    <a:pt x="565" y="271"/>
                  </a:cubicBezTo>
                  <a:cubicBezTo>
                    <a:pt x="565" y="264"/>
                    <a:pt x="570" y="273"/>
                    <a:pt x="572" y="270"/>
                  </a:cubicBezTo>
                  <a:cubicBezTo>
                    <a:pt x="570" y="270"/>
                    <a:pt x="570" y="269"/>
                    <a:pt x="571" y="268"/>
                  </a:cubicBezTo>
                  <a:close/>
                  <a:moveTo>
                    <a:pt x="595" y="271"/>
                  </a:moveTo>
                  <a:cubicBezTo>
                    <a:pt x="598" y="271"/>
                    <a:pt x="598" y="273"/>
                    <a:pt x="602" y="273"/>
                  </a:cubicBezTo>
                  <a:cubicBezTo>
                    <a:pt x="604" y="270"/>
                    <a:pt x="595" y="270"/>
                    <a:pt x="595" y="271"/>
                  </a:cubicBezTo>
                  <a:close/>
                  <a:moveTo>
                    <a:pt x="571" y="255"/>
                  </a:moveTo>
                  <a:cubicBezTo>
                    <a:pt x="570" y="255"/>
                    <a:pt x="568" y="255"/>
                    <a:pt x="569" y="253"/>
                  </a:cubicBezTo>
                  <a:cubicBezTo>
                    <a:pt x="567" y="254"/>
                    <a:pt x="563" y="253"/>
                    <a:pt x="561" y="254"/>
                  </a:cubicBezTo>
                  <a:cubicBezTo>
                    <a:pt x="564" y="255"/>
                    <a:pt x="569" y="258"/>
                    <a:pt x="571" y="255"/>
                  </a:cubicBezTo>
                  <a:close/>
                  <a:moveTo>
                    <a:pt x="572" y="259"/>
                  </a:moveTo>
                  <a:cubicBezTo>
                    <a:pt x="566" y="257"/>
                    <a:pt x="574" y="260"/>
                    <a:pt x="574" y="258"/>
                  </a:cubicBezTo>
                  <a:cubicBezTo>
                    <a:pt x="573" y="256"/>
                    <a:pt x="563" y="257"/>
                    <a:pt x="567" y="259"/>
                  </a:cubicBezTo>
                  <a:cubicBezTo>
                    <a:pt x="567" y="258"/>
                    <a:pt x="567" y="258"/>
                    <a:pt x="568" y="258"/>
                  </a:cubicBezTo>
                  <a:cubicBezTo>
                    <a:pt x="566" y="260"/>
                    <a:pt x="572" y="261"/>
                    <a:pt x="572" y="259"/>
                  </a:cubicBezTo>
                  <a:close/>
                  <a:moveTo>
                    <a:pt x="586" y="262"/>
                  </a:moveTo>
                  <a:cubicBezTo>
                    <a:pt x="587" y="259"/>
                    <a:pt x="584" y="259"/>
                    <a:pt x="586" y="257"/>
                  </a:cubicBezTo>
                  <a:cubicBezTo>
                    <a:pt x="581" y="256"/>
                    <a:pt x="581" y="262"/>
                    <a:pt x="586" y="262"/>
                  </a:cubicBezTo>
                  <a:close/>
                  <a:moveTo>
                    <a:pt x="589" y="258"/>
                  </a:moveTo>
                  <a:cubicBezTo>
                    <a:pt x="589" y="257"/>
                    <a:pt x="589" y="257"/>
                    <a:pt x="590" y="257"/>
                  </a:cubicBezTo>
                  <a:cubicBezTo>
                    <a:pt x="590" y="260"/>
                    <a:pt x="593" y="261"/>
                    <a:pt x="594" y="258"/>
                  </a:cubicBezTo>
                  <a:cubicBezTo>
                    <a:pt x="593" y="258"/>
                    <a:pt x="592" y="258"/>
                    <a:pt x="592" y="257"/>
                  </a:cubicBezTo>
                  <a:cubicBezTo>
                    <a:pt x="593" y="257"/>
                    <a:pt x="593" y="257"/>
                    <a:pt x="593" y="255"/>
                  </a:cubicBezTo>
                  <a:cubicBezTo>
                    <a:pt x="591" y="255"/>
                    <a:pt x="587" y="257"/>
                    <a:pt x="589" y="258"/>
                  </a:cubicBezTo>
                  <a:close/>
                  <a:moveTo>
                    <a:pt x="612" y="248"/>
                  </a:moveTo>
                  <a:cubicBezTo>
                    <a:pt x="610" y="250"/>
                    <a:pt x="607" y="251"/>
                    <a:pt x="604" y="252"/>
                  </a:cubicBezTo>
                  <a:cubicBezTo>
                    <a:pt x="606" y="252"/>
                    <a:pt x="607" y="252"/>
                    <a:pt x="608" y="253"/>
                  </a:cubicBezTo>
                  <a:cubicBezTo>
                    <a:pt x="608" y="250"/>
                    <a:pt x="616" y="250"/>
                    <a:pt x="612" y="248"/>
                  </a:cubicBezTo>
                  <a:close/>
                  <a:moveTo>
                    <a:pt x="658" y="234"/>
                  </a:moveTo>
                  <a:cubicBezTo>
                    <a:pt x="658" y="235"/>
                    <a:pt x="655" y="239"/>
                    <a:pt x="658" y="242"/>
                  </a:cubicBezTo>
                  <a:cubicBezTo>
                    <a:pt x="662" y="237"/>
                    <a:pt x="667" y="243"/>
                    <a:pt x="669" y="238"/>
                  </a:cubicBezTo>
                  <a:cubicBezTo>
                    <a:pt x="667" y="237"/>
                    <a:pt x="662" y="238"/>
                    <a:pt x="662" y="236"/>
                  </a:cubicBezTo>
                  <a:cubicBezTo>
                    <a:pt x="665" y="237"/>
                    <a:pt x="668" y="237"/>
                    <a:pt x="668" y="235"/>
                  </a:cubicBezTo>
                  <a:cubicBezTo>
                    <a:pt x="663" y="234"/>
                    <a:pt x="664" y="234"/>
                    <a:pt x="658" y="234"/>
                  </a:cubicBezTo>
                  <a:close/>
                  <a:moveTo>
                    <a:pt x="654" y="233"/>
                  </a:moveTo>
                  <a:cubicBezTo>
                    <a:pt x="649" y="233"/>
                    <a:pt x="649" y="241"/>
                    <a:pt x="642" y="238"/>
                  </a:cubicBezTo>
                  <a:cubicBezTo>
                    <a:pt x="647" y="241"/>
                    <a:pt x="646" y="246"/>
                    <a:pt x="651" y="251"/>
                  </a:cubicBezTo>
                  <a:cubicBezTo>
                    <a:pt x="651" y="244"/>
                    <a:pt x="647" y="244"/>
                    <a:pt x="648" y="238"/>
                  </a:cubicBezTo>
                  <a:cubicBezTo>
                    <a:pt x="651" y="240"/>
                    <a:pt x="653" y="238"/>
                    <a:pt x="655" y="236"/>
                  </a:cubicBezTo>
                  <a:cubicBezTo>
                    <a:pt x="649" y="236"/>
                    <a:pt x="657" y="235"/>
                    <a:pt x="654" y="233"/>
                  </a:cubicBezTo>
                  <a:close/>
                  <a:moveTo>
                    <a:pt x="702" y="224"/>
                  </a:moveTo>
                  <a:cubicBezTo>
                    <a:pt x="698" y="223"/>
                    <a:pt x="698" y="223"/>
                    <a:pt x="698" y="223"/>
                  </a:cubicBezTo>
                  <a:cubicBezTo>
                    <a:pt x="700" y="225"/>
                    <a:pt x="699" y="229"/>
                    <a:pt x="703" y="229"/>
                  </a:cubicBezTo>
                  <a:cubicBezTo>
                    <a:pt x="704" y="226"/>
                    <a:pt x="697" y="225"/>
                    <a:pt x="702" y="224"/>
                  </a:cubicBezTo>
                  <a:close/>
                  <a:moveTo>
                    <a:pt x="709" y="223"/>
                  </a:moveTo>
                  <a:cubicBezTo>
                    <a:pt x="706" y="223"/>
                    <a:pt x="704" y="223"/>
                    <a:pt x="703" y="225"/>
                  </a:cubicBezTo>
                  <a:cubicBezTo>
                    <a:pt x="705" y="227"/>
                    <a:pt x="709" y="226"/>
                    <a:pt x="709" y="223"/>
                  </a:cubicBezTo>
                  <a:close/>
                  <a:moveTo>
                    <a:pt x="738" y="226"/>
                  </a:moveTo>
                  <a:cubicBezTo>
                    <a:pt x="739" y="227"/>
                    <a:pt x="739" y="230"/>
                    <a:pt x="741" y="231"/>
                  </a:cubicBezTo>
                  <a:cubicBezTo>
                    <a:pt x="741" y="229"/>
                    <a:pt x="743" y="230"/>
                    <a:pt x="743" y="229"/>
                  </a:cubicBezTo>
                  <a:cubicBezTo>
                    <a:pt x="740" y="229"/>
                    <a:pt x="742" y="225"/>
                    <a:pt x="738" y="226"/>
                  </a:cubicBezTo>
                  <a:close/>
                  <a:moveTo>
                    <a:pt x="690" y="222"/>
                  </a:moveTo>
                  <a:cubicBezTo>
                    <a:pt x="688" y="222"/>
                    <a:pt x="690" y="218"/>
                    <a:pt x="686" y="218"/>
                  </a:cubicBezTo>
                  <a:cubicBezTo>
                    <a:pt x="684" y="221"/>
                    <a:pt x="688" y="225"/>
                    <a:pt x="690" y="222"/>
                  </a:cubicBezTo>
                  <a:close/>
                  <a:moveTo>
                    <a:pt x="694" y="230"/>
                  </a:moveTo>
                  <a:cubicBezTo>
                    <a:pt x="699" y="227"/>
                    <a:pt x="686" y="223"/>
                    <a:pt x="685" y="227"/>
                  </a:cubicBezTo>
                  <a:cubicBezTo>
                    <a:pt x="689" y="227"/>
                    <a:pt x="693" y="227"/>
                    <a:pt x="694" y="230"/>
                  </a:cubicBezTo>
                  <a:close/>
                  <a:moveTo>
                    <a:pt x="693" y="232"/>
                  </a:moveTo>
                  <a:cubicBezTo>
                    <a:pt x="695" y="234"/>
                    <a:pt x="698" y="234"/>
                    <a:pt x="699" y="233"/>
                  </a:cubicBezTo>
                  <a:cubicBezTo>
                    <a:pt x="698" y="233"/>
                    <a:pt x="697" y="232"/>
                    <a:pt x="698" y="231"/>
                  </a:cubicBezTo>
                  <a:cubicBezTo>
                    <a:pt x="695" y="230"/>
                    <a:pt x="693" y="231"/>
                    <a:pt x="693" y="232"/>
                  </a:cubicBezTo>
                  <a:close/>
                  <a:moveTo>
                    <a:pt x="606" y="222"/>
                  </a:moveTo>
                  <a:cubicBezTo>
                    <a:pt x="609" y="223"/>
                    <a:pt x="614" y="218"/>
                    <a:pt x="618" y="220"/>
                  </a:cubicBezTo>
                  <a:cubicBezTo>
                    <a:pt x="616" y="217"/>
                    <a:pt x="608" y="219"/>
                    <a:pt x="606" y="222"/>
                  </a:cubicBezTo>
                  <a:close/>
                  <a:moveTo>
                    <a:pt x="424" y="196"/>
                  </a:moveTo>
                  <a:cubicBezTo>
                    <a:pt x="428" y="197"/>
                    <a:pt x="432" y="198"/>
                    <a:pt x="433" y="195"/>
                  </a:cubicBezTo>
                  <a:cubicBezTo>
                    <a:pt x="429" y="195"/>
                    <a:pt x="425" y="194"/>
                    <a:pt x="424" y="196"/>
                  </a:cubicBezTo>
                  <a:close/>
                  <a:moveTo>
                    <a:pt x="597" y="193"/>
                  </a:moveTo>
                  <a:cubicBezTo>
                    <a:pt x="599" y="191"/>
                    <a:pt x="596" y="191"/>
                    <a:pt x="598" y="190"/>
                  </a:cubicBezTo>
                  <a:cubicBezTo>
                    <a:pt x="597" y="189"/>
                    <a:pt x="596" y="189"/>
                    <a:pt x="595" y="188"/>
                  </a:cubicBezTo>
                  <a:cubicBezTo>
                    <a:pt x="595" y="194"/>
                    <a:pt x="593" y="190"/>
                    <a:pt x="593" y="196"/>
                  </a:cubicBezTo>
                  <a:cubicBezTo>
                    <a:pt x="594" y="197"/>
                    <a:pt x="596" y="197"/>
                    <a:pt x="599" y="197"/>
                  </a:cubicBezTo>
                  <a:cubicBezTo>
                    <a:pt x="598" y="194"/>
                    <a:pt x="603" y="195"/>
                    <a:pt x="602" y="192"/>
                  </a:cubicBezTo>
                  <a:cubicBezTo>
                    <a:pt x="598" y="191"/>
                    <a:pt x="599" y="193"/>
                    <a:pt x="597" y="193"/>
                  </a:cubicBezTo>
                  <a:close/>
                  <a:moveTo>
                    <a:pt x="588" y="195"/>
                  </a:moveTo>
                  <a:cubicBezTo>
                    <a:pt x="582" y="193"/>
                    <a:pt x="587" y="194"/>
                    <a:pt x="587" y="189"/>
                  </a:cubicBezTo>
                  <a:cubicBezTo>
                    <a:pt x="585" y="189"/>
                    <a:pt x="585" y="188"/>
                    <a:pt x="583" y="188"/>
                  </a:cubicBezTo>
                  <a:cubicBezTo>
                    <a:pt x="585" y="192"/>
                    <a:pt x="580" y="189"/>
                    <a:pt x="580" y="193"/>
                  </a:cubicBezTo>
                  <a:cubicBezTo>
                    <a:pt x="583" y="193"/>
                    <a:pt x="585" y="193"/>
                    <a:pt x="584" y="196"/>
                  </a:cubicBezTo>
                  <a:cubicBezTo>
                    <a:pt x="583" y="194"/>
                    <a:pt x="579" y="195"/>
                    <a:pt x="578" y="196"/>
                  </a:cubicBezTo>
                  <a:cubicBezTo>
                    <a:pt x="582" y="196"/>
                    <a:pt x="587" y="198"/>
                    <a:pt x="588" y="195"/>
                  </a:cubicBezTo>
                  <a:close/>
                  <a:moveTo>
                    <a:pt x="593" y="203"/>
                  </a:moveTo>
                  <a:cubicBezTo>
                    <a:pt x="598" y="209"/>
                    <a:pt x="605" y="205"/>
                    <a:pt x="608" y="200"/>
                  </a:cubicBezTo>
                  <a:cubicBezTo>
                    <a:pt x="607" y="199"/>
                    <a:pt x="602" y="198"/>
                    <a:pt x="602" y="200"/>
                  </a:cubicBezTo>
                  <a:cubicBezTo>
                    <a:pt x="603" y="201"/>
                    <a:pt x="605" y="201"/>
                    <a:pt x="604" y="203"/>
                  </a:cubicBezTo>
                  <a:cubicBezTo>
                    <a:pt x="599" y="205"/>
                    <a:pt x="597" y="202"/>
                    <a:pt x="597" y="199"/>
                  </a:cubicBezTo>
                  <a:cubicBezTo>
                    <a:pt x="597" y="202"/>
                    <a:pt x="592" y="195"/>
                    <a:pt x="590" y="198"/>
                  </a:cubicBezTo>
                  <a:cubicBezTo>
                    <a:pt x="594" y="198"/>
                    <a:pt x="596" y="202"/>
                    <a:pt x="593" y="203"/>
                  </a:cubicBezTo>
                  <a:close/>
                  <a:moveTo>
                    <a:pt x="610" y="204"/>
                  </a:moveTo>
                  <a:cubicBezTo>
                    <a:pt x="615" y="205"/>
                    <a:pt x="615" y="205"/>
                    <a:pt x="615" y="205"/>
                  </a:cubicBezTo>
                  <a:cubicBezTo>
                    <a:pt x="616" y="203"/>
                    <a:pt x="615" y="201"/>
                    <a:pt x="613" y="201"/>
                  </a:cubicBezTo>
                  <a:cubicBezTo>
                    <a:pt x="612" y="202"/>
                    <a:pt x="611" y="203"/>
                    <a:pt x="610" y="204"/>
                  </a:cubicBezTo>
                  <a:close/>
                  <a:moveTo>
                    <a:pt x="560" y="204"/>
                  </a:moveTo>
                  <a:cubicBezTo>
                    <a:pt x="553" y="203"/>
                    <a:pt x="566" y="201"/>
                    <a:pt x="562" y="200"/>
                  </a:cubicBezTo>
                  <a:cubicBezTo>
                    <a:pt x="560" y="202"/>
                    <a:pt x="551" y="203"/>
                    <a:pt x="554" y="205"/>
                  </a:cubicBezTo>
                  <a:cubicBezTo>
                    <a:pt x="555" y="201"/>
                    <a:pt x="559" y="207"/>
                    <a:pt x="560" y="204"/>
                  </a:cubicBezTo>
                  <a:close/>
                  <a:moveTo>
                    <a:pt x="622" y="198"/>
                  </a:moveTo>
                  <a:cubicBezTo>
                    <a:pt x="623" y="202"/>
                    <a:pt x="618" y="199"/>
                    <a:pt x="618" y="201"/>
                  </a:cubicBezTo>
                  <a:cubicBezTo>
                    <a:pt x="622" y="201"/>
                    <a:pt x="621" y="204"/>
                    <a:pt x="623" y="205"/>
                  </a:cubicBezTo>
                  <a:cubicBezTo>
                    <a:pt x="624" y="209"/>
                    <a:pt x="616" y="205"/>
                    <a:pt x="615" y="208"/>
                  </a:cubicBezTo>
                  <a:cubicBezTo>
                    <a:pt x="620" y="211"/>
                    <a:pt x="621" y="208"/>
                    <a:pt x="628" y="208"/>
                  </a:cubicBezTo>
                  <a:cubicBezTo>
                    <a:pt x="625" y="210"/>
                    <a:pt x="630" y="210"/>
                    <a:pt x="633" y="211"/>
                  </a:cubicBezTo>
                  <a:cubicBezTo>
                    <a:pt x="634" y="208"/>
                    <a:pt x="629" y="210"/>
                    <a:pt x="631" y="206"/>
                  </a:cubicBezTo>
                  <a:cubicBezTo>
                    <a:pt x="629" y="206"/>
                    <a:pt x="626" y="206"/>
                    <a:pt x="626" y="205"/>
                  </a:cubicBezTo>
                  <a:cubicBezTo>
                    <a:pt x="628" y="202"/>
                    <a:pt x="631" y="207"/>
                    <a:pt x="632" y="204"/>
                  </a:cubicBezTo>
                  <a:cubicBezTo>
                    <a:pt x="630" y="204"/>
                    <a:pt x="630" y="203"/>
                    <a:pt x="629" y="202"/>
                  </a:cubicBezTo>
                  <a:cubicBezTo>
                    <a:pt x="628" y="204"/>
                    <a:pt x="622" y="202"/>
                    <a:pt x="624" y="200"/>
                  </a:cubicBezTo>
                  <a:cubicBezTo>
                    <a:pt x="626" y="200"/>
                    <a:pt x="627" y="201"/>
                    <a:pt x="629" y="201"/>
                  </a:cubicBezTo>
                  <a:cubicBezTo>
                    <a:pt x="629" y="198"/>
                    <a:pt x="624" y="199"/>
                    <a:pt x="622" y="198"/>
                  </a:cubicBezTo>
                  <a:close/>
                  <a:moveTo>
                    <a:pt x="611" y="196"/>
                  </a:moveTo>
                  <a:cubicBezTo>
                    <a:pt x="612" y="196"/>
                    <a:pt x="621" y="199"/>
                    <a:pt x="618" y="195"/>
                  </a:cubicBezTo>
                  <a:cubicBezTo>
                    <a:pt x="616" y="198"/>
                    <a:pt x="614" y="192"/>
                    <a:pt x="611" y="196"/>
                  </a:cubicBezTo>
                  <a:close/>
                  <a:moveTo>
                    <a:pt x="608" y="191"/>
                  </a:moveTo>
                  <a:cubicBezTo>
                    <a:pt x="608" y="195"/>
                    <a:pt x="605" y="193"/>
                    <a:pt x="604" y="192"/>
                  </a:cubicBezTo>
                  <a:cubicBezTo>
                    <a:pt x="605" y="195"/>
                    <a:pt x="600" y="197"/>
                    <a:pt x="604" y="198"/>
                  </a:cubicBezTo>
                  <a:cubicBezTo>
                    <a:pt x="605" y="196"/>
                    <a:pt x="611" y="194"/>
                    <a:pt x="608" y="191"/>
                  </a:cubicBezTo>
                  <a:close/>
                  <a:moveTo>
                    <a:pt x="611" y="186"/>
                  </a:moveTo>
                  <a:cubicBezTo>
                    <a:pt x="610" y="189"/>
                    <a:pt x="605" y="183"/>
                    <a:pt x="606" y="187"/>
                  </a:cubicBezTo>
                  <a:cubicBezTo>
                    <a:pt x="610" y="188"/>
                    <a:pt x="609" y="192"/>
                    <a:pt x="614" y="193"/>
                  </a:cubicBezTo>
                  <a:cubicBezTo>
                    <a:pt x="614" y="192"/>
                    <a:pt x="614" y="191"/>
                    <a:pt x="615" y="190"/>
                  </a:cubicBezTo>
                  <a:cubicBezTo>
                    <a:pt x="608" y="191"/>
                    <a:pt x="613" y="187"/>
                    <a:pt x="611" y="186"/>
                  </a:cubicBezTo>
                  <a:close/>
                  <a:moveTo>
                    <a:pt x="600" y="179"/>
                  </a:moveTo>
                  <a:cubicBezTo>
                    <a:pt x="604" y="178"/>
                    <a:pt x="603" y="181"/>
                    <a:pt x="605" y="182"/>
                  </a:cubicBezTo>
                  <a:cubicBezTo>
                    <a:pt x="605" y="179"/>
                    <a:pt x="609" y="179"/>
                    <a:pt x="609" y="176"/>
                  </a:cubicBezTo>
                  <a:cubicBezTo>
                    <a:pt x="605" y="176"/>
                    <a:pt x="604" y="178"/>
                    <a:pt x="600" y="179"/>
                  </a:cubicBezTo>
                  <a:close/>
                  <a:moveTo>
                    <a:pt x="566" y="175"/>
                  </a:moveTo>
                  <a:cubicBezTo>
                    <a:pt x="561" y="177"/>
                    <a:pt x="562" y="177"/>
                    <a:pt x="556" y="177"/>
                  </a:cubicBezTo>
                  <a:cubicBezTo>
                    <a:pt x="558" y="177"/>
                    <a:pt x="559" y="179"/>
                    <a:pt x="563" y="179"/>
                  </a:cubicBezTo>
                  <a:cubicBezTo>
                    <a:pt x="562" y="176"/>
                    <a:pt x="566" y="178"/>
                    <a:pt x="566" y="175"/>
                  </a:cubicBezTo>
                  <a:close/>
                  <a:moveTo>
                    <a:pt x="636" y="181"/>
                  </a:moveTo>
                  <a:cubicBezTo>
                    <a:pt x="634" y="180"/>
                    <a:pt x="635" y="180"/>
                    <a:pt x="636" y="179"/>
                  </a:cubicBezTo>
                  <a:cubicBezTo>
                    <a:pt x="633" y="180"/>
                    <a:pt x="631" y="181"/>
                    <a:pt x="627" y="182"/>
                  </a:cubicBezTo>
                  <a:cubicBezTo>
                    <a:pt x="629" y="182"/>
                    <a:pt x="628" y="184"/>
                    <a:pt x="627" y="185"/>
                  </a:cubicBezTo>
                  <a:cubicBezTo>
                    <a:pt x="631" y="185"/>
                    <a:pt x="631" y="182"/>
                    <a:pt x="636" y="181"/>
                  </a:cubicBezTo>
                  <a:close/>
                  <a:moveTo>
                    <a:pt x="666" y="182"/>
                  </a:moveTo>
                  <a:cubicBezTo>
                    <a:pt x="666" y="183"/>
                    <a:pt x="665" y="184"/>
                    <a:pt x="667" y="185"/>
                  </a:cubicBezTo>
                  <a:cubicBezTo>
                    <a:pt x="667" y="181"/>
                    <a:pt x="671" y="187"/>
                    <a:pt x="672" y="184"/>
                  </a:cubicBezTo>
                  <a:cubicBezTo>
                    <a:pt x="670" y="183"/>
                    <a:pt x="670" y="181"/>
                    <a:pt x="666" y="182"/>
                  </a:cubicBezTo>
                  <a:close/>
                  <a:moveTo>
                    <a:pt x="682" y="179"/>
                  </a:moveTo>
                  <a:cubicBezTo>
                    <a:pt x="679" y="179"/>
                    <a:pt x="677" y="179"/>
                    <a:pt x="677" y="182"/>
                  </a:cubicBezTo>
                  <a:cubicBezTo>
                    <a:pt x="677" y="182"/>
                    <a:pt x="678" y="182"/>
                    <a:pt x="678" y="183"/>
                  </a:cubicBezTo>
                  <a:cubicBezTo>
                    <a:pt x="681" y="183"/>
                    <a:pt x="681" y="181"/>
                    <a:pt x="682" y="179"/>
                  </a:cubicBezTo>
                  <a:close/>
                  <a:moveTo>
                    <a:pt x="654" y="176"/>
                  </a:moveTo>
                  <a:cubicBezTo>
                    <a:pt x="650" y="175"/>
                    <a:pt x="649" y="178"/>
                    <a:pt x="649" y="181"/>
                  </a:cubicBezTo>
                  <a:cubicBezTo>
                    <a:pt x="652" y="181"/>
                    <a:pt x="653" y="178"/>
                    <a:pt x="654" y="176"/>
                  </a:cubicBezTo>
                  <a:close/>
                  <a:moveTo>
                    <a:pt x="925" y="169"/>
                  </a:moveTo>
                  <a:cubicBezTo>
                    <a:pt x="926" y="172"/>
                    <a:pt x="920" y="169"/>
                    <a:pt x="921" y="172"/>
                  </a:cubicBezTo>
                  <a:cubicBezTo>
                    <a:pt x="924" y="172"/>
                    <a:pt x="924" y="174"/>
                    <a:pt x="927" y="173"/>
                  </a:cubicBezTo>
                  <a:cubicBezTo>
                    <a:pt x="927" y="172"/>
                    <a:pt x="927" y="170"/>
                    <a:pt x="925" y="169"/>
                  </a:cubicBezTo>
                  <a:close/>
                  <a:moveTo>
                    <a:pt x="875" y="165"/>
                  </a:moveTo>
                  <a:cubicBezTo>
                    <a:pt x="872" y="165"/>
                    <a:pt x="869" y="162"/>
                    <a:pt x="868" y="165"/>
                  </a:cubicBezTo>
                  <a:cubicBezTo>
                    <a:pt x="870" y="167"/>
                    <a:pt x="875" y="170"/>
                    <a:pt x="875" y="165"/>
                  </a:cubicBezTo>
                  <a:close/>
                  <a:moveTo>
                    <a:pt x="837" y="183"/>
                  </a:moveTo>
                  <a:cubicBezTo>
                    <a:pt x="836" y="185"/>
                    <a:pt x="827" y="186"/>
                    <a:pt x="833" y="188"/>
                  </a:cubicBezTo>
                  <a:cubicBezTo>
                    <a:pt x="835" y="185"/>
                    <a:pt x="836" y="186"/>
                    <a:pt x="839" y="188"/>
                  </a:cubicBezTo>
                  <a:cubicBezTo>
                    <a:pt x="840" y="185"/>
                    <a:pt x="840" y="183"/>
                    <a:pt x="837" y="183"/>
                  </a:cubicBezTo>
                  <a:close/>
                  <a:moveTo>
                    <a:pt x="663" y="170"/>
                  </a:moveTo>
                  <a:cubicBezTo>
                    <a:pt x="663" y="171"/>
                    <a:pt x="663" y="173"/>
                    <a:pt x="664" y="174"/>
                  </a:cubicBezTo>
                  <a:cubicBezTo>
                    <a:pt x="664" y="173"/>
                    <a:pt x="672" y="175"/>
                    <a:pt x="669" y="172"/>
                  </a:cubicBezTo>
                  <a:cubicBezTo>
                    <a:pt x="668" y="172"/>
                    <a:pt x="668" y="173"/>
                    <a:pt x="667" y="173"/>
                  </a:cubicBezTo>
                  <a:cubicBezTo>
                    <a:pt x="667" y="171"/>
                    <a:pt x="666" y="170"/>
                    <a:pt x="663" y="170"/>
                  </a:cubicBezTo>
                  <a:close/>
                  <a:moveTo>
                    <a:pt x="731" y="181"/>
                  </a:moveTo>
                  <a:cubicBezTo>
                    <a:pt x="733" y="178"/>
                    <a:pt x="741" y="183"/>
                    <a:pt x="742" y="180"/>
                  </a:cubicBezTo>
                  <a:cubicBezTo>
                    <a:pt x="739" y="178"/>
                    <a:pt x="728" y="177"/>
                    <a:pt x="731" y="181"/>
                  </a:cubicBezTo>
                  <a:close/>
                  <a:moveTo>
                    <a:pt x="762" y="179"/>
                  </a:moveTo>
                  <a:cubicBezTo>
                    <a:pt x="765" y="180"/>
                    <a:pt x="770" y="181"/>
                    <a:pt x="775" y="182"/>
                  </a:cubicBezTo>
                  <a:cubicBezTo>
                    <a:pt x="774" y="178"/>
                    <a:pt x="765" y="176"/>
                    <a:pt x="762" y="179"/>
                  </a:cubicBezTo>
                  <a:close/>
                  <a:moveTo>
                    <a:pt x="779" y="169"/>
                  </a:moveTo>
                  <a:cubicBezTo>
                    <a:pt x="773" y="168"/>
                    <a:pt x="774" y="173"/>
                    <a:pt x="773" y="175"/>
                  </a:cubicBezTo>
                  <a:cubicBezTo>
                    <a:pt x="775" y="176"/>
                    <a:pt x="780" y="176"/>
                    <a:pt x="782" y="177"/>
                  </a:cubicBezTo>
                  <a:cubicBezTo>
                    <a:pt x="782" y="175"/>
                    <a:pt x="780" y="174"/>
                    <a:pt x="783" y="173"/>
                  </a:cubicBezTo>
                  <a:cubicBezTo>
                    <a:pt x="779" y="173"/>
                    <a:pt x="777" y="171"/>
                    <a:pt x="779" y="169"/>
                  </a:cubicBezTo>
                  <a:close/>
                  <a:moveTo>
                    <a:pt x="764" y="168"/>
                  </a:moveTo>
                  <a:cubicBezTo>
                    <a:pt x="760" y="169"/>
                    <a:pt x="764" y="171"/>
                    <a:pt x="761" y="172"/>
                  </a:cubicBezTo>
                  <a:cubicBezTo>
                    <a:pt x="760" y="167"/>
                    <a:pt x="754" y="174"/>
                    <a:pt x="753" y="168"/>
                  </a:cubicBezTo>
                  <a:cubicBezTo>
                    <a:pt x="753" y="171"/>
                    <a:pt x="750" y="171"/>
                    <a:pt x="749" y="173"/>
                  </a:cubicBezTo>
                  <a:cubicBezTo>
                    <a:pt x="751" y="173"/>
                    <a:pt x="752" y="172"/>
                    <a:pt x="753" y="172"/>
                  </a:cubicBezTo>
                  <a:cubicBezTo>
                    <a:pt x="752" y="174"/>
                    <a:pt x="754" y="174"/>
                    <a:pt x="754" y="176"/>
                  </a:cubicBezTo>
                  <a:cubicBezTo>
                    <a:pt x="749" y="176"/>
                    <a:pt x="742" y="173"/>
                    <a:pt x="747" y="172"/>
                  </a:cubicBezTo>
                  <a:cubicBezTo>
                    <a:pt x="743" y="169"/>
                    <a:pt x="739" y="169"/>
                    <a:pt x="737" y="173"/>
                  </a:cubicBezTo>
                  <a:cubicBezTo>
                    <a:pt x="743" y="170"/>
                    <a:pt x="740" y="173"/>
                    <a:pt x="741" y="176"/>
                  </a:cubicBezTo>
                  <a:cubicBezTo>
                    <a:pt x="744" y="176"/>
                    <a:pt x="747" y="177"/>
                    <a:pt x="749" y="176"/>
                  </a:cubicBezTo>
                  <a:cubicBezTo>
                    <a:pt x="749" y="178"/>
                    <a:pt x="750" y="179"/>
                    <a:pt x="753" y="180"/>
                  </a:cubicBezTo>
                  <a:cubicBezTo>
                    <a:pt x="753" y="177"/>
                    <a:pt x="758" y="175"/>
                    <a:pt x="767" y="175"/>
                  </a:cubicBezTo>
                  <a:cubicBezTo>
                    <a:pt x="767" y="172"/>
                    <a:pt x="765" y="170"/>
                    <a:pt x="764" y="168"/>
                  </a:cubicBezTo>
                  <a:close/>
                  <a:moveTo>
                    <a:pt x="707" y="154"/>
                  </a:moveTo>
                  <a:cubicBezTo>
                    <a:pt x="710" y="154"/>
                    <a:pt x="714" y="154"/>
                    <a:pt x="716" y="153"/>
                  </a:cubicBezTo>
                  <a:cubicBezTo>
                    <a:pt x="714" y="151"/>
                    <a:pt x="708" y="151"/>
                    <a:pt x="707" y="154"/>
                  </a:cubicBezTo>
                  <a:close/>
                  <a:moveTo>
                    <a:pt x="698" y="145"/>
                  </a:moveTo>
                  <a:cubicBezTo>
                    <a:pt x="695" y="145"/>
                    <a:pt x="696" y="143"/>
                    <a:pt x="692" y="144"/>
                  </a:cubicBezTo>
                  <a:cubicBezTo>
                    <a:pt x="691" y="147"/>
                    <a:pt x="698" y="148"/>
                    <a:pt x="698" y="145"/>
                  </a:cubicBezTo>
                  <a:close/>
                  <a:moveTo>
                    <a:pt x="720" y="144"/>
                  </a:moveTo>
                  <a:cubicBezTo>
                    <a:pt x="719" y="145"/>
                    <a:pt x="716" y="144"/>
                    <a:pt x="716" y="147"/>
                  </a:cubicBezTo>
                  <a:cubicBezTo>
                    <a:pt x="717" y="148"/>
                    <a:pt x="722" y="150"/>
                    <a:pt x="722" y="148"/>
                  </a:cubicBezTo>
                  <a:cubicBezTo>
                    <a:pt x="721" y="148"/>
                    <a:pt x="720" y="147"/>
                    <a:pt x="720" y="145"/>
                  </a:cubicBezTo>
                  <a:cubicBezTo>
                    <a:pt x="724" y="145"/>
                    <a:pt x="723" y="149"/>
                    <a:pt x="727" y="149"/>
                  </a:cubicBezTo>
                  <a:cubicBezTo>
                    <a:pt x="727" y="146"/>
                    <a:pt x="723" y="145"/>
                    <a:pt x="720" y="144"/>
                  </a:cubicBezTo>
                  <a:close/>
                  <a:moveTo>
                    <a:pt x="572" y="111"/>
                  </a:moveTo>
                  <a:cubicBezTo>
                    <a:pt x="576" y="112"/>
                    <a:pt x="576" y="109"/>
                    <a:pt x="576" y="106"/>
                  </a:cubicBezTo>
                  <a:cubicBezTo>
                    <a:pt x="572" y="106"/>
                    <a:pt x="570" y="109"/>
                    <a:pt x="572" y="111"/>
                  </a:cubicBezTo>
                  <a:close/>
                  <a:moveTo>
                    <a:pt x="617" y="113"/>
                  </a:moveTo>
                  <a:cubicBezTo>
                    <a:pt x="617" y="115"/>
                    <a:pt x="623" y="114"/>
                    <a:pt x="621" y="117"/>
                  </a:cubicBezTo>
                  <a:cubicBezTo>
                    <a:pt x="624" y="117"/>
                    <a:pt x="624" y="117"/>
                    <a:pt x="624" y="117"/>
                  </a:cubicBezTo>
                  <a:cubicBezTo>
                    <a:pt x="624" y="116"/>
                    <a:pt x="625" y="116"/>
                    <a:pt x="625" y="115"/>
                  </a:cubicBezTo>
                  <a:cubicBezTo>
                    <a:pt x="621" y="116"/>
                    <a:pt x="620" y="110"/>
                    <a:pt x="617" y="113"/>
                  </a:cubicBezTo>
                  <a:close/>
                  <a:moveTo>
                    <a:pt x="635" y="115"/>
                  </a:moveTo>
                  <a:cubicBezTo>
                    <a:pt x="637" y="116"/>
                    <a:pt x="637" y="114"/>
                    <a:pt x="638" y="114"/>
                  </a:cubicBezTo>
                  <a:cubicBezTo>
                    <a:pt x="640" y="114"/>
                    <a:pt x="642" y="114"/>
                    <a:pt x="642" y="113"/>
                  </a:cubicBezTo>
                  <a:cubicBezTo>
                    <a:pt x="640" y="113"/>
                    <a:pt x="636" y="110"/>
                    <a:pt x="635" y="112"/>
                  </a:cubicBezTo>
                  <a:cubicBezTo>
                    <a:pt x="637" y="113"/>
                    <a:pt x="636" y="114"/>
                    <a:pt x="635" y="115"/>
                  </a:cubicBezTo>
                  <a:close/>
                  <a:moveTo>
                    <a:pt x="596" y="116"/>
                  </a:moveTo>
                  <a:cubicBezTo>
                    <a:pt x="597" y="113"/>
                    <a:pt x="598" y="111"/>
                    <a:pt x="594" y="109"/>
                  </a:cubicBezTo>
                  <a:cubicBezTo>
                    <a:pt x="592" y="111"/>
                    <a:pt x="597" y="113"/>
                    <a:pt x="594" y="113"/>
                  </a:cubicBezTo>
                  <a:cubicBezTo>
                    <a:pt x="591" y="113"/>
                    <a:pt x="591" y="107"/>
                    <a:pt x="588" y="110"/>
                  </a:cubicBezTo>
                  <a:cubicBezTo>
                    <a:pt x="590" y="111"/>
                    <a:pt x="594" y="114"/>
                    <a:pt x="591" y="116"/>
                  </a:cubicBezTo>
                  <a:lnTo>
                    <a:pt x="596" y="116"/>
                  </a:lnTo>
                  <a:close/>
                  <a:moveTo>
                    <a:pt x="607" y="117"/>
                  </a:moveTo>
                  <a:cubicBezTo>
                    <a:pt x="606" y="114"/>
                    <a:pt x="607" y="110"/>
                    <a:pt x="604" y="109"/>
                  </a:cubicBezTo>
                  <a:cubicBezTo>
                    <a:pt x="601" y="112"/>
                    <a:pt x="605" y="115"/>
                    <a:pt x="607" y="117"/>
                  </a:cubicBezTo>
                  <a:close/>
                  <a:moveTo>
                    <a:pt x="615" y="119"/>
                  </a:moveTo>
                  <a:cubicBezTo>
                    <a:pt x="615" y="118"/>
                    <a:pt x="617" y="118"/>
                    <a:pt x="618" y="116"/>
                  </a:cubicBezTo>
                  <a:cubicBezTo>
                    <a:pt x="612" y="118"/>
                    <a:pt x="614" y="115"/>
                    <a:pt x="612" y="113"/>
                  </a:cubicBezTo>
                  <a:cubicBezTo>
                    <a:pt x="612" y="114"/>
                    <a:pt x="611" y="114"/>
                    <a:pt x="609" y="114"/>
                  </a:cubicBezTo>
                  <a:cubicBezTo>
                    <a:pt x="609" y="117"/>
                    <a:pt x="611" y="118"/>
                    <a:pt x="615" y="119"/>
                  </a:cubicBezTo>
                  <a:close/>
                  <a:moveTo>
                    <a:pt x="621" y="121"/>
                  </a:moveTo>
                  <a:cubicBezTo>
                    <a:pt x="621" y="120"/>
                    <a:pt x="623" y="121"/>
                    <a:pt x="624" y="121"/>
                  </a:cubicBezTo>
                  <a:cubicBezTo>
                    <a:pt x="625" y="117"/>
                    <a:pt x="622" y="119"/>
                    <a:pt x="620" y="118"/>
                  </a:cubicBezTo>
                  <a:cubicBezTo>
                    <a:pt x="620" y="119"/>
                    <a:pt x="619" y="121"/>
                    <a:pt x="621" y="121"/>
                  </a:cubicBezTo>
                  <a:close/>
                  <a:moveTo>
                    <a:pt x="689" y="126"/>
                  </a:moveTo>
                  <a:cubicBezTo>
                    <a:pt x="683" y="128"/>
                    <a:pt x="678" y="121"/>
                    <a:pt x="675" y="126"/>
                  </a:cubicBezTo>
                  <a:cubicBezTo>
                    <a:pt x="679" y="125"/>
                    <a:pt x="687" y="131"/>
                    <a:pt x="689" y="126"/>
                  </a:cubicBezTo>
                  <a:close/>
                  <a:moveTo>
                    <a:pt x="720" y="133"/>
                  </a:moveTo>
                  <a:cubicBezTo>
                    <a:pt x="719" y="128"/>
                    <a:pt x="706" y="127"/>
                    <a:pt x="706" y="130"/>
                  </a:cubicBezTo>
                  <a:cubicBezTo>
                    <a:pt x="709" y="130"/>
                    <a:pt x="714" y="132"/>
                    <a:pt x="720" y="133"/>
                  </a:cubicBezTo>
                  <a:close/>
                  <a:moveTo>
                    <a:pt x="717" y="133"/>
                  </a:moveTo>
                  <a:cubicBezTo>
                    <a:pt x="717" y="135"/>
                    <a:pt x="714" y="134"/>
                    <a:pt x="714" y="135"/>
                  </a:cubicBezTo>
                  <a:cubicBezTo>
                    <a:pt x="715" y="135"/>
                    <a:pt x="714" y="136"/>
                    <a:pt x="713" y="137"/>
                  </a:cubicBezTo>
                  <a:cubicBezTo>
                    <a:pt x="719" y="137"/>
                    <a:pt x="721" y="140"/>
                    <a:pt x="723" y="137"/>
                  </a:cubicBezTo>
                  <a:cubicBezTo>
                    <a:pt x="720" y="137"/>
                    <a:pt x="719" y="135"/>
                    <a:pt x="717" y="133"/>
                  </a:cubicBezTo>
                  <a:close/>
                  <a:moveTo>
                    <a:pt x="731" y="129"/>
                  </a:moveTo>
                  <a:cubicBezTo>
                    <a:pt x="729" y="130"/>
                    <a:pt x="732" y="132"/>
                    <a:pt x="733" y="134"/>
                  </a:cubicBezTo>
                  <a:cubicBezTo>
                    <a:pt x="736" y="132"/>
                    <a:pt x="733" y="130"/>
                    <a:pt x="731" y="129"/>
                  </a:cubicBezTo>
                  <a:close/>
                  <a:moveTo>
                    <a:pt x="630" y="118"/>
                  </a:moveTo>
                  <a:cubicBezTo>
                    <a:pt x="631" y="119"/>
                    <a:pt x="634" y="119"/>
                    <a:pt x="632" y="118"/>
                  </a:cubicBezTo>
                  <a:cubicBezTo>
                    <a:pt x="630" y="117"/>
                    <a:pt x="629" y="119"/>
                    <a:pt x="627" y="118"/>
                  </a:cubicBezTo>
                  <a:cubicBezTo>
                    <a:pt x="627" y="118"/>
                    <a:pt x="626" y="117"/>
                    <a:pt x="626" y="118"/>
                  </a:cubicBezTo>
                  <a:cubicBezTo>
                    <a:pt x="630" y="120"/>
                    <a:pt x="625" y="121"/>
                    <a:pt x="630" y="122"/>
                  </a:cubicBezTo>
                  <a:cubicBezTo>
                    <a:pt x="631" y="121"/>
                    <a:pt x="630" y="119"/>
                    <a:pt x="630" y="118"/>
                  </a:cubicBezTo>
                  <a:close/>
                  <a:moveTo>
                    <a:pt x="647" y="117"/>
                  </a:moveTo>
                  <a:cubicBezTo>
                    <a:pt x="642" y="115"/>
                    <a:pt x="638" y="116"/>
                    <a:pt x="637" y="119"/>
                  </a:cubicBezTo>
                  <a:cubicBezTo>
                    <a:pt x="642" y="120"/>
                    <a:pt x="645" y="122"/>
                    <a:pt x="647" y="117"/>
                  </a:cubicBezTo>
                  <a:close/>
                  <a:moveTo>
                    <a:pt x="683" y="118"/>
                  </a:moveTo>
                  <a:cubicBezTo>
                    <a:pt x="682" y="119"/>
                    <a:pt x="681" y="119"/>
                    <a:pt x="681" y="122"/>
                  </a:cubicBezTo>
                  <a:cubicBezTo>
                    <a:pt x="687" y="121"/>
                    <a:pt x="688" y="127"/>
                    <a:pt x="690" y="121"/>
                  </a:cubicBezTo>
                  <a:cubicBezTo>
                    <a:pt x="684" y="122"/>
                    <a:pt x="686" y="119"/>
                    <a:pt x="683" y="118"/>
                  </a:cubicBezTo>
                  <a:close/>
                  <a:moveTo>
                    <a:pt x="666" y="113"/>
                  </a:moveTo>
                  <a:cubicBezTo>
                    <a:pt x="666" y="116"/>
                    <a:pt x="667" y="119"/>
                    <a:pt x="662" y="118"/>
                  </a:cubicBezTo>
                  <a:cubicBezTo>
                    <a:pt x="662" y="121"/>
                    <a:pt x="662" y="121"/>
                    <a:pt x="662" y="121"/>
                  </a:cubicBezTo>
                  <a:cubicBezTo>
                    <a:pt x="664" y="121"/>
                    <a:pt x="665" y="120"/>
                    <a:pt x="666" y="120"/>
                  </a:cubicBezTo>
                  <a:cubicBezTo>
                    <a:pt x="666" y="121"/>
                    <a:pt x="666" y="122"/>
                    <a:pt x="668" y="122"/>
                  </a:cubicBezTo>
                  <a:cubicBezTo>
                    <a:pt x="670" y="120"/>
                    <a:pt x="668" y="120"/>
                    <a:pt x="667" y="118"/>
                  </a:cubicBezTo>
                  <a:cubicBezTo>
                    <a:pt x="670" y="118"/>
                    <a:pt x="669" y="120"/>
                    <a:pt x="672" y="119"/>
                  </a:cubicBezTo>
                  <a:cubicBezTo>
                    <a:pt x="671" y="114"/>
                    <a:pt x="668" y="117"/>
                    <a:pt x="666" y="113"/>
                  </a:cubicBezTo>
                  <a:close/>
                  <a:moveTo>
                    <a:pt x="560" y="103"/>
                  </a:moveTo>
                  <a:cubicBezTo>
                    <a:pt x="560" y="104"/>
                    <a:pt x="560" y="105"/>
                    <a:pt x="559" y="106"/>
                  </a:cubicBezTo>
                  <a:cubicBezTo>
                    <a:pt x="562" y="106"/>
                    <a:pt x="565" y="105"/>
                    <a:pt x="567" y="104"/>
                  </a:cubicBezTo>
                  <a:lnTo>
                    <a:pt x="560" y="103"/>
                  </a:lnTo>
                  <a:close/>
                  <a:moveTo>
                    <a:pt x="583" y="102"/>
                  </a:moveTo>
                  <a:cubicBezTo>
                    <a:pt x="583" y="99"/>
                    <a:pt x="583" y="99"/>
                    <a:pt x="583" y="99"/>
                  </a:cubicBezTo>
                  <a:cubicBezTo>
                    <a:pt x="580" y="99"/>
                    <a:pt x="578" y="99"/>
                    <a:pt x="578" y="102"/>
                  </a:cubicBezTo>
                  <a:lnTo>
                    <a:pt x="583" y="102"/>
                  </a:lnTo>
                  <a:close/>
                  <a:moveTo>
                    <a:pt x="602" y="101"/>
                  </a:moveTo>
                  <a:cubicBezTo>
                    <a:pt x="604" y="102"/>
                    <a:pt x="606" y="102"/>
                    <a:pt x="605" y="104"/>
                  </a:cubicBezTo>
                  <a:cubicBezTo>
                    <a:pt x="602" y="103"/>
                    <a:pt x="600" y="103"/>
                    <a:pt x="599" y="105"/>
                  </a:cubicBezTo>
                  <a:cubicBezTo>
                    <a:pt x="606" y="106"/>
                    <a:pt x="608" y="102"/>
                    <a:pt x="613" y="106"/>
                  </a:cubicBezTo>
                  <a:cubicBezTo>
                    <a:pt x="613" y="102"/>
                    <a:pt x="613" y="102"/>
                    <a:pt x="613" y="102"/>
                  </a:cubicBezTo>
                  <a:cubicBezTo>
                    <a:pt x="607" y="103"/>
                    <a:pt x="605" y="98"/>
                    <a:pt x="602" y="101"/>
                  </a:cubicBezTo>
                  <a:close/>
                  <a:moveTo>
                    <a:pt x="883" y="135"/>
                  </a:moveTo>
                  <a:cubicBezTo>
                    <a:pt x="881" y="141"/>
                    <a:pt x="874" y="135"/>
                    <a:pt x="871" y="138"/>
                  </a:cubicBezTo>
                  <a:cubicBezTo>
                    <a:pt x="872" y="138"/>
                    <a:pt x="872" y="139"/>
                    <a:pt x="872" y="141"/>
                  </a:cubicBezTo>
                  <a:cubicBezTo>
                    <a:pt x="882" y="137"/>
                    <a:pt x="888" y="143"/>
                    <a:pt x="893" y="137"/>
                  </a:cubicBezTo>
                  <a:cubicBezTo>
                    <a:pt x="889" y="136"/>
                    <a:pt x="884" y="137"/>
                    <a:pt x="883" y="135"/>
                  </a:cubicBezTo>
                  <a:close/>
                  <a:moveTo>
                    <a:pt x="803" y="117"/>
                  </a:moveTo>
                  <a:cubicBezTo>
                    <a:pt x="807" y="118"/>
                    <a:pt x="811" y="117"/>
                    <a:pt x="813" y="116"/>
                  </a:cubicBezTo>
                  <a:cubicBezTo>
                    <a:pt x="808" y="116"/>
                    <a:pt x="806" y="114"/>
                    <a:pt x="803" y="117"/>
                  </a:cubicBezTo>
                  <a:close/>
                  <a:moveTo>
                    <a:pt x="825" y="116"/>
                  </a:moveTo>
                  <a:cubicBezTo>
                    <a:pt x="822" y="117"/>
                    <a:pt x="818" y="116"/>
                    <a:pt x="818" y="118"/>
                  </a:cubicBezTo>
                  <a:cubicBezTo>
                    <a:pt x="821" y="119"/>
                    <a:pt x="825" y="119"/>
                    <a:pt x="825" y="116"/>
                  </a:cubicBezTo>
                  <a:close/>
                  <a:moveTo>
                    <a:pt x="815" y="110"/>
                  </a:moveTo>
                  <a:cubicBezTo>
                    <a:pt x="818" y="111"/>
                    <a:pt x="818" y="115"/>
                    <a:pt x="821" y="116"/>
                  </a:cubicBezTo>
                  <a:cubicBezTo>
                    <a:pt x="821" y="114"/>
                    <a:pt x="823" y="111"/>
                    <a:pt x="820" y="111"/>
                  </a:cubicBezTo>
                  <a:cubicBezTo>
                    <a:pt x="818" y="111"/>
                    <a:pt x="806" y="106"/>
                    <a:pt x="808" y="102"/>
                  </a:cubicBezTo>
                  <a:cubicBezTo>
                    <a:pt x="804" y="104"/>
                    <a:pt x="800" y="105"/>
                    <a:pt x="795" y="105"/>
                  </a:cubicBezTo>
                  <a:cubicBezTo>
                    <a:pt x="798" y="106"/>
                    <a:pt x="796" y="107"/>
                    <a:pt x="796" y="109"/>
                  </a:cubicBezTo>
                  <a:cubicBezTo>
                    <a:pt x="799" y="109"/>
                    <a:pt x="813" y="110"/>
                    <a:pt x="807" y="112"/>
                  </a:cubicBezTo>
                  <a:cubicBezTo>
                    <a:pt x="812" y="113"/>
                    <a:pt x="811" y="110"/>
                    <a:pt x="815" y="110"/>
                  </a:cubicBezTo>
                  <a:close/>
                  <a:moveTo>
                    <a:pt x="796" y="116"/>
                  </a:moveTo>
                  <a:cubicBezTo>
                    <a:pt x="797" y="115"/>
                    <a:pt x="797" y="114"/>
                    <a:pt x="798" y="113"/>
                  </a:cubicBezTo>
                  <a:cubicBezTo>
                    <a:pt x="796" y="113"/>
                    <a:pt x="796" y="112"/>
                    <a:pt x="793" y="112"/>
                  </a:cubicBezTo>
                  <a:cubicBezTo>
                    <a:pt x="793" y="114"/>
                    <a:pt x="795" y="115"/>
                    <a:pt x="796" y="116"/>
                  </a:cubicBezTo>
                  <a:close/>
                  <a:moveTo>
                    <a:pt x="656" y="100"/>
                  </a:moveTo>
                  <a:cubicBezTo>
                    <a:pt x="658" y="97"/>
                    <a:pt x="651" y="99"/>
                    <a:pt x="652" y="97"/>
                  </a:cubicBezTo>
                  <a:cubicBezTo>
                    <a:pt x="652" y="95"/>
                    <a:pt x="652" y="95"/>
                    <a:pt x="652" y="95"/>
                  </a:cubicBezTo>
                  <a:cubicBezTo>
                    <a:pt x="654" y="95"/>
                    <a:pt x="656" y="95"/>
                    <a:pt x="657" y="96"/>
                  </a:cubicBezTo>
                  <a:cubicBezTo>
                    <a:pt x="658" y="93"/>
                    <a:pt x="654" y="90"/>
                    <a:pt x="651" y="93"/>
                  </a:cubicBezTo>
                  <a:cubicBezTo>
                    <a:pt x="655" y="96"/>
                    <a:pt x="646" y="95"/>
                    <a:pt x="644" y="97"/>
                  </a:cubicBezTo>
                  <a:cubicBezTo>
                    <a:pt x="646" y="100"/>
                    <a:pt x="652" y="98"/>
                    <a:pt x="656" y="100"/>
                  </a:cubicBezTo>
                  <a:close/>
                  <a:moveTo>
                    <a:pt x="661" y="101"/>
                  </a:moveTo>
                  <a:cubicBezTo>
                    <a:pt x="663" y="99"/>
                    <a:pt x="666" y="99"/>
                    <a:pt x="668" y="97"/>
                  </a:cubicBezTo>
                  <a:cubicBezTo>
                    <a:pt x="665" y="97"/>
                    <a:pt x="663" y="97"/>
                    <a:pt x="662" y="96"/>
                  </a:cubicBezTo>
                  <a:cubicBezTo>
                    <a:pt x="663" y="100"/>
                    <a:pt x="662" y="98"/>
                    <a:pt x="658" y="97"/>
                  </a:cubicBezTo>
                  <a:cubicBezTo>
                    <a:pt x="656" y="100"/>
                    <a:pt x="662" y="98"/>
                    <a:pt x="661" y="100"/>
                  </a:cubicBezTo>
                  <a:cubicBezTo>
                    <a:pt x="661" y="100"/>
                    <a:pt x="660" y="101"/>
                    <a:pt x="661" y="101"/>
                  </a:cubicBezTo>
                  <a:close/>
                  <a:moveTo>
                    <a:pt x="677" y="102"/>
                  </a:moveTo>
                  <a:cubicBezTo>
                    <a:pt x="680" y="103"/>
                    <a:pt x="681" y="104"/>
                    <a:pt x="683" y="101"/>
                  </a:cubicBezTo>
                  <a:cubicBezTo>
                    <a:pt x="681" y="101"/>
                    <a:pt x="676" y="102"/>
                    <a:pt x="676" y="100"/>
                  </a:cubicBezTo>
                  <a:cubicBezTo>
                    <a:pt x="677" y="100"/>
                    <a:pt x="677" y="100"/>
                    <a:pt x="677" y="99"/>
                  </a:cubicBezTo>
                  <a:cubicBezTo>
                    <a:pt x="673" y="98"/>
                    <a:pt x="676" y="103"/>
                    <a:pt x="673" y="103"/>
                  </a:cubicBezTo>
                  <a:cubicBezTo>
                    <a:pt x="676" y="104"/>
                    <a:pt x="676" y="102"/>
                    <a:pt x="677" y="102"/>
                  </a:cubicBezTo>
                  <a:close/>
                  <a:moveTo>
                    <a:pt x="695" y="104"/>
                  </a:moveTo>
                  <a:cubicBezTo>
                    <a:pt x="700" y="105"/>
                    <a:pt x="701" y="104"/>
                    <a:pt x="706" y="103"/>
                  </a:cubicBezTo>
                  <a:cubicBezTo>
                    <a:pt x="702" y="103"/>
                    <a:pt x="695" y="100"/>
                    <a:pt x="695" y="104"/>
                  </a:cubicBezTo>
                  <a:close/>
                  <a:moveTo>
                    <a:pt x="660" y="92"/>
                  </a:moveTo>
                  <a:cubicBezTo>
                    <a:pt x="662" y="93"/>
                    <a:pt x="667" y="92"/>
                    <a:pt x="666" y="95"/>
                  </a:cubicBezTo>
                  <a:cubicBezTo>
                    <a:pt x="669" y="96"/>
                    <a:pt x="668" y="93"/>
                    <a:pt x="672" y="94"/>
                  </a:cubicBezTo>
                  <a:cubicBezTo>
                    <a:pt x="667" y="99"/>
                    <a:pt x="683" y="97"/>
                    <a:pt x="684" y="101"/>
                  </a:cubicBezTo>
                  <a:cubicBezTo>
                    <a:pt x="683" y="94"/>
                    <a:pt x="665" y="89"/>
                    <a:pt x="660" y="92"/>
                  </a:cubicBezTo>
                  <a:close/>
                  <a:moveTo>
                    <a:pt x="685" y="93"/>
                  </a:moveTo>
                  <a:cubicBezTo>
                    <a:pt x="691" y="94"/>
                    <a:pt x="684" y="93"/>
                    <a:pt x="684" y="95"/>
                  </a:cubicBezTo>
                  <a:cubicBezTo>
                    <a:pt x="686" y="96"/>
                    <a:pt x="689" y="97"/>
                    <a:pt x="693" y="98"/>
                  </a:cubicBezTo>
                  <a:cubicBezTo>
                    <a:pt x="694" y="96"/>
                    <a:pt x="695" y="95"/>
                    <a:pt x="696" y="94"/>
                  </a:cubicBezTo>
                  <a:cubicBezTo>
                    <a:pt x="692" y="97"/>
                    <a:pt x="684" y="90"/>
                    <a:pt x="685" y="93"/>
                  </a:cubicBezTo>
                  <a:close/>
                  <a:moveTo>
                    <a:pt x="636" y="89"/>
                  </a:moveTo>
                  <a:cubicBezTo>
                    <a:pt x="637" y="89"/>
                    <a:pt x="639" y="90"/>
                    <a:pt x="640" y="89"/>
                  </a:cubicBezTo>
                  <a:cubicBezTo>
                    <a:pt x="638" y="86"/>
                    <a:pt x="633" y="86"/>
                    <a:pt x="628" y="86"/>
                  </a:cubicBezTo>
                  <a:cubicBezTo>
                    <a:pt x="630" y="88"/>
                    <a:pt x="626" y="91"/>
                    <a:pt x="624" y="88"/>
                  </a:cubicBezTo>
                  <a:cubicBezTo>
                    <a:pt x="625" y="88"/>
                    <a:pt x="625" y="87"/>
                    <a:pt x="624" y="87"/>
                  </a:cubicBezTo>
                  <a:cubicBezTo>
                    <a:pt x="624" y="88"/>
                    <a:pt x="624" y="88"/>
                    <a:pt x="623" y="88"/>
                  </a:cubicBezTo>
                  <a:cubicBezTo>
                    <a:pt x="623" y="90"/>
                    <a:pt x="623" y="90"/>
                    <a:pt x="623" y="90"/>
                  </a:cubicBezTo>
                  <a:cubicBezTo>
                    <a:pt x="625" y="91"/>
                    <a:pt x="630" y="89"/>
                    <a:pt x="630" y="91"/>
                  </a:cubicBezTo>
                  <a:cubicBezTo>
                    <a:pt x="629" y="94"/>
                    <a:pt x="622" y="90"/>
                    <a:pt x="622" y="94"/>
                  </a:cubicBezTo>
                  <a:cubicBezTo>
                    <a:pt x="626" y="96"/>
                    <a:pt x="632" y="97"/>
                    <a:pt x="637" y="96"/>
                  </a:cubicBezTo>
                  <a:cubicBezTo>
                    <a:pt x="633" y="95"/>
                    <a:pt x="629" y="95"/>
                    <a:pt x="627" y="93"/>
                  </a:cubicBezTo>
                  <a:cubicBezTo>
                    <a:pt x="636" y="93"/>
                    <a:pt x="640" y="94"/>
                    <a:pt x="650" y="93"/>
                  </a:cubicBezTo>
                  <a:cubicBezTo>
                    <a:pt x="649" y="90"/>
                    <a:pt x="646" y="92"/>
                    <a:pt x="647" y="87"/>
                  </a:cubicBezTo>
                  <a:cubicBezTo>
                    <a:pt x="643" y="87"/>
                    <a:pt x="638" y="94"/>
                    <a:pt x="636" y="89"/>
                  </a:cubicBezTo>
                  <a:close/>
                  <a:moveTo>
                    <a:pt x="678" y="89"/>
                  </a:moveTo>
                  <a:cubicBezTo>
                    <a:pt x="681" y="92"/>
                    <a:pt x="682" y="89"/>
                    <a:pt x="685" y="90"/>
                  </a:cubicBezTo>
                  <a:cubicBezTo>
                    <a:pt x="687" y="86"/>
                    <a:pt x="679" y="87"/>
                    <a:pt x="678" y="89"/>
                  </a:cubicBezTo>
                  <a:close/>
                  <a:moveTo>
                    <a:pt x="660" y="78"/>
                  </a:moveTo>
                  <a:cubicBezTo>
                    <a:pt x="657" y="78"/>
                    <a:pt x="655" y="78"/>
                    <a:pt x="654" y="79"/>
                  </a:cubicBezTo>
                  <a:cubicBezTo>
                    <a:pt x="656" y="80"/>
                    <a:pt x="659" y="84"/>
                    <a:pt x="661" y="80"/>
                  </a:cubicBezTo>
                  <a:cubicBezTo>
                    <a:pt x="660" y="80"/>
                    <a:pt x="660" y="79"/>
                    <a:pt x="660" y="78"/>
                  </a:cubicBezTo>
                  <a:close/>
                  <a:moveTo>
                    <a:pt x="586" y="65"/>
                  </a:moveTo>
                  <a:cubicBezTo>
                    <a:pt x="591" y="65"/>
                    <a:pt x="592" y="70"/>
                    <a:pt x="593" y="65"/>
                  </a:cubicBezTo>
                  <a:cubicBezTo>
                    <a:pt x="591" y="65"/>
                    <a:pt x="587" y="63"/>
                    <a:pt x="586" y="65"/>
                  </a:cubicBezTo>
                  <a:close/>
                  <a:moveTo>
                    <a:pt x="502" y="33"/>
                  </a:moveTo>
                  <a:cubicBezTo>
                    <a:pt x="501" y="40"/>
                    <a:pt x="489" y="29"/>
                    <a:pt x="492" y="36"/>
                  </a:cubicBezTo>
                  <a:cubicBezTo>
                    <a:pt x="494" y="33"/>
                    <a:pt x="493" y="38"/>
                    <a:pt x="492" y="38"/>
                  </a:cubicBezTo>
                  <a:cubicBezTo>
                    <a:pt x="496" y="37"/>
                    <a:pt x="508" y="36"/>
                    <a:pt x="502" y="33"/>
                  </a:cubicBezTo>
                  <a:close/>
                  <a:moveTo>
                    <a:pt x="457" y="27"/>
                  </a:moveTo>
                  <a:cubicBezTo>
                    <a:pt x="457" y="26"/>
                    <a:pt x="456" y="26"/>
                    <a:pt x="455" y="27"/>
                  </a:cubicBezTo>
                  <a:cubicBezTo>
                    <a:pt x="456" y="32"/>
                    <a:pt x="460" y="29"/>
                    <a:pt x="464" y="31"/>
                  </a:cubicBezTo>
                  <a:cubicBezTo>
                    <a:pt x="462" y="34"/>
                    <a:pt x="458" y="34"/>
                    <a:pt x="456" y="37"/>
                  </a:cubicBezTo>
                  <a:cubicBezTo>
                    <a:pt x="460" y="36"/>
                    <a:pt x="458" y="39"/>
                    <a:pt x="462" y="39"/>
                  </a:cubicBezTo>
                  <a:cubicBezTo>
                    <a:pt x="466" y="38"/>
                    <a:pt x="474" y="34"/>
                    <a:pt x="470" y="29"/>
                  </a:cubicBezTo>
                  <a:cubicBezTo>
                    <a:pt x="467" y="30"/>
                    <a:pt x="472" y="32"/>
                    <a:pt x="469" y="33"/>
                  </a:cubicBezTo>
                  <a:cubicBezTo>
                    <a:pt x="468" y="29"/>
                    <a:pt x="458" y="30"/>
                    <a:pt x="462" y="26"/>
                  </a:cubicBezTo>
                  <a:cubicBezTo>
                    <a:pt x="458" y="24"/>
                    <a:pt x="461" y="29"/>
                    <a:pt x="457" y="27"/>
                  </a:cubicBezTo>
                  <a:close/>
                  <a:moveTo>
                    <a:pt x="664" y="266"/>
                  </a:moveTo>
                  <a:cubicBezTo>
                    <a:pt x="665" y="264"/>
                    <a:pt x="666" y="261"/>
                    <a:pt x="671" y="261"/>
                  </a:cubicBezTo>
                  <a:cubicBezTo>
                    <a:pt x="668" y="264"/>
                    <a:pt x="671" y="262"/>
                    <a:pt x="674" y="262"/>
                  </a:cubicBezTo>
                  <a:cubicBezTo>
                    <a:pt x="672" y="265"/>
                    <a:pt x="672" y="268"/>
                    <a:pt x="677" y="266"/>
                  </a:cubicBezTo>
                  <a:cubicBezTo>
                    <a:pt x="676" y="270"/>
                    <a:pt x="666" y="266"/>
                    <a:pt x="664" y="266"/>
                  </a:cubicBezTo>
                  <a:close/>
                  <a:moveTo>
                    <a:pt x="722" y="122"/>
                  </a:moveTo>
                  <a:cubicBezTo>
                    <a:pt x="719" y="122"/>
                    <a:pt x="720" y="125"/>
                    <a:pt x="716" y="125"/>
                  </a:cubicBezTo>
                  <a:cubicBezTo>
                    <a:pt x="720" y="122"/>
                    <a:pt x="709" y="117"/>
                    <a:pt x="718" y="117"/>
                  </a:cubicBezTo>
                  <a:cubicBezTo>
                    <a:pt x="717" y="118"/>
                    <a:pt x="716" y="119"/>
                    <a:pt x="716" y="121"/>
                  </a:cubicBezTo>
                  <a:cubicBezTo>
                    <a:pt x="720" y="120"/>
                    <a:pt x="722" y="122"/>
                    <a:pt x="728" y="122"/>
                  </a:cubicBezTo>
                  <a:cubicBezTo>
                    <a:pt x="728" y="124"/>
                    <a:pt x="727" y="123"/>
                    <a:pt x="726" y="123"/>
                  </a:cubicBezTo>
                  <a:cubicBezTo>
                    <a:pt x="724" y="123"/>
                    <a:pt x="725" y="124"/>
                    <a:pt x="726" y="124"/>
                  </a:cubicBezTo>
                  <a:cubicBezTo>
                    <a:pt x="725" y="125"/>
                    <a:pt x="723" y="124"/>
                    <a:pt x="723" y="125"/>
                  </a:cubicBezTo>
                  <a:cubicBezTo>
                    <a:pt x="722" y="125"/>
                    <a:pt x="722" y="123"/>
                    <a:pt x="722" y="122"/>
                  </a:cubicBezTo>
                  <a:close/>
                  <a:moveTo>
                    <a:pt x="20" y="97"/>
                  </a:moveTo>
                  <a:cubicBezTo>
                    <a:pt x="19" y="100"/>
                    <a:pt x="17" y="103"/>
                    <a:pt x="15" y="107"/>
                  </a:cubicBezTo>
                  <a:cubicBezTo>
                    <a:pt x="12" y="110"/>
                    <a:pt x="11" y="114"/>
                    <a:pt x="11" y="116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0" y="115"/>
                    <a:pt x="4" y="112"/>
                    <a:pt x="4" y="106"/>
                  </a:cubicBezTo>
                  <a:cubicBezTo>
                    <a:pt x="6" y="103"/>
                    <a:pt x="19" y="99"/>
                    <a:pt x="14" y="99"/>
                  </a:cubicBezTo>
                  <a:cubicBezTo>
                    <a:pt x="8" y="99"/>
                    <a:pt x="17" y="98"/>
                    <a:pt x="20" y="97"/>
                  </a:cubicBezTo>
                  <a:close/>
                  <a:moveTo>
                    <a:pt x="622" y="322"/>
                  </a:moveTo>
                  <a:cubicBezTo>
                    <a:pt x="625" y="323"/>
                    <a:pt x="627" y="327"/>
                    <a:pt x="630" y="324"/>
                  </a:cubicBezTo>
                  <a:cubicBezTo>
                    <a:pt x="634" y="329"/>
                    <a:pt x="621" y="326"/>
                    <a:pt x="616" y="327"/>
                  </a:cubicBezTo>
                  <a:cubicBezTo>
                    <a:pt x="617" y="326"/>
                    <a:pt x="618" y="327"/>
                    <a:pt x="619" y="326"/>
                  </a:cubicBezTo>
                  <a:cubicBezTo>
                    <a:pt x="619" y="325"/>
                    <a:pt x="621" y="325"/>
                    <a:pt x="622" y="322"/>
                  </a:cubicBezTo>
                  <a:close/>
                  <a:moveTo>
                    <a:pt x="680" y="270"/>
                  </a:moveTo>
                  <a:cubicBezTo>
                    <a:pt x="687" y="270"/>
                    <a:pt x="687" y="270"/>
                    <a:pt x="687" y="270"/>
                  </a:cubicBezTo>
                  <a:cubicBezTo>
                    <a:pt x="686" y="271"/>
                    <a:pt x="684" y="271"/>
                    <a:pt x="684" y="272"/>
                  </a:cubicBezTo>
                  <a:cubicBezTo>
                    <a:pt x="684" y="273"/>
                    <a:pt x="685" y="273"/>
                    <a:pt x="685" y="273"/>
                  </a:cubicBezTo>
                  <a:cubicBezTo>
                    <a:pt x="684" y="277"/>
                    <a:pt x="677" y="275"/>
                    <a:pt x="676" y="272"/>
                  </a:cubicBezTo>
                  <a:cubicBezTo>
                    <a:pt x="675" y="270"/>
                    <a:pt x="681" y="273"/>
                    <a:pt x="680" y="270"/>
                  </a:cubicBezTo>
                  <a:close/>
                  <a:moveTo>
                    <a:pt x="690" y="245"/>
                  </a:moveTo>
                  <a:cubicBezTo>
                    <a:pt x="693" y="244"/>
                    <a:pt x="693" y="241"/>
                    <a:pt x="695" y="239"/>
                  </a:cubicBezTo>
                  <a:cubicBezTo>
                    <a:pt x="696" y="240"/>
                    <a:pt x="696" y="243"/>
                    <a:pt x="696" y="245"/>
                  </a:cubicBezTo>
                  <a:cubicBezTo>
                    <a:pt x="692" y="244"/>
                    <a:pt x="690" y="247"/>
                    <a:pt x="688" y="244"/>
                  </a:cubicBezTo>
                  <a:cubicBezTo>
                    <a:pt x="688" y="243"/>
                    <a:pt x="690" y="244"/>
                    <a:pt x="690" y="245"/>
                  </a:cubicBezTo>
                  <a:close/>
                  <a:moveTo>
                    <a:pt x="709" y="253"/>
                  </a:moveTo>
                  <a:cubicBezTo>
                    <a:pt x="713" y="253"/>
                    <a:pt x="712" y="256"/>
                    <a:pt x="712" y="258"/>
                  </a:cubicBezTo>
                  <a:cubicBezTo>
                    <a:pt x="724" y="259"/>
                    <a:pt x="733" y="262"/>
                    <a:pt x="744" y="263"/>
                  </a:cubicBezTo>
                  <a:cubicBezTo>
                    <a:pt x="743" y="268"/>
                    <a:pt x="728" y="263"/>
                    <a:pt x="726" y="261"/>
                  </a:cubicBezTo>
                  <a:cubicBezTo>
                    <a:pt x="724" y="262"/>
                    <a:pt x="723" y="264"/>
                    <a:pt x="722" y="265"/>
                  </a:cubicBezTo>
                  <a:cubicBezTo>
                    <a:pt x="719" y="263"/>
                    <a:pt x="713" y="264"/>
                    <a:pt x="711" y="262"/>
                  </a:cubicBezTo>
                  <a:cubicBezTo>
                    <a:pt x="711" y="261"/>
                    <a:pt x="713" y="261"/>
                    <a:pt x="713" y="260"/>
                  </a:cubicBezTo>
                  <a:cubicBezTo>
                    <a:pt x="713" y="258"/>
                    <a:pt x="710" y="261"/>
                    <a:pt x="707" y="260"/>
                  </a:cubicBezTo>
                  <a:cubicBezTo>
                    <a:pt x="708" y="257"/>
                    <a:pt x="710" y="256"/>
                    <a:pt x="709" y="253"/>
                  </a:cubicBezTo>
                  <a:close/>
                  <a:moveTo>
                    <a:pt x="712" y="244"/>
                  </a:moveTo>
                  <a:cubicBezTo>
                    <a:pt x="715" y="244"/>
                    <a:pt x="716" y="245"/>
                    <a:pt x="717" y="245"/>
                  </a:cubicBezTo>
                  <a:cubicBezTo>
                    <a:pt x="716" y="246"/>
                    <a:pt x="715" y="248"/>
                    <a:pt x="717" y="248"/>
                  </a:cubicBezTo>
                  <a:cubicBezTo>
                    <a:pt x="716" y="250"/>
                    <a:pt x="713" y="245"/>
                    <a:pt x="712" y="244"/>
                  </a:cubicBezTo>
                  <a:close/>
                  <a:moveTo>
                    <a:pt x="720" y="247"/>
                  </a:moveTo>
                  <a:cubicBezTo>
                    <a:pt x="720" y="245"/>
                    <a:pt x="723" y="246"/>
                    <a:pt x="722" y="244"/>
                  </a:cubicBezTo>
                  <a:cubicBezTo>
                    <a:pt x="723" y="244"/>
                    <a:pt x="724" y="245"/>
                    <a:pt x="726" y="245"/>
                  </a:cubicBezTo>
                  <a:cubicBezTo>
                    <a:pt x="725" y="246"/>
                    <a:pt x="723" y="246"/>
                    <a:pt x="723" y="248"/>
                  </a:cubicBezTo>
                  <a:cubicBezTo>
                    <a:pt x="724" y="250"/>
                    <a:pt x="726" y="245"/>
                    <a:pt x="728" y="248"/>
                  </a:cubicBezTo>
                  <a:cubicBezTo>
                    <a:pt x="727" y="252"/>
                    <a:pt x="722" y="248"/>
                    <a:pt x="720" y="247"/>
                  </a:cubicBezTo>
                  <a:close/>
                  <a:moveTo>
                    <a:pt x="719" y="277"/>
                  </a:moveTo>
                  <a:cubicBezTo>
                    <a:pt x="723" y="277"/>
                    <a:pt x="723" y="277"/>
                    <a:pt x="723" y="277"/>
                  </a:cubicBezTo>
                  <a:cubicBezTo>
                    <a:pt x="723" y="280"/>
                    <a:pt x="720" y="280"/>
                    <a:pt x="720" y="283"/>
                  </a:cubicBezTo>
                  <a:cubicBezTo>
                    <a:pt x="715" y="282"/>
                    <a:pt x="722" y="281"/>
                    <a:pt x="719" y="277"/>
                  </a:cubicBezTo>
                  <a:close/>
                  <a:moveTo>
                    <a:pt x="742" y="270"/>
                  </a:moveTo>
                  <a:cubicBezTo>
                    <a:pt x="743" y="270"/>
                    <a:pt x="744" y="269"/>
                    <a:pt x="745" y="268"/>
                  </a:cubicBezTo>
                  <a:cubicBezTo>
                    <a:pt x="748" y="269"/>
                    <a:pt x="755" y="272"/>
                    <a:pt x="759" y="270"/>
                  </a:cubicBezTo>
                  <a:cubicBezTo>
                    <a:pt x="761" y="275"/>
                    <a:pt x="736" y="270"/>
                    <a:pt x="736" y="268"/>
                  </a:cubicBezTo>
                  <a:cubicBezTo>
                    <a:pt x="739" y="268"/>
                    <a:pt x="742" y="268"/>
                    <a:pt x="742" y="270"/>
                  </a:cubicBezTo>
                  <a:close/>
                  <a:moveTo>
                    <a:pt x="741" y="252"/>
                  </a:moveTo>
                  <a:cubicBezTo>
                    <a:pt x="743" y="252"/>
                    <a:pt x="744" y="254"/>
                    <a:pt x="745" y="252"/>
                  </a:cubicBezTo>
                  <a:cubicBezTo>
                    <a:pt x="746" y="253"/>
                    <a:pt x="745" y="253"/>
                    <a:pt x="745" y="253"/>
                  </a:cubicBezTo>
                  <a:cubicBezTo>
                    <a:pt x="745" y="256"/>
                    <a:pt x="747" y="259"/>
                    <a:pt x="742" y="259"/>
                  </a:cubicBezTo>
                  <a:cubicBezTo>
                    <a:pt x="742" y="257"/>
                    <a:pt x="743" y="256"/>
                    <a:pt x="745" y="256"/>
                  </a:cubicBezTo>
                  <a:cubicBezTo>
                    <a:pt x="744" y="254"/>
                    <a:pt x="740" y="255"/>
                    <a:pt x="741" y="252"/>
                  </a:cubicBezTo>
                  <a:close/>
                  <a:moveTo>
                    <a:pt x="775" y="212"/>
                  </a:moveTo>
                  <a:cubicBezTo>
                    <a:pt x="768" y="210"/>
                    <a:pt x="762" y="209"/>
                    <a:pt x="754" y="211"/>
                  </a:cubicBezTo>
                  <a:cubicBezTo>
                    <a:pt x="755" y="206"/>
                    <a:pt x="749" y="209"/>
                    <a:pt x="745" y="208"/>
                  </a:cubicBezTo>
                  <a:cubicBezTo>
                    <a:pt x="743" y="204"/>
                    <a:pt x="755" y="207"/>
                    <a:pt x="750" y="204"/>
                  </a:cubicBezTo>
                  <a:cubicBezTo>
                    <a:pt x="750" y="203"/>
                    <a:pt x="762" y="206"/>
                    <a:pt x="758" y="208"/>
                  </a:cubicBezTo>
                  <a:cubicBezTo>
                    <a:pt x="765" y="204"/>
                    <a:pt x="778" y="210"/>
                    <a:pt x="784" y="207"/>
                  </a:cubicBezTo>
                  <a:cubicBezTo>
                    <a:pt x="782" y="210"/>
                    <a:pt x="777" y="210"/>
                    <a:pt x="775" y="212"/>
                  </a:cubicBezTo>
                  <a:close/>
                  <a:moveTo>
                    <a:pt x="747" y="199"/>
                  </a:moveTo>
                  <a:cubicBezTo>
                    <a:pt x="747" y="198"/>
                    <a:pt x="749" y="199"/>
                    <a:pt x="750" y="199"/>
                  </a:cubicBezTo>
                  <a:cubicBezTo>
                    <a:pt x="751" y="201"/>
                    <a:pt x="746" y="203"/>
                    <a:pt x="749" y="204"/>
                  </a:cubicBezTo>
                  <a:cubicBezTo>
                    <a:pt x="749" y="204"/>
                    <a:pt x="748" y="204"/>
                    <a:pt x="748" y="204"/>
                  </a:cubicBezTo>
                  <a:cubicBezTo>
                    <a:pt x="745" y="204"/>
                    <a:pt x="745" y="204"/>
                    <a:pt x="745" y="204"/>
                  </a:cubicBezTo>
                  <a:cubicBezTo>
                    <a:pt x="744" y="201"/>
                    <a:pt x="753" y="200"/>
                    <a:pt x="747" y="199"/>
                  </a:cubicBezTo>
                  <a:close/>
                  <a:moveTo>
                    <a:pt x="751" y="238"/>
                  </a:moveTo>
                  <a:cubicBezTo>
                    <a:pt x="757" y="239"/>
                    <a:pt x="761" y="239"/>
                    <a:pt x="764" y="243"/>
                  </a:cubicBezTo>
                  <a:cubicBezTo>
                    <a:pt x="760" y="243"/>
                    <a:pt x="760" y="243"/>
                    <a:pt x="760" y="243"/>
                  </a:cubicBezTo>
                  <a:cubicBezTo>
                    <a:pt x="761" y="239"/>
                    <a:pt x="751" y="243"/>
                    <a:pt x="751" y="238"/>
                  </a:cubicBezTo>
                  <a:close/>
                  <a:moveTo>
                    <a:pt x="762" y="203"/>
                  </a:moveTo>
                  <a:cubicBezTo>
                    <a:pt x="758" y="203"/>
                    <a:pt x="758" y="201"/>
                    <a:pt x="755" y="200"/>
                  </a:cubicBezTo>
                  <a:cubicBezTo>
                    <a:pt x="753" y="199"/>
                    <a:pt x="763" y="199"/>
                    <a:pt x="762" y="203"/>
                  </a:cubicBezTo>
                  <a:close/>
                  <a:moveTo>
                    <a:pt x="764" y="131"/>
                  </a:moveTo>
                  <a:cubicBezTo>
                    <a:pt x="766" y="132"/>
                    <a:pt x="773" y="130"/>
                    <a:pt x="776" y="131"/>
                  </a:cubicBezTo>
                  <a:cubicBezTo>
                    <a:pt x="778" y="133"/>
                    <a:pt x="776" y="132"/>
                    <a:pt x="776" y="135"/>
                  </a:cubicBezTo>
                  <a:cubicBezTo>
                    <a:pt x="787" y="130"/>
                    <a:pt x="797" y="135"/>
                    <a:pt x="815" y="135"/>
                  </a:cubicBezTo>
                  <a:cubicBezTo>
                    <a:pt x="816" y="137"/>
                    <a:pt x="814" y="138"/>
                    <a:pt x="814" y="139"/>
                  </a:cubicBezTo>
                  <a:cubicBezTo>
                    <a:pt x="817" y="139"/>
                    <a:pt x="818" y="138"/>
                    <a:pt x="816" y="140"/>
                  </a:cubicBezTo>
                  <a:cubicBezTo>
                    <a:pt x="817" y="141"/>
                    <a:pt x="818" y="142"/>
                    <a:pt x="820" y="142"/>
                  </a:cubicBezTo>
                  <a:cubicBezTo>
                    <a:pt x="821" y="142"/>
                    <a:pt x="820" y="142"/>
                    <a:pt x="820" y="142"/>
                  </a:cubicBezTo>
                  <a:cubicBezTo>
                    <a:pt x="820" y="140"/>
                    <a:pt x="821" y="141"/>
                    <a:pt x="821" y="142"/>
                  </a:cubicBezTo>
                  <a:cubicBezTo>
                    <a:pt x="823" y="142"/>
                    <a:pt x="823" y="142"/>
                    <a:pt x="823" y="142"/>
                  </a:cubicBezTo>
                  <a:cubicBezTo>
                    <a:pt x="823" y="144"/>
                    <a:pt x="818" y="143"/>
                    <a:pt x="818" y="145"/>
                  </a:cubicBezTo>
                  <a:cubicBezTo>
                    <a:pt x="815" y="144"/>
                    <a:pt x="813" y="144"/>
                    <a:pt x="809" y="144"/>
                  </a:cubicBezTo>
                  <a:cubicBezTo>
                    <a:pt x="809" y="140"/>
                    <a:pt x="802" y="142"/>
                    <a:pt x="802" y="138"/>
                  </a:cubicBezTo>
                  <a:cubicBezTo>
                    <a:pt x="801" y="139"/>
                    <a:pt x="798" y="142"/>
                    <a:pt x="800" y="143"/>
                  </a:cubicBezTo>
                  <a:cubicBezTo>
                    <a:pt x="797" y="145"/>
                    <a:pt x="791" y="142"/>
                    <a:pt x="787" y="142"/>
                  </a:cubicBezTo>
                  <a:cubicBezTo>
                    <a:pt x="788" y="140"/>
                    <a:pt x="786" y="140"/>
                    <a:pt x="788" y="138"/>
                  </a:cubicBezTo>
                  <a:cubicBezTo>
                    <a:pt x="787" y="139"/>
                    <a:pt x="785" y="139"/>
                    <a:pt x="783" y="139"/>
                  </a:cubicBezTo>
                  <a:cubicBezTo>
                    <a:pt x="783" y="141"/>
                    <a:pt x="780" y="140"/>
                    <a:pt x="778" y="142"/>
                  </a:cubicBezTo>
                  <a:cubicBezTo>
                    <a:pt x="778" y="143"/>
                    <a:pt x="779" y="143"/>
                    <a:pt x="779" y="144"/>
                  </a:cubicBezTo>
                  <a:cubicBezTo>
                    <a:pt x="783" y="145"/>
                    <a:pt x="784" y="143"/>
                    <a:pt x="788" y="144"/>
                  </a:cubicBezTo>
                  <a:cubicBezTo>
                    <a:pt x="787" y="148"/>
                    <a:pt x="778" y="144"/>
                    <a:pt x="775" y="146"/>
                  </a:cubicBezTo>
                  <a:cubicBezTo>
                    <a:pt x="776" y="141"/>
                    <a:pt x="772" y="140"/>
                    <a:pt x="766" y="140"/>
                  </a:cubicBezTo>
                  <a:cubicBezTo>
                    <a:pt x="766" y="134"/>
                    <a:pt x="766" y="134"/>
                    <a:pt x="763" y="130"/>
                  </a:cubicBezTo>
                  <a:cubicBezTo>
                    <a:pt x="764" y="130"/>
                    <a:pt x="764" y="130"/>
                    <a:pt x="764" y="131"/>
                  </a:cubicBezTo>
                  <a:close/>
                  <a:moveTo>
                    <a:pt x="767" y="203"/>
                  </a:moveTo>
                  <a:cubicBezTo>
                    <a:pt x="767" y="202"/>
                    <a:pt x="767" y="201"/>
                    <a:pt x="766" y="201"/>
                  </a:cubicBezTo>
                  <a:cubicBezTo>
                    <a:pt x="767" y="200"/>
                    <a:pt x="771" y="201"/>
                    <a:pt x="773" y="203"/>
                  </a:cubicBezTo>
                  <a:cubicBezTo>
                    <a:pt x="773" y="205"/>
                    <a:pt x="769" y="203"/>
                    <a:pt x="767" y="203"/>
                  </a:cubicBezTo>
                  <a:close/>
                  <a:moveTo>
                    <a:pt x="783" y="254"/>
                  </a:moveTo>
                  <a:cubicBezTo>
                    <a:pt x="800" y="255"/>
                    <a:pt x="815" y="255"/>
                    <a:pt x="839" y="259"/>
                  </a:cubicBezTo>
                  <a:cubicBezTo>
                    <a:pt x="833" y="265"/>
                    <a:pt x="820" y="261"/>
                    <a:pt x="810" y="262"/>
                  </a:cubicBezTo>
                  <a:cubicBezTo>
                    <a:pt x="811" y="261"/>
                    <a:pt x="812" y="261"/>
                    <a:pt x="813" y="261"/>
                  </a:cubicBezTo>
                  <a:cubicBezTo>
                    <a:pt x="795" y="258"/>
                    <a:pt x="783" y="257"/>
                    <a:pt x="765" y="258"/>
                  </a:cubicBezTo>
                  <a:cubicBezTo>
                    <a:pt x="763" y="256"/>
                    <a:pt x="767" y="256"/>
                    <a:pt x="764" y="255"/>
                  </a:cubicBezTo>
                  <a:cubicBezTo>
                    <a:pt x="766" y="251"/>
                    <a:pt x="771" y="256"/>
                    <a:pt x="774" y="254"/>
                  </a:cubicBezTo>
                  <a:cubicBezTo>
                    <a:pt x="774" y="255"/>
                    <a:pt x="772" y="255"/>
                    <a:pt x="772" y="256"/>
                  </a:cubicBezTo>
                  <a:cubicBezTo>
                    <a:pt x="779" y="258"/>
                    <a:pt x="781" y="254"/>
                    <a:pt x="785" y="256"/>
                  </a:cubicBezTo>
                  <a:cubicBezTo>
                    <a:pt x="785" y="255"/>
                    <a:pt x="784" y="255"/>
                    <a:pt x="783" y="254"/>
                  </a:cubicBezTo>
                  <a:close/>
                  <a:moveTo>
                    <a:pt x="772" y="262"/>
                  </a:moveTo>
                  <a:cubicBezTo>
                    <a:pt x="772" y="261"/>
                    <a:pt x="770" y="261"/>
                    <a:pt x="769" y="261"/>
                  </a:cubicBezTo>
                  <a:cubicBezTo>
                    <a:pt x="769" y="258"/>
                    <a:pt x="771" y="259"/>
                    <a:pt x="774" y="258"/>
                  </a:cubicBezTo>
                  <a:cubicBezTo>
                    <a:pt x="772" y="261"/>
                    <a:pt x="775" y="264"/>
                    <a:pt x="768" y="264"/>
                  </a:cubicBezTo>
                  <a:cubicBezTo>
                    <a:pt x="768" y="262"/>
                    <a:pt x="770" y="262"/>
                    <a:pt x="772" y="262"/>
                  </a:cubicBezTo>
                  <a:close/>
                  <a:moveTo>
                    <a:pt x="816" y="163"/>
                  </a:moveTo>
                  <a:cubicBezTo>
                    <a:pt x="813" y="163"/>
                    <a:pt x="811" y="163"/>
                    <a:pt x="810" y="162"/>
                  </a:cubicBezTo>
                  <a:cubicBezTo>
                    <a:pt x="815" y="159"/>
                    <a:pt x="807" y="158"/>
                    <a:pt x="809" y="153"/>
                  </a:cubicBezTo>
                  <a:cubicBezTo>
                    <a:pt x="800" y="152"/>
                    <a:pt x="792" y="151"/>
                    <a:pt x="780" y="150"/>
                  </a:cubicBezTo>
                  <a:cubicBezTo>
                    <a:pt x="781" y="147"/>
                    <a:pt x="786" y="148"/>
                    <a:pt x="788" y="147"/>
                  </a:cubicBezTo>
                  <a:cubicBezTo>
                    <a:pt x="786" y="151"/>
                    <a:pt x="792" y="145"/>
                    <a:pt x="794" y="149"/>
                  </a:cubicBezTo>
                  <a:cubicBezTo>
                    <a:pt x="797" y="149"/>
                    <a:pt x="796" y="145"/>
                    <a:pt x="800" y="146"/>
                  </a:cubicBezTo>
                  <a:cubicBezTo>
                    <a:pt x="799" y="149"/>
                    <a:pt x="802" y="149"/>
                    <a:pt x="801" y="151"/>
                  </a:cubicBezTo>
                  <a:cubicBezTo>
                    <a:pt x="810" y="145"/>
                    <a:pt x="816" y="154"/>
                    <a:pt x="825" y="152"/>
                  </a:cubicBezTo>
                  <a:cubicBezTo>
                    <a:pt x="826" y="155"/>
                    <a:pt x="816" y="155"/>
                    <a:pt x="822" y="161"/>
                  </a:cubicBezTo>
                  <a:cubicBezTo>
                    <a:pt x="819" y="163"/>
                    <a:pt x="813" y="158"/>
                    <a:pt x="816" y="163"/>
                  </a:cubicBezTo>
                  <a:close/>
                  <a:moveTo>
                    <a:pt x="792" y="314"/>
                  </a:moveTo>
                  <a:cubicBezTo>
                    <a:pt x="791" y="319"/>
                    <a:pt x="783" y="314"/>
                    <a:pt x="780" y="313"/>
                  </a:cubicBezTo>
                  <a:cubicBezTo>
                    <a:pt x="782" y="311"/>
                    <a:pt x="789" y="315"/>
                    <a:pt x="792" y="314"/>
                  </a:cubicBezTo>
                  <a:close/>
                  <a:moveTo>
                    <a:pt x="789" y="284"/>
                  </a:moveTo>
                  <a:cubicBezTo>
                    <a:pt x="790" y="287"/>
                    <a:pt x="788" y="290"/>
                    <a:pt x="791" y="288"/>
                  </a:cubicBezTo>
                  <a:cubicBezTo>
                    <a:pt x="794" y="289"/>
                    <a:pt x="787" y="290"/>
                    <a:pt x="784" y="290"/>
                  </a:cubicBezTo>
                  <a:cubicBezTo>
                    <a:pt x="782" y="288"/>
                    <a:pt x="784" y="283"/>
                    <a:pt x="789" y="284"/>
                  </a:cubicBezTo>
                  <a:close/>
                  <a:moveTo>
                    <a:pt x="823" y="235"/>
                  </a:moveTo>
                  <a:cubicBezTo>
                    <a:pt x="826" y="238"/>
                    <a:pt x="831" y="233"/>
                    <a:pt x="830" y="238"/>
                  </a:cubicBezTo>
                  <a:cubicBezTo>
                    <a:pt x="835" y="236"/>
                    <a:pt x="836" y="237"/>
                    <a:pt x="843" y="238"/>
                  </a:cubicBezTo>
                  <a:cubicBezTo>
                    <a:pt x="842" y="239"/>
                    <a:pt x="840" y="238"/>
                    <a:pt x="840" y="240"/>
                  </a:cubicBezTo>
                  <a:cubicBezTo>
                    <a:pt x="841" y="241"/>
                    <a:pt x="843" y="242"/>
                    <a:pt x="846" y="242"/>
                  </a:cubicBezTo>
                  <a:cubicBezTo>
                    <a:pt x="848" y="242"/>
                    <a:pt x="849" y="241"/>
                    <a:pt x="849" y="239"/>
                  </a:cubicBezTo>
                  <a:cubicBezTo>
                    <a:pt x="849" y="238"/>
                    <a:pt x="845" y="238"/>
                    <a:pt x="845" y="239"/>
                  </a:cubicBezTo>
                  <a:cubicBezTo>
                    <a:pt x="843" y="238"/>
                    <a:pt x="845" y="238"/>
                    <a:pt x="844" y="235"/>
                  </a:cubicBezTo>
                  <a:cubicBezTo>
                    <a:pt x="852" y="236"/>
                    <a:pt x="859" y="234"/>
                    <a:pt x="869" y="234"/>
                  </a:cubicBezTo>
                  <a:cubicBezTo>
                    <a:pt x="865" y="236"/>
                    <a:pt x="861" y="238"/>
                    <a:pt x="862" y="245"/>
                  </a:cubicBezTo>
                  <a:cubicBezTo>
                    <a:pt x="843" y="242"/>
                    <a:pt x="836" y="243"/>
                    <a:pt x="821" y="240"/>
                  </a:cubicBezTo>
                  <a:cubicBezTo>
                    <a:pt x="820" y="237"/>
                    <a:pt x="823" y="237"/>
                    <a:pt x="823" y="235"/>
                  </a:cubicBezTo>
                  <a:close/>
                  <a:moveTo>
                    <a:pt x="885" y="220"/>
                  </a:moveTo>
                  <a:cubicBezTo>
                    <a:pt x="891" y="220"/>
                    <a:pt x="898" y="222"/>
                    <a:pt x="902" y="221"/>
                  </a:cubicBezTo>
                  <a:cubicBezTo>
                    <a:pt x="905" y="222"/>
                    <a:pt x="901" y="224"/>
                    <a:pt x="900" y="223"/>
                  </a:cubicBezTo>
                  <a:cubicBezTo>
                    <a:pt x="902" y="227"/>
                    <a:pt x="903" y="221"/>
                    <a:pt x="907" y="222"/>
                  </a:cubicBezTo>
                  <a:cubicBezTo>
                    <a:pt x="910" y="225"/>
                    <a:pt x="913" y="223"/>
                    <a:pt x="915" y="228"/>
                  </a:cubicBezTo>
                  <a:cubicBezTo>
                    <a:pt x="904" y="228"/>
                    <a:pt x="888" y="228"/>
                    <a:pt x="885" y="220"/>
                  </a:cubicBezTo>
                  <a:close/>
                  <a:moveTo>
                    <a:pt x="912" y="251"/>
                  </a:moveTo>
                  <a:cubicBezTo>
                    <a:pt x="914" y="252"/>
                    <a:pt x="912" y="252"/>
                    <a:pt x="913" y="254"/>
                  </a:cubicBezTo>
                  <a:cubicBezTo>
                    <a:pt x="911" y="255"/>
                    <a:pt x="908" y="253"/>
                    <a:pt x="911" y="254"/>
                  </a:cubicBezTo>
                  <a:cubicBezTo>
                    <a:pt x="907" y="259"/>
                    <a:pt x="899" y="255"/>
                    <a:pt x="897" y="255"/>
                  </a:cubicBezTo>
                  <a:cubicBezTo>
                    <a:pt x="894" y="254"/>
                    <a:pt x="900" y="253"/>
                    <a:pt x="900" y="251"/>
                  </a:cubicBezTo>
                  <a:cubicBezTo>
                    <a:pt x="904" y="252"/>
                    <a:pt x="908" y="252"/>
                    <a:pt x="912" y="251"/>
                  </a:cubicBezTo>
                  <a:close/>
                  <a:moveTo>
                    <a:pt x="926" y="274"/>
                  </a:moveTo>
                  <a:cubicBezTo>
                    <a:pt x="943" y="276"/>
                    <a:pt x="954" y="273"/>
                    <a:pt x="964" y="274"/>
                  </a:cubicBezTo>
                  <a:cubicBezTo>
                    <a:pt x="960" y="275"/>
                    <a:pt x="963" y="277"/>
                    <a:pt x="966" y="277"/>
                  </a:cubicBezTo>
                  <a:cubicBezTo>
                    <a:pt x="961" y="280"/>
                    <a:pt x="954" y="274"/>
                    <a:pt x="954" y="279"/>
                  </a:cubicBezTo>
                  <a:cubicBezTo>
                    <a:pt x="936" y="280"/>
                    <a:pt x="917" y="281"/>
                    <a:pt x="905" y="277"/>
                  </a:cubicBezTo>
                  <a:cubicBezTo>
                    <a:pt x="907" y="275"/>
                    <a:pt x="912" y="276"/>
                    <a:pt x="916" y="276"/>
                  </a:cubicBezTo>
                  <a:cubicBezTo>
                    <a:pt x="920" y="277"/>
                    <a:pt x="925" y="277"/>
                    <a:pt x="926" y="274"/>
                  </a:cubicBezTo>
                  <a:close/>
                  <a:moveTo>
                    <a:pt x="932" y="253"/>
                  </a:moveTo>
                  <a:cubicBezTo>
                    <a:pt x="933" y="252"/>
                    <a:pt x="940" y="252"/>
                    <a:pt x="941" y="248"/>
                  </a:cubicBezTo>
                  <a:cubicBezTo>
                    <a:pt x="944" y="249"/>
                    <a:pt x="942" y="253"/>
                    <a:pt x="941" y="254"/>
                  </a:cubicBezTo>
                  <a:cubicBezTo>
                    <a:pt x="942" y="257"/>
                    <a:pt x="943" y="253"/>
                    <a:pt x="946" y="254"/>
                  </a:cubicBezTo>
                  <a:cubicBezTo>
                    <a:pt x="948" y="251"/>
                    <a:pt x="942" y="253"/>
                    <a:pt x="944" y="250"/>
                  </a:cubicBezTo>
                  <a:cubicBezTo>
                    <a:pt x="945" y="251"/>
                    <a:pt x="948" y="251"/>
                    <a:pt x="950" y="252"/>
                  </a:cubicBezTo>
                  <a:cubicBezTo>
                    <a:pt x="949" y="255"/>
                    <a:pt x="952" y="255"/>
                    <a:pt x="950" y="257"/>
                  </a:cubicBezTo>
                  <a:cubicBezTo>
                    <a:pt x="944" y="254"/>
                    <a:pt x="942" y="257"/>
                    <a:pt x="936" y="258"/>
                  </a:cubicBezTo>
                  <a:cubicBezTo>
                    <a:pt x="941" y="254"/>
                    <a:pt x="932" y="256"/>
                    <a:pt x="932" y="253"/>
                  </a:cubicBezTo>
                  <a:close/>
                  <a:moveTo>
                    <a:pt x="937" y="263"/>
                  </a:moveTo>
                  <a:cubicBezTo>
                    <a:pt x="937" y="259"/>
                    <a:pt x="941" y="260"/>
                    <a:pt x="942" y="258"/>
                  </a:cubicBezTo>
                  <a:cubicBezTo>
                    <a:pt x="944" y="258"/>
                    <a:pt x="941" y="263"/>
                    <a:pt x="937" y="263"/>
                  </a:cubicBezTo>
                  <a:close/>
                  <a:moveTo>
                    <a:pt x="944" y="231"/>
                  </a:moveTo>
                  <a:cubicBezTo>
                    <a:pt x="944" y="229"/>
                    <a:pt x="948" y="230"/>
                    <a:pt x="948" y="228"/>
                  </a:cubicBezTo>
                  <a:cubicBezTo>
                    <a:pt x="946" y="227"/>
                    <a:pt x="942" y="229"/>
                    <a:pt x="942" y="224"/>
                  </a:cubicBezTo>
                  <a:cubicBezTo>
                    <a:pt x="948" y="226"/>
                    <a:pt x="950" y="229"/>
                    <a:pt x="955" y="227"/>
                  </a:cubicBezTo>
                  <a:cubicBezTo>
                    <a:pt x="959" y="230"/>
                    <a:pt x="953" y="232"/>
                    <a:pt x="953" y="233"/>
                  </a:cubicBezTo>
                  <a:cubicBezTo>
                    <a:pt x="951" y="233"/>
                    <a:pt x="952" y="231"/>
                    <a:pt x="950" y="231"/>
                  </a:cubicBezTo>
                  <a:cubicBezTo>
                    <a:pt x="949" y="232"/>
                    <a:pt x="950" y="236"/>
                    <a:pt x="950" y="236"/>
                  </a:cubicBezTo>
                  <a:cubicBezTo>
                    <a:pt x="950" y="237"/>
                    <a:pt x="947" y="237"/>
                    <a:pt x="945" y="237"/>
                  </a:cubicBezTo>
                  <a:cubicBezTo>
                    <a:pt x="947" y="235"/>
                    <a:pt x="945" y="233"/>
                    <a:pt x="944" y="231"/>
                  </a:cubicBezTo>
                  <a:close/>
                  <a:moveTo>
                    <a:pt x="980" y="104"/>
                  </a:moveTo>
                  <a:cubicBezTo>
                    <a:pt x="981" y="97"/>
                    <a:pt x="966" y="102"/>
                    <a:pt x="964" y="97"/>
                  </a:cubicBezTo>
                  <a:cubicBezTo>
                    <a:pt x="973" y="99"/>
                    <a:pt x="981" y="98"/>
                    <a:pt x="991" y="99"/>
                  </a:cubicBezTo>
                  <a:cubicBezTo>
                    <a:pt x="991" y="101"/>
                    <a:pt x="983" y="101"/>
                    <a:pt x="981" y="99"/>
                  </a:cubicBezTo>
                  <a:cubicBezTo>
                    <a:pt x="981" y="104"/>
                    <a:pt x="985" y="100"/>
                    <a:pt x="987" y="102"/>
                  </a:cubicBezTo>
                  <a:cubicBezTo>
                    <a:pt x="984" y="103"/>
                    <a:pt x="984" y="103"/>
                    <a:pt x="980" y="104"/>
                  </a:cubicBezTo>
                  <a:close/>
                  <a:moveTo>
                    <a:pt x="994" y="138"/>
                  </a:moveTo>
                  <a:cubicBezTo>
                    <a:pt x="992" y="143"/>
                    <a:pt x="991" y="134"/>
                    <a:pt x="1002" y="135"/>
                  </a:cubicBezTo>
                  <a:cubicBezTo>
                    <a:pt x="1002" y="136"/>
                    <a:pt x="1002" y="138"/>
                    <a:pt x="1003" y="138"/>
                  </a:cubicBezTo>
                  <a:cubicBezTo>
                    <a:pt x="1007" y="134"/>
                    <a:pt x="1012" y="137"/>
                    <a:pt x="1020" y="136"/>
                  </a:cubicBezTo>
                  <a:cubicBezTo>
                    <a:pt x="1017" y="147"/>
                    <a:pt x="1000" y="141"/>
                    <a:pt x="994" y="138"/>
                  </a:cubicBezTo>
                  <a:close/>
                  <a:moveTo>
                    <a:pt x="996" y="251"/>
                  </a:moveTo>
                  <a:cubicBezTo>
                    <a:pt x="997" y="252"/>
                    <a:pt x="998" y="253"/>
                    <a:pt x="999" y="254"/>
                  </a:cubicBezTo>
                  <a:cubicBezTo>
                    <a:pt x="995" y="257"/>
                    <a:pt x="996" y="250"/>
                    <a:pt x="990" y="250"/>
                  </a:cubicBezTo>
                  <a:cubicBezTo>
                    <a:pt x="998" y="250"/>
                    <a:pt x="998" y="248"/>
                    <a:pt x="1006" y="249"/>
                  </a:cubicBezTo>
                  <a:cubicBezTo>
                    <a:pt x="1005" y="253"/>
                    <a:pt x="1005" y="253"/>
                    <a:pt x="1004" y="255"/>
                  </a:cubicBezTo>
                  <a:cubicBezTo>
                    <a:pt x="1000" y="255"/>
                    <a:pt x="1001" y="251"/>
                    <a:pt x="996" y="251"/>
                  </a:cubicBezTo>
                  <a:close/>
                  <a:moveTo>
                    <a:pt x="1086" y="131"/>
                  </a:moveTo>
                  <a:cubicBezTo>
                    <a:pt x="1085" y="135"/>
                    <a:pt x="1085" y="135"/>
                    <a:pt x="1085" y="135"/>
                  </a:cubicBezTo>
                  <a:cubicBezTo>
                    <a:pt x="1099" y="134"/>
                    <a:pt x="1097" y="135"/>
                    <a:pt x="1110" y="139"/>
                  </a:cubicBezTo>
                  <a:cubicBezTo>
                    <a:pt x="1108" y="142"/>
                    <a:pt x="1107" y="139"/>
                    <a:pt x="1105" y="141"/>
                  </a:cubicBezTo>
                  <a:cubicBezTo>
                    <a:pt x="1108" y="143"/>
                    <a:pt x="1108" y="142"/>
                    <a:pt x="1113" y="143"/>
                  </a:cubicBezTo>
                  <a:cubicBezTo>
                    <a:pt x="1112" y="143"/>
                    <a:pt x="1112" y="145"/>
                    <a:pt x="1112" y="146"/>
                  </a:cubicBezTo>
                  <a:cubicBezTo>
                    <a:pt x="1109" y="147"/>
                    <a:pt x="1108" y="146"/>
                    <a:pt x="1108" y="144"/>
                  </a:cubicBezTo>
                  <a:cubicBezTo>
                    <a:pt x="1090" y="151"/>
                    <a:pt x="1071" y="144"/>
                    <a:pt x="1051" y="142"/>
                  </a:cubicBezTo>
                  <a:cubicBezTo>
                    <a:pt x="1044" y="146"/>
                    <a:pt x="1028" y="142"/>
                    <a:pt x="1025" y="139"/>
                  </a:cubicBezTo>
                  <a:cubicBezTo>
                    <a:pt x="1025" y="137"/>
                    <a:pt x="1028" y="137"/>
                    <a:pt x="1031" y="137"/>
                  </a:cubicBezTo>
                  <a:cubicBezTo>
                    <a:pt x="1030" y="136"/>
                    <a:pt x="1030" y="134"/>
                    <a:pt x="1029" y="134"/>
                  </a:cubicBezTo>
                  <a:cubicBezTo>
                    <a:pt x="1031" y="133"/>
                    <a:pt x="1031" y="131"/>
                    <a:pt x="1034" y="131"/>
                  </a:cubicBezTo>
                  <a:cubicBezTo>
                    <a:pt x="1033" y="135"/>
                    <a:pt x="1030" y="133"/>
                    <a:pt x="1032" y="138"/>
                  </a:cubicBezTo>
                  <a:cubicBezTo>
                    <a:pt x="1049" y="134"/>
                    <a:pt x="1064" y="135"/>
                    <a:pt x="1081" y="135"/>
                  </a:cubicBezTo>
                  <a:cubicBezTo>
                    <a:pt x="1083" y="135"/>
                    <a:pt x="1081" y="130"/>
                    <a:pt x="1086" y="131"/>
                  </a:cubicBezTo>
                  <a:close/>
                  <a:moveTo>
                    <a:pt x="1086" y="142"/>
                  </a:moveTo>
                  <a:cubicBezTo>
                    <a:pt x="1089" y="142"/>
                    <a:pt x="1089" y="141"/>
                    <a:pt x="1090" y="140"/>
                  </a:cubicBezTo>
                  <a:cubicBezTo>
                    <a:pt x="1092" y="141"/>
                    <a:pt x="1093" y="141"/>
                    <a:pt x="1094" y="139"/>
                  </a:cubicBezTo>
                  <a:cubicBezTo>
                    <a:pt x="1091" y="137"/>
                    <a:pt x="1088" y="140"/>
                    <a:pt x="1086" y="142"/>
                  </a:cubicBezTo>
                  <a:close/>
                  <a:moveTo>
                    <a:pt x="1044" y="139"/>
                  </a:moveTo>
                  <a:cubicBezTo>
                    <a:pt x="1047" y="139"/>
                    <a:pt x="1051" y="142"/>
                    <a:pt x="1052" y="139"/>
                  </a:cubicBezTo>
                  <a:cubicBezTo>
                    <a:pt x="1049" y="139"/>
                    <a:pt x="1046" y="136"/>
                    <a:pt x="1044" y="139"/>
                  </a:cubicBezTo>
                  <a:close/>
                  <a:moveTo>
                    <a:pt x="1045" y="105"/>
                  </a:moveTo>
                  <a:cubicBezTo>
                    <a:pt x="1047" y="106"/>
                    <a:pt x="1049" y="111"/>
                    <a:pt x="1051" y="108"/>
                  </a:cubicBezTo>
                  <a:cubicBezTo>
                    <a:pt x="1053" y="109"/>
                    <a:pt x="1051" y="110"/>
                    <a:pt x="1052" y="112"/>
                  </a:cubicBezTo>
                  <a:cubicBezTo>
                    <a:pt x="1047" y="112"/>
                    <a:pt x="1047" y="112"/>
                    <a:pt x="1047" y="112"/>
                  </a:cubicBezTo>
                  <a:cubicBezTo>
                    <a:pt x="1050" y="107"/>
                    <a:pt x="1046" y="111"/>
                    <a:pt x="1041" y="110"/>
                  </a:cubicBezTo>
                  <a:cubicBezTo>
                    <a:pt x="1042" y="109"/>
                    <a:pt x="1043" y="108"/>
                    <a:pt x="1041" y="108"/>
                  </a:cubicBezTo>
                  <a:cubicBezTo>
                    <a:pt x="1041" y="106"/>
                    <a:pt x="1047" y="109"/>
                    <a:pt x="1045" y="105"/>
                  </a:cubicBezTo>
                  <a:close/>
                  <a:moveTo>
                    <a:pt x="1044" y="92"/>
                  </a:moveTo>
                  <a:cubicBezTo>
                    <a:pt x="1049" y="93"/>
                    <a:pt x="1056" y="92"/>
                    <a:pt x="1061" y="94"/>
                  </a:cubicBezTo>
                  <a:cubicBezTo>
                    <a:pt x="1059" y="96"/>
                    <a:pt x="1057" y="98"/>
                    <a:pt x="1055" y="99"/>
                  </a:cubicBezTo>
                  <a:cubicBezTo>
                    <a:pt x="1055" y="102"/>
                    <a:pt x="1059" y="101"/>
                    <a:pt x="1062" y="102"/>
                  </a:cubicBezTo>
                  <a:cubicBezTo>
                    <a:pt x="1063" y="104"/>
                    <a:pt x="1063" y="106"/>
                    <a:pt x="1067" y="106"/>
                  </a:cubicBezTo>
                  <a:cubicBezTo>
                    <a:pt x="1066" y="108"/>
                    <a:pt x="1064" y="108"/>
                    <a:pt x="1062" y="108"/>
                  </a:cubicBezTo>
                  <a:cubicBezTo>
                    <a:pt x="1062" y="110"/>
                    <a:pt x="1068" y="109"/>
                    <a:pt x="1070" y="109"/>
                  </a:cubicBezTo>
                  <a:cubicBezTo>
                    <a:pt x="1068" y="114"/>
                    <a:pt x="1059" y="113"/>
                    <a:pt x="1055" y="111"/>
                  </a:cubicBezTo>
                  <a:cubicBezTo>
                    <a:pt x="1055" y="109"/>
                    <a:pt x="1058" y="109"/>
                    <a:pt x="1059" y="110"/>
                  </a:cubicBezTo>
                  <a:cubicBezTo>
                    <a:pt x="1061" y="109"/>
                    <a:pt x="1059" y="109"/>
                    <a:pt x="1061" y="106"/>
                  </a:cubicBezTo>
                  <a:cubicBezTo>
                    <a:pt x="1058" y="103"/>
                    <a:pt x="1055" y="106"/>
                    <a:pt x="1049" y="105"/>
                  </a:cubicBezTo>
                  <a:cubicBezTo>
                    <a:pt x="1050" y="102"/>
                    <a:pt x="1043" y="105"/>
                    <a:pt x="1045" y="101"/>
                  </a:cubicBezTo>
                  <a:cubicBezTo>
                    <a:pt x="1049" y="101"/>
                    <a:pt x="1048" y="104"/>
                    <a:pt x="1053" y="103"/>
                  </a:cubicBezTo>
                  <a:cubicBezTo>
                    <a:pt x="1055" y="99"/>
                    <a:pt x="1049" y="100"/>
                    <a:pt x="1046" y="98"/>
                  </a:cubicBezTo>
                  <a:cubicBezTo>
                    <a:pt x="1048" y="94"/>
                    <a:pt x="1043" y="95"/>
                    <a:pt x="1044" y="92"/>
                  </a:cubicBezTo>
                  <a:close/>
                  <a:moveTo>
                    <a:pt x="1081" y="103"/>
                  </a:moveTo>
                  <a:cubicBezTo>
                    <a:pt x="1078" y="104"/>
                    <a:pt x="1078" y="106"/>
                    <a:pt x="1084" y="106"/>
                  </a:cubicBezTo>
                  <a:cubicBezTo>
                    <a:pt x="1083" y="112"/>
                    <a:pt x="1074" y="103"/>
                    <a:pt x="1070" y="108"/>
                  </a:cubicBezTo>
                  <a:cubicBezTo>
                    <a:pt x="1069" y="108"/>
                    <a:pt x="1070" y="107"/>
                    <a:pt x="1070" y="107"/>
                  </a:cubicBezTo>
                  <a:cubicBezTo>
                    <a:pt x="1070" y="106"/>
                    <a:pt x="1069" y="107"/>
                    <a:pt x="1068" y="106"/>
                  </a:cubicBezTo>
                  <a:cubicBezTo>
                    <a:pt x="1068" y="104"/>
                    <a:pt x="1076" y="108"/>
                    <a:pt x="1074" y="104"/>
                  </a:cubicBezTo>
                  <a:cubicBezTo>
                    <a:pt x="1075" y="104"/>
                    <a:pt x="1075" y="105"/>
                    <a:pt x="1075" y="106"/>
                  </a:cubicBezTo>
                  <a:cubicBezTo>
                    <a:pt x="1076" y="105"/>
                    <a:pt x="1079" y="102"/>
                    <a:pt x="1076" y="103"/>
                  </a:cubicBezTo>
                  <a:cubicBezTo>
                    <a:pt x="1077" y="100"/>
                    <a:pt x="1081" y="102"/>
                    <a:pt x="1081" y="103"/>
                  </a:cubicBezTo>
                  <a:close/>
                  <a:moveTo>
                    <a:pt x="1081" y="178"/>
                  </a:moveTo>
                  <a:cubicBezTo>
                    <a:pt x="1089" y="178"/>
                    <a:pt x="1086" y="175"/>
                    <a:pt x="1091" y="173"/>
                  </a:cubicBezTo>
                  <a:cubicBezTo>
                    <a:pt x="1090" y="172"/>
                    <a:pt x="1087" y="173"/>
                    <a:pt x="1087" y="171"/>
                  </a:cubicBezTo>
                  <a:cubicBezTo>
                    <a:pt x="1086" y="174"/>
                    <a:pt x="1079" y="173"/>
                    <a:pt x="1082" y="177"/>
                  </a:cubicBezTo>
                  <a:cubicBezTo>
                    <a:pt x="1075" y="178"/>
                    <a:pt x="1077" y="172"/>
                    <a:pt x="1070" y="173"/>
                  </a:cubicBezTo>
                  <a:cubicBezTo>
                    <a:pt x="1069" y="171"/>
                    <a:pt x="1075" y="172"/>
                    <a:pt x="1074" y="168"/>
                  </a:cubicBezTo>
                  <a:cubicBezTo>
                    <a:pt x="1077" y="169"/>
                    <a:pt x="1079" y="171"/>
                    <a:pt x="1081" y="173"/>
                  </a:cubicBezTo>
                  <a:cubicBezTo>
                    <a:pt x="1083" y="172"/>
                    <a:pt x="1084" y="171"/>
                    <a:pt x="1085" y="170"/>
                  </a:cubicBezTo>
                  <a:cubicBezTo>
                    <a:pt x="1085" y="166"/>
                    <a:pt x="1080" y="167"/>
                    <a:pt x="1078" y="166"/>
                  </a:cubicBezTo>
                  <a:cubicBezTo>
                    <a:pt x="1078" y="164"/>
                    <a:pt x="1081" y="165"/>
                    <a:pt x="1080" y="162"/>
                  </a:cubicBezTo>
                  <a:cubicBezTo>
                    <a:pt x="1086" y="164"/>
                    <a:pt x="1091" y="165"/>
                    <a:pt x="1092" y="171"/>
                  </a:cubicBezTo>
                  <a:cubicBezTo>
                    <a:pt x="1096" y="170"/>
                    <a:pt x="1097" y="171"/>
                    <a:pt x="1098" y="170"/>
                  </a:cubicBezTo>
                  <a:cubicBezTo>
                    <a:pt x="1099" y="172"/>
                    <a:pt x="1099" y="171"/>
                    <a:pt x="1100" y="174"/>
                  </a:cubicBezTo>
                  <a:cubicBezTo>
                    <a:pt x="1099" y="173"/>
                    <a:pt x="1098" y="173"/>
                    <a:pt x="1097" y="173"/>
                  </a:cubicBezTo>
                  <a:cubicBezTo>
                    <a:pt x="1100" y="175"/>
                    <a:pt x="1104" y="176"/>
                    <a:pt x="1104" y="181"/>
                  </a:cubicBezTo>
                  <a:cubicBezTo>
                    <a:pt x="1100" y="180"/>
                    <a:pt x="1101" y="182"/>
                    <a:pt x="1098" y="182"/>
                  </a:cubicBezTo>
                  <a:cubicBezTo>
                    <a:pt x="1098" y="180"/>
                    <a:pt x="1100" y="180"/>
                    <a:pt x="1100" y="179"/>
                  </a:cubicBezTo>
                  <a:cubicBezTo>
                    <a:pt x="1094" y="177"/>
                    <a:pt x="1099" y="184"/>
                    <a:pt x="1095" y="184"/>
                  </a:cubicBezTo>
                  <a:cubicBezTo>
                    <a:pt x="1098" y="188"/>
                    <a:pt x="1100" y="186"/>
                    <a:pt x="1105" y="187"/>
                  </a:cubicBezTo>
                  <a:cubicBezTo>
                    <a:pt x="1103" y="193"/>
                    <a:pt x="1099" y="189"/>
                    <a:pt x="1093" y="189"/>
                  </a:cubicBezTo>
                  <a:cubicBezTo>
                    <a:pt x="1092" y="187"/>
                    <a:pt x="1093" y="186"/>
                    <a:pt x="1094" y="184"/>
                  </a:cubicBezTo>
                  <a:cubicBezTo>
                    <a:pt x="1091" y="182"/>
                    <a:pt x="1086" y="181"/>
                    <a:pt x="1080" y="181"/>
                  </a:cubicBezTo>
                  <a:cubicBezTo>
                    <a:pt x="1080" y="180"/>
                    <a:pt x="1081" y="179"/>
                    <a:pt x="1081" y="178"/>
                  </a:cubicBezTo>
                  <a:close/>
                  <a:moveTo>
                    <a:pt x="1091" y="180"/>
                  </a:moveTo>
                  <a:cubicBezTo>
                    <a:pt x="1094" y="180"/>
                    <a:pt x="1096" y="174"/>
                    <a:pt x="1092" y="174"/>
                  </a:cubicBezTo>
                  <a:cubicBezTo>
                    <a:pt x="1093" y="177"/>
                    <a:pt x="1090" y="177"/>
                    <a:pt x="1091" y="180"/>
                  </a:cubicBezTo>
                  <a:close/>
                  <a:moveTo>
                    <a:pt x="1070" y="169"/>
                  </a:moveTo>
                  <a:cubicBezTo>
                    <a:pt x="1072" y="166"/>
                    <a:pt x="1075" y="163"/>
                    <a:pt x="1079" y="162"/>
                  </a:cubicBezTo>
                  <a:cubicBezTo>
                    <a:pt x="1077" y="165"/>
                    <a:pt x="1074" y="168"/>
                    <a:pt x="1070" y="169"/>
                  </a:cubicBezTo>
                  <a:close/>
                  <a:moveTo>
                    <a:pt x="1108" y="174"/>
                  </a:moveTo>
                  <a:cubicBezTo>
                    <a:pt x="1106" y="173"/>
                    <a:pt x="1106" y="168"/>
                    <a:pt x="1113" y="168"/>
                  </a:cubicBezTo>
                  <a:cubicBezTo>
                    <a:pt x="1108" y="170"/>
                    <a:pt x="1111" y="173"/>
                    <a:pt x="1108" y="174"/>
                  </a:cubicBezTo>
                  <a:close/>
                  <a:moveTo>
                    <a:pt x="1116" y="174"/>
                  </a:moveTo>
                  <a:cubicBezTo>
                    <a:pt x="1114" y="171"/>
                    <a:pt x="1116" y="160"/>
                    <a:pt x="1125" y="161"/>
                  </a:cubicBezTo>
                  <a:cubicBezTo>
                    <a:pt x="1126" y="158"/>
                    <a:pt x="1117" y="156"/>
                    <a:pt x="1118" y="161"/>
                  </a:cubicBezTo>
                  <a:cubicBezTo>
                    <a:pt x="1116" y="160"/>
                    <a:pt x="1116" y="157"/>
                    <a:pt x="1114" y="156"/>
                  </a:cubicBezTo>
                  <a:cubicBezTo>
                    <a:pt x="1110" y="156"/>
                    <a:pt x="1106" y="158"/>
                    <a:pt x="1104" y="157"/>
                  </a:cubicBezTo>
                  <a:cubicBezTo>
                    <a:pt x="1105" y="152"/>
                    <a:pt x="1112" y="157"/>
                    <a:pt x="1112" y="153"/>
                  </a:cubicBezTo>
                  <a:cubicBezTo>
                    <a:pt x="1117" y="156"/>
                    <a:pt x="1125" y="153"/>
                    <a:pt x="1130" y="157"/>
                  </a:cubicBezTo>
                  <a:cubicBezTo>
                    <a:pt x="1130" y="159"/>
                    <a:pt x="1126" y="160"/>
                    <a:pt x="1127" y="157"/>
                  </a:cubicBezTo>
                  <a:cubicBezTo>
                    <a:pt x="1124" y="158"/>
                    <a:pt x="1128" y="159"/>
                    <a:pt x="1127" y="161"/>
                  </a:cubicBezTo>
                  <a:cubicBezTo>
                    <a:pt x="1119" y="162"/>
                    <a:pt x="1122" y="171"/>
                    <a:pt x="1116" y="174"/>
                  </a:cubicBezTo>
                  <a:close/>
                  <a:moveTo>
                    <a:pt x="1172" y="151"/>
                  </a:moveTo>
                  <a:cubicBezTo>
                    <a:pt x="1169" y="148"/>
                    <a:pt x="1156" y="154"/>
                    <a:pt x="1150" y="146"/>
                  </a:cubicBezTo>
                  <a:cubicBezTo>
                    <a:pt x="1149" y="147"/>
                    <a:pt x="1146" y="147"/>
                    <a:pt x="1147" y="150"/>
                  </a:cubicBezTo>
                  <a:cubicBezTo>
                    <a:pt x="1142" y="149"/>
                    <a:pt x="1142" y="148"/>
                    <a:pt x="1138" y="150"/>
                  </a:cubicBezTo>
                  <a:cubicBezTo>
                    <a:pt x="1135" y="146"/>
                    <a:pt x="1139" y="142"/>
                    <a:pt x="1134" y="141"/>
                  </a:cubicBezTo>
                  <a:cubicBezTo>
                    <a:pt x="1137" y="141"/>
                    <a:pt x="1138" y="141"/>
                    <a:pt x="1145" y="140"/>
                  </a:cubicBezTo>
                  <a:cubicBezTo>
                    <a:pt x="1142" y="139"/>
                    <a:pt x="1138" y="138"/>
                    <a:pt x="1135" y="137"/>
                  </a:cubicBezTo>
                  <a:cubicBezTo>
                    <a:pt x="1134" y="134"/>
                    <a:pt x="1139" y="136"/>
                    <a:pt x="1137" y="133"/>
                  </a:cubicBezTo>
                  <a:cubicBezTo>
                    <a:pt x="1139" y="134"/>
                    <a:pt x="1139" y="135"/>
                    <a:pt x="1140" y="136"/>
                  </a:cubicBezTo>
                  <a:cubicBezTo>
                    <a:pt x="1141" y="136"/>
                    <a:pt x="1141" y="135"/>
                    <a:pt x="1141" y="133"/>
                  </a:cubicBezTo>
                  <a:cubicBezTo>
                    <a:pt x="1133" y="126"/>
                    <a:pt x="1115" y="134"/>
                    <a:pt x="1109" y="126"/>
                  </a:cubicBezTo>
                  <a:cubicBezTo>
                    <a:pt x="1115" y="125"/>
                    <a:pt x="1118" y="127"/>
                    <a:pt x="1123" y="124"/>
                  </a:cubicBezTo>
                  <a:cubicBezTo>
                    <a:pt x="1126" y="128"/>
                    <a:pt x="1135" y="126"/>
                    <a:pt x="1139" y="130"/>
                  </a:cubicBezTo>
                  <a:cubicBezTo>
                    <a:pt x="1142" y="127"/>
                    <a:pt x="1145" y="127"/>
                    <a:pt x="1151" y="128"/>
                  </a:cubicBezTo>
                  <a:cubicBezTo>
                    <a:pt x="1148" y="126"/>
                    <a:pt x="1150" y="125"/>
                    <a:pt x="1151" y="123"/>
                  </a:cubicBezTo>
                  <a:cubicBezTo>
                    <a:pt x="1156" y="124"/>
                    <a:pt x="1168" y="125"/>
                    <a:pt x="1169" y="121"/>
                  </a:cubicBezTo>
                  <a:cubicBezTo>
                    <a:pt x="1176" y="126"/>
                    <a:pt x="1183" y="121"/>
                    <a:pt x="1190" y="120"/>
                  </a:cubicBezTo>
                  <a:cubicBezTo>
                    <a:pt x="1187" y="119"/>
                    <a:pt x="1168" y="120"/>
                    <a:pt x="1181" y="119"/>
                  </a:cubicBezTo>
                  <a:cubicBezTo>
                    <a:pt x="1183" y="118"/>
                    <a:pt x="1182" y="117"/>
                    <a:pt x="1184" y="117"/>
                  </a:cubicBezTo>
                  <a:cubicBezTo>
                    <a:pt x="1184" y="115"/>
                    <a:pt x="1179" y="116"/>
                    <a:pt x="1178" y="116"/>
                  </a:cubicBezTo>
                  <a:cubicBezTo>
                    <a:pt x="1179" y="113"/>
                    <a:pt x="1181" y="113"/>
                    <a:pt x="1177" y="111"/>
                  </a:cubicBezTo>
                  <a:cubicBezTo>
                    <a:pt x="1177" y="112"/>
                    <a:pt x="1176" y="112"/>
                    <a:pt x="1175" y="112"/>
                  </a:cubicBezTo>
                  <a:cubicBezTo>
                    <a:pt x="1175" y="113"/>
                    <a:pt x="1177" y="113"/>
                    <a:pt x="1178" y="113"/>
                  </a:cubicBezTo>
                  <a:cubicBezTo>
                    <a:pt x="1177" y="114"/>
                    <a:pt x="1176" y="114"/>
                    <a:pt x="1175" y="116"/>
                  </a:cubicBezTo>
                  <a:cubicBezTo>
                    <a:pt x="1170" y="113"/>
                    <a:pt x="1165" y="113"/>
                    <a:pt x="1160" y="114"/>
                  </a:cubicBezTo>
                  <a:cubicBezTo>
                    <a:pt x="1160" y="111"/>
                    <a:pt x="1162" y="110"/>
                    <a:pt x="1157" y="111"/>
                  </a:cubicBezTo>
                  <a:cubicBezTo>
                    <a:pt x="1159" y="104"/>
                    <a:pt x="1170" y="111"/>
                    <a:pt x="1172" y="104"/>
                  </a:cubicBezTo>
                  <a:cubicBezTo>
                    <a:pt x="1175" y="108"/>
                    <a:pt x="1181" y="105"/>
                    <a:pt x="1184" y="103"/>
                  </a:cubicBezTo>
                  <a:cubicBezTo>
                    <a:pt x="1183" y="105"/>
                    <a:pt x="1182" y="106"/>
                    <a:pt x="1180" y="107"/>
                  </a:cubicBezTo>
                  <a:cubicBezTo>
                    <a:pt x="1181" y="111"/>
                    <a:pt x="1188" y="108"/>
                    <a:pt x="1183" y="111"/>
                  </a:cubicBezTo>
                  <a:cubicBezTo>
                    <a:pt x="1183" y="113"/>
                    <a:pt x="1186" y="110"/>
                    <a:pt x="1187" y="112"/>
                  </a:cubicBezTo>
                  <a:cubicBezTo>
                    <a:pt x="1188" y="114"/>
                    <a:pt x="1187" y="115"/>
                    <a:pt x="1186" y="116"/>
                  </a:cubicBezTo>
                  <a:cubicBezTo>
                    <a:pt x="1188" y="116"/>
                    <a:pt x="1188" y="116"/>
                    <a:pt x="1189" y="117"/>
                  </a:cubicBezTo>
                  <a:cubicBezTo>
                    <a:pt x="1193" y="115"/>
                    <a:pt x="1196" y="118"/>
                    <a:pt x="1204" y="117"/>
                  </a:cubicBezTo>
                  <a:cubicBezTo>
                    <a:pt x="1205" y="114"/>
                    <a:pt x="1199" y="116"/>
                    <a:pt x="1201" y="112"/>
                  </a:cubicBezTo>
                  <a:cubicBezTo>
                    <a:pt x="1203" y="113"/>
                    <a:pt x="1206" y="113"/>
                    <a:pt x="1205" y="115"/>
                  </a:cubicBezTo>
                  <a:cubicBezTo>
                    <a:pt x="1207" y="115"/>
                    <a:pt x="1208" y="114"/>
                    <a:pt x="1208" y="113"/>
                  </a:cubicBezTo>
                  <a:cubicBezTo>
                    <a:pt x="1207" y="111"/>
                    <a:pt x="1200" y="113"/>
                    <a:pt x="1204" y="110"/>
                  </a:cubicBezTo>
                  <a:cubicBezTo>
                    <a:pt x="1199" y="109"/>
                    <a:pt x="1197" y="112"/>
                    <a:pt x="1193" y="112"/>
                  </a:cubicBezTo>
                  <a:cubicBezTo>
                    <a:pt x="1194" y="108"/>
                    <a:pt x="1190" y="112"/>
                    <a:pt x="1187" y="111"/>
                  </a:cubicBezTo>
                  <a:cubicBezTo>
                    <a:pt x="1188" y="110"/>
                    <a:pt x="1189" y="109"/>
                    <a:pt x="1190" y="107"/>
                  </a:cubicBezTo>
                  <a:cubicBezTo>
                    <a:pt x="1193" y="108"/>
                    <a:pt x="1196" y="109"/>
                    <a:pt x="1200" y="108"/>
                  </a:cubicBezTo>
                  <a:cubicBezTo>
                    <a:pt x="1198" y="103"/>
                    <a:pt x="1207" y="107"/>
                    <a:pt x="1209" y="103"/>
                  </a:cubicBezTo>
                  <a:cubicBezTo>
                    <a:pt x="1211" y="103"/>
                    <a:pt x="1210" y="104"/>
                    <a:pt x="1211" y="105"/>
                  </a:cubicBezTo>
                  <a:cubicBezTo>
                    <a:pt x="1215" y="105"/>
                    <a:pt x="1215" y="102"/>
                    <a:pt x="1219" y="102"/>
                  </a:cubicBezTo>
                  <a:cubicBezTo>
                    <a:pt x="1217" y="100"/>
                    <a:pt x="1214" y="99"/>
                    <a:pt x="1212" y="97"/>
                  </a:cubicBezTo>
                  <a:cubicBezTo>
                    <a:pt x="1211" y="100"/>
                    <a:pt x="1214" y="99"/>
                    <a:pt x="1215" y="100"/>
                  </a:cubicBezTo>
                  <a:cubicBezTo>
                    <a:pt x="1214" y="102"/>
                    <a:pt x="1209" y="100"/>
                    <a:pt x="1206" y="101"/>
                  </a:cubicBezTo>
                  <a:cubicBezTo>
                    <a:pt x="1206" y="100"/>
                    <a:pt x="1208" y="99"/>
                    <a:pt x="1208" y="98"/>
                  </a:cubicBezTo>
                  <a:cubicBezTo>
                    <a:pt x="1206" y="98"/>
                    <a:pt x="1206" y="99"/>
                    <a:pt x="1203" y="99"/>
                  </a:cubicBezTo>
                  <a:cubicBezTo>
                    <a:pt x="1202" y="97"/>
                    <a:pt x="1204" y="97"/>
                    <a:pt x="1202" y="94"/>
                  </a:cubicBezTo>
                  <a:cubicBezTo>
                    <a:pt x="1205" y="97"/>
                    <a:pt x="1210" y="97"/>
                    <a:pt x="1214" y="94"/>
                  </a:cubicBezTo>
                  <a:cubicBezTo>
                    <a:pt x="1218" y="97"/>
                    <a:pt x="1222" y="96"/>
                    <a:pt x="1226" y="95"/>
                  </a:cubicBezTo>
                  <a:cubicBezTo>
                    <a:pt x="1227" y="97"/>
                    <a:pt x="1226" y="98"/>
                    <a:pt x="1225" y="99"/>
                  </a:cubicBezTo>
                  <a:cubicBezTo>
                    <a:pt x="1222" y="99"/>
                    <a:pt x="1221" y="98"/>
                    <a:pt x="1217" y="98"/>
                  </a:cubicBezTo>
                  <a:cubicBezTo>
                    <a:pt x="1216" y="100"/>
                    <a:pt x="1222" y="98"/>
                    <a:pt x="1220" y="101"/>
                  </a:cubicBezTo>
                  <a:cubicBezTo>
                    <a:pt x="1223" y="101"/>
                    <a:pt x="1225" y="100"/>
                    <a:pt x="1226" y="98"/>
                  </a:cubicBezTo>
                  <a:cubicBezTo>
                    <a:pt x="1228" y="100"/>
                    <a:pt x="1231" y="100"/>
                    <a:pt x="1232" y="102"/>
                  </a:cubicBezTo>
                  <a:cubicBezTo>
                    <a:pt x="1234" y="102"/>
                    <a:pt x="1233" y="100"/>
                    <a:pt x="1234" y="99"/>
                  </a:cubicBezTo>
                  <a:cubicBezTo>
                    <a:pt x="1236" y="99"/>
                    <a:pt x="1236" y="101"/>
                    <a:pt x="1240" y="100"/>
                  </a:cubicBezTo>
                  <a:cubicBezTo>
                    <a:pt x="1240" y="104"/>
                    <a:pt x="1240" y="104"/>
                    <a:pt x="1240" y="104"/>
                  </a:cubicBezTo>
                  <a:cubicBezTo>
                    <a:pt x="1235" y="104"/>
                    <a:pt x="1235" y="104"/>
                    <a:pt x="1235" y="104"/>
                  </a:cubicBezTo>
                  <a:cubicBezTo>
                    <a:pt x="1242" y="108"/>
                    <a:pt x="1242" y="102"/>
                    <a:pt x="1249" y="105"/>
                  </a:cubicBezTo>
                  <a:cubicBezTo>
                    <a:pt x="1250" y="103"/>
                    <a:pt x="1247" y="103"/>
                    <a:pt x="1246" y="102"/>
                  </a:cubicBezTo>
                  <a:cubicBezTo>
                    <a:pt x="1248" y="98"/>
                    <a:pt x="1253" y="107"/>
                    <a:pt x="1252" y="101"/>
                  </a:cubicBezTo>
                  <a:cubicBezTo>
                    <a:pt x="1254" y="101"/>
                    <a:pt x="1256" y="102"/>
                    <a:pt x="1255" y="105"/>
                  </a:cubicBezTo>
                  <a:cubicBezTo>
                    <a:pt x="1257" y="102"/>
                    <a:pt x="1262" y="104"/>
                    <a:pt x="1261" y="108"/>
                  </a:cubicBezTo>
                  <a:cubicBezTo>
                    <a:pt x="1256" y="108"/>
                    <a:pt x="1256" y="108"/>
                    <a:pt x="1253" y="107"/>
                  </a:cubicBezTo>
                  <a:cubicBezTo>
                    <a:pt x="1251" y="107"/>
                    <a:pt x="1253" y="111"/>
                    <a:pt x="1255" y="110"/>
                  </a:cubicBezTo>
                  <a:cubicBezTo>
                    <a:pt x="1252" y="113"/>
                    <a:pt x="1245" y="112"/>
                    <a:pt x="1241" y="112"/>
                  </a:cubicBezTo>
                  <a:cubicBezTo>
                    <a:pt x="1240" y="114"/>
                    <a:pt x="1243" y="114"/>
                    <a:pt x="1244" y="115"/>
                  </a:cubicBezTo>
                  <a:cubicBezTo>
                    <a:pt x="1250" y="113"/>
                    <a:pt x="1253" y="113"/>
                    <a:pt x="1259" y="114"/>
                  </a:cubicBezTo>
                  <a:cubicBezTo>
                    <a:pt x="1259" y="116"/>
                    <a:pt x="1249" y="117"/>
                    <a:pt x="1250" y="114"/>
                  </a:cubicBezTo>
                  <a:cubicBezTo>
                    <a:pt x="1249" y="115"/>
                    <a:pt x="1249" y="116"/>
                    <a:pt x="1247" y="116"/>
                  </a:cubicBezTo>
                  <a:cubicBezTo>
                    <a:pt x="1249" y="117"/>
                    <a:pt x="1252" y="118"/>
                    <a:pt x="1256" y="118"/>
                  </a:cubicBezTo>
                  <a:cubicBezTo>
                    <a:pt x="1256" y="119"/>
                    <a:pt x="1256" y="119"/>
                    <a:pt x="1255" y="119"/>
                  </a:cubicBezTo>
                  <a:cubicBezTo>
                    <a:pt x="1255" y="121"/>
                    <a:pt x="1255" y="121"/>
                    <a:pt x="1255" y="121"/>
                  </a:cubicBezTo>
                  <a:cubicBezTo>
                    <a:pt x="1252" y="120"/>
                    <a:pt x="1251" y="119"/>
                    <a:pt x="1249" y="118"/>
                  </a:cubicBezTo>
                  <a:cubicBezTo>
                    <a:pt x="1247" y="118"/>
                    <a:pt x="1247" y="120"/>
                    <a:pt x="1244" y="120"/>
                  </a:cubicBezTo>
                  <a:cubicBezTo>
                    <a:pt x="1247" y="123"/>
                    <a:pt x="1250" y="120"/>
                    <a:pt x="1254" y="123"/>
                  </a:cubicBezTo>
                  <a:cubicBezTo>
                    <a:pt x="1252" y="124"/>
                    <a:pt x="1254" y="128"/>
                    <a:pt x="1249" y="126"/>
                  </a:cubicBezTo>
                  <a:cubicBezTo>
                    <a:pt x="1249" y="128"/>
                    <a:pt x="1252" y="128"/>
                    <a:pt x="1255" y="128"/>
                  </a:cubicBezTo>
                  <a:cubicBezTo>
                    <a:pt x="1252" y="123"/>
                    <a:pt x="1257" y="128"/>
                    <a:pt x="1256" y="122"/>
                  </a:cubicBezTo>
                  <a:cubicBezTo>
                    <a:pt x="1260" y="121"/>
                    <a:pt x="1261" y="126"/>
                    <a:pt x="1257" y="126"/>
                  </a:cubicBezTo>
                  <a:cubicBezTo>
                    <a:pt x="1258" y="128"/>
                    <a:pt x="1260" y="125"/>
                    <a:pt x="1262" y="126"/>
                  </a:cubicBezTo>
                  <a:cubicBezTo>
                    <a:pt x="1262" y="127"/>
                    <a:pt x="1263" y="128"/>
                    <a:pt x="1264" y="129"/>
                  </a:cubicBezTo>
                  <a:cubicBezTo>
                    <a:pt x="1262" y="131"/>
                    <a:pt x="1261" y="126"/>
                    <a:pt x="1256" y="127"/>
                  </a:cubicBezTo>
                  <a:cubicBezTo>
                    <a:pt x="1256" y="130"/>
                    <a:pt x="1258" y="130"/>
                    <a:pt x="1258" y="132"/>
                  </a:cubicBezTo>
                  <a:cubicBezTo>
                    <a:pt x="1260" y="132"/>
                    <a:pt x="1261" y="132"/>
                    <a:pt x="1262" y="130"/>
                  </a:cubicBezTo>
                  <a:cubicBezTo>
                    <a:pt x="1266" y="132"/>
                    <a:pt x="1257" y="134"/>
                    <a:pt x="1262" y="136"/>
                  </a:cubicBezTo>
                  <a:cubicBezTo>
                    <a:pt x="1267" y="135"/>
                    <a:pt x="1264" y="129"/>
                    <a:pt x="1266" y="127"/>
                  </a:cubicBezTo>
                  <a:cubicBezTo>
                    <a:pt x="1265" y="125"/>
                    <a:pt x="1260" y="126"/>
                    <a:pt x="1261" y="123"/>
                  </a:cubicBezTo>
                  <a:cubicBezTo>
                    <a:pt x="1264" y="121"/>
                    <a:pt x="1265" y="125"/>
                    <a:pt x="1271" y="123"/>
                  </a:cubicBezTo>
                  <a:cubicBezTo>
                    <a:pt x="1270" y="124"/>
                    <a:pt x="1269" y="124"/>
                    <a:pt x="1269" y="125"/>
                  </a:cubicBezTo>
                  <a:cubicBezTo>
                    <a:pt x="1273" y="124"/>
                    <a:pt x="1282" y="127"/>
                    <a:pt x="1283" y="121"/>
                  </a:cubicBezTo>
                  <a:cubicBezTo>
                    <a:pt x="1287" y="123"/>
                    <a:pt x="1283" y="124"/>
                    <a:pt x="1281" y="126"/>
                  </a:cubicBezTo>
                  <a:cubicBezTo>
                    <a:pt x="1283" y="127"/>
                    <a:pt x="1287" y="126"/>
                    <a:pt x="1291" y="126"/>
                  </a:cubicBezTo>
                  <a:cubicBezTo>
                    <a:pt x="1292" y="130"/>
                    <a:pt x="1287" y="128"/>
                    <a:pt x="1290" y="132"/>
                  </a:cubicBezTo>
                  <a:cubicBezTo>
                    <a:pt x="1292" y="132"/>
                    <a:pt x="1292" y="131"/>
                    <a:pt x="1295" y="131"/>
                  </a:cubicBezTo>
                  <a:cubicBezTo>
                    <a:pt x="1293" y="134"/>
                    <a:pt x="1293" y="137"/>
                    <a:pt x="1294" y="138"/>
                  </a:cubicBezTo>
                  <a:cubicBezTo>
                    <a:pt x="1292" y="139"/>
                    <a:pt x="1292" y="138"/>
                    <a:pt x="1293" y="141"/>
                  </a:cubicBezTo>
                  <a:cubicBezTo>
                    <a:pt x="1292" y="139"/>
                    <a:pt x="1289" y="139"/>
                    <a:pt x="1288" y="137"/>
                  </a:cubicBezTo>
                  <a:cubicBezTo>
                    <a:pt x="1288" y="140"/>
                    <a:pt x="1281" y="140"/>
                    <a:pt x="1278" y="138"/>
                  </a:cubicBezTo>
                  <a:cubicBezTo>
                    <a:pt x="1278" y="136"/>
                    <a:pt x="1283" y="138"/>
                    <a:pt x="1285" y="137"/>
                  </a:cubicBezTo>
                  <a:cubicBezTo>
                    <a:pt x="1284" y="129"/>
                    <a:pt x="1272" y="137"/>
                    <a:pt x="1266" y="136"/>
                  </a:cubicBezTo>
                  <a:cubicBezTo>
                    <a:pt x="1269" y="138"/>
                    <a:pt x="1271" y="136"/>
                    <a:pt x="1276" y="136"/>
                  </a:cubicBezTo>
                  <a:cubicBezTo>
                    <a:pt x="1274" y="138"/>
                    <a:pt x="1275" y="142"/>
                    <a:pt x="1280" y="141"/>
                  </a:cubicBezTo>
                  <a:cubicBezTo>
                    <a:pt x="1276" y="143"/>
                    <a:pt x="1267" y="140"/>
                    <a:pt x="1264" y="137"/>
                  </a:cubicBezTo>
                  <a:cubicBezTo>
                    <a:pt x="1263" y="142"/>
                    <a:pt x="1254" y="137"/>
                    <a:pt x="1249" y="139"/>
                  </a:cubicBezTo>
                  <a:cubicBezTo>
                    <a:pt x="1248" y="139"/>
                    <a:pt x="1247" y="142"/>
                    <a:pt x="1247" y="142"/>
                  </a:cubicBezTo>
                  <a:cubicBezTo>
                    <a:pt x="1247" y="142"/>
                    <a:pt x="1240" y="138"/>
                    <a:pt x="1241" y="143"/>
                  </a:cubicBezTo>
                  <a:cubicBezTo>
                    <a:pt x="1233" y="142"/>
                    <a:pt x="1233" y="142"/>
                    <a:pt x="1233" y="142"/>
                  </a:cubicBezTo>
                  <a:cubicBezTo>
                    <a:pt x="1233" y="140"/>
                    <a:pt x="1235" y="141"/>
                    <a:pt x="1233" y="139"/>
                  </a:cubicBezTo>
                  <a:cubicBezTo>
                    <a:pt x="1229" y="137"/>
                    <a:pt x="1232" y="142"/>
                    <a:pt x="1228" y="140"/>
                  </a:cubicBezTo>
                  <a:cubicBezTo>
                    <a:pt x="1232" y="138"/>
                    <a:pt x="1225" y="139"/>
                    <a:pt x="1222" y="138"/>
                  </a:cubicBezTo>
                  <a:cubicBezTo>
                    <a:pt x="1227" y="134"/>
                    <a:pt x="1216" y="127"/>
                    <a:pt x="1208" y="127"/>
                  </a:cubicBezTo>
                  <a:cubicBezTo>
                    <a:pt x="1212" y="129"/>
                    <a:pt x="1215" y="132"/>
                    <a:pt x="1218" y="135"/>
                  </a:cubicBezTo>
                  <a:cubicBezTo>
                    <a:pt x="1219" y="137"/>
                    <a:pt x="1214" y="135"/>
                    <a:pt x="1212" y="135"/>
                  </a:cubicBezTo>
                  <a:cubicBezTo>
                    <a:pt x="1219" y="136"/>
                    <a:pt x="1221" y="140"/>
                    <a:pt x="1227" y="141"/>
                  </a:cubicBezTo>
                  <a:cubicBezTo>
                    <a:pt x="1224" y="144"/>
                    <a:pt x="1221" y="143"/>
                    <a:pt x="1217" y="142"/>
                  </a:cubicBezTo>
                  <a:cubicBezTo>
                    <a:pt x="1217" y="141"/>
                    <a:pt x="1219" y="141"/>
                    <a:pt x="1221" y="141"/>
                  </a:cubicBezTo>
                  <a:cubicBezTo>
                    <a:pt x="1220" y="139"/>
                    <a:pt x="1215" y="141"/>
                    <a:pt x="1216" y="137"/>
                  </a:cubicBezTo>
                  <a:cubicBezTo>
                    <a:pt x="1214" y="138"/>
                    <a:pt x="1215" y="140"/>
                    <a:pt x="1211" y="139"/>
                  </a:cubicBezTo>
                  <a:cubicBezTo>
                    <a:pt x="1216" y="136"/>
                    <a:pt x="1204" y="139"/>
                    <a:pt x="1209" y="135"/>
                  </a:cubicBezTo>
                  <a:cubicBezTo>
                    <a:pt x="1203" y="135"/>
                    <a:pt x="1203" y="135"/>
                    <a:pt x="1203" y="135"/>
                  </a:cubicBezTo>
                  <a:cubicBezTo>
                    <a:pt x="1203" y="137"/>
                    <a:pt x="1202" y="138"/>
                    <a:pt x="1204" y="138"/>
                  </a:cubicBezTo>
                  <a:cubicBezTo>
                    <a:pt x="1202" y="140"/>
                    <a:pt x="1197" y="136"/>
                    <a:pt x="1195" y="134"/>
                  </a:cubicBezTo>
                  <a:cubicBezTo>
                    <a:pt x="1194" y="137"/>
                    <a:pt x="1198" y="138"/>
                    <a:pt x="1191" y="139"/>
                  </a:cubicBezTo>
                  <a:cubicBezTo>
                    <a:pt x="1195" y="141"/>
                    <a:pt x="1204" y="138"/>
                    <a:pt x="1205" y="144"/>
                  </a:cubicBezTo>
                  <a:cubicBezTo>
                    <a:pt x="1201" y="144"/>
                    <a:pt x="1201" y="144"/>
                    <a:pt x="1201" y="144"/>
                  </a:cubicBezTo>
                  <a:cubicBezTo>
                    <a:pt x="1200" y="147"/>
                    <a:pt x="1205" y="145"/>
                    <a:pt x="1205" y="148"/>
                  </a:cubicBezTo>
                  <a:cubicBezTo>
                    <a:pt x="1211" y="147"/>
                    <a:pt x="1205" y="141"/>
                    <a:pt x="1207" y="139"/>
                  </a:cubicBezTo>
                  <a:cubicBezTo>
                    <a:pt x="1213" y="140"/>
                    <a:pt x="1208" y="146"/>
                    <a:pt x="1213" y="148"/>
                  </a:cubicBezTo>
                  <a:cubicBezTo>
                    <a:pt x="1214" y="150"/>
                    <a:pt x="1212" y="150"/>
                    <a:pt x="1210" y="150"/>
                  </a:cubicBezTo>
                  <a:cubicBezTo>
                    <a:pt x="1211" y="153"/>
                    <a:pt x="1213" y="155"/>
                    <a:pt x="1216" y="157"/>
                  </a:cubicBezTo>
                  <a:cubicBezTo>
                    <a:pt x="1217" y="155"/>
                    <a:pt x="1219" y="154"/>
                    <a:pt x="1219" y="152"/>
                  </a:cubicBezTo>
                  <a:cubicBezTo>
                    <a:pt x="1234" y="159"/>
                    <a:pt x="1243" y="148"/>
                    <a:pt x="1257" y="155"/>
                  </a:cubicBezTo>
                  <a:cubicBezTo>
                    <a:pt x="1261" y="153"/>
                    <a:pt x="1265" y="155"/>
                    <a:pt x="1272" y="155"/>
                  </a:cubicBezTo>
                  <a:cubicBezTo>
                    <a:pt x="1274" y="156"/>
                    <a:pt x="1274" y="158"/>
                    <a:pt x="1275" y="159"/>
                  </a:cubicBezTo>
                  <a:cubicBezTo>
                    <a:pt x="1283" y="159"/>
                    <a:pt x="1283" y="159"/>
                    <a:pt x="1283" y="159"/>
                  </a:cubicBezTo>
                  <a:cubicBezTo>
                    <a:pt x="1282" y="157"/>
                    <a:pt x="1277" y="158"/>
                    <a:pt x="1277" y="155"/>
                  </a:cubicBezTo>
                  <a:cubicBezTo>
                    <a:pt x="1281" y="154"/>
                    <a:pt x="1282" y="156"/>
                    <a:pt x="1287" y="156"/>
                  </a:cubicBezTo>
                  <a:cubicBezTo>
                    <a:pt x="1284" y="159"/>
                    <a:pt x="1286" y="158"/>
                    <a:pt x="1290" y="158"/>
                  </a:cubicBezTo>
                  <a:cubicBezTo>
                    <a:pt x="1288" y="163"/>
                    <a:pt x="1282" y="160"/>
                    <a:pt x="1274" y="160"/>
                  </a:cubicBezTo>
                  <a:cubicBezTo>
                    <a:pt x="1274" y="157"/>
                    <a:pt x="1269" y="158"/>
                    <a:pt x="1272" y="155"/>
                  </a:cubicBezTo>
                  <a:cubicBezTo>
                    <a:pt x="1270" y="156"/>
                    <a:pt x="1261" y="160"/>
                    <a:pt x="1264" y="155"/>
                  </a:cubicBezTo>
                  <a:cubicBezTo>
                    <a:pt x="1261" y="156"/>
                    <a:pt x="1260" y="158"/>
                    <a:pt x="1259" y="160"/>
                  </a:cubicBezTo>
                  <a:cubicBezTo>
                    <a:pt x="1236" y="162"/>
                    <a:pt x="1210" y="157"/>
                    <a:pt x="1189" y="162"/>
                  </a:cubicBezTo>
                  <a:cubicBezTo>
                    <a:pt x="1187" y="164"/>
                    <a:pt x="1190" y="164"/>
                    <a:pt x="1188" y="166"/>
                  </a:cubicBezTo>
                  <a:cubicBezTo>
                    <a:pt x="1181" y="165"/>
                    <a:pt x="1176" y="166"/>
                    <a:pt x="1179" y="170"/>
                  </a:cubicBezTo>
                  <a:cubicBezTo>
                    <a:pt x="1181" y="165"/>
                    <a:pt x="1190" y="170"/>
                    <a:pt x="1191" y="167"/>
                  </a:cubicBezTo>
                  <a:cubicBezTo>
                    <a:pt x="1194" y="167"/>
                    <a:pt x="1196" y="168"/>
                    <a:pt x="1196" y="171"/>
                  </a:cubicBezTo>
                  <a:cubicBezTo>
                    <a:pt x="1194" y="168"/>
                    <a:pt x="1189" y="174"/>
                    <a:pt x="1187" y="170"/>
                  </a:cubicBezTo>
                  <a:cubicBezTo>
                    <a:pt x="1186" y="170"/>
                    <a:pt x="1185" y="172"/>
                    <a:pt x="1186" y="173"/>
                  </a:cubicBezTo>
                  <a:cubicBezTo>
                    <a:pt x="1198" y="171"/>
                    <a:pt x="1201" y="176"/>
                    <a:pt x="1214" y="177"/>
                  </a:cubicBezTo>
                  <a:cubicBezTo>
                    <a:pt x="1206" y="178"/>
                    <a:pt x="1223" y="182"/>
                    <a:pt x="1214" y="181"/>
                  </a:cubicBezTo>
                  <a:cubicBezTo>
                    <a:pt x="1214" y="183"/>
                    <a:pt x="1220" y="185"/>
                    <a:pt x="1219" y="182"/>
                  </a:cubicBezTo>
                  <a:cubicBezTo>
                    <a:pt x="1226" y="186"/>
                    <a:pt x="1212" y="186"/>
                    <a:pt x="1213" y="180"/>
                  </a:cubicBezTo>
                  <a:cubicBezTo>
                    <a:pt x="1209" y="181"/>
                    <a:pt x="1203" y="179"/>
                    <a:pt x="1204" y="183"/>
                  </a:cubicBezTo>
                  <a:cubicBezTo>
                    <a:pt x="1201" y="184"/>
                    <a:pt x="1202" y="181"/>
                    <a:pt x="1201" y="180"/>
                  </a:cubicBezTo>
                  <a:cubicBezTo>
                    <a:pt x="1198" y="180"/>
                    <a:pt x="1198" y="182"/>
                    <a:pt x="1198" y="184"/>
                  </a:cubicBezTo>
                  <a:cubicBezTo>
                    <a:pt x="1193" y="179"/>
                    <a:pt x="1190" y="187"/>
                    <a:pt x="1182" y="185"/>
                  </a:cubicBezTo>
                  <a:cubicBezTo>
                    <a:pt x="1182" y="186"/>
                    <a:pt x="1183" y="186"/>
                    <a:pt x="1183" y="188"/>
                  </a:cubicBezTo>
                  <a:cubicBezTo>
                    <a:pt x="1187" y="189"/>
                    <a:pt x="1189" y="185"/>
                    <a:pt x="1191" y="188"/>
                  </a:cubicBezTo>
                  <a:cubicBezTo>
                    <a:pt x="1188" y="189"/>
                    <a:pt x="1181" y="193"/>
                    <a:pt x="1176" y="192"/>
                  </a:cubicBezTo>
                  <a:cubicBezTo>
                    <a:pt x="1176" y="193"/>
                    <a:pt x="1178" y="193"/>
                    <a:pt x="1179" y="193"/>
                  </a:cubicBezTo>
                  <a:cubicBezTo>
                    <a:pt x="1179" y="194"/>
                    <a:pt x="1177" y="194"/>
                    <a:pt x="1176" y="194"/>
                  </a:cubicBezTo>
                  <a:cubicBezTo>
                    <a:pt x="1178" y="196"/>
                    <a:pt x="1181" y="194"/>
                    <a:pt x="1185" y="195"/>
                  </a:cubicBezTo>
                  <a:cubicBezTo>
                    <a:pt x="1182" y="199"/>
                    <a:pt x="1193" y="200"/>
                    <a:pt x="1194" y="204"/>
                  </a:cubicBezTo>
                  <a:cubicBezTo>
                    <a:pt x="1195" y="203"/>
                    <a:pt x="1196" y="202"/>
                    <a:pt x="1197" y="201"/>
                  </a:cubicBezTo>
                  <a:cubicBezTo>
                    <a:pt x="1199" y="201"/>
                    <a:pt x="1197" y="205"/>
                    <a:pt x="1198" y="206"/>
                  </a:cubicBezTo>
                  <a:cubicBezTo>
                    <a:pt x="1195" y="205"/>
                    <a:pt x="1190" y="209"/>
                    <a:pt x="1190" y="206"/>
                  </a:cubicBezTo>
                  <a:cubicBezTo>
                    <a:pt x="1189" y="207"/>
                    <a:pt x="1189" y="208"/>
                    <a:pt x="1188" y="209"/>
                  </a:cubicBezTo>
                  <a:cubicBezTo>
                    <a:pt x="1188" y="211"/>
                    <a:pt x="1192" y="209"/>
                    <a:pt x="1194" y="210"/>
                  </a:cubicBezTo>
                  <a:cubicBezTo>
                    <a:pt x="1192" y="213"/>
                    <a:pt x="1192" y="213"/>
                    <a:pt x="1195" y="216"/>
                  </a:cubicBezTo>
                  <a:cubicBezTo>
                    <a:pt x="1192" y="222"/>
                    <a:pt x="1182" y="215"/>
                    <a:pt x="1174" y="218"/>
                  </a:cubicBezTo>
                  <a:cubicBezTo>
                    <a:pt x="1173" y="222"/>
                    <a:pt x="1177" y="221"/>
                    <a:pt x="1177" y="224"/>
                  </a:cubicBezTo>
                  <a:cubicBezTo>
                    <a:pt x="1169" y="224"/>
                    <a:pt x="1169" y="224"/>
                    <a:pt x="1169" y="224"/>
                  </a:cubicBezTo>
                  <a:cubicBezTo>
                    <a:pt x="1168" y="225"/>
                    <a:pt x="1168" y="231"/>
                    <a:pt x="1163" y="232"/>
                  </a:cubicBezTo>
                  <a:cubicBezTo>
                    <a:pt x="1166" y="230"/>
                    <a:pt x="1162" y="228"/>
                    <a:pt x="1165" y="227"/>
                  </a:cubicBezTo>
                  <a:cubicBezTo>
                    <a:pt x="1149" y="230"/>
                    <a:pt x="1156" y="220"/>
                    <a:pt x="1152" y="214"/>
                  </a:cubicBezTo>
                  <a:cubicBezTo>
                    <a:pt x="1152" y="215"/>
                    <a:pt x="1155" y="215"/>
                    <a:pt x="1155" y="216"/>
                  </a:cubicBezTo>
                  <a:cubicBezTo>
                    <a:pt x="1157" y="216"/>
                    <a:pt x="1156" y="213"/>
                    <a:pt x="1160" y="214"/>
                  </a:cubicBezTo>
                  <a:cubicBezTo>
                    <a:pt x="1151" y="211"/>
                    <a:pt x="1163" y="212"/>
                    <a:pt x="1155" y="210"/>
                  </a:cubicBezTo>
                  <a:cubicBezTo>
                    <a:pt x="1156" y="209"/>
                    <a:pt x="1158" y="209"/>
                    <a:pt x="1160" y="208"/>
                  </a:cubicBezTo>
                  <a:cubicBezTo>
                    <a:pt x="1158" y="205"/>
                    <a:pt x="1154" y="208"/>
                    <a:pt x="1149" y="206"/>
                  </a:cubicBezTo>
                  <a:cubicBezTo>
                    <a:pt x="1155" y="203"/>
                    <a:pt x="1147" y="201"/>
                    <a:pt x="1146" y="200"/>
                  </a:cubicBezTo>
                  <a:cubicBezTo>
                    <a:pt x="1145" y="198"/>
                    <a:pt x="1148" y="198"/>
                    <a:pt x="1149" y="198"/>
                  </a:cubicBezTo>
                  <a:cubicBezTo>
                    <a:pt x="1148" y="192"/>
                    <a:pt x="1139" y="194"/>
                    <a:pt x="1133" y="191"/>
                  </a:cubicBezTo>
                  <a:cubicBezTo>
                    <a:pt x="1135" y="188"/>
                    <a:pt x="1137" y="190"/>
                    <a:pt x="1141" y="190"/>
                  </a:cubicBezTo>
                  <a:cubicBezTo>
                    <a:pt x="1139" y="186"/>
                    <a:pt x="1128" y="189"/>
                    <a:pt x="1127" y="184"/>
                  </a:cubicBezTo>
                  <a:cubicBezTo>
                    <a:pt x="1132" y="185"/>
                    <a:pt x="1132" y="184"/>
                    <a:pt x="1135" y="182"/>
                  </a:cubicBezTo>
                  <a:cubicBezTo>
                    <a:pt x="1138" y="182"/>
                    <a:pt x="1139" y="184"/>
                    <a:pt x="1141" y="184"/>
                  </a:cubicBezTo>
                  <a:cubicBezTo>
                    <a:pt x="1141" y="185"/>
                    <a:pt x="1139" y="185"/>
                    <a:pt x="1138" y="185"/>
                  </a:cubicBezTo>
                  <a:cubicBezTo>
                    <a:pt x="1138" y="186"/>
                    <a:pt x="1140" y="186"/>
                    <a:pt x="1141" y="186"/>
                  </a:cubicBezTo>
                  <a:cubicBezTo>
                    <a:pt x="1143" y="182"/>
                    <a:pt x="1150" y="176"/>
                    <a:pt x="1156" y="178"/>
                  </a:cubicBezTo>
                  <a:cubicBezTo>
                    <a:pt x="1155" y="176"/>
                    <a:pt x="1152" y="176"/>
                    <a:pt x="1155" y="174"/>
                  </a:cubicBezTo>
                  <a:cubicBezTo>
                    <a:pt x="1157" y="176"/>
                    <a:pt x="1160" y="174"/>
                    <a:pt x="1163" y="175"/>
                  </a:cubicBezTo>
                  <a:cubicBezTo>
                    <a:pt x="1163" y="174"/>
                    <a:pt x="1160" y="173"/>
                    <a:pt x="1162" y="173"/>
                  </a:cubicBezTo>
                  <a:cubicBezTo>
                    <a:pt x="1162" y="171"/>
                    <a:pt x="1158" y="172"/>
                    <a:pt x="1157" y="171"/>
                  </a:cubicBezTo>
                  <a:cubicBezTo>
                    <a:pt x="1158" y="169"/>
                    <a:pt x="1161" y="169"/>
                    <a:pt x="1161" y="166"/>
                  </a:cubicBezTo>
                  <a:cubicBezTo>
                    <a:pt x="1159" y="170"/>
                    <a:pt x="1144" y="161"/>
                    <a:pt x="1146" y="169"/>
                  </a:cubicBezTo>
                  <a:cubicBezTo>
                    <a:pt x="1142" y="167"/>
                    <a:pt x="1136" y="162"/>
                    <a:pt x="1131" y="167"/>
                  </a:cubicBezTo>
                  <a:cubicBezTo>
                    <a:pt x="1134" y="166"/>
                    <a:pt x="1134" y="168"/>
                    <a:pt x="1142" y="169"/>
                  </a:cubicBezTo>
                  <a:cubicBezTo>
                    <a:pt x="1139" y="171"/>
                    <a:pt x="1138" y="175"/>
                    <a:pt x="1133" y="174"/>
                  </a:cubicBezTo>
                  <a:cubicBezTo>
                    <a:pt x="1134" y="171"/>
                    <a:pt x="1131" y="167"/>
                    <a:pt x="1128" y="170"/>
                  </a:cubicBezTo>
                  <a:cubicBezTo>
                    <a:pt x="1124" y="169"/>
                    <a:pt x="1134" y="164"/>
                    <a:pt x="1126" y="165"/>
                  </a:cubicBezTo>
                  <a:cubicBezTo>
                    <a:pt x="1126" y="159"/>
                    <a:pt x="1137" y="162"/>
                    <a:pt x="1140" y="162"/>
                  </a:cubicBezTo>
                  <a:cubicBezTo>
                    <a:pt x="1147" y="162"/>
                    <a:pt x="1150" y="160"/>
                    <a:pt x="1155" y="161"/>
                  </a:cubicBezTo>
                  <a:cubicBezTo>
                    <a:pt x="1152" y="163"/>
                    <a:pt x="1153" y="165"/>
                    <a:pt x="1157" y="164"/>
                  </a:cubicBezTo>
                  <a:cubicBezTo>
                    <a:pt x="1161" y="164"/>
                    <a:pt x="1155" y="162"/>
                    <a:pt x="1160" y="162"/>
                  </a:cubicBezTo>
                  <a:cubicBezTo>
                    <a:pt x="1161" y="159"/>
                    <a:pt x="1157" y="160"/>
                    <a:pt x="1156" y="159"/>
                  </a:cubicBezTo>
                  <a:cubicBezTo>
                    <a:pt x="1155" y="159"/>
                    <a:pt x="1167" y="159"/>
                    <a:pt x="1170" y="155"/>
                  </a:cubicBezTo>
                  <a:cubicBezTo>
                    <a:pt x="1167" y="153"/>
                    <a:pt x="1167" y="151"/>
                    <a:pt x="1172" y="151"/>
                  </a:cubicBezTo>
                  <a:close/>
                  <a:moveTo>
                    <a:pt x="1162" y="222"/>
                  </a:moveTo>
                  <a:cubicBezTo>
                    <a:pt x="1159" y="222"/>
                    <a:pt x="1158" y="224"/>
                    <a:pt x="1156" y="225"/>
                  </a:cubicBezTo>
                  <a:cubicBezTo>
                    <a:pt x="1159" y="228"/>
                    <a:pt x="1162" y="222"/>
                    <a:pt x="1165" y="225"/>
                  </a:cubicBezTo>
                  <a:cubicBezTo>
                    <a:pt x="1165" y="223"/>
                    <a:pt x="1163" y="223"/>
                    <a:pt x="1162" y="222"/>
                  </a:cubicBezTo>
                  <a:close/>
                  <a:moveTo>
                    <a:pt x="1162" y="210"/>
                  </a:moveTo>
                  <a:cubicBezTo>
                    <a:pt x="1168" y="211"/>
                    <a:pt x="1161" y="212"/>
                    <a:pt x="1162" y="214"/>
                  </a:cubicBezTo>
                  <a:cubicBezTo>
                    <a:pt x="1168" y="217"/>
                    <a:pt x="1170" y="211"/>
                    <a:pt x="1173" y="216"/>
                  </a:cubicBezTo>
                  <a:cubicBezTo>
                    <a:pt x="1176" y="214"/>
                    <a:pt x="1181" y="214"/>
                    <a:pt x="1187" y="215"/>
                  </a:cubicBezTo>
                  <a:cubicBezTo>
                    <a:pt x="1188" y="212"/>
                    <a:pt x="1184" y="213"/>
                    <a:pt x="1184" y="211"/>
                  </a:cubicBezTo>
                  <a:cubicBezTo>
                    <a:pt x="1180" y="214"/>
                    <a:pt x="1174" y="208"/>
                    <a:pt x="1173" y="212"/>
                  </a:cubicBezTo>
                  <a:cubicBezTo>
                    <a:pt x="1173" y="210"/>
                    <a:pt x="1166" y="212"/>
                    <a:pt x="1167" y="208"/>
                  </a:cubicBezTo>
                  <a:cubicBezTo>
                    <a:pt x="1164" y="207"/>
                    <a:pt x="1164" y="209"/>
                    <a:pt x="1162" y="210"/>
                  </a:cubicBezTo>
                  <a:close/>
                  <a:moveTo>
                    <a:pt x="1174" y="197"/>
                  </a:moveTo>
                  <a:cubicBezTo>
                    <a:pt x="1173" y="200"/>
                    <a:pt x="1176" y="200"/>
                    <a:pt x="1178" y="200"/>
                  </a:cubicBezTo>
                  <a:cubicBezTo>
                    <a:pt x="1178" y="198"/>
                    <a:pt x="1176" y="195"/>
                    <a:pt x="1174" y="197"/>
                  </a:cubicBezTo>
                  <a:close/>
                  <a:moveTo>
                    <a:pt x="1173" y="172"/>
                  </a:moveTo>
                  <a:cubicBezTo>
                    <a:pt x="1166" y="172"/>
                    <a:pt x="1170" y="175"/>
                    <a:pt x="1168" y="178"/>
                  </a:cubicBezTo>
                  <a:cubicBezTo>
                    <a:pt x="1172" y="178"/>
                    <a:pt x="1172" y="178"/>
                    <a:pt x="1172" y="178"/>
                  </a:cubicBezTo>
                  <a:cubicBezTo>
                    <a:pt x="1170" y="175"/>
                    <a:pt x="1171" y="174"/>
                    <a:pt x="1173" y="172"/>
                  </a:cubicBezTo>
                  <a:close/>
                  <a:moveTo>
                    <a:pt x="1267" y="134"/>
                  </a:moveTo>
                  <a:cubicBezTo>
                    <a:pt x="1274" y="133"/>
                    <a:pt x="1278" y="133"/>
                    <a:pt x="1283" y="131"/>
                  </a:cubicBezTo>
                  <a:cubicBezTo>
                    <a:pt x="1277" y="131"/>
                    <a:pt x="1281" y="127"/>
                    <a:pt x="1277" y="126"/>
                  </a:cubicBezTo>
                  <a:cubicBezTo>
                    <a:pt x="1275" y="127"/>
                    <a:pt x="1276" y="130"/>
                    <a:pt x="1272" y="129"/>
                  </a:cubicBezTo>
                  <a:cubicBezTo>
                    <a:pt x="1270" y="132"/>
                    <a:pt x="1276" y="129"/>
                    <a:pt x="1274" y="133"/>
                  </a:cubicBezTo>
                  <a:cubicBezTo>
                    <a:pt x="1270" y="134"/>
                    <a:pt x="1273" y="129"/>
                    <a:pt x="1269" y="131"/>
                  </a:cubicBezTo>
                  <a:cubicBezTo>
                    <a:pt x="1271" y="134"/>
                    <a:pt x="1267" y="133"/>
                    <a:pt x="1267" y="134"/>
                  </a:cubicBezTo>
                  <a:close/>
                  <a:moveTo>
                    <a:pt x="1228" y="133"/>
                  </a:moveTo>
                  <a:cubicBezTo>
                    <a:pt x="1231" y="133"/>
                    <a:pt x="1232" y="132"/>
                    <a:pt x="1232" y="129"/>
                  </a:cubicBezTo>
                  <a:cubicBezTo>
                    <a:pt x="1229" y="129"/>
                    <a:pt x="1227" y="129"/>
                    <a:pt x="1227" y="132"/>
                  </a:cubicBezTo>
                  <a:cubicBezTo>
                    <a:pt x="1228" y="132"/>
                    <a:pt x="1228" y="132"/>
                    <a:pt x="1228" y="133"/>
                  </a:cubicBezTo>
                  <a:close/>
                  <a:moveTo>
                    <a:pt x="1243" y="133"/>
                  </a:moveTo>
                  <a:cubicBezTo>
                    <a:pt x="1242" y="135"/>
                    <a:pt x="1240" y="136"/>
                    <a:pt x="1239" y="137"/>
                  </a:cubicBezTo>
                  <a:cubicBezTo>
                    <a:pt x="1242" y="136"/>
                    <a:pt x="1238" y="141"/>
                    <a:pt x="1242" y="140"/>
                  </a:cubicBezTo>
                  <a:cubicBezTo>
                    <a:pt x="1243" y="136"/>
                    <a:pt x="1244" y="135"/>
                    <a:pt x="1243" y="133"/>
                  </a:cubicBezTo>
                  <a:close/>
                  <a:moveTo>
                    <a:pt x="1249" y="128"/>
                  </a:moveTo>
                  <a:cubicBezTo>
                    <a:pt x="1237" y="129"/>
                    <a:pt x="1235" y="136"/>
                    <a:pt x="1227" y="137"/>
                  </a:cubicBezTo>
                  <a:cubicBezTo>
                    <a:pt x="1230" y="139"/>
                    <a:pt x="1236" y="137"/>
                    <a:pt x="1238" y="137"/>
                  </a:cubicBezTo>
                  <a:cubicBezTo>
                    <a:pt x="1236" y="137"/>
                    <a:pt x="1236" y="135"/>
                    <a:pt x="1237" y="134"/>
                  </a:cubicBezTo>
                  <a:cubicBezTo>
                    <a:pt x="1242" y="133"/>
                    <a:pt x="1247" y="132"/>
                    <a:pt x="1249" y="128"/>
                  </a:cubicBezTo>
                  <a:close/>
                  <a:moveTo>
                    <a:pt x="1177" y="109"/>
                  </a:moveTo>
                  <a:cubicBezTo>
                    <a:pt x="1174" y="109"/>
                    <a:pt x="1164" y="108"/>
                    <a:pt x="1167" y="110"/>
                  </a:cubicBezTo>
                  <a:cubicBezTo>
                    <a:pt x="1172" y="109"/>
                    <a:pt x="1169" y="114"/>
                    <a:pt x="1174" y="113"/>
                  </a:cubicBezTo>
                  <a:cubicBezTo>
                    <a:pt x="1173" y="110"/>
                    <a:pt x="1176" y="110"/>
                    <a:pt x="1177" y="109"/>
                  </a:cubicBezTo>
                  <a:close/>
                  <a:moveTo>
                    <a:pt x="1233" y="120"/>
                  </a:moveTo>
                  <a:cubicBezTo>
                    <a:pt x="1229" y="120"/>
                    <a:pt x="1229" y="122"/>
                    <a:pt x="1225" y="121"/>
                  </a:cubicBezTo>
                  <a:cubicBezTo>
                    <a:pt x="1227" y="119"/>
                    <a:pt x="1221" y="118"/>
                    <a:pt x="1221" y="120"/>
                  </a:cubicBezTo>
                  <a:cubicBezTo>
                    <a:pt x="1228" y="125"/>
                    <a:pt x="1235" y="122"/>
                    <a:pt x="1243" y="120"/>
                  </a:cubicBezTo>
                  <a:cubicBezTo>
                    <a:pt x="1241" y="118"/>
                    <a:pt x="1240" y="120"/>
                    <a:pt x="1236" y="119"/>
                  </a:cubicBezTo>
                  <a:cubicBezTo>
                    <a:pt x="1236" y="118"/>
                    <a:pt x="1238" y="118"/>
                    <a:pt x="1238" y="117"/>
                  </a:cubicBezTo>
                  <a:cubicBezTo>
                    <a:pt x="1232" y="115"/>
                    <a:pt x="1235" y="120"/>
                    <a:pt x="1233" y="120"/>
                  </a:cubicBezTo>
                  <a:close/>
                  <a:moveTo>
                    <a:pt x="1220" y="124"/>
                  </a:moveTo>
                  <a:cubicBezTo>
                    <a:pt x="1218" y="121"/>
                    <a:pt x="1220" y="121"/>
                    <a:pt x="1219" y="117"/>
                  </a:cubicBezTo>
                  <a:cubicBezTo>
                    <a:pt x="1228" y="117"/>
                    <a:pt x="1226" y="112"/>
                    <a:pt x="1236" y="115"/>
                  </a:cubicBezTo>
                  <a:cubicBezTo>
                    <a:pt x="1236" y="110"/>
                    <a:pt x="1219" y="111"/>
                    <a:pt x="1226" y="107"/>
                  </a:cubicBezTo>
                  <a:cubicBezTo>
                    <a:pt x="1223" y="107"/>
                    <a:pt x="1217" y="106"/>
                    <a:pt x="1215" y="108"/>
                  </a:cubicBezTo>
                  <a:cubicBezTo>
                    <a:pt x="1222" y="107"/>
                    <a:pt x="1215" y="115"/>
                    <a:pt x="1212" y="111"/>
                  </a:cubicBezTo>
                  <a:cubicBezTo>
                    <a:pt x="1209" y="113"/>
                    <a:pt x="1212" y="119"/>
                    <a:pt x="1215" y="116"/>
                  </a:cubicBezTo>
                  <a:cubicBezTo>
                    <a:pt x="1213" y="117"/>
                    <a:pt x="1212" y="115"/>
                    <a:pt x="1214" y="114"/>
                  </a:cubicBezTo>
                  <a:cubicBezTo>
                    <a:pt x="1218" y="116"/>
                    <a:pt x="1215" y="119"/>
                    <a:pt x="1213" y="120"/>
                  </a:cubicBezTo>
                  <a:cubicBezTo>
                    <a:pt x="1220" y="117"/>
                    <a:pt x="1211" y="125"/>
                    <a:pt x="1220" y="124"/>
                  </a:cubicBezTo>
                  <a:close/>
                  <a:moveTo>
                    <a:pt x="1177" y="125"/>
                  </a:moveTo>
                  <a:cubicBezTo>
                    <a:pt x="1175" y="128"/>
                    <a:pt x="1167" y="126"/>
                    <a:pt x="1165" y="129"/>
                  </a:cubicBezTo>
                  <a:cubicBezTo>
                    <a:pt x="1170" y="131"/>
                    <a:pt x="1175" y="128"/>
                    <a:pt x="1177" y="125"/>
                  </a:cubicBezTo>
                  <a:close/>
                  <a:moveTo>
                    <a:pt x="1204" y="149"/>
                  </a:moveTo>
                  <a:cubicBezTo>
                    <a:pt x="1202" y="152"/>
                    <a:pt x="1207" y="151"/>
                    <a:pt x="1206" y="154"/>
                  </a:cubicBezTo>
                  <a:cubicBezTo>
                    <a:pt x="1207" y="154"/>
                    <a:pt x="1209" y="155"/>
                    <a:pt x="1210" y="154"/>
                  </a:cubicBezTo>
                  <a:cubicBezTo>
                    <a:pt x="1204" y="154"/>
                    <a:pt x="1208" y="149"/>
                    <a:pt x="1204" y="149"/>
                  </a:cubicBezTo>
                  <a:close/>
                  <a:moveTo>
                    <a:pt x="1199" y="149"/>
                  </a:moveTo>
                  <a:cubicBezTo>
                    <a:pt x="1195" y="151"/>
                    <a:pt x="1192" y="150"/>
                    <a:pt x="1188" y="151"/>
                  </a:cubicBezTo>
                  <a:cubicBezTo>
                    <a:pt x="1189" y="153"/>
                    <a:pt x="1191" y="153"/>
                    <a:pt x="1193" y="154"/>
                  </a:cubicBezTo>
                  <a:cubicBezTo>
                    <a:pt x="1190" y="154"/>
                    <a:pt x="1188" y="155"/>
                    <a:pt x="1187" y="156"/>
                  </a:cubicBezTo>
                  <a:cubicBezTo>
                    <a:pt x="1189" y="156"/>
                    <a:pt x="1191" y="156"/>
                    <a:pt x="1193" y="157"/>
                  </a:cubicBezTo>
                  <a:cubicBezTo>
                    <a:pt x="1190" y="153"/>
                    <a:pt x="1202" y="155"/>
                    <a:pt x="1199" y="153"/>
                  </a:cubicBezTo>
                  <a:cubicBezTo>
                    <a:pt x="1197" y="153"/>
                    <a:pt x="1194" y="154"/>
                    <a:pt x="1194" y="152"/>
                  </a:cubicBezTo>
                  <a:cubicBezTo>
                    <a:pt x="1196" y="152"/>
                    <a:pt x="1198" y="153"/>
                    <a:pt x="1199" y="152"/>
                  </a:cubicBezTo>
                  <a:cubicBezTo>
                    <a:pt x="1197" y="151"/>
                    <a:pt x="1198" y="149"/>
                    <a:pt x="1199" y="149"/>
                  </a:cubicBezTo>
                  <a:close/>
                  <a:moveTo>
                    <a:pt x="1165" y="145"/>
                  </a:moveTo>
                  <a:cubicBezTo>
                    <a:pt x="1163" y="145"/>
                    <a:pt x="1162" y="144"/>
                    <a:pt x="1160" y="144"/>
                  </a:cubicBezTo>
                  <a:cubicBezTo>
                    <a:pt x="1158" y="147"/>
                    <a:pt x="1167" y="147"/>
                    <a:pt x="1167" y="145"/>
                  </a:cubicBezTo>
                  <a:cubicBezTo>
                    <a:pt x="1167" y="145"/>
                    <a:pt x="1164" y="141"/>
                    <a:pt x="1163" y="144"/>
                  </a:cubicBezTo>
                  <a:cubicBezTo>
                    <a:pt x="1164" y="144"/>
                    <a:pt x="1165" y="144"/>
                    <a:pt x="1165" y="145"/>
                  </a:cubicBezTo>
                  <a:close/>
                  <a:moveTo>
                    <a:pt x="1172" y="140"/>
                  </a:moveTo>
                  <a:cubicBezTo>
                    <a:pt x="1175" y="144"/>
                    <a:pt x="1168" y="141"/>
                    <a:pt x="1169" y="144"/>
                  </a:cubicBezTo>
                  <a:cubicBezTo>
                    <a:pt x="1171" y="146"/>
                    <a:pt x="1171" y="144"/>
                    <a:pt x="1175" y="144"/>
                  </a:cubicBezTo>
                  <a:cubicBezTo>
                    <a:pt x="1174" y="148"/>
                    <a:pt x="1179" y="146"/>
                    <a:pt x="1178" y="144"/>
                  </a:cubicBezTo>
                  <a:cubicBezTo>
                    <a:pt x="1176" y="144"/>
                    <a:pt x="1174" y="144"/>
                    <a:pt x="1174" y="142"/>
                  </a:cubicBezTo>
                  <a:cubicBezTo>
                    <a:pt x="1174" y="140"/>
                    <a:pt x="1178" y="140"/>
                    <a:pt x="1180" y="142"/>
                  </a:cubicBezTo>
                  <a:cubicBezTo>
                    <a:pt x="1181" y="138"/>
                    <a:pt x="1175" y="140"/>
                    <a:pt x="1172" y="140"/>
                  </a:cubicBezTo>
                  <a:close/>
                  <a:moveTo>
                    <a:pt x="1171" y="135"/>
                  </a:moveTo>
                  <a:cubicBezTo>
                    <a:pt x="1171" y="136"/>
                    <a:pt x="1171" y="138"/>
                    <a:pt x="1172" y="139"/>
                  </a:cubicBezTo>
                  <a:cubicBezTo>
                    <a:pt x="1176" y="139"/>
                    <a:pt x="1175" y="137"/>
                    <a:pt x="1176" y="136"/>
                  </a:cubicBezTo>
                  <a:cubicBezTo>
                    <a:pt x="1174" y="136"/>
                    <a:pt x="1174" y="134"/>
                    <a:pt x="1171" y="135"/>
                  </a:cubicBezTo>
                  <a:close/>
                  <a:moveTo>
                    <a:pt x="1167" y="142"/>
                  </a:moveTo>
                  <a:cubicBezTo>
                    <a:pt x="1167" y="138"/>
                    <a:pt x="1161" y="140"/>
                    <a:pt x="1159" y="138"/>
                  </a:cubicBezTo>
                  <a:cubicBezTo>
                    <a:pt x="1162" y="139"/>
                    <a:pt x="1163" y="138"/>
                    <a:pt x="1163" y="136"/>
                  </a:cubicBezTo>
                  <a:cubicBezTo>
                    <a:pt x="1165" y="135"/>
                    <a:pt x="1169" y="137"/>
                    <a:pt x="1169" y="135"/>
                  </a:cubicBezTo>
                  <a:cubicBezTo>
                    <a:pt x="1166" y="135"/>
                    <a:pt x="1164" y="134"/>
                    <a:pt x="1164" y="132"/>
                  </a:cubicBezTo>
                  <a:cubicBezTo>
                    <a:pt x="1159" y="134"/>
                    <a:pt x="1157" y="133"/>
                    <a:pt x="1153" y="135"/>
                  </a:cubicBezTo>
                  <a:cubicBezTo>
                    <a:pt x="1155" y="136"/>
                    <a:pt x="1156" y="137"/>
                    <a:pt x="1157" y="137"/>
                  </a:cubicBezTo>
                  <a:cubicBezTo>
                    <a:pt x="1152" y="138"/>
                    <a:pt x="1147" y="134"/>
                    <a:pt x="1146" y="138"/>
                  </a:cubicBezTo>
                  <a:cubicBezTo>
                    <a:pt x="1148" y="139"/>
                    <a:pt x="1154" y="137"/>
                    <a:pt x="1154" y="139"/>
                  </a:cubicBezTo>
                  <a:cubicBezTo>
                    <a:pt x="1152" y="140"/>
                    <a:pt x="1146" y="138"/>
                    <a:pt x="1146" y="140"/>
                  </a:cubicBezTo>
                  <a:cubicBezTo>
                    <a:pt x="1157" y="142"/>
                    <a:pt x="1155" y="141"/>
                    <a:pt x="1167" y="142"/>
                  </a:cubicBezTo>
                  <a:close/>
                  <a:moveTo>
                    <a:pt x="1158" y="148"/>
                  </a:moveTo>
                  <a:cubicBezTo>
                    <a:pt x="1163" y="145"/>
                    <a:pt x="1148" y="140"/>
                    <a:pt x="1147" y="144"/>
                  </a:cubicBezTo>
                  <a:cubicBezTo>
                    <a:pt x="1153" y="144"/>
                    <a:pt x="1154" y="147"/>
                    <a:pt x="1158" y="148"/>
                  </a:cubicBezTo>
                  <a:close/>
                  <a:moveTo>
                    <a:pt x="1183" y="155"/>
                  </a:moveTo>
                  <a:cubicBezTo>
                    <a:pt x="1182" y="155"/>
                    <a:pt x="1181" y="155"/>
                    <a:pt x="1181" y="156"/>
                  </a:cubicBezTo>
                  <a:cubicBezTo>
                    <a:pt x="1186" y="159"/>
                    <a:pt x="1184" y="154"/>
                    <a:pt x="1187" y="151"/>
                  </a:cubicBezTo>
                  <a:cubicBezTo>
                    <a:pt x="1185" y="151"/>
                    <a:pt x="1184" y="150"/>
                    <a:pt x="1184" y="148"/>
                  </a:cubicBezTo>
                  <a:cubicBezTo>
                    <a:pt x="1177" y="149"/>
                    <a:pt x="1184" y="153"/>
                    <a:pt x="1183" y="155"/>
                  </a:cubicBezTo>
                  <a:close/>
                  <a:moveTo>
                    <a:pt x="1256" y="149"/>
                  </a:moveTo>
                  <a:cubicBezTo>
                    <a:pt x="1260" y="150"/>
                    <a:pt x="1264" y="149"/>
                    <a:pt x="1264" y="146"/>
                  </a:cubicBezTo>
                  <a:cubicBezTo>
                    <a:pt x="1271" y="146"/>
                    <a:pt x="1279" y="150"/>
                    <a:pt x="1282" y="147"/>
                  </a:cubicBezTo>
                  <a:cubicBezTo>
                    <a:pt x="1281" y="150"/>
                    <a:pt x="1278" y="151"/>
                    <a:pt x="1275" y="152"/>
                  </a:cubicBezTo>
                  <a:cubicBezTo>
                    <a:pt x="1273" y="150"/>
                    <a:pt x="1274" y="150"/>
                    <a:pt x="1275" y="149"/>
                  </a:cubicBezTo>
                  <a:cubicBezTo>
                    <a:pt x="1269" y="148"/>
                    <a:pt x="1269" y="151"/>
                    <a:pt x="1263" y="151"/>
                  </a:cubicBezTo>
                  <a:cubicBezTo>
                    <a:pt x="1263" y="151"/>
                    <a:pt x="1264" y="151"/>
                    <a:pt x="1265" y="152"/>
                  </a:cubicBezTo>
                  <a:cubicBezTo>
                    <a:pt x="1265" y="154"/>
                    <a:pt x="1256" y="148"/>
                    <a:pt x="1257" y="153"/>
                  </a:cubicBezTo>
                  <a:cubicBezTo>
                    <a:pt x="1253" y="152"/>
                    <a:pt x="1255" y="152"/>
                    <a:pt x="1256" y="149"/>
                  </a:cubicBezTo>
                  <a:close/>
                  <a:moveTo>
                    <a:pt x="1201" y="114"/>
                  </a:moveTo>
                  <a:cubicBezTo>
                    <a:pt x="1199" y="115"/>
                    <a:pt x="1194" y="117"/>
                    <a:pt x="1192" y="115"/>
                  </a:cubicBezTo>
                  <a:cubicBezTo>
                    <a:pt x="1194" y="112"/>
                    <a:pt x="1198" y="114"/>
                    <a:pt x="1201" y="114"/>
                  </a:cubicBezTo>
                  <a:close/>
                  <a:moveTo>
                    <a:pt x="1111" y="182"/>
                  </a:moveTo>
                  <a:cubicBezTo>
                    <a:pt x="1108" y="181"/>
                    <a:pt x="1109" y="180"/>
                    <a:pt x="1105" y="180"/>
                  </a:cubicBezTo>
                  <a:cubicBezTo>
                    <a:pt x="1112" y="177"/>
                    <a:pt x="1128" y="184"/>
                    <a:pt x="1111" y="182"/>
                  </a:cubicBezTo>
                  <a:close/>
                  <a:moveTo>
                    <a:pt x="1107" y="215"/>
                  </a:moveTo>
                  <a:cubicBezTo>
                    <a:pt x="1108" y="211"/>
                    <a:pt x="1117" y="213"/>
                    <a:pt x="1120" y="216"/>
                  </a:cubicBezTo>
                  <a:cubicBezTo>
                    <a:pt x="1122" y="216"/>
                    <a:pt x="1126" y="209"/>
                    <a:pt x="1126" y="214"/>
                  </a:cubicBezTo>
                  <a:cubicBezTo>
                    <a:pt x="1124" y="214"/>
                    <a:pt x="1124" y="214"/>
                    <a:pt x="1124" y="214"/>
                  </a:cubicBezTo>
                  <a:cubicBezTo>
                    <a:pt x="1125" y="215"/>
                    <a:pt x="1125" y="216"/>
                    <a:pt x="1125" y="218"/>
                  </a:cubicBezTo>
                  <a:cubicBezTo>
                    <a:pt x="1118" y="217"/>
                    <a:pt x="1114" y="217"/>
                    <a:pt x="1109" y="218"/>
                  </a:cubicBezTo>
                  <a:cubicBezTo>
                    <a:pt x="1110" y="216"/>
                    <a:pt x="1109" y="215"/>
                    <a:pt x="1107" y="215"/>
                  </a:cubicBezTo>
                  <a:close/>
                  <a:moveTo>
                    <a:pt x="1122" y="199"/>
                  </a:moveTo>
                  <a:cubicBezTo>
                    <a:pt x="1126" y="202"/>
                    <a:pt x="1128" y="197"/>
                    <a:pt x="1129" y="200"/>
                  </a:cubicBezTo>
                  <a:cubicBezTo>
                    <a:pt x="1125" y="200"/>
                    <a:pt x="1127" y="205"/>
                    <a:pt x="1122" y="203"/>
                  </a:cubicBezTo>
                  <a:lnTo>
                    <a:pt x="1122" y="199"/>
                  </a:lnTo>
                  <a:close/>
                  <a:moveTo>
                    <a:pt x="1136" y="307"/>
                  </a:moveTo>
                  <a:cubicBezTo>
                    <a:pt x="1130" y="303"/>
                    <a:pt x="1135" y="307"/>
                    <a:pt x="1128" y="307"/>
                  </a:cubicBezTo>
                  <a:cubicBezTo>
                    <a:pt x="1129" y="305"/>
                    <a:pt x="1129" y="304"/>
                    <a:pt x="1127" y="304"/>
                  </a:cubicBezTo>
                  <a:cubicBezTo>
                    <a:pt x="1136" y="302"/>
                    <a:pt x="1135" y="302"/>
                    <a:pt x="1146" y="302"/>
                  </a:cubicBezTo>
                  <a:cubicBezTo>
                    <a:pt x="1146" y="304"/>
                    <a:pt x="1146" y="306"/>
                    <a:pt x="1144" y="306"/>
                  </a:cubicBezTo>
                  <a:cubicBezTo>
                    <a:pt x="1140" y="307"/>
                    <a:pt x="1141" y="304"/>
                    <a:pt x="1140" y="303"/>
                  </a:cubicBezTo>
                  <a:cubicBezTo>
                    <a:pt x="1138" y="304"/>
                    <a:pt x="1135" y="304"/>
                    <a:pt x="1136" y="307"/>
                  </a:cubicBezTo>
                  <a:close/>
                  <a:moveTo>
                    <a:pt x="1133" y="250"/>
                  </a:moveTo>
                  <a:cubicBezTo>
                    <a:pt x="1136" y="246"/>
                    <a:pt x="1147" y="252"/>
                    <a:pt x="1152" y="250"/>
                  </a:cubicBezTo>
                  <a:cubicBezTo>
                    <a:pt x="1152" y="243"/>
                    <a:pt x="1142" y="250"/>
                    <a:pt x="1140" y="247"/>
                  </a:cubicBezTo>
                  <a:cubicBezTo>
                    <a:pt x="1140" y="242"/>
                    <a:pt x="1155" y="245"/>
                    <a:pt x="1158" y="246"/>
                  </a:cubicBezTo>
                  <a:cubicBezTo>
                    <a:pt x="1159" y="245"/>
                    <a:pt x="1159" y="244"/>
                    <a:pt x="1162" y="244"/>
                  </a:cubicBezTo>
                  <a:cubicBezTo>
                    <a:pt x="1161" y="243"/>
                    <a:pt x="1161" y="242"/>
                    <a:pt x="1161" y="240"/>
                  </a:cubicBezTo>
                  <a:cubicBezTo>
                    <a:pt x="1165" y="240"/>
                    <a:pt x="1165" y="238"/>
                    <a:pt x="1169" y="238"/>
                  </a:cubicBezTo>
                  <a:cubicBezTo>
                    <a:pt x="1169" y="240"/>
                    <a:pt x="1167" y="240"/>
                    <a:pt x="1167" y="241"/>
                  </a:cubicBezTo>
                  <a:cubicBezTo>
                    <a:pt x="1166" y="244"/>
                    <a:pt x="1175" y="240"/>
                    <a:pt x="1173" y="244"/>
                  </a:cubicBezTo>
                  <a:cubicBezTo>
                    <a:pt x="1181" y="244"/>
                    <a:pt x="1180" y="239"/>
                    <a:pt x="1185" y="238"/>
                  </a:cubicBezTo>
                  <a:cubicBezTo>
                    <a:pt x="1185" y="242"/>
                    <a:pt x="1185" y="241"/>
                    <a:pt x="1186" y="244"/>
                  </a:cubicBezTo>
                  <a:cubicBezTo>
                    <a:pt x="1179" y="244"/>
                    <a:pt x="1177" y="246"/>
                    <a:pt x="1173" y="246"/>
                  </a:cubicBezTo>
                  <a:cubicBezTo>
                    <a:pt x="1177" y="249"/>
                    <a:pt x="1181" y="248"/>
                    <a:pt x="1186" y="246"/>
                  </a:cubicBezTo>
                  <a:cubicBezTo>
                    <a:pt x="1186" y="248"/>
                    <a:pt x="1185" y="248"/>
                    <a:pt x="1185" y="249"/>
                  </a:cubicBezTo>
                  <a:cubicBezTo>
                    <a:pt x="1188" y="249"/>
                    <a:pt x="1193" y="250"/>
                    <a:pt x="1193" y="247"/>
                  </a:cubicBezTo>
                  <a:cubicBezTo>
                    <a:pt x="1193" y="246"/>
                    <a:pt x="1193" y="246"/>
                    <a:pt x="1192" y="246"/>
                  </a:cubicBezTo>
                  <a:cubicBezTo>
                    <a:pt x="1190" y="246"/>
                    <a:pt x="1192" y="245"/>
                    <a:pt x="1193" y="245"/>
                  </a:cubicBezTo>
                  <a:cubicBezTo>
                    <a:pt x="1197" y="247"/>
                    <a:pt x="1190" y="249"/>
                    <a:pt x="1193" y="250"/>
                  </a:cubicBezTo>
                  <a:cubicBezTo>
                    <a:pt x="1189" y="255"/>
                    <a:pt x="1181" y="250"/>
                    <a:pt x="1179" y="256"/>
                  </a:cubicBezTo>
                  <a:cubicBezTo>
                    <a:pt x="1182" y="258"/>
                    <a:pt x="1192" y="261"/>
                    <a:pt x="1192" y="254"/>
                  </a:cubicBezTo>
                  <a:cubicBezTo>
                    <a:pt x="1198" y="253"/>
                    <a:pt x="1203" y="253"/>
                    <a:pt x="1206" y="256"/>
                  </a:cubicBezTo>
                  <a:cubicBezTo>
                    <a:pt x="1207" y="253"/>
                    <a:pt x="1213" y="256"/>
                    <a:pt x="1212" y="252"/>
                  </a:cubicBezTo>
                  <a:cubicBezTo>
                    <a:pt x="1215" y="252"/>
                    <a:pt x="1214" y="255"/>
                    <a:pt x="1217" y="254"/>
                  </a:cubicBezTo>
                  <a:cubicBezTo>
                    <a:pt x="1209" y="256"/>
                    <a:pt x="1209" y="257"/>
                    <a:pt x="1203" y="257"/>
                  </a:cubicBezTo>
                  <a:cubicBezTo>
                    <a:pt x="1204" y="260"/>
                    <a:pt x="1202" y="262"/>
                    <a:pt x="1203" y="267"/>
                  </a:cubicBezTo>
                  <a:cubicBezTo>
                    <a:pt x="1197" y="267"/>
                    <a:pt x="1197" y="262"/>
                    <a:pt x="1198" y="260"/>
                  </a:cubicBezTo>
                  <a:cubicBezTo>
                    <a:pt x="1191" y="259"/>
                    <a:pt x="1197" y="265"/>
                    <a:pt x="1194" y="266"/>
                  </a:cubicBezTo>
                  <a:cubicBezTo>
                    <a:pt x="1200" y="266"/>
                    <a:pt x="1201" y="269"/>
                    <a:pt x="1206" y="269"/>
                  </a:cubicBezTo>
                  <a:cubicBezTo>
                    <a:pt x="1200" y="266"/>
                    <a:pt x="1210" y="267"/>
                    <a:pt x="1211" y="269"/>
                  </a:cubicBezTo>
                  <a:cubicBezTo>
                    <a:pt x="1208" y="271"/>
                    <a:pt x="1204" y="272"/>
                    <a:pt x="1202" y="274"/>
                  </a:cubicBezTo>
                  <a:cubicBezTo>
                    <a:pt x="1207" y="276"/>
                    <a:pt x="1200" y="282"/>
                    <a:pt x="1210" y="281"/>
                  </a:cubicBezTo>
                  <a:cubicBezTo>
                    <a:pt x="1198" y="279"/>
                    <a:pt x="1217" y="276"/>
                    <a:pt x="1217" y="282"/>
                  </a:cubicBezTo>
                  <a:cubicBezTo>
                    <a:pt x="1212" y="282"/>
                    <a:pt x="1212" y="282"/>
                    <a:pt x="1212" y="282"/>
                  </a:cubicBezTo>
                  <a:cubicBezTo>
                    <a:pt x="1212" y="284"/>
                    <a:pt x="1211" y="285"/>
                    <a:pt x="1211" y="286"/>
                  </a:cubicBezTo>
                  <a:cubicBezTo>
                    <a:pt x="1211" y="289"/>
                    <a:pt x="1214" y="284"/>
                    <a:pt x="1213" y="288"/>
                  </a:cubicBezTo>
                  <a:cubicBezTo>
                    <a:pt x="1216" y="288"/>
                    <a:pt x="1216" y="285"/>
                    <a:pt x="1222" y="286"/>
                  </a:cubicBezTo>
                  <a:cubicBezTo>
                    <a:pt x="1219" y="289"/>
                    <a:pt x="1218" y="288"/>
                    <a:pt x="1224" y="290"/>
                  </a:cubicBezTo>
                  <a:cubicBezTo>
                    <a:pt x="1223" y="291"/>
                    <a:pt x="1222" y="292"/>
                    <a:pt x="1224" y="292"/>
                  </a:cubicBezTo>
                  <a:cubicBezTo>
                    <a:pt x="1224" y="294"/>
                    <a:pt x="1222" y="294"/>
                    <a:pt x="1219" y="294"/>
                  </a:cubicBezTo>
                  <a:cubicBezTo>
                    <a:pt x="1221" y="295"/>
                    <a:pt x="1222" y="296"/>
                    <a:pt x="1225" y="297"/>
                  </a:cubicBezTo>
                  <a:cubicBezTo>
                    <a:pt x="1225" y="299"/>
                    <a:pt x="1222" y="298"/>
                    <a:pt x="1222" y="300"/>
                  </a:cubicBezTo>
                  <a:cubicBezTo>
                    <a:pt x="1223" y="303"/>
                    <a:pt x="1225" y="303"/>
                    <a:pt x="1228" y="302"/>
                  </a:cubicBezTo>
                  <a:cubicBezTo>
                    <a:pt x="1228" y="302"/>
                    <a:pt x="1226" y="301"/>
                    <a:pt x="1225" y="300"/>
                  </a:cubicBezTo>
                  <a:cubicBezTo>
                    <a:pt x="1226" y="298"/>
                    <a:pt x="1233" y="301"/>
                    <a:pt x="1232" y="298"/>
                  </a:cubicBezTo>
                  <a:cubicBezTo>
                    <a:pt x="1233" y="298"/>
                    <a:pt x="1232" y="302"/>
                    <a:pt x="1236" y="303"/>
                  </a:cubicBezTo>
                  <a:cubicBezTo>
                    <a:pt x="1239" y="302"/>
                    <a:pt x="1237" y="301"/>
                    <a:pt x="1237" y="299"/>
                  </a:cubicBezTo>
                  <a:cubicBezTo>
                    <a:pt x="1241" y="300"/>
                    <a:pt x="1241" y="299"/>
                    <a:pt x="1245" y="300"/>
                  </a:cubicBezTo>
                  <a:cubicBezTo>
                    <a:pt x="1245" y="302"/>
                    <a:pt x="1242" y="302"/>
                    <a:pt x="1239" y="303"/>
                  </a:cubicBezTo>
                  <a:cubicBezTo>
                    <a:pt x="1242" y="305"/>
                    <a:pt x="1246" y="301"/>
                    <a:pt x="1249" y="304"/>
                  </a:cubicBezTo>
                  <a:cubicBezTo>
                    <a:pt x="1248" y="306"/>
                    <a:pt x="1245" y="307"/>
                    <a:pt x="1242" y="306"/>
                  </a:cubicBezTo>
                  <a:cubicBezTo>
                    <a:pt x="1235" y="302"/>
                    <a:pt x="1217" y="308"/>
                    <a:pt x="1218" y="297"/>
                  </a:cubicBezTo>
                  <a:cubicBezTo>
                    <a:pt x="1211" y="299"/>
                    <a:pt x="1203" y="293"/>
                    <a:pt x="1198" y="296"/>
                  </a:cubicBezTo>
                  <a:cubicBezTo>
                    <a:pt x="1199" y="295"/>
                    <a:pt x="1200" y="294"/>
                    <a:pt x="1200" y="291"/>
                  </a:cubicBezTo>
                  <a:cubicBezTo>
                    <a:pt x="1205" y="292"/>
                    <a:pt x="1207" y="295"/>
                    <a:pt x="1212" y="295"/>
                  </a:cubicBezTo>
                  <a:cubicBezTo>
                    <a:pt x="1211" y="290"/>
                    <a:pt x="1197" y="291"/>
                    <a:pt x="1200" y="286"/>
                  </a:cubicBezTo>
                  <a:cubicBezTo>
                    <a:pt x="1204" y="287"/>
                    <a:pt x="1207" y="290"/>
                    <a:pt x="1214" y="290"/>
                  </a:cubicBezTo>
                  <a:cubicBezTo>
                    <a:pt x="1211" y="287"/>
                    <a:pt x="1204" y="286"/>
                    <a:pt x="1200" y="284"/>
                  </a:cubicBezTo>
                  <a:cubicBezTo>
                    <a:pt x="1198" y="284"/>
                    <a:pt x="1197" y="285"/>
                    <a:pt x="1195" y="285"/>
                  </a:cubicBezTo>
                  <a:cubicBezTo>
                    <a:pt x="1194" y="288"/>
                    <a:pt x="1198" y="287"/>
                    <a:pt x="1197" y="290"/>
                  </a:cubicBezTo>
                  <a:cubicBezTo>
                    <a:pt x="1195" y="288"/>
                    <a:pt x="1191" y="287"/>
                    <a:pt x="1186" y="287"/>
                  </a:cubicBezTo>
                  <a:cubicBezTo>
                    <a:pt x="1186" y="289"/>
                    <a:pt x="1188" y="289"/>
                    <a:pt x="1188" y="291"/>
                  </a:cubicBezTo>
                  <a:cubicBezTo>
                    <a:pt x="1184" y="291"/>
                    <a:pt x="1184" y="289"/>
                    <a:pt x="1183" y="287"/>
                  </a:cubicBezTo>
                  <a:cubicBezTo>
                    <a:pt x="1182" y="289"/>
                    <a:pt x="1182" y="290"/>
                    <a:pt x="1177" y="289"/>
                  </a:cubicBezTo>
                  <a:cubicBezTo>
                    <a:pt x="1180" y="287"/>
                    <a:pt x="1185" y="283"/>
                    <a:pt x="1189" y="287"/>
                  </a:cubicBezTo>
                  <a:cubicBezTo>
                    <a:pt x="1192" y="286"/>
                    <a:pt x="1191" y="281"/>
                    <a:pt x="1195" y="284"/>
                  </a:cubicBezTo>
                  <a:cubicBezTo>
                    <a:pt x="1192" y="281"/>
                    <a:pt x="1189" y="278"/>
                    <a:pt x="1182" y="278"/>
                  </a:cubicBezTo>
                  <a:cubicBezTo>
                    <a:pt x="1182" y="276"/>
                    <a:pt x="1180" y="272"/>
                    <a:pt x="1184" y="273"/>
                  </a:cubicBezTo>
                  <a:cubicBezTo>
                    <a:pt x="1176" y="269"/>
                    <a:pt x="1164" y="277"/>
                    <a:pt x="1160" y="269"/>
                  </a:cubicBezTo>
                  <a:cubicBezTo>
                    <a:pt x="1164" y="269"/>
                    <a:pt x="1165" y="267"/>
                    <a:pt x="1165" y="264"/>
                  </a:cubicBezTo>
                  <a:cubicBezTo>
                    <a:pt x="1167" y="266"/>
                    <a:pt x="1170" y="264"/>
                    <a:pt x="1172" y="263"/>
                  </a:cubicBezTo>
                  <a:cubicBezTo>
                    <a:pt x="1172" y="260"/>
                    <a:pt x="1163" y="264"/>
                    <a:pt x="1165" y="260"/>
                  </a:cubicBezTo>
                  <a:cubicBezTo>
                    <a:pt x="1163" y="260"/>
                    <a:pt x="1161" y="261"/>
                    <a:pt x="1160" y="262"/>
                  </a:cubicBezTo>
                  <a:cubicBezTo>
                    <a:pt x="1160" y="263"/>
                    <a:pt x="1162" y="263"/>
                    <a:pt x="1164" y="263"/>
                  </a:cubicBezTo>
                  <a:cubicBezTo>
                    <a:pt x="1158" y="265"/>
                    <a:pt x="1156" y="266"/>
                    <a:pt x="1149" y="265"/>
                  </a:cubicBezTo>
                  <a:cubicBezTo>
                    <a:pt x="1153" y="262"/>
                    <a:pt x="1151" y="260"/>
                    <a:pt x="1154" y="257"/>
                  </a:cubicBezTo>
                  <a:cubicBezTo>
                    <a:pt x="1156" y="259"/>
                    <a:pt x="1160" y="258"/>
                    <a:pt x="1163" y="258"/>
                  </a:cubicBezTo>
                  <a:cubicBezTo>
                    <a:pt x="1163" y="253"/>
                    <a:pt x="1149" y="250"/>
                    <a:pt x="1145" y="254"/>
                  </a:cubicBezTo>
                  <a:cubicBezTo>
                    <a:pt x="1142" y="252"/>
                    <a:pt x="1137" y="252"/>
                    <a:pt x="1133" y="250"/>
                  </a:cubicBezTo>
                  <a:close/>
                  <a:moveTo>
                    <a:pt x="1196" y="281"/>
                  </a:moveTo>
                  <a:cubicBezTo>
                    <a:pt x="1201" y="279"/>
                    <a:pt x="1202" y="285"/>
                    <a:pt x="1203" y="283"/>
                  </a:cubicBezTo>
                  <a:cubicBezTo>
                    <a:pt x="1201" y="282"/>
                    <a:pt x="1201" y="280"/>
                    <a:pt x="1202" y="279"/>
                  </a:cubicBezTo>
                  <a:cubicBezTo>
                    <a:pt x="1199" y="279"/>
                    <a:pt x="1196" y="279"/>
                    <a:pt x="1196" y="281"/>
                  </a:cubicBezTo>
                  <a:close/>
                  <a:moveTo>
                    <a:pt x="1195" y="270"/>
                  </a:moveTo>
                  <a:cubicBezTo>
                    <a:pt x="1195" y="272"/>
                    <a:pt x="1192" y="271"/>
                    <a:pt x="1193" y="274"/>
                  </a:cubicBezTo>
                  <a:cubicBezTo>
                    <a:pt x="1196" y="274"/>
                    <a:pt x="1196" y="274"/>
                    <a:pt x="1196" y="274"/>
                  </a:cubicBezTo>
                  <a:cubicBezTo>
                    <a:pt x="1196" y="276"/>
                    <a:pt x="1196" y="277"/>
                    <a:pt x="1199" y="277"/>
                  </a:cubicBezTo>
                  <a:cubicBezTo>
                    <a:pt x="1196" y="273"/>
                    <a:pt x="1200" y="274"/>
                    <a:pt x="1202" y="272"/>
                  </a:cubicBezTo>
                  <a:cubicBezTo>
                    <a:pt x="1200" y="271"/>
                    <a:pt x="1198" y="273"/>
                    <a:pt x="1195" y="270"/>
                  </a:cubicBezTo>
                  <a:close/>
                  <a:moveTo>
                    <a:pt x="1164" y="253"/>
                  </a:moveTo>
                  <a:cubicBezTo>
                    <a:pt x="1166" y="254"/>
                    <a:pt x="1174" y="257"/>
                    <a:pt x="1175" y="254"/>
                  </a:cubicBezTo>
                  <a:cubicBezTo>
                    <a:pt x="1170" y="255"/>
                    <a:pt x="1167" y="250"/>
                    <a:pt x="1164" y="253"/>
                  </a:cubicBezTo>
                  <a:close/>
                  <a:moveTo>
                    <a:pt x="1169" y="249"/>
                  </a:moveTo>
                  <a:cubicBezTo>
                    <a:pt x="1167" y="249"/>
                    <a:pt x="1161" y="246"/>
                    <a:pt x="1162" y="250"/>
                  </a:cubicBezTo>
                  <a:cubicBezTo>
                    <a:pt x="1164" y="249"/>
                    <a:pt x="1169" y="251"/>
                    <a:pt x="1169" y="249"/>
                  </a:cubicBezTo>
                  <a:close/>
                  <a:moveTo>
                    <a:pt x="1139" y="174"/>
                  </a:moveTo>
                  <a:cubicBezTo>
                    <a:pt x="1141" y="169"/>
                    <a:pt x="1143" y="175"/>
                    <a:pt x="1149" y="174"/>
                  </a:cubicBezTo>
                  <a:cubicBezTo>
                    <a:pt x="1146" y="178"/>
                    <a:pt x="1145" y="173"/>
                    <a:pt x="1139" y="174"/>
                  </a:cubicBezTo>
                  <a:close/>
                  <a:moveTo>
                    <a:pt x="1143" y="333"/>
                  </a:moveTo>
                  <a:cubicBezTo>
                    <a:pt x="1144" y="333"/>
                    <a:pt x="1144" y="334"/>
                    <a:pt x="1143" y="334"/>
                  </a:cubicBezTo>
                  <a:cubicBezTo>
                    <a:pt x="1143" y="335"/>
                    <a:pt x="1145" y="335"/>
                    <a:pt x="1147" y="335"/>
                  </a:cubicBezTo>
                  <a:cubicBezTo>
                    <a:pt x="1147" y="337"/>
                    <a:pt x="1146" y="337"/>
                    <a:pt x="1145" y="339"/>
                  </a:cubicBezTo>
                  <a:cubicBezTo>
                    <a:pt x="1143" y="338"/>
                    <a:pt x="1141" y="335"/>
                    <a:pt x="1143" y="333"/>
                  </a:cubicBezTo>
                  <a:close/>
                  <a:moveTo>
                    <a:pt x="1226" y="203"/>
                  </a:moveTo>
                  <a:cubicBezTo>
                    <a:pt x="1213" y="201"/>
                    <a:pt x="1210" y="199"/>
                    <a:pt x="1198" y="198"/>
                  </a:cubicBezTo>
                  <a:cubicBezTo>
                    <a:pt x="1199" y="198"/>
                    <a:pt x="1199" y="197"/>
                    <a:pt x="1198" y="197"/>
                  </a:cubicBezTo>
                  <a:cubicBezTo>
                    <a:pt x="1203" y="192"/>
                    <a:pt x="1206" y="196"/>
                    <a:pt x="1211" y="193"/>
                  </a:cubicBezTo>
                  <a:cubicBezTo>
                    <a:pt x="1209" y="197"/>
                    <a:pt x="1216" y="195"/>
                    <a:pt x="1217" y="197"/>
                  </a:cubicBezTo>
                  <a:cubicBezTo>
                    <a:pt x="1217" y="198"/>
                    <a:pt x="1216" y="198"/>
                    <a:pt x="1215" y="198"/>
                  </a:cubicBezTo>
                  <a:cubicBezTo>
                    <a:pt x="1215" y="199"/>
                    <a:pt x="1216" y="200"/>
                    <a:pt x="1218" y="200"/>
                  </a:cubicBezTo>
                  <a:cubicBezTo>
                    <a:pt x="1220" y="200"/>
                    <a:pt x="1219" y="198"/>
                    <a:pt x="1220" y="197"/>
                  </a:cubicBezTo>
                  <a:cubicBezTo>
                    <a:pt x="1222" y="199"/>
                    <a:pt x="1225" y="199"/>
                    <a:pt x="1226" y="196"/>
                  </a:cubicBezTo>
                  <a:cubicBezTo>
                    <a:pt x="1228" y="198"/>
                    <a:pt x="1234" y="199"/>
                    <a:pt x="1230" y="203"/>
                  </a:cubicBezTo>
                  <a:cubicBezTo>
                    <a:pt x="1231" y="201"/>
                    <a:pt x="1227" y="198"/>
                    <a:pt x="1226" y="203"/>
                  </a:cubicBezTo>
                  <a:close/>
                  <a:moveTo>
                    <a:pt x="1226" y="167"/>
                  </a:moveTo>
                  <a:cubicBezTo>
                    <a:pt x="1226" y="168"/>
                    <a:pt x="1227" y="168"/>
                    <a:pt x="1227" y="168"/>
                  </a:cubicBezTo>
                  <a:cubicBezTo>
                    <a:pt x="1227" y="170"/>
                    <a:pt x="1227" y="170"/>
                    <a:pt x="1227" y="170"/>
                  </a:cubicBezTo>
                  <a:cubicBezTo>
                    <a:pt x="1223" y="173"/>
                    <a:pt x="1214" y="167"/>
                    <a:pt x="1210" y="172"/>
                  </a:cubicBezTo>
                  <a:cubicBezTo>
                    <a:pt x="1209" y="165"/>
                    <a:pt x="1221" y="171"/>
                    <a:pt x="1226" y="167"/>
                  </a:cubicBezTo>
                  <a:close/>
                  <a:moveTo>
                    <a:pt x="1800" y="189"/>
                  </a:moveTo>
                  <a:cubicBezTo>
                    <a:pt x="1802" y="193"/>
                    <a:pt x="1813" y="190"/>
                    <a:pt x="1821" y="192"/>
                  </a:cubicBezTo>
                  <a:cubicBezTo>
                    <a:pt x="1821" y="195"/>
                    <a:pt x="1817" y="195"/>
                    <a:pt x="1816" y="196"/>
                  </a:cubicBezTo>
                  <a:cubicBezTo>
                    <a:pt x="1823" y="197"/>
                    <a:pt x="1831" y="197"/>
                    <a:pt x="1838" y="197"/>
                  </a:cubicBezTo>
                  <a:cubicBezTo>
                    <a:pt x="1838" y="196"/>
                    <a:pt x="1837" y="196"/>
                    <a:pt x="1836" y="196"/>
                  </a:cubicBezTo>
                  <a:cubicBezTo>
                    <a:pt x="1838" y="192"/>
                    <a:pt x="1844" y="191"/>
                    <a:pt x="1849" y="193"/>
                  </a:cubicBezTo>
                  <a:cubicBezTo>
                    <a:pt x="1850" y="197"/>
                    <a:pt x="1835" y="193"/>
                    <a:pt x="1840" y="197"/>
                  </a:cubicBezTo>
                  <a:cubicBezTo>
                    <a:pt x="1840" y="197"/>
                    <a:pt x="1840" y="197"/>
                    <a:pt x="1840" y="197"/>
                  </a:cubicBezTo>
                  <a:cubicBezTo>
                    <a:pt x="1856" y="197"/>
                    <a:pt x="1872" y="198"/>
                    <a:pt x="1887" y="198"/>
                  </a:cubicBezTo>
                  <a:cubicBezTo>
                    <a:pt x="1878" y="205"/>
                    <a:pt x="1855" y="198"/>
                    <a:pt x="1851" y="202"/>
                  </a:cubicBezTo>
                  <a:cubicBezTo>
                    <a:pt x="1851" y="204"/>
                    <a:pt x="1846" y="202"/>
                    <a:pt x="1844" y="202"/>
                  </a:cubicBezTo>
                  <a:cubicBezTo>
                    <a:pt x="1842" y="203"/>
                    <a:pt x="1842" y="204"/>
                    <a:pt x="1841" y="205"/>
                  </a:cubicBezTo>
                  <a:cubicBezTo>
                    <a:pt x="1845" y="211"/>
                    <a:pt x="1878" y="219"/>
                    <a:pt x="1870" y="204"/>
                  </a:cubicBezTo>
                  <a:cubicBezTo>
                    <a:pt x="1866" y="203"/>
                    <a:pt x="1867" y="208"/>
                    <a:pt x="1862" y="206"/>
                  </a:cubicBezTo>
                  <a:cubicBezTo>
                    <a:pt x="1862" y="207"/>
                    <a:pt x="1863" y="207"/>
                    <a:pt x="1864" y="207"/>
                  </a:cubicBezTo>
                  <a:cubicBezTo>
                    <a:pt x="1859" y="210"/>
                    <a:pt x="1856" y="208"/>
                    <a:pt x="1850" y="208"/>
                  </a:cubicBezTo>
                  <a:cubicBezTo>
                    <a:pt x="1850" y="207"/>
                    <a:pt x="1850" y="205"/>
                    <a:pt x="1848" y="204"/>
                  </a:cubicBezTo>
                  <a:cubicBezTo>
                    <a:pt x="1852" y="202"/>
                    <a:pt x="1862" y="209"/>
                    <a:pt x="1863" y="202"/>
                  </a:cubicBezTo>
                  <a:cubicBezTo>
                    <a:pt x="1868" y="205"/>
                    <a:pt x="1872" y="201"/>
                    <a:pt x="1880" y="203"/>
                  </a:cubicBezTo>
                  <a:cubicBezTo>
                    <a:pt x="1880" y="208"/>
                    <a:pt x="1880" y="208"/>
                    <a:pt x="1880" y="208"/>
                  </a:cubicBezTo>
                  <a:cubicBezTo>
                    <a:pt x="1878" y="206"/>
                    <a:pt x="1875" y="207"/>
                    <a:pt x="1875" y="204"/>
                  </a:cubicBezTo>
                  <a:cubicBezTo>
                    <a:pt x="1872" y="205"/>
                    <a:pt x="1877" y="207"/>
                    <a:pt x="1875" y="210"/>
                  </a:cubicBezTo>
                  <a:cubicBezTo>
                    <a:pt x="1875" y="212"/>
                    <a:pt x="1882" y="209"/>
                    <a:pt x="1880" y="213"/>
                  </a:cubicBezTo>
                  <a:cubicBezTo>
                    <a:pt x="1882" y="214"/>
                    <a:pt x="1882" y="212"/>
                    <a:pt x="1885" y="213"/>
                  </a:cubicBezTo>
                  <a:cubicBezTo>
                    <a:pt x="1883" y="216"/>
                    <a:pt x="1887" y="215"/>
                    <a:pt x="1891" y="216"/>
                  </a:cubicBezTo>
                  <a:cubicBezTo>
                    <a:pt x="1889" y="221"/>
                    <a:pt x="1877" y="214"/>
                    <a:pt x="1879" y="212"/>
                  </a:cubicBezTo>
                  <a:cubicBezTo>
                    <a:pt x="1861" y="214"/>
                    <a:pt x="1848" y="218"/>
                    <a:pt x="1840" y="223"/>
                  </a:cubicBezTo>
                  <a:cubicBezTo>
                    <a:pt x="1838" y="223"/>
                    <a:pt x="1840" y="222"/>
                    <a:pt x="1840" y="221"/>
                  </a:cubicBezTo>
                  <a:cubicBezTo>
                    <a:pt x="1832" y="222"/>
                    <a:pt x="1828" y="220"/>
                    <a:pt x="1817" y="220"/>
                  </a:cubicBezTo>
                  <a:cubicBezTo>
                    <a:pt x="1822" y="215"/>
                    <a:pt x="1839" y="219"/>
                    <a:pt x="1846" y="216"/>
                  </a:cubicBezTo>
                  <a:cubicBezTo>
                    <a:pt x="1844" y="212"/>
                    <a:pt x="1840" y="211"/>
                    <a:pt x="1836" y="209"/>
                  </a:cubicBezTo>
                  <a:cubicBezTo>
                    <a:pt x="1838" y="207"/>
                    <a:pt x="1836" y="203"/>
                    <a:pt x="1840" y="203"/>
                  </a:cubicBezTo>
                  <a:cubicBezTo>
                    <a:pt x="1840" y="202"/>
                    <a:pt x="1839" y="202"/>
                    <a:pt x="1839" y="200"/>
                  </a:cubicBezTo>
                  <a:cubicBezTo>
                    <a:pt x="1836" y="200"/>
                    <a:pt x="1836" y="202"/>
                    <a:pt x="1834" y="202"/>
                  </a:cubicBezTo>
                  <a:cubicBezTo>
                    <a:pt x="1834" y="203"/>
                    <a:pt x="1835" y="204"/>
                    <a:pt x="1836" y="204"/>
                  </a:cubicBezTo>
                  <a:cubicBezTo>
                    <a:pt x="1832" y="207"/>
                    <a:pt x="1827" y="205"/>
                    <a:pt x="1823" y="206"/>
                  </a:cubicBezTo>
                  <a:cubicBezTo>
                    <a:pt x="1823" y="208"/>
                    <a:pt x="1825" y="209"/>
                    <a:pt x="1827" y="210"/>
                  </a:cubicBezTo>
                  <a:cubicBezTo>
                    <a:pt x="1829" y="210"/>
                    <a:pt x="1830" y="209"/>
                    <a:pt x="1830" y="207"/>
                  </a:cubicBezTo>
                  <a:cubicBezTo>
                    <a:pt x="1836" y="209"/>
                    <a:pt x="1834" y="212"/>
                    <a:pt x="1841" y="214"/>
                  </a:cubicBezTo>
                  <a:cubicBezTo>
                    <a:pt x="1832" y="221"/>
                    <a:pt x="1823" y="208"/>
                    <a:pt x="1814" y="213"/>
                  </a:cubicBezTo>
                  <a:cubicBezTo>
                    <a:pt x="1815" y="214"/>
                    <a:pt x="1816" y="215"/>
                    <a:pt x="1816" y="216"/>
                  </a:cubicBezTo>
                  <a:cubicBezTo>
                    <a:pt x="1818" y="215"/>
                    <a:pt x="1820" y="213"/>
                    <a:pt x="1823" y="215"/>
                  </a:cubicBezTo>
                  <a:cubicBezTo>
                    <a:pt x="1821" y="217"/>
                    <a:pt x="1817" y="217"/>
                    <a:pt x="1812" y="217"/>
                  </a:cubicBezTo>
                  <a:cubicBezTo>
                    <a:pt x="1815" y="220"/>
                    <a:pt x="1816" y="220"/>
                    <a:pt x="1813" y="223"/>
                  </a:cubicBezTo>
                  <a:cubicBezTo>
                    <a:pt x="1821" y="222"/>
                    <a:pt x="1837" y="221"/>
                    <a:pt x="1835" y="226"/>
                  </a:cubicBezTo>
                  <a:cubicBezTo>
                    <a:pt x="1836" y="225"/>
                    <a:pt x="1839" y="225"/>
                    <a:pt x="1842" y="225"/>
                  </a:cubicBezTo>
                  <a:cubicBezTo>
                    <a:pt x="1843" y="221"/>
                    <a:pt x="1852" y="221"/>
                    <a:pt x="1859" y="223"/>
                  </a:cubicBezTo>
                  <a:cubicBezTo>
                    <a:pt x="1857" y="224"/>
                    <a:pt x="1853" y="225"/>
                    <a:pt x="1858" y="227"/>
                  </a:cubicBezTo>
                  <a:cubicBezTo>
                    <a:pt x="1839" y="233"/>
                    <a:pt x="1831" y="225"/>
                    <a:pt x="1817" y="224"/>
                  </a:cubicBezTo>
                  <a:cubicBezTo>
                    <a:pt x="1812" y="225"/>
                    <a:pt x="1801" y="229"/>
                    <a:pt x="1796" y="223"/>
                  </a:cubicBezTo>
                  <a:cubicBezTo>
                    <a:pt x="1800" y="221"/>
                    <a:pt x="1802" y="223"/>
                    <a:pt x="1808" y="223"/>
                  </a:cubicBezTo>
                  <a:cubicBezTo>
                    <a:pt x="1805" y="221"/>
                    <a:pt x="1802" y="222"/>
                    <a:pt x="1799" y="221"/>
                  </a:cubicBezTo>
                  <a:cubicBezTo>
                    <a:pt x="1800" y="216"/>
                    <a:pt x="1807" y="222"/>
                    <a:pt x="1811" y="219"/>
                  </a:cubicBezTo>
                  <a:cubicBezTo>
                    <a:pt x="1812" y="217"/>
                    <a:pt x="1808" y="217"/>
                    <a:pt x="1808" y="215"/>
                  </a:cubicBezTo>
                  <a:cubicBezTo>
                    <a:pt x="1804" y="215"/>
                    <a:pt x="1805" y="219"/>
                    <a:pt x="1800" y="218"/>
                  </a:cubicBezTo>
                  <a:cubicBezTo>
                    <a:pt x="1801" y="217"/>
                    <a:pt x="1803" y="216"/>
                    <a:pt x="1804" y="214"/>
                  </a:cubicBezTo>
                  <a:cubicBezTo>
                    <a:pt x="1801" y="213"/>
                    <a:pt x="1798" y="213"/>
                    <a:pt x="1795" y="210"/>
                  </a:cubicBezTo>
                  <a:cubicBezTo>
                    <a:pt x="1794" y="211"/>
                    <a:pt x="1795" y="214"/>
                    <a:pt x="1791" y="215"/>
                  </a:cubicBezTo>
                  <a:cubicBezTo>
                    <a:pt x="1788" y="216"/>
                    <a:pt x="1789" y="211"/>
                    <a:pt x="1787" y="214"/>
                  </a:cubicBezTo>
                  <a:cubicBezTo>
                    <a:pt x="1787" y="212"/>
                    <a:pt x="1784" y="210"/>
                    <a:pt x="1779" y="212"/>
                  </a:cubicBezTo>
                  <a:cubicBezTo>
                    <a:pt x="1781" y="210"/>
                    <a:pt x="1779" y="211"/>
                    <a:pt x="1779" y="208"/>
                  </a:cubicBezTo>
                  <a:cubicBezTo>
                    <a:pt x="1784" y="208"/>
                    <a:pt x="1785" y="210"/>
                    <a:pt x="1788" y="211"/>
                  </a:cubicBezTo>
                  <a:cubicBezTo>
                    <a:pt x="1790" y="211"/>
                    <a:pt x="1786" y="208"/>
                    <a:pt x="1788" y="205"/>
                  </a:cubicBezTo>
                  <a:cubicBezTo>
                    <a:pt x="1793" y="205"/>
                    <a:pt x="1793" y="205"/>
                    <a:pt x="1793" y="205"/>
                  </a:cubicBezTo>
                  <a:cubicBezTo>
                    <a:pt x="1792" y="207"/>
                    <a:pt x="1791" y="207"/>
                    <a:pt x="1790" y="208"/>
                  </a:cubicBezTo>
                  <a:cubicBezTo>
                    <a:pt x="1802" y="209"/>
                    <a:pt x="1810" y="209"/>
                    <a:pt x="1819" y="204"/>
                  </a:cubicBezTo>
                  <a:cubicBezTo>
                    <a:pt x="1820" y="206"/>
                    <a:pt x="1818" y="206"/>
                    <a:pt x="1817" y="206"/>
                  </a:cubicBezTo>
                  <a:cubicBezTo>
                    <a:pt x="1817" y="208"/>
                    <a:pt x="1822" y="207"/>
                    <a:pt x="1821" y="204"/>
                  </a:cubicBezTo>
                  <a:cubicBezTo>
                    <a:pt x="1821" y="202"/>
                    <a:pt x="1815" y="204"/>
                    <a:pt x="1817" y="201"/>
                  </a:cubicBezTo>
                  <a:cubicBezTo>
                    <a:pt x="1820" y="203"/>
                    <a:pt x="1821" y="201"/>
                    <a:pt x="1823" y="200"/>
                  </a:cubicBezTo>
                  <a:cubicBezTo>
                    <a:pt x="1822" y="197"/>
                    <a:pt x="1819" y="201"/>
                    <a:pt x="1816" y="200"/>
                  </a:cubicBezTo>
                  <a:cubicBezTo>
                    <a:pt x="1817" y="202"/>
                    <a:pt x="1811" y="204"/>
                    <a:pt x="1807" y="202"/>
                  </a:cubicBezTo>
                  <a:cubicBezTo>
                    <a:pt x="1808" y="200"/>
                    <a:pt x="1810" y="200"/>
                    <a:pt x="1813" y="200"/>
                  </a:cubicBezTo>
                  <a:cubicBezTo>
                    <a:pt x="1810" y="195"/>
                    <a:pt x="1804" y="202"/>
                    <a:pt x="1804" y="199"/>
                  </a:cubicBezTo>
                  <a:cubicBezTo>
                    <a:pt x="1800" y="200"/>
                    <a:pt x="1807" y="203"/>
                    <a:pt x="1804" y="205"/>
                  </a:cubicBezTo>
                  <a:cubicBezTo>
                    <a:pt x="1806" y="205"/>
                    <a:pt x="1807" y="204"/>
                    <a:pt x="1809" y="204"/>
                  </a:cubicBezTo>
                  <a:cubicBezTo>
                    <a:pt x="1810" y="205"/>
                    <a:pt x="1802" y="206"/>
                    <a:pt x="1800" y="207"/>
                  </a:cubicBezTo>
                  <a:cubicBezTo>
                    <a:pt x="1800" y="207"/>
                    <a:pt x="1802" y="207"/>
                    <a:pt x="1802" y="207"/>
                  </a:cubicBezTo>
                  <a:cubicBezTo>
                    <a:pt x="1799" y="205"/>
                    <a:pt x="1801" y="204"/>
                    <a:pt x="1803" y="202"/>
                  </a:cubicBezTo>
                  <a:cubicBezTo>
                    <a:pt x="1791" y="205"/>
                    <a:pt x="1790" y="201"/>
                    <a:pt x="1776" y="205"/>
                  </a:cubicBezTo>
                  <a:cubicBezTo>
                    <a:pt x="1779" y="196"/>
                    <a:pt x="1770" y="196"/>
                    <a:pt x="1757" y="197"/>
                  </a:cubicBezTo>
                  <a:cubicBezTo>
                    <a:pt x="1753" y="197"/>
                    <a:pt x="1758" y="199"/>
                    <a:pt x="1757" y="201"/>
                  </a:cubicBezTo>
                  <a:cubicBezTo>
                    <a:pt x="1753" y="200"/>
                    <a:pt x="1749" y="199"/>
                    <a:pt x="1748" y="195"/>
                  </a:cubicBezTo>
                  <a:cubicBezTo>
                    <a:pt x="1750" y="193"/>
                    <a:pt x="1751" y="195"/>
                    <a:pt x="1754" y="195"/>
                  </a:cubicBezTo>
                  <a:cubicBezTo>
                    <a:pt x="1753" y="191"/>
                    <a:pt x="1753" y="189"/>
                    <a:pt x="1743" y="189"/>
                  </a:cubicBezTo>
                  <a:cubicBezTo>
                    <a:pt x="1742" y="190"/>
                    <a:pt x="1744" y="194"/>
                    <a:pt x="1741" y="195"/>
                  </a:cubicBezTo>
                  <a:cubicBezTo>
                    <a:pt x="1740" y="198"/>
                    <a:pt x="1748" y="194"/>
                    <a:pt x="1746" y="198"/>
                  </a:cubicBezTo>
                  <a:cubicBezTo>
                    <a:pt x="1741" y="199"/>
                    <a:pt x="1740" y="197"/>
                    <a:pt x="1736" y="197"/>
                  </a:cubicBezTo>
                  <a:cubicBezTo>
                    <a:pt x="1737" y="194"/>
                    <a:pt x="1737" y="195"/>
                    <a:pt x="1736" y="192"/>
                  </a:cubicBezTo>
                  <a:cubicBezTo>
                    <a:pt x="1739" y="194"/>
                    <a:pt x="1739" y="192"/>
                    <a:pt x="1741" y="191"/>
                  </a:cubicBezTo>
                  <a:cubicBezTo>
                    <a:pt x="1737" y="190"/>
                    <a:pt x="1732" y="189"/>
                    <a:pt x="1729" y="191"/>
                  </a:cubicBezTo>
                  <a:cubicBezTo>
                    <a:pt x="1730" y="193"/>
                    <a:pt x="1736" y="191"/>
                    <a:pt x="1736" y="194"/>
                  </a:cubicBezTo>
                  <a:cubicBezTo>
                    <a:pt x="1730" y="197"/>
                    <a:pt x="1717" y="198"/>
                    <a:pt x="1707" y="194"/>
                  </a:cubicBezTo>
                  <a:cubicBezTo>
                    <a:pt x="1707" y="194"/>
                    <a:pt x="1706" y="194"/>
                    <a:pt x="1706" y="193"/>
                  </a:cubicBezTo>
                  <a:cubicBezTo>
                    <a:pt x="1707" y="192"/>
                    <a:pt x="1710" y="193"/>
                    <a:pt x="1710" y="191"/>
                  </a:cubicBezTo>
                  <a:cubicBezTo>
                    <a:pt x="1713" y="192"/>
                    <a:pt x="1715" y="194"/>
                    <a:pt x="1720" y="193"/>
                  </a:cubicBezTo>
                  <a:cubicBezTo>
                    <a:pt x="1720" y="194"/>
                    <a:pt x="1717" y="193"/>
                    <a:pt x="1717" y="195"/>
                  </a:cubicBezTo>
                  <a:cubicBezTo>
                    <a:pt x="1721" y="197"/>
                    <a:pt x="1724" y="192"/>
                    <a:pt x="1728" y="191"/>
                  </a:cubicBezTo>
                  <a:cubicBezTo>
                    <a:pt x="1717" y="188"/>
                    <a:pt x="1707" y="191"/>
                    <a:pt x="1694" y="191"/>
                  </a:cubicBezTo>
                  <a:cubicBezTo>
                    <a:pt x="1696" y="193"/>
                    <a:pt x="1702" y="192"/>
                    <a:pt x="1706" y="193"/>
                  </a:cubicBezTo>
                  <a:cubicBezTo>
                    <a:pt x="1706" y="193"/>
                    <a:pt x="1706" y="194"/>
                    <a:pt x="1706" y="194"/>
                  </a:cubicBezTo>
                  <a:cubicBezTo>
                    <a:pt x="1706" y="194"/>
                    <a:pt x="1707" y="194"/>
                    <a:pt x="1707" y="194"/>
                  </a:cubicBezTo>
                  <a:cubicBezTo>
                    <a:pt x="1708" y="194"/>
                    <a:pt x="1708" y="195"/>
                    <a:pt x="1708" y="196"/>
                  </a:cubicBezTo>
                  <a:cubicBezTo>
                    <a:pt x="1701" y="198"/>
                    <a:pt x="1693" y="196"/>
                    <a:pt x="1683" y="195"/>
                  </a:cubicBezTo>
                  <a:cubicBezTo>
                    <a:pt x="1683" y="198"/>
                    <a:pt x="1687" y="198"/>
                    <a:pt x="1690" y="199"/>
                  </a:cubicBezTo>
                  <a:cubicBezTo>
                    <a:pt x="1688" y="204"/>
                    <a:pt x="1685" y="198"/>
                    <a:pt x="1682" y="200"/>
                  </a:cubicBezTo>
                  <a:cubicBezTo>
                    <a:pt x="1682" y="199"/>
                    <a:pt x="1684" y="199"/>
                    <a:pt x="1684" y="198"/>
                  </a:cubicBezTo>
                  <a:cubicBezTo>
                    <a:pt x="1683" y="195"/>
                    <a:pt x="1678" y="201"/>
                    <a:pt x="1679" y="195"/>
                  </a:cubicBezTo>
                  <a:cubicBezTo>
                    <a:pt x="1676" y="195"/>
                    <a:pt x="1672" y="195"/>
                    <a:pt x="1672" y="198"/>
                  </a:cubicBezTo>
                  <a:cubicBezTo>
                    <a:pt x="1666" y="197"/>
                    <a:pt x="1662" y="194"/>
                    <a:pt x="1656" y="196"/>
                  </a:cubicBezTo>
                  <a:cubicBezTo>
                    <a:pt x="1656" y="194"/>
                    <a:pt x="1655" y="193"/>
                    <a:pt x="1654" y="193"/>
                  </a:cubicBezTo>
                  <a:cubicBezTo>
                    <a:pt x="1654" y="191"/>
                    <a:pt x="1658" y="192"/>
                    <a:pt x="1660" y="192"/>
                  </a:cubicBezTo>
                  <a:cubicBezTo>
                    <a:pt x="1660" y="187"/>
                    <a:pt x="1653" y="191"/>
                    <a:pt x="1649" y="191"/>
                  </a:cubicBezTo>
                  <a:cubicBezTo>
                    <a:pt x="1637" y="190"/>
                    <a:pt x="1621" y="190"/>
                    <a:pt x="1612" y="186"/>
                  </a:cubicBezTo>
                  <a:cubicBezTo>
                    <a:pt x="1611" y="190"/>
                    <a:pt x="1617" y="188"/>
                    <a:pt x="1616" y="191"/>
                  </a:cubicBezTo>
                  <a:cubicBezTo>
                    <a:pt x="1612" y="188"/>
                    <a:pt x="1608" y="191"/>
                    <a:pt x="1604" y="187"/>
                  </a:cubicBezTo>
                  <a:cubicBezTo>
                    <a:pt x="1605" y="184"/>
                    <a:pt x="1611" y="187"/>
                    <a:pt x="1608" y="183"/>
                  </a:cubicBezTo>
                  <a:cubicBezTo>
                    <a:pt x="1610" y="185"/>
                    <a:pt x="1615" y="183"/>
                    <a:pt x="1614" y="182"/>
                  </a:cubicBezTo>
                  <a:cubicBezTo>
                    <a:pt x="1615" y="181"/>
                    <a:pt x="1618" y="182"/>
                    <a:pt x="1621" y="181"/>
                  </a:cubicBezTo>
                  <a:cubicBezTo>
                    <a:pt x="1622" y="183"/>
                    <a:pt x="1619" y="183"/>
                    <a:pt x="1619" y="185"/>
                  </a:cubicBezTo>
                  <a:cubicBezTo>
                    <a:pt x="1619" y="187"/>
                    <a:pt x="1624" y="185"/>
                    <a:pt x="1625" y="187"/>
                  </a:cubicBezTo>
                  <a:cubicBezTo>
                    <a:pt x="1627" y="186"/>
                    <a:pt x="1624" y="183"/>
                    <a:pt x="1621" y="184"/>
                  </a:cubicBezTo>
                  <a:cubicBezTo>
                    <a:pt x="1624" y="181"/>
                    <a:pt x="1627" y="181"/>
                    <a:pt x="1631" y="182"/>
                  </a:cubicBezTo>
                  <a:cubicBezTo>
                    <a:pt x="1634" y="190"/>
                    <a:pt x="1656" y="184"/>
                    <a:pt x="1665" y="188"/>
                  </a:cubicBezTo>
                  <a:cubicBezTo>
                    <a:pt x="1665" y="186"/>
                    <a:pt x="1662" y="185"/>
                    <a:pt x="1659" y="185"/>
                  </a:cubicBezTo>
                  <a:cubicBezTo>
                    <a:pt x="1660" y="180"/>
                    <a:pt x="1668" y="182"/>
                    <a:pt x="1672" y="181"/>
                  </a:cubicBezTo>
                  <a:cubicBezTo>
                    <a:pt x="1672" y="180"/>
                    <a:pt x="1664" y="182"/>
                    <a:pt x="1669" y="178"/>
                  </a:cubicBezTo>
                  <a:cubicBezTo>
                    <a:pt x="1662" y="180"/>
                    <a:pt x="1657" y="184"/>
                    <a:pt x="1647" y="184"/>
                  </a:cubicBezTo>
                  <a:cubicBezTo>
                    <a:pt x="1646" y="182"/>
                    <a:pt x="1648" y="179"/>
                    <a:pt x="1644" y="180"/>
                  </a:cubicBezTo>
                  <a:cubicBezTo>
                    <a:pt x="1645" y="176"/>
                    <a:pt x="1652" y="182"/>
                    <a:pt x="1654" y="178"/>
                  </a:cubicBezTo>
                  <a:cubicBezTo>
                    <a:pt x="1647" y="176"/>
                    <a:pt x="1632" y="177"/>
                    <a:pt x="1635" y="179"/>
                  </a:cubicBezTo>
                  <a:cubicBezTo>
                    <a:pt x="1634" y="180"/>
                    <a:pt x="1632" y="180"/>
                    <a:pt x="1630" y="180"/>
                  </a:cubicBezTo>
                  <a:cubicBezTo>
                    <a:pt x="1629" y="178"/>
                    <a:pt x="1632" y="179"/>
                    <a:pt x="1632" y="177"/>
                  </a:cubicBezTo>
                  <a:cubicBezTo>
                    <a:pt x="1631" y="175"/>
                    <a:pt x="1624" y="176"/>
                    <a:pt x="1626" y="180"/>
                  </a:cubicBezTo>
                  <a:cubicBezTo>
                    <a:pt x="1624" y="180"/>
                    <a:pt x="1624" y="179"/>
                    <a:pt x="1621" y="179"/>
                  </a:cubicBezTo>
                  <a:cubicBezTo>
                    <a:pt x="1621" y="177"/>
                    <a:pt x="1623" y="177"/>
                    <a:pt x="1625" y="177"/>
                  </a:cubicBezTo>
                  <a:cubicBezTo>
                    <a:pt x="1616" y="171"/>
                    <a:pt x="1605" y="180"/>
                    <a:pt x="1588" y="177"/>
                  </a:cubicBezTo>
                  <a:cubicBezTo>
                    <a:pt x="1588" y="183"/>
                    <a:pt x="1597" y="181"/>
                    <a:pt x="1597" y="186"/>
                  </a:cubicBezTo>
                  <a:cubicBezTo>
                    <a:pt x="1591" y="187"/>
                    <a:pt x="1597" y="183"/>
                    <a:pt x="1592" y="183"/>
                  </a:cubicBezTo>
                  <a:cubicBezTo>
                    <a:pt x="1591" y="184"/>
                    <a:pt x="1595" y="186"/>
                    <a:pt x="1591" y="188"/>
                  </a:cubicBezTo>
                  <a:cubicBezTo>
                    <a:pt x="1592" y="188"/>
                    <a:pt x="1602" y="187"/>
                    <a:pt x="1602" y="190"/>
                  </a:cubicBezTo>
                  <a:cubicBezTo>
                    <a:pt x="1593" y="187"/>
                    <a:pt x="1597" y="193"/>
                    <a:pt x="1590" y="193"/>
                  </a:cubicBezTo>
                  <a:cubicBezTo>
                    <a:pt x="1591" y="194"/>
                    <a:pt x="1593" y="194"/>
                    <a:pt x="1592" y="196"/>
                  </a:cubicBezTo>
                  <a:cubicBezTo>
                    <a:pt x="1594" y="195"/>
                    <a:pt x="1597" y="194"/>
                    <a:pt x="1599" y="194"/>
                  </a:cubicBezTo>
                  <a:cubicBezTo>
                    <a:pt x="1598" y="199"/>
                    <a:pt x="1611" y="197"/>
                    <a:pt x="1605" y="202"/>
                  </a:cubicBezTo>
                  <a:cubicBezTo>
                    <a:pt x="1603" y="200"/>
                    <a:pt x="1601" y="197"/>
                    <a:pt x="1597" y="200"/>
                  </a:cubicBezTo>
                  <a:cubicBezTo>
                    <a:pt x="1599" y="203"/>
                    <a:pt x="1606" y="203"/>
                    <a:pt x="1613" y="203"/>
                  </a:cubicBezTo>
                  <a:cubicBezTo>
                    <a:pt x="1612" y="204"/>
                    <a:pt x="1611" y="205"/>
                    <a:pt x="1611" y="207"/>
                  </a:cubicBezTo>
                  <a:cubicBezTo>
                    <a:pt x="1616" y="208"/>
                    <a:pt x="1613" y="202"/>
                    <a:pt x="1615" y="202"/>
                  </a:cubicBezTo>
                  <a:cubicBezTo>
                    <a:pt x="1617" y="203"/>
                    <a:pt x="1620" y="204"/>
                    <a:pt x="1623" y="205"/>
                  </a:cubicBezTo>
                  <a:cubicBezTo>
                    <a:pt x="1619" y="203"/>
                    <a:pt x="1624" y="203"/>
                    <a:pt x="1627" y="202"/>
                  </a:cubicBezTo>
                  <a:cubicBezTo>
                    <a:pt x="1627" y="201"/>
                    <a:pt x="1625" y="201"/>
                    <a:pt x="1624" y="201"/>
                  </a:cubicBezTo>
                  <a:cubicBezTo>
                    <a:pt x="1626" y="199"/>
                    <a:pt x="1626" y="195"/>
                    <a:pt x="1631" y="195"/>
                  </a:cubicBezTo>
                  <a:cubicBezTo>
                    <a:pt x="1631" y="198"/>
                    <a:pt x="1631" y="199"/>
                    <a:pt x="1630" y="200"/>
                  </a:cubicBezTo>
                  <a:cubicBezTo>
                    <a:pt x="1635" y="202"/>
                    <a:pt x="1633" y="197"/>
                    <a:pt x="1637" y="197"/>
                  </a:cubicBezTo>
                  <a:cubicBezTo>
                    <a:pt x="1635" y="200"/>
                    <a:pt x="1636" y="200"/>
                    <a:pt x="1637" y="203"/>
                  </a:cubicBezTo>
                  <a:cubicBezTo>
                    <a:pt x="1641" y="203"/>
                    <a:pt x="1644" y="201"/>
                    <a:pt x="1648" y="200"/>
                  </a:cubicBezTo>
                  <a:cubicBezTo>
                    <a:pt x="1647" y="204"/>
                    <a:pt x="1656" y="201"/>
                    <a:pt x="1654" y="205"/>
                  </a:cubicBezTo>
                  <a:cubicBezTo>
                    <a:pt x="1651" y="205"/>
                    <a:pt x="1648" y="204"/>
                    <a:pt x="1644" y="204"/>
                  </a:cubicBezTo>
                  <a:cubicBezTo>
                    <a:pt x="1644" y="206"/>
                    <a:pt x="1645" y="206"/>
                    <a:pt x="1646" y="206"/>
                  </a:cubicBezTo>
                  <a:cubicBezTo>
                    <a:pt x="1646" y="207"/>
                    <a:pt x="1645" y="207"/>
                    <a:pt x="1644" y="207"/>
                  </a:cubicBezTo>
                  <a:cubicBezTo>
                    <a:pt x="1647" y="209"/>
                    <a:pt x="1651" y="209"/>
                    <a:pt x="1652" y="212"/>
                  </a:cubicBezTo>
                  <a:cubicBezTo>
                    <a:pt x="1655" y="212"/>
                    <a:pt x="1657" y="211"/>
                    <a:pt x="1661" y="211"/>
                  </a:cubicBezTo>
                  <a:cubicBezTo>
                    <a:pt x="1659" y="213"/>
                    <a:pt x="1658" y="213"/>
                    <a:pt x="1660" y="216"/>
                  </a:cubicBezTo>
                  <a:cubicBezTo>
                    <a:pt x="1663" y="216"/>
                    <a:pt x="1662" y="214"/>
                    <a:pt x="1666" y="215"/>
                  </a:cubicBezTo>
                  <a:cubicBezTo>
                    <a:pt x="1665" y="219"/>
                    <a:pt x="1658" y="218"/>
                    <a:pt x="1652" y="219"/>
                  </a:cubicBezTo>
                  <a:cubicBezTo>
                    <a:pt x="1650" y="217"/>
                    <a:pt x="1653" y="217"/>
                    <a:pt x="1651" y="215"/>
                  </a:cubicBezTo>
                  <a:cubicBezTo>
                    <a:pt x="1649" y="215"/>
                    <a:pt x="1649" y="216"/>
                    <a:pt x="1646" y="216"/>
                  </a:cubicBezTo>
                  <a:cubicBezTo>
                    <a:pt x="1647" y="218"/>
                    <a:pt x="1650" y="219"/>
                    <a:pt x="1650" y="222"/>
                  </a:cubicBezTo>
                  <a:cubicBezTo>
                    <a:pt x="1658" y="219"/>
                    <a:pt x="1658" y="225"/>
                    <a:pt x="1663" y="224"/>
                  </a:cubicBezTo>
                  <a:cubicBezTo>
                    <a:pt x="1667" y="223"/>
                    <a:pt x="1660" y="222"/>
                    <a:pt x="1662" y="220"/>
                  </a:cubicBezTo>
                  <a:cubicBezTo>
                    <a:pt x="1668" y="219"/>
                    <a:pt x="1671" y="222"/>
                    <a:pt x="1674" y="219"/>
                  </a:cubicBezTo>
                  <a:cubicBezTo>
                    <a:pt x="1674" y="218"/>
                    <a:pt x="1670" y="216"/>
                    <a:pt x="1669" y="218"/>
                  </a:cubicBezTo>
                  <a:cubicBezTo>
                    <a:pt x="1665" y="218"/>
                    <a:pt x="1672" y="214"/>
                    <a:pt x="1668" y="213"/>
                  </a:cubicBezTo>
                  <a:cubicBezTo>
                    <a:pt x="1669" y="211"/>
                    <a:pt x="1677" y="217"/>
                    <a:pt x="1673" y="211"/>
                  </a:cubicBezTo>
                  <a:cubicBezTo>
                    <a:pt x="1674" y="212"/>
                    <a:pt x="1676" y="212"/>
                    <a:pt x="1678" y="212"/>
                  </a:cubicBezTo>
                  <a:cubicBezTo>
                    <a:pt x="1669" y="223"/>
                    <a:pt x="1687" y="222"/>
                    <a:pt x="1693" y="218"/>
                  </a:cubicBezTo>
                  <a:cubicBezTo>
                    <a:pt x="1698" y="221"/>
                    <a:pt x="1707" y="219"/>
                    <a:pt x="1714" y="222"/>
                  </a:cubicBezTo>
                  <a:cubicBezTo>
                    <a:pt x="1715" y="217"/>
                    <a:pt x="1722" y="221"/>
                    <a:pt x="1731" y="220"/>
                  </a:cubicBezTo>
                  <a:cubicBezTo>
                    <a:pt x="1729" y="226"/>
                    <a:pt x="1725" y="223"/>
                    <a:pt x="1720" y="225"/>
                  </a:cubicBezTo>
                  <a:cubicBezTo>
                    <a:pt x="1720" y="225"/>
                    <a:pt x="1721" y="225"/>
                    <a:pt x="1721" y="224"/>
                  </a:cubicBezTo>
                  <a:cubicBezTo>
                    <a:pt x="1715" y="224"/>
                    <a:pt x="1716" y="225"/>
                    <a:pt x="1709" y="225"/>
                  </a:cubicBezTo>
                  <a:cubicBezTo>
                    <a:pt x="1710" y="225"/>
                    <a:pt x="1710" y="224"/>
                    <a:pt x="1710" y="222"/>
                  </a:cubicBezTo>
                  <a:cubicBezTo>
                    <a:pt x="1707" y="221"/>
                    <a:pt x="1708" y="225"/>
                    <a:pt x="1708" y="226"/>
                  </a:cubicBezTo>
                  <a:cubicBezTo>
                    <a:pt x="1705" y="227"/>
                    <a:pt x="1705" y="224"/>
                    <a:pt x="1702" y="225"/>
                  </a:cubicBezTo>
                  <a:cubicBezTo>
                    <a:pt x="1698" y="226"/>
                    <a:pt x="1705" y="227"/>
                    <a:pt x="1702" y="229"/>
                  </a:cubicBezTo>
                  <a:cubicBezTo>
                    <a:pt x="1699" y="229"/>
                    <a:pt x="1698" y="228"/>
                    <a:pt x="1698" y="226"/>
                  </a:cubicBezTo>
                  <a:cubicBezTo>
                    <a:pt x="1695" y="226"/>
                    <a:pt x="1697" y="230"/>
                    <a:pt x="1693" y="229"/>
                  </a:cubicBezTo>
                  <a:cubicBezTo>
                    <a:pt x="1694" y="228"/>
                    <a:pt x="1695" y="227"/>
                    <a:pt x="1695" y="225"/>
                  </a:cubicBezTo>
                  <a:cubicBezTo>
                    <a:pt x="1692" y="225"/>
                    <a:pt x="1691" y="226"/>
                    <a:pt x="1690" y="226"/>
                  </a:cubicBezTo>
                  <a:cubicBezTo>
                    <a:pt x="1687" y="225"/>
                    <a:pt x="1694" y="224"/>
                    <a:pt x="1697" y="224"/>
                  </a:cubicBezTo>
                  <a:cubicBezTo>
                    <a:pt x="1693" y="222"/>
                    <a:pt x="1683" y="223"/>
                    <a:pt x="1684" y="228"/>
                  </a:cubicBezTo>
                  <a:cubicBezTo>
                    <a:pt x="1682" y="227"/>
                    <a:pt x="1683" y="225"/>
                    <a:pt x="1682" y="224"/>
                  </a:cubicBezTo>
                  <a:cubicBezTo>
                    <a:pt x="1674" y="226"/>
                    <a:pt x="1676" y="229"/>
                    <a:pt x="1674" y="233"/>
                  </a:cubicBezTo>
                  <a:cubicBezTo>
                    <a:pt x="1677" y="233"/>
                    <a:pt x="1679" y="231"/>
                    <a:pt x="1681" y="229"/>
                  </a:cubicBezTo>
                  <a:cubicBezTo>
                    <a:pt x="1687" y="229"/>
                    <a:pt x="1688" y="229"/>
                    <a:pt x="1691" y="230"/>
                  </a:cubicBezTo>
                  <a:cubicBezTo>
                    <a:pt x="1688" y="232"/>
                    <a:pt x="1685" y="229"/>
                    <a:pt x="1682" y="231"/>
                  </a:cubicBezTo>
                  <a:cubicBezTo>
                    <a:pt x="1681" y="232"/>
                    <a:pt x="1681" y="234"/>
                    <a:pt x="1679" y="234"/>
                  </a:cubicBezTo>
                  <a:cubicBezTo>
                    <a:pt x="1681" y="233"/>
                    <a:pt x="1692" y="238"/>
                    <a:pt x="1693" y="231"/>
                  </a:cubicBezTo>
                  <a:cubicBezTo>
                    <a:pt x="1697" y="232"/>
                    <a:pt x="1696" y="231"/>
                    <a:pt x="1701" y="231"/>
                  </a:cubicBezTo>
                  <a:cubicBezTo>
                    <a:pt x="1701" y="235"/>
                    <a:pt x="1698" y="236"/>
                    <a:pt x="1702" y="238"/>
                  </a:cubicBezTo>
                  <a:cubicBezTo>
                    <a:pt x="1705" y="237"/>
                    <a:pt x="1701" y="236"/>
                    <a:pt x="1702" y="234"/>
                  </a:cubicBezTo>
                  <a:cubicBezTo>
                    <a:pt x="1705" y="234"/>
                    <a:pt x="1706" y="234"/>
                    <a:pt x="1708" y="235"/>
                  </a:cubicBezTo>
                  <a:cubicBezTo>
                    <a:pt x="1708" y="234"/>
                    <a:pt x="1707" y="233"/>
                    <a:pt x="1707" y="233"/>
                  </a:cubicBezTo>
                  <a:cubicBezTo>
                    <a:pt x="1711" y="230"/>
                    <a:pt x="1711" y="238"/>
                    <a:pt x="1705" y="237"/>
                  </a:cubicBezTo>
                  <a:cubicBezTo>
                    <a:pt x="1706" y="239"/>
                    <a:pt x="1710" y="240"/>
                    <a:pt x="1705" y="242"/>
                  </a:cubicBezTo>
                  <a:cubicBezTo>
                    <a:pt x="1705" y="243"/>
                    <a:pt x="1707" y="242"/>
                    <a:pt x="1709" y="243"/>
                  </a:cubicBezTo>
                  <a:cubicBezTo>
                    <a:pt x="1709" y="245"/>
                    <a:pt x="1707" y="246"/>
                    <a:pt x="1704" y="246"/>
                  </a:cubicBezTo>
                  <a:cubicBezTo>
                    <a:pt x="1706" y="250"/>
                    <a:pt x="1710" y="247"/>
                    <a:pt x="1715" y="247"/>
                  </a:cubicBezTo>
                  <a:cubicBezTo>
                    <a:pt x="1709" y="253"/>
                    <a:pt x="1694" y="247"/>
                    <a:pt x="1686" y="248"/>
                  </a:cubicBezTo>
                  <a:cubicBezTo>
                    <a:pt x="1684" y="248"/>
                    <a:pt x="1685" y="249"/>
                    <a:pt x="1686" y="249"/>
                  </a:cubicBezTo>
                  <a:cubicBezTo>
                    <a:pt x="1674" y="250"/>
                    <a:pt x="1666" y="250"/>
                    <a:pt x="1655" y="251"/>
                  </a:cubicBezTo>
                  <a:cubicBezTo>
                    <a:pt x="1657" y="250"/>
                    <a:pt x="1658" y="249"/>
                    <a:pt x="1659" y="247"/>
                  </a:cubicBezTo>
                  <a:cubicBezTo>
                    <a:pt x="1662" y="246"/>
                    <a:pt x="1662" y="247"/>
                    <a:pt x="1664" y="248"/>
                  </a:cubicBezTo>
                  <a:cubicBezTo>
                    <a:pt x="1665" y="247"/>
                    <a:pt x="1665" y="245"/>
                    <a:pt x="1668" y="246"/>
                  </a:cubicBezTo>
                  <a:cubicBezTo>
                    <a:pt x="1669" y="242"/>
                    <a:pt x="1662" y="243"/>
                    <a:pt x="1658" y="243"/>
                  </a:cubicBezTo>
                  <a:cubicBezTo>
                    <a:pt x="1658" y="241"/>
                    <a:pt x="1660" y="241"/>
                    <a:pt x="1660" y="240"/>
                  </a:cubicBezTo>
                  <a:cubicBezTo>
                    <a:pt x="1654" y="240"/>
                    <a:pt x="1655" y="241"/>
                    <a:pt x="1653" y="237"/>
                  </a:cubicBezTo>
                  <a:cubicBezTo>
                    <a:pt x="1643" y="236"/>
                    <a:pt x="1646" y="241"/>
                    <a:pt x="1636" y="240"/>
                  </a:cubicBezTo>
                  <a:cubicBezTo>
                    <a:pt x="1635" y="237"/>
                    <a:pt x="1634" y="234"/>
                    <a:pt x="1628" y="235"/>
                  </a:cubicBezTo>
                  <a:cubicBezTo>
                    <a:pt x="1627" y="235"/>
                    <a:pt x="1627" y="237"/>
                    <a:pt x="1625" y="236"/>
                  </a:cubicBezTo>
                  <a:cubicBezTo>
                    <a:pt x="1626" y="239"/>
                    <a:pt x="1630" y="238"/>
                    <a:pt x="1631" y="239"/>
                  </a:cubicBezTo>
                  <a:cubicBezTo>
                    <a:pt x="1628" y="241"/>
                    <a:pt x="1623" y="242"/>
                    <a:pt x="1618" y="240"/>
                  </a:cubicBezTo>
                  <a:cubicBezTo>
                    <a:pt x="1618" y="237"/>
                    <a:pt x="1622" y="239"/>
                    <a:pt x="1624" y="239"/>
                  </a:cubicBezTo>
                  <a:cubicBezTo>
                    <a:pt x="1624" y="239"/>
                    <a:pt x="1623" y="238"/>
                    <a:pt x="1623" y="236"/>
                  </a:cubicBezTo>
                  <a:cubicBezTo>
                    <a:pt x="1619" y="237"/>
                    <a:pt x="1616" y="237"/>
                    <a:pt x="1615" y="237"/>
                  </a:cubicBezTo>
                  <a:cubicBezTo>
                    <a:pt x="1613" y="234"/>
                    <a:pt x="1620" y="236"/>
                    <a:pt x="1618" y="232"/>
                  </a:cubicBezTo>
                  <a:cubicBezTo>
                    <a:pt x="1623" y="235"/>
                    <a:pt x="1640" y="226"/>
                    <a:pt x="1638" y="231"/>
                  </a:cubicBezTo>
                  <a:cubicBezTo>
                    <a:pt x="1640" y="234"/>
                    <a:pt x="1644" y="229"/>
                    <a:pt x="1646" y="228"/>
                  </a:cubicBezTo>
                  <a:cubicBezTo>
                    <a:pt x="1646" y="226"/>
                    <a:pt x="1641" y="228"/>
                    <a:pt x="1639" y="227"/>
                  </a:cubicBezTo>
                  <a:cubicBezTo>
                    <a:pt x="1642" y="224"/>
                    <a:pt x="1647" y="226"/>
                    <a:pt x="1649" y="228"/>
                  </a:cubicBezTo>
                  <a:cubicBezTo>
                    <a:pt x="1651" y="228"/>
                    <a:pt x="1649" y="225"/>
                    <a:pt x="1652" y="225"/>
                  </a:cubicBezTo>
                  <a:cubicBezTo>
                    <a:pt x="1649" y="224"/>
                    <a:pt x="1647" y="223"/>
                    <a:pt x="1644" y="221"/>
                  </a:cubicBezTo>
                  <a:cubicBezTo>
                    <a:pt x="1645" y="221"/>
                    <a:pt x="1646" y="220"/>
                    <a:pt x="1647" y="220"/>
                  </a:cubicBezTo>
                  <a:cubicBezTo>
                    <a:pt x="1647" y="219"/>
                    <a:pt x="1645" y="219"/>
                    <a:pt x="1645" y="217"/>
                  </a:cubicBezTo>
                  <a:cubicBezTo>
                    <a:pt x="1641" y="216"/>
                    <a:pt x="1641" y="220"/>
                    <a:pt x="1638" y="218"/>
                  </a:cubicBezTo>
                  <a:cubicBezTo>
                    <a:pt x="1639" y="220"/>
                    <a:pt x="1637" y="223"/>
                    <a:pt x="1638" y="224"/>
                  </a:cubicBezTo>
                  <a:cubicBezTo>
                    <a:pt x="1633" y="226"/>
                    <a:pt x="1638" y="220"/>
                    <a:pt x="1633" y="221"/>
                  </a:cubicBezTo>
                  <a:cubicBezTo>
                    <a:pt x="1634" y="220"/>
                    <a:pt x="1635" y="219"/>
                    <a:pt x="1635" y="217"/>
                  </a:cubicBezTo>
                  <a:cubicBezTo>
                    <a:pt x="1631" y="215"/>
                    <a:pt x="1629" y="216"/>
                    <a:pt x="1624" y="217"/>
                  </a:cubicBezTo>
                  <a:cubicBezTo>
                    <a:pt x="1625" y="222"/>
                    <a:pt x="1628" y="223"/>
                    <a:pt x="1632" y="225"/>
                  </a:cubicBezTo>
                  <a:cubicBezTo>
                    <a:pt x="1629" y="226"/>
                    <a:pt x="1627" y="227"/>
                    <a:pt x="1629" y="229"/>
                  </a:cubicBezTo>
                  <a:cubicBezTo>
                    <a:pt x="1628" y="230"/>
                    <a:pt x="1621" y="228"/>
                    <a:pt x="1622" y="225"/>
                  </a:cubicBezTo>
                  <a:cubicBezTo>
                    <a:pt x="1619" y="225"/>
                    <a:pt x="1618" y="227"/>
                    <a:pt x="1615" y="226"/>
                  </a:cubicBezTo>
                  <a:cubicBezTo>
                    <a:pt x="1615" y="225"/>
                    <a:pt x="1616" y="225"/>
                    <a:pt x="1617" y="225"/>
                  </a:cubicBezTo>
                  <a:cubicBezTo>
                    <a:pt x="1616" y="222"/>
                    <a:pt x="1613" y="226"/>
                    <a:pt x="1610" y="225"/>
                  </a:cubicBezTo>
                  <a:cubicBezTo>
                    <a:pt x="1611" y="226"/>
                    <a:pt x="1611" y="228"/>
                    <a:pt x="1615" y="228"/>
                  </a:cubicBezTo>
                  <a:cubicBezTo>
                    <a:pt x="1608" y="233"/>
                    <a:pt x="1595" y="228"/>
                    <a:pt x="1589" y="226"/>
                  </a:cubicBezTo>
                  <a:cubicBezTo>
                    <a:pt x="1584" y="233"/>
                    <a:pt x="1574" y="229"/>
                    <a:pt x="1565" y="226"/>
                  </a:cubicBezTo>
                  <a:cubicBezTo>
                    <a:pt x="1570" y="224"/>
                    <a:pt x="1571" y="229"/>
                    <a:pt x="1576" y="226"/>
                  </a:cubicBezTo>
                  <a:cubicBezTo>
                    <a:pt x="1576" y="224"/>
                    <a:pt x="1573" y="225"/>
                    <a:pt x="1574" y="222"/>
                  </a:cubicBezTo>
                  <a:cubicBezTo>
                    <a:pt x="1578" y="223"/>
                    <a:pt x="1579" y="219"/>
                    <a:pt x="1582" y="221"/>
                  </a:cubicBezTo>
                  <a:cubicBezTo>
                    <a:pt x="1583" y="220"/>
                    <a:pt x="1580" y="217"/>
                    <a:pt x="1580" y="220"/>
                  </a:cubicBezTo>
                  <a:cubicBezTo>
                    <a:pt x="1578" y="219"/>
                    <a:pt x="1579" y="219"/>
                    <a:pt x="1580" y="219"/>
                  </a:cubicBezTo>
                  <a:cubicBezTo>
                    <a:pt x="1580" y="217"/>
                    <a:pt x="1580" y="217"/>
                    <a:pt x="1580" y="217"/>
                  </a:cubicBezTo>
                  <a:cubicBezTo>
                    <a:pt x="1583" y="217"/>
                    <a:pt x="1583" y="221"/>
                    <a:pt x="1588" y="223"/>
                  </a:cubicBezTo>
                  <a:cubicBezTo>
                    <a:pt x="1587" y="226"/>
                    <a:pt x="1579" y="223"/>
                    <a:pt x="1578" y="227"/>
                  </a:cubicBezTo>
                  <a:cubicBezTo>
                    <a:pt x="1585" y="230"/>
                    <a:pt x="1594" y="220"/>
                    <a:pt x="1600" y="227"/>
                  </a:cubicBezTo>
                  <a:cubicBezTo>
                    <a:pt x="1607" y="227"/>
                    <a:pt x="1608" y="222"/>
                    <a:pt x="1616" y="222"/>
                  </a:cubicBezTo>
                  <a:cubicBezTo>
                    <a:pt x="1615" y="221"/>
                    <a:pt x="1613" y="220"/>
                    <a:pt x="1612" y="218"/>
                  </a:cubicBezTo>
                  <a:cubicBezTo>
                    <a:pt x="1611" y="220"/>
                    <a:pt x="1607" y="220"/>
                    <a:pt x="1607" y="224"/>
                  </a:cubicBezTo>
                  <a:cubicBezTo>
                    <a:pt x="1604" y="221"/>
                    <a:pt x="1601" y="224"/>
                    <a:pt x="1597" y="224"/>
                  </a:cubicBezTo>
                  <a:cubicBezTo>
                    <a:pt x="1597" y="220"/>
                    <a:pt x="1601" y="220"/>
                    <a:pt x="1605" y="220"/>
                  </a:cubicBezTo>
                  <a:cubicBezTo>
                    <a:pt x="1601" y="218"/>
                    <a:pt x="1595" y="218"/>
                    <a:pt x="1596" y="213"/>
                  </a:cubicBezTo>
                  <a:cubicBezTo>
                    <a:pt x="1592" y="212"/>
                    <a:pt x="1590" y="214"/>
                    <a:pt x="1587" y="214"/>
                  </a:cubicBezTo>
                  <a:cubicBezTo>
                    <a:pt x="1585" y="216"/>
                    <a:pt x="1592" y="217"/>
                    <a:pt x="1588" y="218"/>
                  </a:cubicBezTo>
                  <a:cubicBezTo>
                    <a:pt x="1584" y="215"/>
                    <a:pt x="1583" y="215"/>
                    <a:pt x="1576" y="216"/>
                  </a:cubicBezTo>
                  <a:cubicBezTo>
                    <a:pt x="1575" y="213"/>
                    <a:pt x="1579" y="214"/>
                    <a:pt x="1580" y="213"/>
                  </a:cubicBezTo>
                  <a:cubicBezTo>
                    <a:pt x="1579" y="210"/>
                    <a:pt x="1574" y="211"/>
                    <a:pt x="1570" y="210"/>
                  </a:cubicBezTo>
                  <a:cubicBezTo>
                    <a:pt x="1568" y="210"/>
                    <a:pt x="1572" y="214"/>
                    <a:pt x="1569" y="216"/>
                  </a:cubicBezTo>
                  <a:cubicBezTo>
                    <a:pt x="1566" y="216"/>
                    <a:pt x="1566" y="215"/>
                    <a:pt x="1564" y="214"/>
                  </a:cubicBezTo>
                  <a:cubicBezTo>
                    <a:pt x="1565" y="214"/>
                    <a:pt x="1566" y="213"/>
                    <a:pt x="1568" y="213"/>
                  </a:cubicBezTo>
                  <a:cubicBezTo>
                    <a:pt x="1566" y="210"/>
                    <a:pt x="1562" y="211"/>
                    <a:pt x="1558" y="211"/>
                  </a:cubicBezTo>
                  <a:cubicBezTo>
                    <a:pt x="1568" y="204"/>
                    <a:pt x="1580" y="211"/>
                    <a:pt x="1590" y="206"/>
                  </a:cubicBezTo>
                  <a:cubicBezTo>
                    <a:pt x="1591" y="207"/>
                    <a:pt x="1592" y="208"/>
                    <a:pt x="1592" y="209"/>
                  </a:cubicBezTo>
                  <a:cubicBezTo>
                    <a:pt x="1596" y="208"/>
                    <a:pt x="1596" y="208"/>
                    <a:pt x="1599" y="209"/>
                  </a:cubicBezTo>
                  <a:cubicBezTo>
                    <a:pt x="1599" y="207"/>
                    <a:pt x="1595" y="208"/>
                    <a:pt x="1596" y="205"/>
                  </a:cubicBezTo>
                  <a:cubicBezTo>
                    <a:pt x="1601" y="205"/>
                    <a:pt x="1603" y="206"/>
                    <a:pt x="1606" y="207"/>
                  </a:cubicBezTo>
                  <a:cubicBezTo>
                    <a:pt x="1601" y="202"/>
                    <a:pt x="1581" y="206"/>
                    <a:pt x="1573" y="206"/>
                  </a:cubicBezTo>
                  <a:cubicBezTo>
                    <a:pt x="1566" y="206"/>
                    <a:pt x="1573" y="202"/>
                    <a:pt x="1567" y="202"/>
                  </a:cubicBezTo>
                  <a:cubicBezTo>
                    <a:pt x="1566" y="200"/>
                    <a:pt x="1567" y="198"/>
                    <a:pt x="1568" y="197"/>
                  </a:cubicBezTo>
                  <a:cubicBezTo>
                    <a:pt x="1566" y="197"/>
                    <a:pt x="1561" y="198"/>
                    <a:pt x="1561" y="196"/>
                  </a:cubicBezTo>
                  <a:cubicBezTo>
                    <a:pt x="1559" y="196"/>
                    <a:pt x="1560" y="198"/>
                    <a:pt x="1559" y="199"/>
                  </a:cubicBezTo>
                  <a:cubicBezTo>
                    <a:pt x="1556" y="198"/>
                    <a:pt x="1556" y="198"/>
                    <a:pt x="1552" y="199"/>
                  </a:cubicBezTo>
                  <a:cubicBezTo>
                    <a:pt x="1552" y="195"/>
                    <a:pt x="1552" y="195"/>
                    <a:pt x="1552" y="195"/>
                  </a:cubicBezTo>
                  <a:cubicBezTo>
                    <a:pt x="1548" y="195"/>
                    <a:pt x="1549" y="198"/>
                    <a:pt x="1546" y="199"/>
                  </a:cubicBezTo>
                  <a:cubicBezTo>
                    <a:pt x="1542" y="199"/>
                    <a:pt x="1539" y="196"/>
                    <a:pt x="1541" y="194"/>
                  </a:cubicBezTo>
                  <a:cubicBezTo>
                    <a:pt x="1540" y="195"/>
                    <a:pt x="1539" y="195"/>
                    <a:pt x="1538" y="195"/>
                  </a:cubicBezTo>
                  <a:cubicBezTo>
                    <a:pt x="1541" y="191"/>
                    <a:pt x="1533" y="191"/>
                    <a:pt x="1537" y="188"/>
                  </a:cubicBezTo>
                  <a:cubicBezTo>
                    <a:pt x="1532" y="190"/>
                    <a:pt x="1531" y="189"/>
                    <a:pt x="1526" y="190"/>
                  </a:cubicBezTo>
                  <a:cubicBezTo>
                    <a:pt x="1528" y="193"/>
                    <a:pt x="1530" y="191"/>
                    <a:pt x="1529" y="196"/>
                  </a:cubicBezTo>
                  <a:cubicBezTo>
                    <a:pt x="1522" y="198"/>
                    <a:pt x="1522" y="194"/>
                    <a:pt x="1514" y="194"/>
                  </a:cubicBezTo>
                  <a:cubicBezTo>
                    <a:pt x="1513" y="192"/>
                    <a:pt x="1515" y="192"/>
                    <a:pt x="1515" y="190"/>
                  </a:cubicBezTo>
                  <a:cubicBezTo>
                    <a:pt x="1519" y="189"/>
                    <a:pt x="1519" y="191"/>
                    <a:pt x="1522" y="191"/>
                  </a:cubicBezTo>
                  <a:cubicBezTo>
                    <a:pt x="1524" y="190"/>
                    <a:pt x="1522" y="190"/>
                    <a:pt x="1522" y="188"/>
                  </a:cubicBezTo>
                  <a:cubicBezTo>
                    <a:pt x="1528" y="187"/>
                    <a:pt x="1533" y="185"/>
                    <a:pt x="1539" y="187"/>
                  </a:cubicBezTo>
                  <a:cubicBezTo>
                    <a:pt x="1537" y="185"/>
                    <a:pt x="1531" y="185"/>
                    <a:pt x="1528" y="183"/>
                  </a:cubicBezTo>
                  <a:cubicBezTo>
                    <a:pt x="1534" y="180"/>
                    <a:pt x="1535" y="183"/>
                    <a:pt x="1543" y="183"/>
                  </a:cubicBezTo>
                  <a:cubicBezTo>
                    <a:pt x="1546" y="183"/>
                    <a:pt x="1540" y="179"/>
                    <a:pt x="1546" y="180"/>
                  </a:cubicBezTo>
                  <a:cubicBezTo>
                    <a:pt x="1547" y="181"/>
                    <a:pt x="1549" y="183"/>
                    <a:pt x="1545" y="183"/>
                  </a:cubicBezTo>
                  <a:cubicBezTo>
                    <a:pt x="1547" y="185"/>
                    <a:pt x="1553" y="183"/>
                    <a:pt x="1554" y="181"/>
                  </a:cubicBezTo>
                  <a:cubicBezTo>
                    <a:pt x="1551" y="180"/>
                    <a:pt x="1548" y="176"/>
                    <a:pt x="1551" y="174"/>
                  </a:cubicBezTo>
                  <a:cubicBezTo>
                    <a:pt x="1547" y="176"/>
                    <a:pt x="1544" y="172"/>
                    <a:pt x="1541" y="171"/>
                  </a:cubicBezTo>
                  <a:cubicBezTo>
                    <a:pt x="1542" y="173"/>
                    <a:pt x="1543" y="175"/>
                    <a:pt x="1548" y="175"/>
                  </a:cubicBezTo>
                  <a:cubicBezTo>
                    <a:pt x="1548" y="176"/>
                    <a:pt x="1547" y="178"/>
                    <a:pt x="1549" y="178"/>
                  </a:cubicBezTo>
                  <a:cubicBezTo>
                    <a:pt x="1548" y="181"/>
                    <a:pt x="1538" y="177"/>
                    <a:pt x="1534" y="176"/>
                  </a:cubicBezTo>
                  <a:cubicBezTo>
                    <a:pt x="1535" y="174"/>
                    <a:pt x="1537" y="176"/>
                    <a:pt x="1538" y="176"/>
                  </a:cubicBezTo>
                  <a:cubicBezTo>
                    <a:pt x="1536" y="170"/>
                    <a:pt x="1530" y="172"/>
                    <a:pt x="1522" y="171"/>
                  </a:cubicBezTo>
                  <a:cubicBezTo>
                    <a:pt x="1523" y="168"/>
                    <a:pt x="1522" y="167"/>
                    <a:pt x="1520" y="166"/>
                  </a:cubicBezTo>
                  <a:cubicBezTo>
                    <a:pt x="1522" y="164"/>
                    <a:pt x="1524" y="166"/>
                    <a:pt x="1526" y="166"/>
                  </a:cubicBezTo>
                  <a:cubicBezTo>
                    <a:pt x="1523" y="170"/>
                    <a:pt x="1530" y="172"/>
                    <a:pt x="1532" y="169"/>
                  </a:cubicBezTo>
                  <a:cubicBezTo>
                    <a:pt x="1526" y="166"/>
                    <a:pt x="1530" y="160"/>
                    <a:pt x="1519" y="160"/>
                  </a:cubicBezTo>
                  <a:cubicBezTo>
                    <a:pt x="1520" y="163"/>
                    <a:pt x="1515" y="168"/>
                    <a:pt x="1519" y="174"/>
                  </a:cubicBezTo>
                  <a:cubicBezTo>
                    <a:pt x="1517" y="175"/>
                    <a:pt x="1511" y="173"/>
                    <a:pt x="1508" y="172"/>
                  </a:cubicBezTo>
                  <a:cubicBezTo>
                    <a:pt x="1513" y="170"/>
                    <a:pt x="1508" y="165"/>
                    <a:pt x="1516" y="164"/>
                  </a:cubicBezTo>
                  <a:cubicBezTo>
                    <a:pt x="1516" y="161"/>
                    <a:pt x="1509" y="158"/>
                    <a:pt x="1506" y="160"/>
                  </a:cubicBezTo>
                  <a:cubicBezTo>
                    <a:pt x="1507" y="161"/>
                    <a:pt x="1507" y="163"/>
                    <a:pt x="1510" y="163"/>
                  </a:cubicBezTo>
                  <a:cubicBezTo>
                    <a:pt x="1510" y="166"/>
                    <a:pt x="1505" y="166"/>
                    <a:pt x="1504" y="167"/>
                  </a:cubicBezTo>
                  <a:cubicBezTo>
                    <a:pt x="1503" y="165"/>
                    <a:pt x="1507" y="163"/>
                    <a:pt x="1504" y="160"/>
                  </a:cubicBezTo>
                  <a:cubicBezTo>
                    <a:pt x="1501" y="160"/>
                    <a:pt x="1496" y="159"/>
                    <a:pt x="1494" y="161"/>
                  </a:cubicBezTo>
                  <a:cubicBezTo>
                    <a:pt x="1495" y="162"/>
                    <a:pt x="1500" y="161"/>
                    <a:pt x="1498" y="166"/>
                  </a:cubicBezTo>
                  <a:cubicBezTo>
                    <a:pt x="1494" y="165"/>
                    <a:pt x="1493" y="163"/>
                    <a:pt x="1489" y="163"/>
                  </a:cubicBezTo>
                  <a:cubicBezTo>
                    <a:pt x="1485" y="163"/>
                    <a:pt x="1490" y="165"/>
                    <a:pt x="1489" y="167"/>
                  </a:cubicBezTo>
                  <a:cubicBezTo>
                    <a:pt x="1486" y="166"/>
                    <a:pt x="1484" y="165"/>
                    <a:pt x="1486" y="163"/>
                  </a:cubicBezTo>
                  <a:cubicBezTo>
                    <a:pt x="1485" y="164"/>
                    <a:pt x="1483" y="165"/>
                    <a:pt x="1480" y="164"/>
                  </a:cubicBezTo>
                  <a:cubicBezTo>
                    <a:pt x="1480" y="162"/>
                    <a:pt x="1484" y="163"/>
                    <a:pt x="1484" y="162"/>
                  </a:cubicBezTo>
                  <a:cubicBezTo>
                    <a:pt x="1481" y="161"/>
                    <a:pt x="1473" y="163"/>
                    <a:pt x="1472" y="158"/>
                  </a:cubicBezTo>
                  <a:cubicBezTo>
                    <a:pt x="1470" y="161"/>
                    <a:pt x="1473" y="162"/>
                    <a:pt x="1474" y="165"/>
                  </a:cubicBezTo>
                  <a:cubicBezTo>
                    <a:pt x="1478" y="166"/>
                    <a:pt x="1478" y="163"/>
                    <a:pt x="1480" y="165"/>
                  </a:cubicBezTo>
                  <a:cubicBezTo>
                    <a:pt x="1477" y="166"/>
                    <a:pt x="1477" y="169"/>
                    <a:pt x="1473" y="169"/>
                  </a:cubicBezTo>
                  <a:cubicBezTo>
                    <a:pt x="1470" y="170"/>
                    <a:pt x="1471" y="167"/>
                    <a:pt x="1469" y="166"/>
                  </a:cubicBezTo>
                  <a:cubicBezTo>
                    <a:pt x="1467" y="168"/>
                    <a:pt x="1467" y="167"/>
                    <a:pt x="1464" y="166"/>
                  </a:cubicBezTo>
                  <a:cubicBezTo>
                    <a:pt x="1465" y="169"/>
                    <a:pt x="1470" y="168"/>
                    <a:pt x="1469" y="173"/>
                  </a:cubicBezTo>
                  <a:cubicBezTo>
                    <a:pt x="1464" y="171"/>
                    <a:pt x="1464" y="172"/>
                    <a:pt x="1460" y="171"/>
                  </a:cubicBezTo>
                  <a:cubicBezTo>
                    <a:pt x="1460" y="170"/>
                    <a:pt x="1461" y="169"/>
                    <a:pt x="1463" y="169"/>
                  </a:cubicBezTo>
                  <a:cubicBezTo>
                    <a:pt x="1460" y="168"/>
                    <a:pt x="1452" y="171"/>
                    <a:pt x="1450" y="174"/>
                  </a:cubicBezTo>
                  <a:cubicBezTo>
                    <a:pt x="1440" y="174"/>
                    <a:pt x="1435" y="167"/>
                    <a:pt x="1427" y="171"/>
                  </a:cubicBezTo>
                  <a:cubicBezTo>
                    <a:pt x="1426" y="169"/>
                    <a:pt x="1427" y="168"/>
                    <a:pt x="1426" y="164"/>
                  </a:cubicBezTo>
                  <a:cubicBezTo>
                    <a:pt x="1430" y="163"/>
                    <a:pt x="1431" y="164"/>
                    <a:pt x="1435" y="165"/>
                  </a:cubicBezTo>
                  <a:cubicBezTo>
                    <a:pt x="1432" y="167"/>
                    <a:pt x="1434" y="166"/>
                    <a:pt x="1438" y="166"/>
                  </a:cubicBezTo>
                  <a:cubicBezTo>
                    <a:pt x="1436" y="167"/>
                    <a:pt x="1437" y="170"/>
                    <a:pt x="1439" y="170"/>
                  </a:cubicBezTo>
                  <a:cubicBezTo>
                    <a:pt x="1439" y="169"/>
                    <a:pt x="1441" y="167"/>
                    <a:pt x="1443" y="164"/>
                  </a:cubicBezTo>
                  <a:cubicBezTo>
                    <a:pt x="1449" y="164"/>
                    <a:pt x="1460" y="162"/>
                    <a:pt x="1458" y="166"/>
                  </a:cubicBezTo>
                  <a:cubicBezTo>
                    <a:pt x="1463" y="165"/>
                    <a:pt x="1467" y="164"/>
                    <a:pt x="1469" y="161"/>
                  </a:cubicBezTo>
                  <a:cubicBezTo>
                    <a:pt x="1469" y="160"/>
                    <a:pt x="1467" y="160"/>
                    <a:pt x="1467" y="158"/>
                  </a:cubicBezTo>
                  <a:cubicBezTo>
                    <a:pt x="1463" y="160"/>
                    <a:pt x="1456" y="161"/>
                    <a:pt x="1455" y="157"/>
                  </a:cubicBezTo>
                  <a:cubicBezTo>
                    <a:pt x="1458" y="158"/>
                    <a:pt x="1463" y="158"/>
                    <a:pt x="1465" y="155"/>
                  </a:cubicBezTo>
                  <a:cubicBezTo>
                    <a:pt x="1460" y="154"/>
                    <a:pt x="1452" y="153"/>
                    <a:pt x="1449" y="150"/>
                  </a:cubicBezTo>
                  <a:cubicBezTo>
                    <a:pt x="1449" y="151"/>
                    <a:pt x="1447" y="154"/>
                    <a:pt x="1448" y="154"/>
                  </a:cubicBezTo>
                  <a:cubicBezTo>
                    <a:pt x="1446" y="156"/>
                    <a:pt x="1442" y="153"/>
                    <a:pt x="1442" y="151"/>
                  </a:cubicBezTo>
                  <a:cubicBezTo>
                    <a:pt x="1431" y="152"/>
                    <a:pt x="1432" y="157"/>
                    <a:pt x="1429" y="162"/>
                  </a:cubicBezTo>
                  <a:cubicBezTo>
                    <a:pt x="1427" y="159"/>
                    <a:pt x="1432" y="153"/>
                    <a:pt x="1425" y="152"/>
                  </a:cubicBezTo>
                  <a:cubicBezTo>
                    <a:pt x="1427" y="149"/>
                    <a:pt x="1429" y="153"/>
                    <a:pt x="1433" y="152"/>
                  </a:cubicBezTo>
                  <a:cubicBezTo>
                    <a:pt x="1431" y="148"/>
                    <a:pt x="1425" y="149"/>
                    <a:pt x="1420" y="148"/>
                  </a:cubicBezTo>
                  <a:cubicBezTo>
                    <a:pt x="1420" y="151"/>
                    <a:pt x="1411" y="153"/>
                    <a:pt x="1413" y="157"/>
                  </a:cubicBezTo>
                  <a:cubicBezTo>
                    <a:pt x="1407" y="153"/>
                    <a:pt x="1404" y="159"/>
                    <a:pt x="1399" y="159"/>
                  </a:cubicBezTo>
                  <a:cubicBezTo>
                    <a:pt x="1400" y="157"/>
                    <a:pt x="1403" y="154"/>
                    <a:pt x="1397" y="154"/>
                  </a:cubicBezTo>
                  <a:cubicBezTo>
                    <a:pt x="1397" y="152"/>
                    <a:pt x="1402" y="154"/>
                    <a:pt x="1401" y="150"/>
                  </a:cubicBezTo>
                  <a:cubicBezTo>
                    <a:pt x="1398" y="155"/>
                    <a:pt x="1389" y="150"/>
                    <a:pt x="1387" y="153"/>
                  </a:cubicBezTo>
                  <a:cubicBezTo>
                    <a:pt x="1389" y="158"/>
                    <a:pt x="1394" y="160"/>
                    <a:pt x="1400" y="160"/>
                  </a:cubicBezTo>
                  <a:cubicBezTo>
                    <a:pt x="1399" y="165"/>
                    <a:pt x="1400" y="165"/>
                    <a:pt x="1396" y="166"/>
                  </a:cubicBezTo>
                  <a:cubicBezTo>
                    <a:pt x="1397" y="170"/>
                    <a:pt x="1394" y="172"/>
                    <a:pt x="1399" y="173"/>
                  </a:cubicBezTo>
                  <a:cubicBezTo>
                    <a:pt x="1397" y="176"/>
                    <a:pt x="1393" y="173"/>
                    <a:pt x="1388" y="174"/>
                  </a:cubicBezTo>
                  <a:cubicBezTo>
                    <a:pt x="1393" y="177"/>
                    <a:pt x="1384" y="176"/>
                    <a:pt x="1382" y="173"/>
                  </a:cubicBezTo>
                  <a:cubicBezTo>
                    <a:pt x="1383" y="171"/>
                    <a:pt x="1389" y="173"/>
                    <a:pt x="1392" y="173"/>
                  </a:cubicBezTo>
                  <a:cubicBezTo>
                    <a:pt x="1392" y="170"/>
                    <a:pt x="1392" y="170"/>
                    <a:pt x="1392" y="170"/>
                  </a:cubicBezTo>
                  <a:cubicBezTo>
                    <a:pt x="1391" y="168"/>
                    <a:pt x="1386" y="169"/>
                    <a:pt x="1383" y="169"/>
                  </a:cubicBezTo>
                  <a:cubicBezTo>
                    <a:pt x="1385" y="167"/>
                    <a:pt x="1384" y="167"/>
                    <a:pt x="1382" y="167"/>
                  </a:cubicBezTo>
                  <a:cubicBezTo>
                    <a:pt x="1382" y="165"/>
                    <a:pt x="1385" y="165"/>
                    <a:pt x="1388" y="165"/>
                  </a:cubicBezTo>
                  <a:cubicBezTo>
                    <a:pt x="1387" y="164"/>
                    <a:pt x="1388" y="163"/>
                    <a:pt x="1388" y="162"/>
                  </a:cubicBezTo>
                  <a:cubicBezTo>
                    <a:pt x="1387" y="160"/>
                    <a:pt x="1384" y="158"/>
                    <a:pt x="1381" y="156"/>
                  </a:cubicBezTo>
                  <a:cubicBezTo>
                    <a:pt x="1382" y="153"/>
                    <a:pt x="1384" y="158"/>
                    <a:pt x="1386" y="155"/>
                  </a:cubicBezTo>
                  <a:cubicBezTo>
                    <a:pt x="1383" y="154"/>
                    <a:pt x="1380" y="152"/>
                    <a:pt x="1375" y="152"/>
                  </a:cubicBezTo>
                  <a:cubicBezTo>
                    <a:pt x="1370" y="154"/>
                    <a:pt x="1375" y="157"/>
                    <a:pt x="1369" y="157"/>
                  </a:cubicBezTo>
                  <a:cubicBezTo>
                    <a:pt x="1367" y="155"/>
                    <a:pt x="1369" y="155"/>
                    <a:pt x="1369" y="152"/>
                  </a:cubicBezTo>
                  <a:cubicBezTo>
                    <a:pt x="1366" y="153"/>
                    <a:pt x="1361" y="154"/>
                    <a:pt x="1358" y="152"/>
                  </a:cubicBezTo>
                  <a:cubicBezTo>
                    <a:pt x="1364" y="151"/>
                    <a:pt x="1352" y="149"/>
                    <a:pt x="1350" y="146"/>
                  </a:cubicBezTo>
                  <a:cubicBezTo>
                    <a:pt x="1351" y="145"/>
                    <a:pt x="1351" y="144"/>
                    <a:pt x="1350" y="144"/>
                  </a:cubicBezTo>
                  <a:cubicBezTo>
                    <a:pt x="1353" y="143"/>
                    <a:pt x="1359" y="146"/>
                    <a:pt x="1361" y="148"/>
                  </a:cubicBezTo>
                  <a:cubicBezTo>
                    <a:pt x="1362" y="148"/>
                    <a:pt x="1362" y="147"/>
                    <a:pt x="1363" y="147"/>
                  </a:cubicBezTo>
                  <a:cubicBezTo>
                    <a:pt x="1362" y="146"/>
                    <a:pt x="1361" y="145"/>
                    <a:pt x="1358" y="145"/>
                  </a:cubicBezTo>
                  <a:cubicBezTo>
                    <a:pt x="1364" y="143"/>
                    <a:pt x="1370" y="144"/>
                    <a:pt x="1373" y="138"/>
                  </a:cubicBezTo>
                  <a:cubicBezTo>
                    <a:pt x="1383" y="140"/>
                    <a:pt x="1390" y="139"/>
                    <a:pt x="1401" y="137"/>
                  </a:cubicBezTo>
                  <a:cubicBezTo>
                    <a:pt x="1401" y="138"/>
                    <a:pt x="1403" y="142"/>
                    <a:pt x="1404" y="139"/>
                  </a:cubicBezTo>
                  <a:cubicBezTo>
                    <a:pt x="1407" y="140"/>
                    <a:pt x="1403" y="142"/>
                    <a:pt x="1403" y="143"/>
                  </a:cubicBezTo>
                  <a:cubicBezTo>
                    <a:pt x="1409" y="143"/>
                    <a:pt x="1411" y="143"/>
                    <a:pt x="1418" y="145"/>
                  </a:cubicBezTo>
                  <a:cubicBezTo>
                    <a:pt x="1416" y="143"/>
                    <a:pt x="1415" y="141"/>
                    <a:pt x="1414" y="139"/>
                  </a:cubicBezTo>
                  <a:cubicBezTo>
                    <a:pt x="1414" y="137"/>
                    <a:pt x="1422" y="137"/>
                    <a:pt x="1421" y="139"/>
                  </a:cubicBezTo>
                  <a:cubicBezTo>
                    <a:pt x="1422" y="142"/>
                    <a:pt x="1419" y="141"/>
                    <a:pt x="1419" y="142"/>
                  </a:cubicBezTo>
                  <a:cubicBezTo>
                    <a:pt x="1422" y="145"/>
                    <a:pt x="1430" y="144"/>
                    <a:pt x="1435" y="145"/>
                  </a:cubicBezTo>
                  <a:cubicBezTo>
                    <a:pt x="1434" y="142"/>
                    <a:pt x="1426" y="143"/>
                    <a:pt x="1423" y="142"/>
                  </a:cubicBezTo>
                  <a:cubicBezTo>
                    <a:pt x="1424" y="139"/>
                    <a:pt x="1425" y="136"/>
                    <a:pt x="1425" y="132"/>
                  </a:cubicBezTo>
                  <a:cubicBezTo>
                    <a:pt x="1422" y="131"/>
                    <a:pt x="1423" y="134"/>
                    <a:pt x="1420" y="134"/>
                  </a:cubicBezTo>
                  <a:cubicBezTo>
                    <a:pt x="1421" y="135"/>
                    <a:pt x="1422" y="135"/>
                    <a:pt x="1424" y="136"/>
                  </a:cubicBezTo>
                  <a:cubicBezTo>
                    <a:pt x="1417" y="136"/>
                    <a:pt x="1414" y="137"/>
                    <a:pt x="1407" y="136"/>
                  </a:cubicBezTo>
                  <a:cubicBezTo>
                    <a:pt x="1407" y="133"/>
                    <a:pt x="1407" y="131"/>
                    <a:pt x="1406" y="129"/>
                  </a:cubicBezTo>
                  <a:cubicBezTo>
                    <a:pt x="1397" y="129"/>
                    <a:pt x="1397" y="129"/>
                    <a:pt x="1397" y="129"/>
                  </a:cubicBezTo>
                  <a:cubicBezTo>
                    <a:pt x="1398" y="129"/>
                    <a:pt x="1402" y="133"/>
                    <a:pt x="1402" y="131"/>
                  </a:cubicBezTo>
                  <a:cubicBezTo>
                    <a:pt x="1404" y="134"/>
                    <a:pt x="1395" y="130"/>
                    <a:pt x="1397" y="136"/>
                  </a:cubicBezTo>
                  <a:cubicBezTo>
                    <a:pt x="1394" y="137"/>
                    <a:pt x="1388" y="135"/>
                    <a:pt x="1388" y="137"/>
                  </a:cubicBezTo>
                  <a:cubicBezTo>
                    <a:pt x="1386" y="133"/>
                    <a:pt x="1380" y="132"/>
                    <a:pt x="1376" y="132"/>
                  </a:cubicBezTo>
                  <a:cubicBezTo>
                    <a:pt x="1374" y="132"/>
                    <a:pt x="1375" y="134"/>
                    <a:pt x="1373" y="134"/>
                  </a:cubicBezTo>
                  <a:cubicBezTo>
                    <a:pt x="1373" y="135"/>
                    <a:pt x="1376" y="135"/>
                    <a:pt x="1378" y="135"/>
                  </a:cubicBezTo>
                  <a:cubicBezTo>
                    <a:pt x="1374" y="137"/>
                    <a:pt x="1370" y="138"/>
                    <a:pt x="1365" y="140"/>
                  </a:cubicBezTo>
                  <a:cubicBezTo>
                    <a:pt x="1365" y="136"/>
                    <a:pt x="1372" y="139"/>
                    <a:pt x="1371" y="134"/>
                  </a:cubicBezTo>
                  <a:cubicBezTo>
                    <a:pt x="1370" y="134"/>
                    <a:pt x="1370" y="135"/>
                    <a:pt x="1369" y="136"/>
                  </a:cubicBezTo>
                  <a:cubicBezTo>
                    <a:pt x="1366" y="133"/>
                    <a:pt x="1363" y="135"/>
                    <a:pt x="1360" y="134"/>
                  </a:cubicBezTo>
                  <a:cubicBezTo>
                    <a:pt x="1358" y="131"/>
                    <a:pt x="1364" y="131"/>
                    <a:pt x="1360" y="127"/>
                  </a:cubicBezTo>
                  <a:cubicBezTo>
                    <a:pt x="1362" y="127"/>
                    <a:pt x="1362" y="128"/>
                    <a:pt x="1365" y="128"/>
                  </a:cubicBezTo>
                  <a:cubicBezTo>
                    <a:pt x="1366" y="131"/>
                    <a:pt x="1363" y="130"/>
                    <a:pt x="1362" y="132"/>
                  </a:cubicBezTo>
                  <a:cubicBezTo>
                    <a:pt x="1363" y="132"/>
                    <a:pt x="1363" y="132"/>
                    <a:pt x="1363" y="133"/>
                  </a:cubicBezTo>
                  <a:cubicBezTo>
                    <a:pt x="1366" y="133"/>
                    <a:pt x="1366" y="131"/>
                    <a:pt x="1366" y="129"/>
                  </a:cubicBezTo>
                  <a:cubicBezTo>
                    <a:pt x="1371" y="132"/>
                    <a:pt x="1379" y="128"/>
                    <a:pt x="1376" y="124"/>
                  </a:cubicBezTo>
                  <a:cubicBezTo>
                    <a:pt x="1374" y="124"/>
                    <a:pt x="1370" y="127"/>
                    <a:pt x="1368" y="124"/>
                  </a:cubicBezTo>
                  <a:cubicBezTo>
                    <a:pt x="1367" y="124"/>
                    <a:pt x="1367" y="126"/>
                    <a:pt x="1367" y="127"/>
                  </a:cubicBezTo>
                  <a:cubicBezTo>
                    <a:pt x="1365" y="126"/>
                    <a:pt x="1356" y="127"/>
                    <a:pt x="1350" y="125"/>
                  </a:cubicBezTo>
                  <a:cubicBezTo>
                    <a:pt x="1351" y="127"/>
                    <a:pt x="1356" y="127"/>
                    <a:pt x="1357" y="128"/>
                  </a:cubicBezTo>
                  <a:cubicBezTo>
                    <a:pt x="1356" y="129"/>
                    <a:pt x="1354" y="130"/>
                    <a:pt x="1359" y="130"/>
                  </a:cubicBezTo>
                  <a:cubicBezTo>
                    <a:pt x="1358" y="131"/>
                    <a:pt x="1356" y="132"/>
                    <a:pt x="1354" y="132"/>
                  </a:cubicBezTo>
                  <a:cubicBezTo>
                    <a:pt x="1354" y="134"/>
                    <a:pt x="1356" y="137"/>
                    <a:pt x="1352" y="138"/>
                  </a:cubicBezTo>
                  <a:cubicBezTo>
                    <a:pt x="1351" y="137"/>
                    <a:pt x="1353" y="137"/>
                    <a:pt x="1350" y="136"/>
                  </a:cubicBezTo>
                  <a:cubicBezTo>
                    <a:pt x="1342" y="143"/>
                    <a:pt x="1336" y="134"/>
                    <a:pt x="1322" y="133"/>
                  </a:cubicBezTo>
                  <a:cubicBezTo>
                    <a:pt x="1321" y="136"/>
                    <a:pt x="1325" y="135"/>
                    <a:pt x="1327" y="135"/>
                  </a:cubicBezTo>
                  <a:cubicBezTo>
                    <a:pt x="1326" y="137"/>
                    <a:pt x="1323" y="138"/>
                    <a:pt x="1328" y="138"/>
                  </a:cubicBezTo>
                  <a:cubicBezTo>
                    <a:pt x="1325" y="140"/>
                    <a:pt x="1319" y="139"/>
                    <a:pt x="1317" y="138"/>
                  </a:cubicBezTo>
                  <a:cubicBezTo>
                    <a:pt x="1315" y="137"/>
                    <a:pt x="1321" y="138"/>
                    <a:pt x="1320" y="135"/>
                  </a:cubicBezTo>
                  <a:cubicBezTo>
                    <a:pt x="1319" y="133"/>
                    <a:pt x="1313" y="133"/>
                    <a:pt x="1321" y="133"/>
                  </a:cubicBezTo>
                  <a:cubicBezTo>
                    <a:pt x="1319" y="131"/>
                    <a:pt x="1318" y="130"/>
                    <a:pt x="1316" y="126"/>
                  </a:cubicBezTo>
                  <a:cubicBezTo>
                    <a:pt x="1315" y="127"/>
                    <a:pt x="1315" y="129"/>
                    <a:pt x="1313" y="128"/>
                  </a:cubicBezTo>
                  <a:cubicBezTo>
                    <a:pt x="1313" y="123"/>
                    <a:pt x="1313" y="123"/>
                    <a:pt x="1313" y="123"/>
                  </a:cubicBezTo>
                  <a:cubicBezTo>
                    <a:pt x="1318" y="123"/>
                    <a:pt x="1318" y="123"/>
                    <a:pt x="1318" y="123"/>
                  </a:cubicBezTo>
                  <a:cubicBezTo>
                    <a:pt x="1317" y="121"/>
                    <a:pt x="1315" y="122"/>
                    <a:pt x="1313" y="122"/>
                  </a:cubicBezTo>
                  <a:cubicBezTo>
                    <a:pt x="1322" y="117"/>
                    <a:pt x="1309" y="117"/>
                    <a:pt x="1306" y="116"/>
                  </a:cubicBezTo>
                  <a:cubicBezTo>
                    <a:pt x="1305" y="116"/>
                    <a:pt x="1305" y="117"/>
                    <a:pt x="1303" y="117"/>
                  </a:cubicBezTo>
                  <a:cubicBezTo>
                    <a:pt x="1303" y="119"/>
                    <a:pt x="1308" y="119"/>
                    <a:pt x="1304" y="121"/>
                  </a:cubicBezTo>
                  <a:cubicBezTo>
                    <a:pt x="1307" y="121"/>
                    <a:pt x="1310" y="121"/>
                    <a:pt x="1309" y="119"/>
                  </a:cubicBezTo>
                  <a:cubicBezTo>
                    <a:pt x="1315" y="121"/>
                    <a:pt x="1307" y="127"/>
                    <a:pt x="1303" y="124"/>
                  </a:cubicBezTo>
                  <a:cubicBezTo>
                    <a:pt x="1301" y="128"/>
                    <a:pt x="1306" y="126"/>
                    <a:pt x="1306" y="129"/>
                  </a:cubicBezTo>
                  <a:cubicBezTo>
                    <a:pt x="1304" y="129"/>
                    <a:pt x="1302" y="129"/>
                    <a:pt x="1302" y="130"/>
                  </a:cubicBezTo>
                  <a:cubicBezTo>
                    <a:pt x="1298" y="129"/>
                    <a:pt x="1302" y="126"/>
                    <a:pt x="1295" y="127"/>
                  </a:cubicBezTo>
                  <a:cubicBezTo>
                    <a:pt x="1296" y="126"/>
                    <a:pt x="1300" y="125"/>
                    <a:pt x="1298" y="121"/>
                  </a:cubicBezTo>
                  <a:cubicBezTo>
                    <a:pt x="1302" y="121"/>
                    <a:pt x="1301" y="123"/>
                    <a:pt x="1303" y="123"/>
                  </a:cubicBezTo>
                  <a:cubicBezTo>
                    <a:pt x="1304" y="120"/>
                    <a:pt x="1297" y="114"/>
                    <a:pt x="1305" y="114"/>
                  </a:cubicBezTo>
                  <a:cubicBezTo>
                    <a:pt x="1300" y="112"/>
                    <a:pt x="1297" y="106"/>
                    <a:pt x="1290" y="109"/>
                  </a:cubicBezTo>
                  <a:cubicBezTo>
                    <a:pt x="1291" y="110"/>
                    <a:pt x="1292" y="112"/>
                    <a:pt x="1294" y="113"/>
                  </a:cubicBezTo>
                  <a:cubicBezTo>
                    <a:pt x="1292" y="114"/>
                    <a:pt x="1291" y="116"/>
                    <a:pt x="1289" y="117"/>
                  </a:cubicBezTo>
                  <a:cubicBezTo>
                    <a:pt x="1286" y="117"/>
                    <a:pt x="1285" y="114"/>
                    <a:pt x="1280" y="115"/>
                  </a:cubicBezTo>
                  <a:cubicBezTo>
                    <a:pt x="1282" y="113"/>
                    <a:pt x="1284" y="110"/>
                    <a:pt x="1285" y="108"/>
                  </a:cubicBezTo>
                  <a:cubicBezTo>
                    <a:pt x="1285" y="107"/>
                    <a:pt x="1284" y="107"/>
                    <a:pt x="1283" y="107"/>
                  </a:cubicBezTo>
                  <a:cubicBezTo>
                    <a:pt x="1280" y="107"/>
                    <a:pt x="1283" y="112"/>
                    <a:pt x="1280" y="112"/>
                  </a:cubicBezTo>
                  <a:cubicBezTo>
                    <a:pt x="1276" y="112"/>
                    <a:pt x="1274" y="113"/>
                    <a:pt x="1271" y="113"/>
                  </a:cubicBezTo>
                  <a:cubicBezTo>
                    <a:pt x="1269" y="109"/>
                    <a:pt x="1275" y="106"/>
                    <a:pt x="1278" y="104"/>
                  </a:cubicBezTo>
                  <a:cubicBezTo>
                    <a:pt x="1277" y="102"/>
                    <a:pt x="1270" y="104"/>
                    <a:pt x="1272" y="99"/>
                  </a:cubicBezTo>
                  <a:cubicBezTo>
                    <a:pt x="1266" y="98"/>
                    <a:pt x="1264" y="100"/>
                    <a:pt x="1260" y="99"/>
                  </a:cubicBezTo>
                  <a:cubicBezTo>
                    <a:pt x="1259" y="102"/>
                    <a:pt x="1263" y="100"/>
                    <a:pt x="1265" y="101"/>
                  </a:cubicBezTo>
                  <a:cubicBezTo>
                    <a:pt x="1264" y="104"/>
                    <a:pt x="1257" y="102"/>
                    <a:pt x="1259" y="99"/>
                  </a:cubicBezTo>
                  <a:cubicBezTo>
                    <a:pt x="1247" y="101"/>
                    <a:pt x="1247" y="96"/>
                    <a:pt x="1237" y="98"/>
                  </a:cubicBezTo>
                  <a:cubicBezTo>
                    <a:pt x="1237" y="92"/>
                    <a:pt x="1250" y="97"/>
                    <a:pt x="1251" y="91"/>
                  </a:cubicBezTo>
                  <a:cubicBezTo>
                    <a:pt x="1255" y="93"/>
                    <a:pt x="1257" y="91"/>
                    <a:pt x="1263" y="91"/>
                  </a:cubicBezTo>
                  <a:cubicBezTo>
                    <a:pt x="1262" y="90"/>
                    <a:pt x="1258" y="90"/>
                    <a:pt x="1256" y="89"/>
                  </a:cubicBezTo>
                  <a:cubicBezTo>
                    <a:pt x="1256" y="88"/>
                    <a:pt x="1257" y="87"/>
                    <a:pt x="1258" y="85"/>
                  </a:cubicBezTo>
                  <a:cubicBezTo>
                    <a:pt x="1260" y="86"/>
                    <a:pt x="1262" y="87"/>
                    <a:pt x="1265" y="87"/>
                  </a:cubicBezTo>
                  <a:cubicBezTo>
                    <a:pt x="1263" y="89"/>
                    <a:pt x="1264" y="93"/>
                    <a:pt x="1269" y="92"/>
                  </a:cubicBezTo>
                  <a:cubicBezTo>
                    <a:pt x="1269" y="89"/>
                    <a:pt x="1266" y="89"/>
                    <a:pt x="1266" y="86"/>
                  </a:cubicBezTo>
                  <a:cubicBezTo>
                    <a:pt x="1269" y="86"/>
                    <a:pt x="1271" y="85"/>
                    <a:pt x="1274" y="86"/>
                  </a:cubicBezTo>
                  <a:cubicBezTo>
                    <a:pt x="1273" y="88"/>
                    <a:pt x="1270" y="87"/>
                    <a:pt x="1270" y="88"/>
                  </a:cubicBezTo>
                  <a:cubicBezTo>
                    <a:pt x="1278" y="92"/>
                    <a:pt x="1291" y="82"/>
                    <a:pt x="1308" y="85"/>
                  </a:cubicBezTo>
                  <a:cubicBezTo>
                    <a:pt x="1307" y="86"/>
                    <a:pt x="1306" y="87"/>
                    <a:pt x="1306" y="88"/>
                  </a:cubicBezTo>
                  <a:cubicBezTo>
                    <a:pt x="1310" y="87"/>
                    <a:pt x="1311" y="84"/>
                    <a:pt x="1316" y="84"/>
                  </a:cubicBezTo>
                  <a:cubicBezTo>
                    <a:pt x="1316" y="86"/>
                    <a:pt x="1316" y="87"/>
                    <a:pt x="1318" y="87"/>
                  </a:cubicBezTo>
                  <a:cubicBezTo>
                    <a:pt x="1320" y="86"/>
                    <a:pt x="1320" y="85"/>
                    <a:pt x="1321" y="82"/>
                  </a:cubicBezTo>
                  <a:cubicBezTo>
                    <a:pt x="1322" y="83"/>
                    <a:pt x="1322" y="84"/>
                    <a:pt x="1322" y="85"/>
                  </a:cubicBezTo>
                  <a:cubicBezTo>
                    <a:pt x="1328" y="82"/>
                    <a:pt x="1336" y="83"/>
                    <a:pt x="1341" y="85"/>
                  </a:cubicBezTo>
                  <a:cubicBezTo>
                    <a:pt x="1347" y="86"/>
                    <a:pt x="1351" y="84"/>
                    <a:pt x="1358" y="84"/>
                  </a:cubicBezTo>
                  <a:cubicBezTo>
                    <a:pt x="1365" y="84"/>
                    <a:pt x="1375" y="84"/>
                    <a:pt x="1380" y="88"/>
                  </a:cubicBezTo>
                  <a:cubicBezTo>
                    <a:pt x="1375" y="87"/>
                    <a:pt x="1371" y="86"/>
                    <a:pt x="1365" y="87"/>
                  </a:cubicBezTo>
                  <a:cubicBezTo>
                    <a:pt x="1365" y="90"/>
                    <a:pt x="1368" y="90"/>
                    <a:pt x="1371" y="90"/>
                  </a:cubicBezTo>
                  <a:cubicBezTo>
                    <a:pt x="1369" y="87"/>
                    <a:pt x="1371" y="89"/>
                    <a:pt x="1375" y="89"/>
                  </a:cubicBezTo>
                  <a:cubicBezTo>
                    <a:pt x="1369" y="93"/>
                    <a:pt x="1400" y="88"/>
                    <a:pt x="1400" y="95"/>
                  </a:cubicBezTo>
                  <a:cubicBezTo>
                    <a:pt x="1403" y="95"/>
                    <a:pt x="1399" y="94"/>
                    <a:pt x="1402" y="92"/>
                  </a:cubicBezTo>
                  <a:cubicBezTo>
                    <a:pt x="1412" y="92"/>
                    <a:pt x="1412" y="94"/>
                    <a:pt x="1420" y="94"/>
                  </a:cubicBezTo>
                  <a:cubicBezTo>
                    <a:pt x="1420" y="93"/>
                    <a:pt x="1418" y="94"/>
                    <a:pt x="1416" y="93"/>
                  </a:cubicBezTo>
                  <a:cubicBezTo>
                    <a:pt x="1436" y="90"/>
                    <a:pt x="1462" y="89"/>
                    <a:pt x="1487" y="94"/>
                  </a:cubicBezTo>
                  <a:cubicBezTo>
                    <a:pt x="1489" y="92"/>
                    <a:pt x="1489" y="89"/>
                    <a:pt x="1493" y="91"/>
                  </a:cubicBezTo>
                  <a:cubicBezTo>
                    <a:pt x="1493" y="92"/>
                    <a:pt x="1491" y="92"/>
                    <a:pt x="1490" y="93"/>
                  </a:cubicBezTo>
                  <a:cubicBezTo>
                    <a:pt x="1491" y="94"/>
                    <a:pt x="1492" y="94"/>
                    <a:pt x="1495" y="95"/>
                  </a:cubicBezTo>
                  <a:cubicBezTo>
                    <a:pt x="1497" y="94"/>
                    <a:pt x="1493" y="93"/>
                    <a:pt x="1496" y="92"/>
                  </a:cubicBezTo>
                  <a:cubicBezTo>
                    <a:pt x="1499" y="93"/>
                    <a:pt x="1498" y="95"/>
                    <a:pt x="1499" y="96"/>
                  </a:cubicBezTo>
                  <a:cubicBezTo>
                    <a:pt x="1503" y="94"/>
                    <a:pt x="1497" y="93"/>
                    <a:pt x="1498" y="91"/>
                  </a:cubicBezTo>
                  <a:cubicBezTo>
                    <a:pt x="1501" y="90"/>
                    <a:pt x="1504" y="89"/>
                    <a:pt x="1507" y="88"/>
                  </a:cubicBezTo>
                  <a:cubicBezTo>
                    <a:pt x="1510" y="89"/>
                    <a:pt x="1505" y="92"/>
                    <a:pt x="1508" y="93"/>
                  </a:cubicBezTo>
                  <a:cubicBezTo>
                    <a:pt x="1513" y="92"/>
                    <a:pt x="1515" y="93"/>
                    <a:pt x="1522" y="93"/>
                  </a:cubicBezTo>
                  <a:cubicBezTo>
                    <a:pt x="1521" y="96"/>
                    <a:pt x="1525" y="95"/>
                    <a:pt x="1525" y="97"/>
                  </a:cubicBezTo>
                  <a:cubicBezTo>
                    <a:pt x="1529" y="95"/>
                    <a:pt x="1532" y="97"/>
                    <a:pt x="1536" y="98"/>
                  </a:cubicBezTo>
                  <a:cubicBezTo>
                    <a:pt x="1539" y="98"/>
                    <a:pt x="1535" y="93"/>
                    <a:pt x="1539" y="94"/>
                  </a:cubicBezTo>
                  <a:cubicBezTo>
                    <a:pt x="1539" y="92"/>
                    <a:pt x="1535" y="93"/>
                    <a:pt x="1536" y="90"/>
                  </a:cubicBezTo>
                  <a:cubicBezTo>
                    <a:pt x="1540" y="94"/>
                    <a:pt x="1546" y="89"/>
                    <a:pt x="1549" y="93"/>
                  </a:cubicBezTo>
                  <a:cubicBezTo>
                    <a:pt x="1553" y="91"/>
                    <a:pt x="1558" y="93"/>
                    <a:pt x="1563" y="91"/>
                  </a:cubicBezTo>
                  <a:cubicBezTo>
                    <a:pt x="1567" y="92"/>
                    <a:pt x="1576" y="96"/>
                    <a:pt x="1580" y="97"/>
                  </a:cubicBezTo>
                  <a:cubicBezTo>
                    <a:pt x="1583" y="97"/>
                    <a:pt x="1581" y="94"/>
                    <a:pt x="1584" y="94"/>
                  </a:cubicBezTo>
                  <a:cubicBezTo>
                    <a:pt x="1588" y="99"/>
                    <a:pt x="1595" y="95"/>
                    <a:pt x="1600" y="100"/>
                  </a:cubicBezTo>
                  <a:cubicBezTo>
                    <a:pt x="1597" y="102"/>
                    <a:pt x="1596" y="100"/>
                    <a:pt x="1594" y="99"/>
                  </a:cubicBezTo>
                  <a:cubicBezTo>
                    <a:pt x="1595" y="103"/>
                    <a:pt x="1602" y="102"/>
                    <a:pt x="1606" y="101"/>
                  </a:cubicBezTo>
                  <a:cubicBezTo>
                    <a:pt x="1608" y="104"/>
                    <a:pt x="1592" y="103"/>
                    <a:pt x="1590" y="103"/>
                  </a:cubicBezTo>
                  <a:cubicBezTo>
                    <a:pt x="1590" y="101"/>
                    <a:pt x="1593" y="102"/>
                    <a:pt x="1592" y="99"/>
                  </a:cubicBezTo>
                  <a:cubicBezTo>
                    <a:pt x="1590" y="100"/>
                    <a:pt x="1589" y="102"/>
                    <a:pt x="1587" y="104"/>
                  </a:cubicBezTo>
                  <a:cubicBezTo>
                    <a:pt x="1570" y="102"/>
                    <a:pt x="1563" y="101"/>
                    <a:pt x="1543" y="101"/>
                  </a:cubicBezTo>
                  <a:cubicBezTo>
                    <a:pt x="1543" y="103"/>
                    <a:pt x="1545" y="100"/>
                    <a:pt x="1546" y="102"/>
                  </a:cubicBezTo>
                  <a:cubicBezTo>
                    <a:pt x="1528" y="100"/>
                    <a:pt x="1495" y="103"/>
                    <a:pt x="1480" y="102"/>
                  </a:cubicBezTo>
                  <a:cubicBezTo>
                    <a:pt x="1478" y="102"/>
                    <a:pt x="1478" y="101"/>
                    <a:pt x="1478" y="99"/>
                  </a:cubicBezTo>
                  <a:cubicBezTo>
                    <a:pt x="1474" y="99"/>
                    <a:pt x="1474" y="102"/>
                    <a:pt x="1471" y="103"/>
                  </a:cubicBezTo>
                  <a:cubicBezTo>
                    <a:pt x="1465" y="99"/>
                    <a:pt x="1454" y="104"/>
                    <a:pt x="1449" y="100"/>
                  </a:cubicBezTo>
                  <a:cubicBezTo>
                    <a:pt x="1446" y="100"/>
                    <a:pt x="1446" y="101"/>
                    <a:pt x="1446" y="103"/>
                  </a:cubicBezTo>
                  <a:cubicBezTo>
                    <a:pt x="1442" y="100"/>
                    <a:pt x="1439" y="101"/>
                    <a:pt x="1434" y="102"/>
                  </a:cubicBezTo>
                  <a:cubicBezTo>
                    <a:pt x="1434" y="102"/>
                    <a:pt x="1435" y="101"/>
                    <a:pt x="1435" y="100"/>
                  </a:cubicBezTo>
                  <a:cubicBezTo>
                    <a:pt x="1431" y="100"/>
                    <a:pt x="1432" y="102"/>
                    <a:pt x="1429" y="100"/>
                  </a:cubicBezTo>
                  <a:cubicBezTo>
                    <a:pt x="1428" y="101"/>
                    <a:pt x="1428" y="102"/>
                    <a:pt x="1427" y="102"/>
                  </a:cubicBezTo>
                  <a:cubicBezTo>
                    <a:pt x="1433" y="104"/>
                    <a:pt x="1446" y="103"/>
                    <a:pt x="1452" y="107"/>
                  </a:cubicBezTo>
                  <a:cubicBezTo>
                    <a:pt x="1455" y="108"/>
                    <a:pt x="1451" y="102"/>
                    <a:pt x="1456" y="104"/>
                  </a:cubicBezTo>
                  <a:cubicBezTo>
                    <a:pt x="1454" y="106"/>
                    <a:pt x="1455" y="107"/>
                    <a:pt x="1457" y="109"/>
                  </a:cubicBezTo>
                  <a:cubicBezTo>
                    <a:pt x="1463" y="105"/>
                    <a:pt x="1465" y="110"/>
                    <a:pt x="1471" y="106"/>
                  </a:cubicBezTo>
                  <a:cubicBezTo>
                    <a:pt x="1466" y="110"/>
                    <a:pt x="1480" y="111"/>
                    <a:pt x="1477" y="109"/>
                  </a:cubicBezTo>
                  <a:cubicBezTo>
                    <a:pt x="1479" y="105"/>
                    <a:pt x="1484" y="112"/>
                    <a:pt x="1477" y="111"/>
                  </a:cubicBezTo>
                  <a:cubicBezTo>
                    <a:pt x="1476" y="118"/>
                    <a:pt x="1488" y="116"/>
                    <a:pt x="1491" y="120"/>
                  </a:cubicBezTo>
                  <a:cubicBezTo>
                    <a:pt x="1482" y="121"/>
                    <a:pt x="1483" y="121"/>
                    <a:pt x="1474" y="121"/>
                  </a:cubicBezTo>
                  <a:cubicBezTo>
                    <a:pt x="1477" y="119"/>
                    <a:pt x="1471" y="118"/>
                    <a:pt x="1471" y="115"/>
                  </a:cubicBezTo>
                  <a:cubicBezTo>
                    <a:pt x="1467" y="122"/>
                    <a:pt x="1466" y="113"/>
                    <a:pt x="1462" y="110"/>
                  </a:cubicBezTo>
                  <a:cubicBezTo>
                    <a:pt x="1457" y="113"/>
                    <a:pt x="1451" y="110"/>
                    <a:pt x="1445" y="112"/>
                  </a:cubicBezTo>
                  <a:cubicBezTo>
                    <a:pt x="1445" y="113"/>
                    <a:pt x="1447" y="114"/>
                    <a:pt x="1447" y="115"/>
                  </a:cubicBezTo>
                  <a:cubicBezTo>
                    <a:pt x="1452" y="116"/>
                    <a:pt x="1452" y="113"/>
                    <a:pt x="1457" y="114"/>
                  </a:cubicBezTo>
                  <a:cubicBezTo>
                    <a:pt x="1459" y="119"/>
                    <a:pt x="1465" y="120"/>
                    <a:pt x="1472" y="120"/>
                  </a:cubicBezTo>
                  <a:cubicBezTo>
                    <a:pt x="1473" y="123"/>
                    <a:pt x="1467" y="122"/>
                    <a:pt x="1466" y="124"/>
                  </a:cubicBezTo>
                  <a:cubicBezTo>
                    <a:pt x="1468" y="126"/>
                    <a:pt x="1473" y="122"/>
                    <a:pt x="1476" y="124"/>
                  </a:cubicBezTo>
                  <a:cubicBezTo>
                    <a:pt x="1474" y="126"/>
                    <a:pt x="1476" y="127"/>
                    <a:pt x="1480" y="127"/>
                  </a:cubicBezTo>
                  <a:cubicBezTo>
                    <a:pt x="1475" y="124"/>
                    <a:pt x="1481" y="125"/>
                    <a:pt x="1483" y="127"/>
                  </a:cubicBezTo>
                  <a:cubicBezTo>
                    <a:pt x="1482" y="131"/>
                    <a:pt x="1474" y="128"/>
                    <a:pt x="1474" y="126"/>
                  </a:cubicBezTo>
                  <a:cubicBezTo>
                    <a:pt x="1469" y="132"/>
                    <a:pt x="1481" y="130"/>
                    <a:pt x="1484" y="132"/>
                  </a:cubicBezTo>
                  <a:cubicBezTo>
                    <a:pt x="1485" y="133"/>
                    <a:pt x="1483" y="133"/>
                    <a:pt x="1483" y="135"/>
                  </a:cubicBezTo>
                  <a:cubicBezTo>
                    <a:pt x="1486" y="135"/>
                    <a:pt x="1489" y="135"/>
                    <a:pt x="1490" y="136"/>
                  </a:cubicBezTo>
                  <a:cubicBezTo>
                    <a:pt x="1490" y="132"/>
                    <a:pt x="1498" y="137"/>
                    <a:pt x="1502" y="135"/>
                  </a:cubicBezTo>
                  <a:cubicBezTo>
                    <a:pt x="1500" y="133"/>
                    <a:pt x="1498" y="132"/>
                    <a:pt x="1494" y="132"/>
                  </a:cubicBezTo>
                  <a:cubicBezTo>
                    <a:pt x="1496" y="127"/>
                    <a:pt x="1503" y="131"/>
                    <a:pt x="1509" y="128"/>
                  </a:cubicBezTo>
                  <a:cubicBezTo>
                    <a:pt x="1507" y="133"/>
                    <a:pt x="1517" y="132"/>
                    <a:pt x="1518" y="137"/>
                  </a:cubicBezTo>
                  <a:cubicBezTo>
                    <a:pt x="1519" y="137"/>
                    <a:pt x="1524" y="135"/>
                    <a:pt x="1524" y="137"/>
                  </a:cubicBezTo>
                  <a:cubicBezTo>
                    <a:pt x="1537" y="135"/>
                    <a:pt x="1551" y="135"/>
                    <a:pt x="1562" y="139"/>
                  </a:cubicBezTo>
                  <a:cubicBezTo>
                    <a:pt x="1563" y="138"/>
                    <a:pt x="1563" y="136"/>
                    <a:pt x="1565" y="135"/>
                  </a:cubicBezTo>
                  <a:cubicBezTo>
                    <a:pt x="1555" y="135"/>
                    <a:pt x="1543" y="132"/>
                    <a:pt x="1535" y="134"/>
                  </a:cubicBezTo>
                  <a:cubicBezTo>
                    <a:pt x="1531" y="133"/>
                    <a:pt x="1529" y="135"/>
                    <a:pt x="1528" y="132"/>
                  </a:cubicBezTo>
                  <a:cubicBezTo>
                    <a:pt x="1525" y="132"/>
                    <a:pt x="1527" y="136"/>
                    <a:pt x="1523" y="135"/>
                  </a:cubicBezTo>
                  <a:cubicBezTo>
                    <a:pt x="1521" y="127"/>
                    <a:pt x="1538" y="131"/>
                    <a:pt x="1546" y="133"/>
                  </a:cubicBezTo>
                  <a:cubicBezTo>
                    <a:pt x="1547" y="133"/>
                    <a:pt x="1547" y="131"/>
                    <a:pt x="1548" y="131"/>
                  </a:cubicBezTo>
                  <a:cubicBezTo>
                    <a:pt x="1547" y="128"/>
                    <a:pt x="1539" y="131"/>
                    <a:pt x="1538" y="129"/>
                  </a:cubicBezTo>
                  <a:cubicBezTo>
                    <a:pt x="1538" y="128"/>
                    <a:pt x="1539" y="127"/>
                    <a:pt x="1539" y="126"/>
                  </a:cubicBezTo>
                  <a:cubicBezTo>
                    <a:pt x="1543" y="127"/>
                    <a:pt x="1545" y="129"/>
                    <a:pt x="1546" y="125"/>
                  </a:cubicBezTo>
                  <a:cubicBezTo>
                    <a:pt x="1552" y="126"/>
                    <a:pt x="1556" y="127"/>
                    <a:pt x="1562" y="128"/>
                  </a:cubicBezTo>
                  <a:cubicBezTo>
                    <a:pt x="1558" y="126"/>
                    <a:pt x="1559" y="127"/>
                    <a:pt x="1558" y="124"/>
                  </a:cubicBezTo>
                  <a:cubicBezTo>
                    <a:pt x="1555" y="123"/>
                    <a:pt x="1553" y="127"/>
                    <a:pt x="1553" y="123"/>
                  </a:cubicBezTo>
                  <a:cubicBezTo>
                    <a:pt x="1561" y="122"/>
                    <a:pt x="1563" y="126"/>
                    <a:pt x="1567" y="127"/>
                  </a:cubicBezTo>
                  <a:cubicBezTo>
                    <a:pt x="1570" y="126"/>
                    <a:pt x="1563" y="125"/>
                    <a:pt x="1564" y="122"/>
                  </a:cubicBezTo>
                  <a:cubicBezTo>
                    <a:pt x="1567" y="123"/>
                    <a:pt x="1570" y="125"/>
                    <a:pt x="1574" y="125"/>
                  </a:cubicBezTo>
                  <a:cubicBezTo>
                    <a:pt x="1576" y="122"/>
                    <a:pt x="1585" y="123"/>
                    <a:pt x="1588" y="123"/>
                  </a:cubicBezTo>
                  <a:cubicBezTo>
                    <a:pt x="1589" y="119"/>
                    <a:pt x="1586" y="119"/>
                    <a:pt x="1582" y="118"/>
                  </a:cubicBezTo>
                  <a:cubicBezTo>
                    <a:pt x="1587" y="114"/>
                    <a:pt x="1587" y="121"/>
                    <a:pt x="1592" y="120"/>
                  </a:cubicBezTo>
                  <a:cubicBezTo>
                    <a:pt x="1590" y="121"/>
                    <a:pt x="1590" y="124"/>
                    <a:pt x="1593" y="124"/>
                  </a:cubicBezTo>
                  <a:cubicBezTo>
                    <a:pt x="1595" y="124"/>
                    <a:pt x="1594" y="122"/>
                    <a:pt x="1594" y="121"/>
                  </a:cubicBezTo>
                  <a:cubicBezTo>
                    <a:pt x="1598" y="120"/>
                    <a:pt x="1597" y="123"/>
                    <a:pt x="1598" y="124"/>
                  </a:cubicBezTo>
                  <a:cubicBezTo>
                    <a:pt x="1602" y="125"/>
                    <a:pt x="1604" y="123"/>
                    <a:pt x="1607" y="123"/>
                  </a:cubicBezTo>
                  <a:cubicBezTo>
                    <a:pt x="1604" y="122"/>
                    <a:pt x="1599" y="122"/>
                    <a:pt x="1598" y="119"/>
                  </a:cubicBezTo>
                  <a:cubicBezTo>
                    <a:pt x="1600" y="118"/>
                    <a:pt x="1604" y="117"/>
                    <a:pt x="1608" y="117"/>
                  </a:cubicBezTo>
                  <a:cubicBezTo>
                    <a:pt x="1608" y="119"/>
                    <a:pt x="1607" y="119"/>
                    <a:pt x="1607" y="120"/>
                  </a:cubicBezTo>
                  <a:cubicBezTo>
                    <a:pt x="1611" y="119"/>
                    <a:pt x="1612" y="120"/>
                    <a:pt x="1616" y="118"/>
                  </a:cubicBezTo>
                  <a:cubicBezTo>
                    <a:pt x="1615" y="117"/>
                    <a:pt x="1614" y="115"/>
                    <a:pt x="1611" y="115"/>
                  </a:cubicBezTo>
                  <a:cubicBezTo>
                    <a:pt x="1614" y="113"/>
                    <a:pt x="1623" y="114"/>
                    <a:pt x="1622" y="116"/>
                  </a:cubicBezTo>
                  <a:cubicBezTo>
                    <a:pt x="1624" y="115"/>
                    <a:pt x="1623" y="113"/>
                    <a:pt x="1627" y="114"/>
                  </a:cubicBezTo>
                  <a:cubicBezTo>
                    <a:pt x="1627" y="113"/>
                    <a:pt x="1626" y="112"/>
                    <a:pt x="1624" y="112"/>
                  </a:cubicBezTo>
                  <a:cubicBezTo>
                    <a:pt x="1627" y="108"/>
                    <a:pt x="1637" y="113"/>
                    <a:pt x="1641" y="108"/>
                  </a:cubicBezTo>
                  <a:cubicBezTo>
                    <a:pt x="1658" y="109"/>
                    <a:pt x="1665" y="110"/>
                    <a:pt x="1685" y="113"/>
                  </a:cubicBezTo>
                  <a:cubicBezTo>
                    <a:pt x="1680" y="117"/>
                    <a:pt x="1684" y="115"/>
                    <a:pt x="1686" y="119"/>
                  </a:cubicBezTo>
                  <a:cubicBezTo>
                    <a:pt x="1683" y="119"/>
                    <a:pt x="1684" y="121"/>
                    <a:pt x="1680" y="120"/>
                  </a:cubicBezTo>
                  <a:cubicBezTo>
                    <a:pt x="1680" y="119"/>
                    <a:pt x="1681" y="119"/>
                    <a:pt x="1681" y="118"/>
                  </a:cubicBezTo>
                  <a:cubicBezTo>
                    <a:pt x="1680" y="118"/>
                    <a:pt x="1679" y="118"/>
                    <a:pt x="1679" y="119"/>
                  </a:cubicBezTo>
                  <a:cubicBezTo>
                    <a:pt x="1679" y="118"/>
                    <a:pt x="1677" y="117"/>
                    <a:pt x="1672" y="117"/>
                  </a:cubicBezTo>
                  <a:cubicBezTo>
                    <a:pt x="1673" y="116"/>
                    <a:pt x="1676" y="116"/>
                    <a:pt x="1678" y="116"/>
                  </a:cubicBezTo>
                  <a:cubicBezTo>
                    <a:pt x="1667" y="111"/>
                    <a:pt x="1654" y="113"/>
                    <a:pt x="1655" y="124"/>
                  </a:cubicBezTo>
                  <a:cubicBezTo>
                    <a:pt x="1656" y="126"/>
                    <a:pt x="1662" y="124"/>
                    <a:pt x="1664" y="126"/>
                  </a:cubicBezTo>
                  <a:cubicBezTo>
                    <a:pt x="1668" y="125"/>
                    <a:pt x="1663" y="123"/>
                    <a:pt x="1665" y="121"/>
                  </a:cubicBezTo>
                  <a:cubicBezTo>
                    <a:pt x="1662" y="121"/>
                    <a:pt x="1664" y="125"/>
                    <a:pt x="1660" y="124"/>
                  </a:cubicBezTo>
                  <a:cubicBezTo>
                    <a:pt x="1663" y="121"/>
                    <a:pt x="1664" y="116"/>
                    <a:pt x="1671" y="115"/>
                  </a:cubicBezTo>
                  <a:cubicBezTo>
                    <a:pt x="1671" y="117"/>
                    <a:pt x="1670" y="119"/>
                    <a:pt x="1672" y="119"/>
                  </a:cubicBezTo>
                  <a:cubicBezTo>
                    <a:pt x="1671" y="120"/>
                    <a:pt x="1670" y="121"/>
                    <a:pt x="1668" y="121"/>
                  </a:cubicBezTo>
                  <a:cubicBezTo>
                    <a:pt x="1671" y="124"/>
                    <a:pt x="1675" y="120"/>
                    <a:pt x="1678" y="120"/>
                  </a:cubicBezTo>
                  <a:cubicBezTo>
                    <a:pt x="1675" y="122"/>
                    <a:pt x="1678" y="121"/>
                    <a:pt x="1679" y="123"/>
                  </a:cubicBezTo>
                  <a:cubicBezTo>
                    <a:pt x="1686" y="119"/>
                    <a:pt x="1692" y="127"/>
                    <a:pt x="1701" y="123"/>
                  </a:cubicBezTo>
                  <a:cubicBezTo>
                    <a:pt x="1703" y="123"/>
                    <a:pt x="1702" y="127"/>
                    <a:pt x="1706" y="127"/>
                  </a:cubicBezTo>
                  <a:cubicBezTo>
                    <a:pt x="1707" y="125"/>
                    <a:pt x="1714" y="126"/>
                    <a:pt x="1712" y="126"/>
                  </a:cubicBezTo>
                  <a:cubicBezTo>
                    <a:pt x="1715" y="123"/>
                    <a:pt x="1717" y="131"/>
                    <a:pt x="1715" y="133"/>
                  </a:cubicBezTo>
                  <a:cubicBezTo>
                    <a:pt x="1727" y="128"/>
                    <a:pt x="1716" y="125"/>
                    <a:pt x="1706" y="121"/>
                  </a:cubicBezTo>
                  <a:cubicBezTo>
                    <a:pt x="1709" y="119"/>
                    <a:pt x="1719" y="118"/>
                    <a:pt x="1725" y="119"/>
                  </a:cubicBezTo>
                  <a:cubicBezTo>
                    <a:pt x="1725" y="121"/>
                    <a:pt x="1724" y="121"/>
                    <a:pt x="1723" y="121"/>
                  </a:cubicBezTo>
                  <a:cubicBezTo>
                    <a:pt x="1724" y="124"/>
                    <a:pt x="1735" y="123"/>
                    <a:pt x="1733" y="118"/>
                  </a:cubicBezTo>
                  <a:cubicBezTo>
                    <a:pt x="1737" y="118"/>
                    <a:pt x="1737" y="121"/>
                    <a:pt x="1739" y="121"/>
                  </a:cubicBezTo>
                  <a:cubicBezTo>
                    <a:pt x="1740" y="121"/>
                    <a:pt x="1741" y="120"/>
                    <a:pt x="1743" y="120"/>
                  </a:cubicBezTo>
                  <a:cubicBezTo>
                    <a:pt x="1744" y="118"/>
                    <a:pt x="1741" y="118"/>
                    <a:pt x="1742" y="116"/>
                  </a:cubicBezTo>
                  <a:cubicBezTo>
                    <a:pt x="1736" y="115"/>
                    <a:pt x="1735" y="117"/>
                    <a:pt x="1731" y="117"/>
                  </a:cubicBezTo>
                  <a:cubicBezTo>
                    <a:pt x="1729" y="108"/>
                    <a:pt x="1744" y="111"/>
                    <a:pt x="1749" y="112"/>
                  </a:cubicBezTo>
                  <a:cubicBezTo>
                    <a:pt x="1755" y="112"/>
                    <a:pt x="1759" y="112"/>
                    <a:pt x="1765" y="113"/>
                  </a:cubicBezTo>
                  <a:cubicBezTo>
                    <a:pt x="1770" y="109"/>
                    <a:pt x="1784" y="111"/>
                    <a:pt x="1790" y="112"/>
                  </a:cubicBezTo>
                  <a:cubicBezTo>
                    <a:pt x="1790" y="114"/>
                    <a:pt x="1787" y="114"/>
                    <a:pt x="1785" y="115"/>
                  </a:cubicBezTo>
                  <a:cubicBezTo>
                    <a:pt x="1787" y="118"/>
                    <a:pt x="1796" y="111"/>
                    <a:pt x="1791" y="112"/>
                  </a:cubicBezTo>
                  <a:cubicBezTo>
                    <a:pt x="1793" y="109"/>
                    <a:pt x="1794" y="114"/>
                    <a:pt x="1798" y="113"/>
                  </a:cubicBezTo>
                  <a:cubicBezTo>
                    <a:pt x="1792" y="110"/>
                    <a:pt x="1802" y="110"/>
                    <a:pt x="1805" y="112"/>
                  </a:cubicBezTo>
                  <a:cubicBezTo>
                    <a:pt x="1799" y="116"/>
                    <a:pt x="1808" y="111"/>
                    <a:pt x="1808" y="115"/>
                  </a:cubicBezTo>
                  <a:cubicBezTo>
                    <a:pt x="1811" y="115"/>
                    <a:pt x="1810" y="111"/>
                    <a:pt x="1812" y="110"/>
                  </a:cubicBezTo>
                  <a:cubicBezTo>
                    <a:pt x="1811" y="109"/>
                    <a:pt x="1804" y="106"/>
                    <a:pt x="1805" y="110"/>
                  </a:cubicBezTo>
                  <a:cubicBezTo>
                    <a:pt x="1795" y="105"/>
                    <a:pt x="1777" y="112"/>
                    <a:pt x="1769" y="108"/>
                  </a:cubicBezTo>
                  <a:cubicBezTo>
                    <a:pt x="1767" y="108"/>
                    <a:pt x="1767" y="107"/>
                    <a:pt x="1767" y="107"/>
                  </a:cubicBezTo>
                  <a:cubicBezTo>
                    <a:pt x="1768" y="106"/>
                    <a:pt x="1767" y="106"/>
                    <a:pt x="1767" y="107"/>
                  </a:cubicBezTo>
                  <a:cubicBezTo>
                    <a:pt x="1767" y="107"/>
                    <a:pt x="1767" y="107"/>
                    <a:pt x="1766" y="107"/>
                  </a:cubicBezTo>
                  <a:cubicBezTo>
                    <a:pt x="1759" y="111"/>
                    <a:pt x="1750" y="105"/>
                    <a:pt x="1742" y="105"/>
                  </a:cubicBezTo>
                  <a:cubicBezTo>
                    <a:pt x="1740" y="105"/>
                    <a:pt x="1743" y="106"/>
                    <a:pt x="1742" y="108"/>
                  </a:cubicBezTo>
                  <a:cubicBezTo>
                    <a:pt x="1698" y="106"/>
                    <a:pt x="1662" y="107"/>
                    <a:pt x="1618" y="104"/>
                  </a:cubicBezTo>
                  <a:cubicBezTo>
                    <a:pt x="1617" y="101"/>
                    <a:pt x="1622" y="103"/>
                    <a:pt x="1623" y="101"/>
                  </a:cubicBezTo>
                  <a:cubicBezTo>
                    <a:pt x="1620" y="100"/>
                    <a:pt x="1616" y="99"/>
                    <a:pt x="1612" y="99"/>
                  </a:cubicBezTo>
                  <a:cubicBezTo>
                    <a:pt x="1609" y="98"/>
                    <a:pt x="1612" y="93"/>
                    <a:pt x="1612" y="98"/>
                  </a:cubicBezTo>
                  <a:cubicBezTo>
                    <a:pt x="1616" y="97"/>
                    <a:pt x="1623" y="98"/>
                    <a:pt x="1629" y="97"/>
                  </a:cubicBezTo>
                  <a:cubicBezTo>
                    <a:pt x="1629" y="97"/>
                    <a:pt x="1630" y="98"/>
                    <a:pt x="1630" y="99"/>
                  </a:cubicBezTo>
                  <a:cubicBezTo>
                    <a:pt x="1634" y="99"/>
                    <a:pt x="1639" y="98"/>
                    <a:pt x="1643" y="97"/>
                  </a:cubicBezTo>
                  <a:cubicBezTo>
                    <a:pt x="1644" y="98"/>
                    <a:pt x="1644" y="100"/>
                    <a:pt x="1645" y="102"/>
                  </a:cubicBezTo>
                  <a:cubicBezTo>
                    <a:pt x="1648" y="100"/>
                    <a:pt x="1650" y="101"/>
                    <a:pt x="1653" y="102"/>
                  </a:cubicBezTo>
                  <a:cubicBezTo>
                    <a:pt x="1653" y="98"/>
                    <a:pt x="1645" y="100"/>
                    <a:pt x="1646" y="97"/>
                  </a:cubicBezTo>
                  <a:cubicBezTo>
                    <a:pt x="1651" y="99"/>
                    <a:pt x="1657" y="94"/>
                    <a:pt x="1661" y="97"/>
                  </a:cubicBezTo>
                  <a:cubicBezTo>
                    <a:pt x="1661" y="98"/>
                    <a:pt x="1660" y="99"/>
                    <a:pt x="1658" y="99"/>
                  </a:cubicBezTo>
                  <a:cubicBezTo>
                    <a:pt x="1658" y="100"/>
                    <a:pt x="1660" y="100"/>
                    <a:pt x="1660" y="101"/>
                  </a:cubicBezTo>
                  <a:cubicBezTo>
                    <a:pt x="1661" y="98"/>
                    <a:pt x="1665" y="99"/>
                    <a:pt x="1668" y="100"/>
                  </a:cubicBezTo>
                  <a:cubicBezTo>
                    <a:pt x="1672" y="99"/>
                    <a:pt x="1666" y="99"/>
                    <a:pt x="1667" y="96"/>
                  </a:cubicBezTo>
                  <a:cubicBezTo>
                    <a:pt x="1673" y="100"/>
                    <a:pt x="1677" y="101"/>
                    <a:pt x="1685" y="99"/>
                  </a:cubicBezTo>
                  <a:cubicBezTo>
                    <a:pt x="1685" y="103"/>
                    <a:pt x="1685" y="103"/>
                    <a:pt x="1685" y="103"/>
                  </a:cubicBezTo>
                  <a:cubicBezTo>
                    <a:pt x="1689" y="104"/>
                    <a:pt x="1690" y="102"/>
                    <a:pt x="1691" y="100"/>
                  </a:cubicBezTo>
                  <a:cubicBezTo>
                    <a:pt x="1693" y="102"/>
                    <a:pt x="1695" y="103"/>
                    <a:pt x="1697" y="103"/>
                  </a:cubicBezTo>
                  <a:cubicBezTo>
                    <a:pt x="1699" y="103"/>
                    <a:pt x="1699" y="102"/>
                    <a:pt x="1700" y="101"/>
                  </a:cubicBezTo>
                  <a:cubicBezTo>
                    <a:pt x="1703" y="101"/>
                    <a:pt x="1713" y="104"/>
                    <a:pt x="1712" y="102"/>
                  </a:cubicBezTo>
                  <a:cubicBezTo>
                    <a:pt x="1738" y="104"/>
                    <a:pt x="1782" y="103"/>
                    <a:pt x="1804" y="106"/>
                  </a:cubicBezTo>
                  <a:cubicBezTo>
                    <a:pt x="1807" y="105"/>
                    <a:pt x="1805" y="103"/>
                    <a:pt x="1805" y="101"/>
                  </a:cubicBezTo>
                  <a:cubicBezTo>
                    <a:pt x="1810" y="109"/>
                    <a:pt x="1823" y="103"/>
                    <a:pt x="1830" y="108"/>
                  </a:cubicBezTo>
                  <a:cubicBezTo>
                    <a:pt x="1832" y="108"/>
                    <a:pt x="1832" y="105"/>
                    <a:pt x="1830" y="105"/>
                  </a:cubicBezTo>
                  <a:cubicBezTo>
                    <a:pt x="1833" y="104"/>
                    <a:pt x="1841" y="107"/>
                    <a:pt x="1846" y="108"/>
                  </a:cubicBezTo>
                  <a:cubicBezTo>
                    <a:pt x="1846" y="109"/>
                    <a:pt x="1841" y="110"/>
                    <a:pt x="1846" y="110"/>
                  </a:cubicBezTo>
                  <a:cubicBezTo>
                    <a:pt x="1832" y="113"/>
                    <a:pt x="1824" y="107"/>
                    <a:pt x="1816" y="109"/>
                  </a:cubicBezTo>
                  <a:cubicBezTo>
                    <a:pt x="1812" y="110"/>
                    <a:pt x="1815" y="113"/>
                    <a:pt x="1811" y="115"/>
                  </a:cubicBezTo>
                  <a:cubicBezTo>
                    <a:pt x="1812" y="117"/>
                    <a:pt x="1815" y="114"/>
                    <a:pt x="1817" y="115"/>
                  </a:cubicBezTo>
                  <a:cubicBezTo>
                    <a:pt x="1817" y="114"/>
                    <a:pt x="1817" y="113"/>
                    <a:pt x="1816" y="113"/>
                  </a:cubicBezTo>
                  <a:cubicBezTo>
                    <a:pt x="1816" y="112"/>
                    <a:pt x="1817" y="112"/>
                    <a:pt x="1818" y="112"/>
                  </a:cubicBezTo>
                  <a:cubicBezTo>
                    <a:pt x="1820" y="112"/>
                    <a:pt x="1820" y="112"/>
                    <a:pt x="1820" y="112"/>
                  </a:cubicBezTo>
                  <a:cubicBezTo>
                    <a:pt x="1821" y="114"/>
                    <a:pt x="1820" y="114"/>
                    <a:pt x="1819" y="116"/>
                  </a:cubicBezTo>
                  <a:cubicBezTo>
                    <a:pt x="1822" y="113"/>
                    <a:pt x="1825" y="114"/>
                    <a:pt x="1828" y="116"/>
                  </a:cubicBezTo>
                  <a:cubicBezTo>
                    <a:pt x="1831" y="116"/>
                    <a:pt x="1830" y="113"/>
                    <a:pt x="1834" y="113"/>
                  </a:cubicBezTo>
                  <a:cubicBezTo>
                    <a:pt x="1835" y="118"/>
                    <a:pt x="1841" y="113"/>
                    <a:pt x="1841" y="118"/>
                  </a:cubicBezTo>
                  <a:cubicBezTo>
                    <a:pt x="1837" y="119"/>
                    <a:pt x="1838" y="118"/>
                    <a:pt x="1834" y="118"/>
                  </a:cubicBezTo>
                  <a:cubicBezTo>
                    <a:pt x="1835" y="120"/>
                    <a:pt x="1839" y="119"/>
                    <a:pt x="1838" y="123"/>
                  </a:cubicBezTo>
                  <a:cubicBezTo>
                    <a:pt x="1842" y="120"/>
                    <a:pt x="1852" y="119"/>
                    <a:pt x="1855" y="123"/>
                  </a:cubicBezTo>
                  <a:cubicBezTo>
                    <a:pt x="1861" y="120"/>
                    <a:pt x="1867" y="121"/>
                    <a:pt x="1875" y="119"/>
                  </a:cubicBezTo>
                  <a:cubicBezTo>
                    <a:pt x="1873" y="121"/>
                    <a:pt x="1874" y="122"/>
                    <a:pt x="1877" y="121"/>
                  </a:cubicBezTo>
                  <a:cubicBezTo>
                    <a:pt x="1876" y="123"/>
                    <a:pt x="1871" y="124"/>
                    <a:pt x="1869" y="122"/>
                  </a:cubicBezTo>
                  <a:cubicBezTo>
                    <a:pt x="1867" y="123"/>
                    <a:pt x="1866" y="125"/>
                    <a:pt x="1863" y="124"/>
                  </a:cubicBezTo>
                  <a:cubicBezTo>
                    <a:pt x="1863" y="128"/>
                    <a:pt x="1868" y="127"/>
                    <a:pt x="1864" y="131"/>
                  </a:cubicBezTo>
                  <a:cubicBezTo>
                    <a:pt x="1868" y="130"/>
                    <a:pt x="1870" y="130"/>
                    <a:pt x="1873" y="132"/>
                  </a:cubicBezTo>
                  <a:cubicBezTo>
                    <a:pt x="1875" y="132"/>
                    <a:pt x="1874" y="130"/>
                    <a:pt x="1876" y="130"/>
                  </a:cubicBezTo>
                  <a:cubicBezTo>
                    <a:pt x="1876" y="128"/>
                    <a:pt x="1870" y="130"/>
                    <a:pt x="1872" y="127"/>
                  </a:cubicBezTo>
                  <a:cubicBezTo>
                    <a:pt x="1878" y="126"/>
                    <a:pt x="1875" y="132"/>
                    <a:pt x="1879" y="131"/>
                  </a:cubicBezTo>
                  <a:cubicBezTo>
                    <a:pt x="1872" y="134"/>
                    <a:pt x="1867" y="131"/>
                    <a:pt x="1858" y="133"/>
                  </a:cubicBezTo>
                  <a:cubicBezTo>
                    <a:pt x="1860" y="132"/>
                    <a:pt x="1861" y="129"/>
                    <a:pt x="1857" y="129"/>
                  </a:cubicBezTo>
                  <a:cubicBezTo>
                    <a:pt x="1858" y="134"/>
                    <a:pt x="1850" y="129"/>
                    <a:pt x="1852" y="131"/>
                  </a:cubicBezTo>
                  <a:cubicBezTo>
                    <a:pt x="1850" y="133"/>
                    <a:pt x="1846" y="130"/>
                    <a:pt x="1847" y="128"/>
                  </a:cubicBezTo>
                  <a:cubicBezTo>
                    <a:pt x="1852" y="129"/>
                    <a:pt x="1852" y="127"/>
                    <a:pt x="1858" y="127"/>
                  </a:cubicBezTo>
                  <a:cubicBezTo>
                    <a:pt x="1846" y="122"/>
                    <a:pt x="1836" y="127"/>
                    <a:pt x="1823" y="128"/>
                  </a:cubicBezTo>
                  <a:cubicBezTo>
                    <a:pt x="1824" y="128"/>
                    <a:pt x="1827" y="128"/>
                    <a:pt x="1828" y="129"/>
                  </a:cubicBezTo>
                  <a:cubicBezTo>
                    <a:pt x="1830" y="130"/>
                    <a:pt x="1824" y="130"/>
                    <a:pt x="1821" y="131"/>
                  </a:cubicBezTo>
                  <a:cubicBezTo>
                    <a:pt x="1823" y="129"/>
                    <a:pt x="1821" y="129"/>
                    <a:pt x="1823" y="128"/>
                  </a:cubicBezTo>
                  <a:cubicBezTo>
                    <a:pt x="1821" y="128"/>
                    <a:pt x="1819" y="127"/>
                    <a:pt x="1817" y="127"/>
                  </a:cubicBezTo>
                  <a:cubicBezTo>
                    <a:pt x="1816" y="130"/>
                    <a:pt x="1819" y="130"/>
                    <a:pt x="1820" y="131"/>
                  </a:cubicBezTo>
                  <a:cubicBezTo>
                    <a:pt x="1810" y="134"/>
                    <a:pt x="1804" y="129"/>
                    <a:pt x="1792" y="129"/>
                  </a:cubicBezTo>
                  <a:cubicBezTo>
                    <a:pt x="1794" y="131"/>
                    <a:pt x="1799" y="130"/>
                    <a:pt x="1801" y="131"/>
                  </a:cubicBezTo>
                  <a:cubicBezTo>
                    <a:pt x="1796" y="137"/>
                    <a:pt x="1785" y="131"/>
                    <a:pt x="1778" y="133"/>
                  </a:cubicBezTo>
                  <a:cubicBezTo>
                    <a:pt x="1780" y="134"/>
                    <a:pt x="1781" y="136"/>
                    <a:pt x="1783" y="137"/>
                  </a:cubicBezTo>
                  <a:cubicBezTo>
                    <a:pt x="1785" y="135"/>
                    <a:pt x="1784" y="135"/>
                    <a:pt x="1786" y="137"/>
                  </a:cubicBezTo>
                  <a:cubicBezTo>
                    <a:pt x="1787" y="134"/>
                    <a:pt x="1788" y="134"/>
                    <a:pt x="1794" y="135"/>
                  </a:cubicBezTo>
                  <a:cubicBezTo>
                    <a:pt x="1797" y="136"/>
                    <a:pt x="1791" y="137"/>
                    <a:pt x="1790" y="136"/>
                  </a:cubicBezTo>
                  <a:cubicBezTo>
                    <a:pt x="1794" y="139"/>
                    <a:pt x="1795" y="138"/>
                    <a:pt x="1797" y="140"/>
                  </a:cubicBezTo>
                  <a:cubicBezTo>
                    <a:pt x="1800" y="139"/>
                    <a:pt x="1795" y="138"/>
                    <a:pt x="1797" y="136"/>
                  </a:cubicBezTo>
                  <a:cubicBezTo>
                    <a:pt x="1803" y="136"/>
                    <a:pt x="1799" y="137"/>
                    <a:pt x="1800" y="140"/>
                  </a:cubicBezTo>
                  <a:cubicBezTo>
                    <a:pt x="1802" y="141"/>
                    <a:pt x="1802" y="139"/>
                    <a:pt x="1803" y="139"/>
                  </a:cubicBezTo>
                  <a:cubicBezTo>
                    <a:pt x="1806" y="141"/>
                    <a:pt x="1796" y="142"/>
                    <a:pt x="1792" y="141"/>
                  </a:cubicBezTo>
                  <a:cubicBezTo>
                    <a:pt x="1798" y="142"/>
                    <a:pt x="1802" y="144"/>
                    <a:pt x="1809" y="144"/>
                  </a:cubicBezTo>
                  <a:cubicBezTo>
                    <a:pt x="1809" y="143"/>
                    <a:pt x="1807" y="142"/>
                    <a:pt x="1804" y="142"/>
                  </a:cubicBezTo>
                  <a:cubicBezTo>
                    <a:pt x="1806" y="139"/>
                    <a:pt x="1816" y="146"/>
                    <a:pt x="1815" y="140"/>
                  </a:cubicBezTo>
                  <a:cubicBezTo>
                    <a:pt x="1822" y="141"/>
                    <a:pt x="1826" y="143"/>
                    <a:pt x="1831" y="141"/>
                  </a:cubicBezTo>
                  <a:cubicBezTo>
                    <a:pt x="1830" y="142"/>
                    <a:pt x="1830" y="142"/>
                    <a:pt x="1830" y="144"/>
                  </a:cubicBezTo>
                  <a:cubicBezTo>
                    <a:pt x="1825" y="144"/>
                    <a:pt x="1822" y="142"/>
                    <a:pt x="1816" y="143"/>
                  </a:cubicBezTo>
                  <a:cubicBezTo>
                    <a:pt x="1819" y="145"/>
                    <a:pt x="1820" y="148"/>
                    <a:pt x="1824" y="149"/>
                  </a:cubicBezTo>
                  <a:cubicBezTo>
                    <a:pt x="1818" y="153"/>
                    <a:pt x="1813" y="149"/>
                    <a:pt x="1807" y="152"/>
                  </a:cubicBezTo>
                  <a:cubicBezTo>
                    <a:pt x="1807" y="149"/>
                    <a:pt x="1807" y="149"/>
                    <a:pt x="1807" y="149"/>
                  </a:cubicBezTo>
                  <a:cubicBezTo>
                    <a:pt x="1802" y="148"/>
                    <a:pt x="1803" y="152"/>
                    <a:pt x="1799" y="152"/>
                  </a:cubicBezTo>
                  <a:cubicBezTo>
                    <a:pt x="1803" y="157"/>
                    <a:pt x="1808" y="149"/>
                    <a:pt x="1808" y="155"/>
                  </a:cubicBezTo>
                  <a:cubicBezTo>
                    <a:pt x="1810" y="151"/>
                    <a:pt x="1815" y="155"/>
                    <a:pt x="1819" y="153"/>
                  </a:cubicBezTo>
                  <a:cubicBezTo>
                    <a:pt x="1820" y="157"/>
                    <a:pt x="1815" y="155"/>
                    <a:pt x="1814" y="157"/>
                  </a:cubicBezTo>
                  <a:cubicBezTo>
                    <a:pt x="1820" y="158"/>
                    <a:pt x="1826" y="160"/>
                    <a:pt x="1832" y="164"/>
                  </a:cubicBezTo>
                  <a:cubicBezTo>
                    <a:pt x="1828" y="165"/>
                    <a:pt x="1823" y="165"/>
                    <a:pt x="1819" y="167"/>
                  </a:cubicBezTo>
                  <a:cubicBezTo>
                    <a:pt x="1825" y="168"/>
                    <a:pt x="1835" y="168"/>
                    <a:pt x="1840" y="170"/>
                  </a:cubicBezTo>
                  <a:cubicBezTo>
                    <a:pt x="1833" y="173"/>
                    <a:pt x="1823" y="167"/>
                    <a:pt x="1820" y="171"/>
                  </a:cubicBezTo>
                  <a:cubicBezTo>
                    <a:pt x="1814" y="170"/>
                    <a:pt x="1817" y="165"/>
                    <a:pt x="1821" y="164"/>
                  </a:cubicBezTo>
                  <a:cubicBezTo>
                    <a:pt x="1819" y="161"/>
                    <a:pt x="1818" y="168"/>
                    <a:pt x="1811" y="165"/>
                  </a:cubicBezTo>
                  <a:cubicBezTo>
                    <a:pt x="1809" y="162"/>
                    <a:pt x="1810" y="161"/>
                    <a:pt x="1803" y="160"/>
                  </a:cubicBezTo>
                  <a:cubicBezTo>
                    <a:pt x="1803" y="158"/>
                    <a:pt x="1808" y="159"/>
                    <a:pt x="1808" y="157"/>
                  </a:cubicBezTo>
                  <a:cubicBezTo>
                    <a:pt x="1808" y="156"/>
                    <a:pt x="1807" y="156"/>
                    <a:pt x="1807" y="155"/>
                  </a:cubicBezTo>
                  <a:cubicBezTo>
                    <a:pt x="1806" y="159"/>
                    <a:pt x="1800" y="154"/>
                    <a:pt x="1799" y="160"/>
                  </a:cubicBezTo>
                  <a:cubicBezTo>
                    <a:pt x="1796" y="160"/>
                    <a:pt x="1796" y="162"/>
                    <a:pt x="1792" y="161"/>
                  </a:cubicBezTo>
                  <a:cubicBezTo>
                    <a:pt x="1791" y="160"/>
                    <a:pt x="1789" y="159"/>
                    <a:pt x="1789" y="157"/>
                  </a:cubicBezTo>
                  <a:cubicBezTo>
                    <a:pt x="1788" y="161"/>
                    <a:pt x="1779" y="163"/>
                    <a:pt x="1781" y="166"/>
                  </a:cubicBezTo>
                  <a:cubicBezTo>
                    <a:pt x="1778" y="169"/>
                    <a:pt x="1767" y="165"/>
                    <a:pt x="1772" y="162"/>
                  </a:cubicBezTo>
                  <a:cubicBezTo>
                    <a:pt x="1764" y="163"/>
                    <a:pt x="1764" y="159"/>
                    <a:pt x="1761" y="158"/>
                  </a:cubicBezTo>
                  <a:cubicBezTo>
                    <a:pt x="1758" y="159"/>
                    <a:pt x="1759" y="163"/>
                    <a:pt x="1757" y="165"/>
                  </a:cubicBezTo>
                  <a:cubicBezTo>
                    <a:pt x="1756" y="164"/>
                    <a:pt x="1753" y="161"/>
                    <a:pt x="1757" y="162"/>
                  </a:cubicBezTo>
                  <a:cubicBezTo>
                    <a:pt x="1756" y="160"/>
                    <a:pt x="1753" y="160"/>
                    <a:pt x="1751" y="160"/>
                  </a:cubicBezTo>
                  <a:cubicBezTo>
                    <a:pt x="1748" y="163"/>
                    <a:pt x="1729" y="161"/>
                    <a:pt x="1722" y="162"/>
                  </a:cubicBezTo>
                  <a:cubicBezTo>
                    <a:pt x="1723" y="161"/>
                    <a:pt x="1724" y="160"/>
                    <a:pt x="1726" y="159"/>
                  </a:cubicBezTo>
                  <a:cubicBezTo>
                    <a:pt x="1725" y="157"/>
                    <a:pt x="1721" y="157"/>
                    <a:pt x="1717" y="157"/>
                  </a:cubicBezTo>
                  <a:cubicBezTo>
                    <a:pt x="1720" y="159"/>
                    <a:pt x="1720" y="159"/>
                    <a:pt x="1715" y="159"/>
                  </a:cubicBezTo>
                  <a:cubicBezTo>
                    <a:pt x="1716" y="161"/>
                    <a:pt x="1718" y="161"/>
                    <a:pt x="1720" y="162"/>
                  </a:cubicBezTo>
                  <a:cubicBezTo>
                    <a:pt x="1718" y="165"/>
                    <a:pt x="1717" y="161"/>
                    <a:pt x="1716" y="161"/>
                  </a:cubicBezTo>
                  <a:cubicBezTo>
                    <a:pt x="1714" y="165"/>
                    <a:pt x="1721" y="169"/>
                    <a:pt x="1729" y="168"/>
                  </a:cubicBezTo>
                  <a:cubicBezTo>
                    <a:pt x="1722" y="165"/>
                    <a:pt x="1735" y="168"/>
                    <a:pt x="1736" y="165"/>
                  </a:cubicBezTo>
                  <a:cubicBezTo>
                    <a:pt x="1739" y="166"/>
                    <a:pt x="1735" y="168"/>
                    <a:pt x="1739" y="168"/>
                  </a:cubicBezTo>
                  <a:cubicBezTo>
                    <a:pt x="1739" y="170"/>
                    <a:pt x="1734" y="169"/>
                    <a:pt x="1732" y="169"/>
                  </a:cubicBezTo>
                  <a:cubicBezTo>
                    <a:pt x="1746" y="174"/>
                    <a:pt x="1759" y="173"/>
                    <a:pt x="1771" y="173"/>
                  </a:cubicBezTo>
                  <a:cubicBezTo>
                    <a:pt x="1771" y="176"/>
                    <a:pt x="1771" y="176"/>
                    <a:pt x="1771" y="176"/>
                  </a:cubicBezTo>
                  <a:cubicBezTo>
                    <a:pt x="1774" y="176"/>
                    <a:pt x="1778" y="176"/>
                    <a:pt x="1780" y="173"/>
                  </a:cubicBezTo>
                  <a:cubicBezTo>
                    <a:pt x="1780" y="171"/>
                    <a:pt x="1778" y="171"/>
                    <a:pt x="1776" y="171"/>
                  </a:cubicBezTo>
                  <a:cubicBezTo>
                    <a:pt x="1778" y="169"/>
                    <a:pt x="1782" y="168"/>
                    <a:pt x="1784" y="170"/>
                  </a:cubicBezTo>
                  <a:cubicBezTo>
                    <a:pt x="1783" y="171"/>
                    <a:pt x="1781" y="170"/>
                    <a:pt x="1781" y="172"/>
                  </a:cubicBezTo>
                  <a:cubicBezTo>
                    <a:pt x="1786" y="174"/>
                    <a:pt x="1789" y="174"/>
                    <a:pt x="1794" y="177"/>
                  </a:cubicBezTo>
                  <a:cubicBezTo>
                    <a:pt x="1795" y="173"/>
                    <a:pt x="1797" y="177"/>
                    <a:pt x="1800" y="179"/>
                  </a:cubicBezTo>
                  <a:cubicBezTo>
                    <a:pt x="1798" y="179"/>
                    <a:pt x="1793" y="183"/>
                    <a:pt x="1799" y="184"/>
                  </a:cubicBezTo>
                  <a:cubicBezTo>
                    <a:pt x="1791" y="185"/>
                    <a:pt x="1776" y="183"/>
                    <a:pt x="1768" y="186"/>
                  </a:cubicBezTo>
                  <a:cubicBezTo>
                    <a:pt x="1768" y="187"/>
                    <a:pt x="1769" y="186"/>
                    <a:pt x="1771" y="186"/>
                  </a:cubicBezTo>
                  <a:cubicBezTo>
                    <a:pt x="1771" y="189"/>
                    <a:pt x="1764" y="187"/>
                    <a:pt x="1766" y="193"/>
                  </a:cubicBezTo>
                  <a:cubicBezTo>
                    <a:pt x="1761" y="192"/>
                    <a:pt x="1760" y="194"/>
                    <a:pt x="1757" y="192"/>
                  </a:cubicBezTo>
                  <a:cubicBezTo>
                    <a:pt x="1761" y="195"/>
                    <a:pt x="1767" y="194"/>
                    <a:pt x="1772" y="194"/>
                  </a:cubicBezTo>
                  <a:cubicBezTo>
                    <a:pt x="1772" y="196"/>
                    <a:pt x="1776" y="196"/>
                    <a:pt x="1776" y="198"/>
                  </a:cubicBezTo>
                  <a:cubicBezTo>
                    <a:pt x="1792" y="199"/>
                    <a:pt x="1801" y="199"/>
                    <a:pt x="1812" y="194"/>
                  </a:cubicBezTo>
                  <a:cubicBezTo>
                    <a:pt x="1800" y="192"/>
                    <a:pt x="1778" y="196"/>
                    <a:pt x="1771" y="193"/>
                  </a:cubicBezTo>
                  <a:cubicBezTo>
                    <a:pt x="1775" y="182"/>
                    <a:pt x="1801" y="191"/>
                    <a:pt x="1809" y="186"/>
                  </a:cubicBezTo>
                  <a:cubicBezTo>
                    <a:pt x="1809" y="185"/>
                    <a:pt x="1807" y="185"/>
                    <a:pt x="1806" y="185"/>
                  </a:cubicBezTo>
                  <a:cubicBezTo>
                    <a:pt x="1807" y="184"/>
                    <a:pt x="1807" y="183"/>
                    <a:pt x="1809" y="183"/>
                  </a:cubicBezTo>
                  <a:cubicBezTo>
                    <a:pt x="1811" y="183"/>
                    <a:pt x="1811" y="183"/>
                    <a:pt x="1811" y="183"/>
                  </a:cubicBezTo>
                  <a:cubicBezTo>
                    <a:pt x="1811" y="184"/>
                    <a:pt x="1810" y="186"/>
                    <a:pt x="1814" y="188"/>
                  </a:cubicBezTo>
                  <a:cubicBezTo>
                    <a:pt x="1810" y="190"/>
                    <a:pt x="1805" y="190"/>
                    <a:pt x="1800" y="189"/>
                  </a:cubicBezTo>
                  <a:close/>
                  <a:moveTo>
                    <a:pt x="1362" y="90"/>
                  </a:moveTo>
                  <a:cubicBezTo>
                    <a:pt x="1362" y="87"/>
                    <a:pt x="1360" y="87"/>
                    <a:pt x="1357" y="87"/>
                  </a:cubicBezTo>
                  <a:cubicBezTo>
                    <a:pt x="1357" y="88"/>
                    <a:pt x="1357" y="90"/>
                    <a:pt x="1356" y="91"/>
                  </a:cubicBezTo>
                  <a:cubicBezTo>
                    <a:pt x="1359" y="91"/>
                    <a:pt x="1359" y="89"/>
                    <a:pt x="1362" y="90"/>
                  </a:cubicBezTo>
                  <a:close/>
                  <a:moveTo>
                    <a:pt x="1521" y="95"/>
                  </a:moveTo>
                  <a:cubicBezTo>
                    <a:pt x="1520" y="94"/>
                    <a:pt x="1516" y="94"/>
                    <a:pt x="1513" y="94"/>
                  </a:cubicBezTo>
                  <a:cubicBezTo>
                    <a:pt x="1513" y="97"/>
                    <a:pt x="1513" y="97"/>
                    <a:pt x="1513" y="97"/>
                  </a:cubicBezTo>
                  <a:cubicBezTo>
                    <a:pt x="1516" y="97"/>
                    <a:pt x="1521" y="98"/>
                    <a:pt x="1521" y="95"/>
                  </a:cubicBezTo>
                  <a:close/>
                  <a:moveTo>
                    <a:pt x="1469" y="125"/>
                  </a:moveTo>
                  <a:cubicBezTo>
                    <a:pt x="1467" y="127"/>
                    <a:pt x="1466" y="127"/>
                    <a:pt x="1467" y="130"/>
                  </a:cubicBezTo>
                  <a:cubicBezTo>
                    <a:pt x="1471" y="130"/>
                    <a:pt x="1471" y="130"/>
                    <a:pt x="1471" y="130"/>
                  </a:cubicBezTo>
                  <a:cubicBezTo>
                    <a:pt x="1470" y="127"/>
                    <a:pt x="1469" y="126"/>
                    <a:pt x="1469" y="125"/>
                  </a:cubicBezTo>
                  <a:close/>
                  <a:moveTo>
                    <a:pt x="1431" y="114"/>
                  </a:moveTo>
                  <a:cubicBezTo>
                    <a:pt x="1434" y="114"/>
                    <a:pt x="1435" y="114"/>
                    <a:pt x="1436" y="116"/>
                  </a:cubicBezTo>
                  <a:cubicBezTo>
                    <a:pt x="1433" y="118"/>
                    <a:pt x="1425" y="115"/>
                    <a:pt x="1430" y="113"/>
                  </a:cubicBezTo>
                  <a:cubicBezTo>
                    <a:pt x="1427" y="112"/>
                    <a:pt x="1426" y="114"/>
                    <a:pt x="1427" y="117"/>
                  </a:cubicBezTo>
                  <a:cubicBezTo>
                    <a:pt x="1435" y="122"/>
                    <a:pt x="1437" y="113"/>
                    <a:pt x="1444" y="115"/>
                  </a:cubicBezTo>
                  <a:cubicBezTo>
                    <a:pt x="1444" y="110"/>
                    <a:pt x="1433" y="111"/>
                    <a:pt x="1431" y="114"/>
                  </a:cubicBezTo>
                  <a:close/>
                  <a:moveTo>
                    <a:pt x="1436" y="109"/>
                  </a:moveTo>
                  <a:cubicBezTo>
                    <a:pt x="1439" y="109"/>
                    <a:pt x="1441" y="107"/>
                    <a:pt x="1442" y="106"/>
                  </a:cubicBezTo>
                  <a:cubicBezTo>
                    <a:pt x="1438" y="104"/>
                    <a:pt x="1437" y="107"/>
                    <a:pt x="1436" y="109"/>
                  </a:cubicBezTo>
                  <a:close/>
                  <a:moveTo>
                    <a:pt x="1428" y="104"/>
                  </a:moveTo>
                  <a:cubicBezTo>
                    <a:pt x="1427" y="105"/>
                    <a:pt x="1424" y="104"/>
                    <a:pt x="1421" y="105"/>
                  </a:cubicBezTo>
                  <a:cubicBezTo>
                    <a:pt x="1420" y="107"/>
                    <a:pt x="1422" y="111"/>
                    <a:pt x="1423" y="108"/>
                  </a:cubicBezTo>
                  <a:cubicBezTo>
                    <a:pt x="1422" y="108"/>
                    <a:pt x="1422" y="108"/>
                    <a:pt x="1422" y="107"/>
                  </a:cubicBezTo>
                  <a:cubicBezTo>
                    <a:pt x="1427" y="108"/>
                    <a:pt x="1426" y="107"/>
                    <a:pt x="1429" y="108"/>
                  </a:cubicBezTo>
                  <a:cubicBezTo>
                    <a:pt x="1429" y="107"/>
                    <a:pt x="1430" y="104"/>
                    <a:pt x="1428" y="104"/>
                  </a:cubicBezTo>
                  <a:close/>
                  <a:moveTo>
                    <a:pt x="1426" y="101"/>
                  </a:moveTo>
                  <a:cubicBezTo>
                    <a:pt x="1423" y="99"/>
                    <a:pt x="1419" y="101"/>
                    <a:pt x="1415" y="101"/>
                  </a:cubicBezTo>
                  <a:cubicBezTo>
                    <a:pt x="1415" y="100"/>
                    <a:pt x="1416" y="100"/>
                    <a:pt x="1416" y="99"/>
                  </a:cubicBezTo>
                  <a:cubicBezTo>
                    <a:pt x="1414" y="99"/>
                    <a:pt x="1412" y="99"/>
                    <a:pt x="1411" y="100"/>
                  </a:cubicBezTo>
                  <a:cubicBezTo>
                    <a:pt x="1415" y="103"/>
                    <a:pt x="1421" y="103"/>
                    <a:pt x="1426" y="101"/>
                  </a:cubicBezTo>
                  <a:close/>
                  <a:moveTo>
                    <a:pt x="1328" y="104"/>
                  </a:moveTo>
                  <a:cubicBezTo>
                    <a:pt x="1330" y="103"/>
                    <a:pt x="1334" y="103"/>
                    <a:pt x="1335" y="102"/>
                  </a:cubicBezTo>
                  <a:cubicBezTo>
                    <a:pt x="1331" y="103"/>
                    <a:pt x="1331" y="100"/>
                    <a:pt x="1329" y="100"/>
                  </a:cubicBezTo>
                  <a:cubicBezTo>
                    <a:pt x="1329" y="101"/>
                    <a:pt x="1327" y="102"/>
                    <a:pt x="1328" y="104"/>
                  </a:cubicBezTo>
                  <a:close/>
                  <a:moveTo>
                    <a:pt x="1352" y="103"/>
                  </a:moveTo>
                  <a:cubicBezTo>
                    <a:pt x="1350" y="99"/>
                    <a:pt x="1338" y="101"/>
                    <a:pt x="1337" y="103"/>
                  </a:cubicBezTo>
                  <a:cubicBezTo>
                    <a:pt x="1344" y="104"/>
                    <a:pt x="1347" y="101"/>
                    <a:pt x="1352" y="103"/>
                  </a:cubicBezTo>
                  <a:close/>
                  <a:moveTo>
                    <a:pt x="1398" y="108"/>
                  </a:moveTo>
                  <a:cubicBezTo>
                    <a:pt x="1407" y="107"/>
                    <a:pt x="1411" y="108"/>
                    <a:pt x="1418" y="110"/>
                  </a:cubicBezTo>
                  <a:cubicBezTo>
                    <a:pt x="1418" y="108"/>
                    <a:pt x="1418" y="108"/>
                    <a:pt x="1418" y="108"/>
                  </a:cubicBezTo>
                  <a:cubicBezTo>
                    <a:pt x="1419" y="108"/>
                    <a:pt x="1420" y="107"/>
                    <a:pt x="1418" y="107"/>
                  </a:cubicBezTo>
                  <a:cubicBezTo>
                    <a:pt x="1418" y="108"/>
                    <a:pt x="1417" y="107"/>
                    <a:pt x="1417" y="105"/>
                  </a:cubicBezTo>
                  <a:cubicBezTo>
                    <a:pt x="1412" y="106"/>
                    <a:pt x="1410" y="103"/>
                    <a:pt x="1407" y="105"/>
                  </a:cubicBezTo>
                  <a:cubicBezTo>
                    <a:pt x="1408" y="103"/>
                    <a:pt x="1409" y="102"/>
                    <a:pt x="1410" y="101"/>
                  </a:cubicBezTo>
                  <a:cubicBezTo>
                    <a:pt x="1404" y="102"/>
                    <a:pt x="1406" y="107"/>
                    <a:pt x="1400" y="107"/>
                  </a:cubicBezTo>
                  <a:cubicBezTo>
                    <a:pt x="1401" y="104"/>
                    <a:pt x="1405" y="104"/>
                    <a:pt x="1405" y="101"/>
                  </a:cubicBezTo>
                  <a:cubicBezTo>
                    <a:pt x="1394" y="102"/>
                    <a:pt x="1371" y="100"/>
                    <a:pt x="1356" y="102"/>
                  </a:cubicBezTo>
                  <a:cubicBezTo>
                    <a:pt x="1372" y="105"/>
                    <a:pt x="1390" y="102"/>
                    <a:pt x="1399" y="104"/>
                  </a:cubicBezTo>
                  <a:cubicBezTo>
                    <a:pt x="1397" y="106"/>
                    <a:pt x="1400" y="106"/>
                    <a:pt x="1398" y="108"/>
                  </a:cubicBezTo>
                  <a:close/>
                  <a:moveTo>
                    <a:pt x="1311" y="110"/>
                  </a:moveTo>
                  <a:cubicBezTo>
                    <a:pt x="1311" y="107"/>
                    <a:pt x="1311" y="107"/>
                    <a:pt x="1311" y="107"/>
                  </a:cubicBezTo>
                  <a:cubicBezTo>
                    <a:pt x="1309" y="108"/>
                    <a:pt x="1303" y="107"/>
                    <a:pt x="1303" y="110"/>
                  </a:cubicBezTo>
                  <a:cubicBezTo>
                    <a:pt x="1307" y="109"/>
                    <a:pt x="1307" y="109"/>
                    <a:pt x="1311" y="110"/>
                  </a:cubicBezTo>
                  <a:close/>
                  <a:moveTo>
                    <a:pt x="1312" y="110"/>
                  </a:moveTo>
                  <a:cubicBezTo>
                    <a:pt x="1315" y="109"/>
                    <a:pt x="1319" y="110"/>
                    <a:pt x="1322" y="108"/>
                  </a:cubicBezTo>
                  <a:cubicBezTo>
                    <a:pt x="1320" y="108"/>
                    <a:pt x="1321" y="106"/>
                    <a:pt x="1322" y="105"/>
                  </a:cubicBezTo>
                  <a:cubicBezTo>
                    <a:pt x="1315" y="104"/>
                    <a:pt x="1315" y="108"/>
                    <a:pt x="1312" y="110"/>
                  </a:cubicBezTo>
                  <a:close/>
                  <a:moveTo>
                    <a:pt x="1312" y="114"/>
                  </a:moveTo>
                  <a:cubicBezTo>
                    <a:pt x="1315" y="111"/>
                    <a:pt x="1327" y="116"/>
                    <a:pt x="1329" y="111"/>
                  </a:cubicBezTo>
                  <a:cubicBezTo>
                    <a:pt x="1324" y="113"/>
                    <a:pt x="1314" y="108"/>
                    <a:pt x="1312" y="114"/>
                  </a:cubicBezTo>
                  <a:close/>
                  <a:moveTo>
                    <a:pt x="1376" y="122"/>
                  </a:moveTo>
                  <a:cubicBezTo>
                    <a:pt x="1377" y="118"/>
                    <a:pt x="1367" y="119"/>
                    <a:pt x="1366" y="120"/>
                  </a:cubicBezTo>
                  <a:cubicBezTo>
                    <a:pt x="1372" y="121"/>
                    <a:pt x="1370" y="121"/>
                    <a:pt x="1376" y="122"/>
                  </a:cubicBezTo>
                  <a:close/>
                  <a:moveTo>
                    <a:pt x="1327" y="126"/>
                  </a:moveTo>
                  <a:cubicBezTo>
                    <a:pt x="1327" y="123"/>
                    <a:pt x="1326" y="122"/>
                    <a:pt x="1323" y="122"/>
                  </a:cubicBezTo>
                  <a:cubicBezTo>
                    <a:pt x="1323" y="124"/>
                    <a:pt x="1324" y="125"/>
                    <a:pt x="1327" y="126"/>
                  </a:cubicBezTo>
                  <a:close/>
                  <a:moveTo>
                    <a:pt x="1328" y="133"/>
                  </a:moveTo>
                  <a:cubicBezTo>
                    <a:pt x="1331" y="131"/>
                    <a:pt x="1338" y="133"/>
                    <a:pt x="1338" y="129"/>
                  </a:cubicBezTo>
                  <a:cubicBezTo>
                    <a:pt x="1337" y="128"/>
                    <a:pt x="1336" y="129"/>
                    <a:pt x="1336" y="128"/>
                  </a:cubicBezTo>
                  <a:cubicBezTo>
                    <a:pt x="1332" y="128"/>
                    <a:pt x="1329" y="131"/>
                    <a:pt x="1327" y="128"/>
                  </a:cubicBezTo>
                  <a:cubicBezTo>
                    <a:pt x="1328" y="131"/>
                    <a:pt x="1320" y="127"/>
                    <a:pt x="1321" y="131"/>
                  </a:cubicBezTo>
                  <a:cubicBezTo>
                    <a:pt x="1325" y="132"/>
                    <a:pt x="1325" y="129"/>
                    <a:pt x="1328" y="129"/>
                  </a:cubicBezTo>
                  <a:cubicBezTo>
                    <a:pt x="1330" y="131"/>
                    <a:pt x="1328" y="131"/>
                    <a:pt x="1328" y="133"/>
                  </a:cubicBezTo>
                  <a:close/>
                  <a:moveTo>
                    <a:pt x="1344" y="129"/>
                  </a:moveTo>
                  <a:cubicBezTo>
                    <a:pt x="1348" y="130"/>
                    <a:pt x="1341" y="132"/>
                    <a:pt x="1341" y="130"/>
                  </a:cubicBezTo>
                  <a:cubicBezTo>
                    <a:pt x="1340" y="133"/>
                    <a:pt x="1340" y="133"/>
                    <a:pt x="1340" y="133"/>
                  </a:cubicBezTo>
                  <a:cubicBezTo>
                    <a:pt x="1345" y="132"/>
                    <a:pt x="1343" y="137"/>
                    <a:pt x="1348" y="136"/>
                  </a:cubicBezTo>
                  <a:cubicBezTo>
                    <a:pt x="1347" y="132"/>
                    <a:pt x="1353" y="135"/>
                    <a:pt x="1353" y="132"/>
                  </a:cubicBezTo>
                  <a:cubicBezTo>
                    <a:pt x="1346" y="130"/>
                    <a:pt x="1347" y="131"/>
                    <a:pt x="1350" y="128"/>
                  </a:cubicBezTo>
                  <a:cubicBezTo>
                    <a:pt x="1348" y="128"/>
                    <a:pt x="1344" y="127"/>
                    <a:pt x="1344" y="129"/>
                  </a:cubicBezTo>
                  <a:close/>
                  <a:moveTo>
                    <a:pt x="1335" y="124"/>
                  </a:moveTo>
                  <a:cubicBezTo>
                    <a:pt x="1334" y="127"/>
                    <a:pt x="1342" y="128"/>
                    <a:pt x="1343" y="127"/>
                  </a:cubicBezTo>
                  <a:cubicBezTo>
                    <a:pt x="1342" y="127"/>
                    <a:pt x="1341" y="127"/>
                    <a:pt x="1341" y="126"/>
                  </a:cubicBezTo>
                  <a:cubicBezTo>
                    <a:pt x="1345" y="125"/>
                    <a:pt x="1345" y="127"/>
                    <a:pt x="1349" y="127"/>
                  </a:cubicBezTo>
                  <a:cubicBezTo>
                    <a:pt x="1348" y="121"/>
                    <a:pt x="1339" y="126"/>
                    <a:pt x="1335" y="124"/>
                  </a:cubicBezTo>
                  <a:close/>
                  <a:moveTo>
                    <a:pt x="1437" y="129"/>
                  </a:moveTo>
                  <a:cubicBezTo>
                    <a:pt x="1444" y="136"/>
                    <a:pt x="1452" y="132"/>
                    <a:pt x="1464" y="132"/>
                  </a:cubicBezTo>
                  <a:cubicBezTo>
                    <a:pt x="1463" y="127"/>
                    <a:pt x="1457" y="126"/>
                    <a:pt x="1455" y="122"/>
                  </a:cubicBezTo>
                  <a:cubicBezTo>
                    <a:pt x="1450" y="123"/>
                    <a:pt x="1449" y="121"/>
                    <a:pt x="1446" y="119"/>
                  </a:cubicBezTo>
                  <a:cubicBezTo>
                    <a:pt x="1442" y="120"/>
                    <a:pt x="1447" y="128"/>
                    <a:pt x="1440" y="128"/>
                  </a:cubicBezTo>
                  <a:cubicBezTo>
                    <a:pt x="1440" y="127"/>
                    <a:pt x="1439" y="127"/>
                    <a:pt x="1438" y="126"/>
                  </a:cubicBezTo>
                  <a:cubicBezTo>
                    <a:pt x="1440" y="126"/>
                    <a:pt x="1441" y="125"/>
                    <a:pt x="1442" y="124"/>
                  </a:cubicBezTo>
                  <a:cubicBezTo>
                    <a:pt x="1437" y="121"/>
                    <a:pt x="1434" y="122"/>
                    <a:pt x="1429" y="123"/>
                  </a:cubicBezTo>
                  <a:cubicBezTo>
                    <a:pt x="1427" y="121"/>
                    <a:pt x="1427" y="122"/>
                    <a:pt x="1423" y="122"/>
                  </a:cubicBezTo>
                  <a:cubicBezTo>
                    <a:pt x="1424" y="119"/>
                    <a:pt x="1421" y="119"/>
                    <a:pt x="1419" y="118"/>
                  </a:cubicBezTo>
                  <a:cubicBezTo>
                    <a:pt x="1416" y="120"/>
                    <a:pt x="1421" y="121"/>
                    <a:pt x="1418" y="122"/>
                  </a:cubicBezTo>
                  <a:cubicBezTo>
                    <a:pt x="1415" y="120"/>
                    <a:pt x="1413" y="121"/>
                    <a:pt x="1408" y="121"/>
                  </a:cubicBezTo>
                  <a:cubicBezTo>
                    <a:pt x="1408" y="120"/>
                    <a:pt x="1405" y="116"/>
                    <a:pt x="1407" y="116"/>
                  </a:cubicBezTo>
                  <a:cubicBezTo>
                    <a:pt x="1409" y="118"/>
                    <a:pt x="1419" y="117"/>
                    <a:pt x="1414" y="120"/>
                  </a:cubicBezTo>
                  <a:cubicBezTo>
                    <a:pt x="1417" y="118"/>
                    <a:pt x="1422" y="117"/>
                    <a:pt x="1424" y="115"/>
                  </a:cubicBezTo>
                  <a:cubicBezTo>
                    <a:pt x="1417" y="115"/>
                    <a:pt x="1416" y="111"/>
                    <a:pt x="1411" y="111"/>
                  </a:cubicBezTo>
                  <a:cubicBezTo>
                    <a:pt x="1412" y="113"/>
                    <a:pt x="1407" y="114"/>
                    <a:pt x="1407" y="112"/>
                  </a:cubicBezTo>
                  <a:cubicBezTo>
                    <a:pt x="1408" y="112"/>
                    <a:pt x="1409" y="112"/>
                    <a:pt x="1409" y="111"/>
                  </a:cubicBezTo>
                  <a:cubicBezTo>
                    <a:pt x="1403" y="111"/>
                    <a:pt x="1404" y="111"/>
                    <a:pt x="1400" y="109"/>
                  </a:cubicBezTo>
                  <a:cubicBezTo>
                    <a:pt x="1400" y="113"/>
                    <a:pt x="1398" y="112"/>
                    <a:pt x="1393" y="113"/>
                  </a:cubicBezTo>
                  <a:cubicBezTo>
                    <a:pt x="1393" y="117"/>
                    <a:pt x="1399" y="115"/>
                    <a:pt x="1399" y="116"/>
                  </a:cubicBezTo>
                  <a:cubicBezTo>
                    <a:pt x="1399" y="118"/>
                    <a:pt x="1396" y="117"/>
                    <a:pt x="1396" y="119"/>
                  </a:cubicBezTo>
                  <a:cubicBezTo>
                    <a:pt x="1398" y="119"/>
                    <a:pt x="1402" y="116"/>
                    <a:pt x="1404" y="119"/>
                  </a:cubicBezTo>
                  <a:cubicBezTo>
                    <a:pt x="1402" y="123"/>
                    <a:pt x="1390" y="118"/>
                    <a:pt x="1390" y="124"/>
                  </a:cubicBezTo>
                  <a:cubicBezTo>
                    <a:pt x="1399" y="120"/>
                    <a:pt x="1405" y="125"/>
                    <a:pt x="1412" y="127"/>
                  </a:cubicBezTo>
                  <a:cubicBezTo>
                    <a:pt x="1415" y="121"/>
                    <a:pt x="1422" y="127"/>
                    <a:pt x="1425" y="123"/>
                  </a:cubicBezTo>
                  <a:cubicBezTo>
                    <a:pt x="1426" y="125"/>
                    <a:pt x="1430" y="125"/>
                    <a:pt x="1429" y="128"/>
                  </a:cubicBezTo>
                  <a:cubicBezTo>
                    <a:pt x="1427" y="128"/>
                    <a:pt x="1422" y="127"/>
                    <a:pt x="1423" y="130"/>
                  </a:cubicBezTo>
                  <a:cubicBezTo>
                    <a:pt x="1426" y="129"/>
                    <a:pt x="1437" y="132"/>
                    <a:pt x="1437" y="129"/>
                  </a:cubicBezTo>
                  <a:close/>
                  <a:moveTo>
                    <a:pt x="1435" y="135"/>
                  </a:moveTo>
                  <a:cubicBezTo>
                    <a:pt x="1435" y="134"/>
                    <a:pt x="1437" y="134"/>
                    <a:pt x="1437" y="133"/>
                  </a:cubicBezTo>
                  <a:cubicBezTo>
                    <a:pt x="1435" y="131"/>
                    <a:pt x="1431" y="132"/>
                    <a:pt x="1430" y="134"/>
                  </a:cubicBezTo>
                  <a:cubicBezTo>
                    <a:pt x="1432" y="134"/>
                    <a:pt x="1433" y="135"/>
                    <a:pt x="1435" y="135"/>
                  </a:cubicBezTo>
                  <a:close/>
                  <a:moveTo>
                    <a:pt x="1667" y="237"/>
                  </a:moveTo>
                  <a:cubicBezTo>
                    <a:pt x="1664" y="237"/>
                    <a:pt x="1663" y="238"/>
                    <a:pt x="1663" y="240"/>
                  </a:cubicBezTo>
                  <a:cubicBezTo>
                    <a:pt x="1666" y="239"/>
                    <a:pt x="1666" y="241"/>
                    <a:pt x="1669" y="241"/>
                  </a:cubicBezTo>
                  <a:cubicBezTo>
                    <a:pt x="1670" y="238"/>
                    <a:pt x="1665" y="240"/>
                    <a:pt x="1667" y="237"/>
                  </a:cubicBezTo>
                  <a:close/>
                  <a:moveTo>
                    <a:pt x="1688" y="238"/>
                  </a:moveTo>
                  <a:cubicBezTo>
                    <a:pt x="1692" y="241"/>
                    <a:pt x="1694" y="236"/>
                    <a:pt x="1698" y="236"/>
                  </a:cubicBezTo>
                  <a:cubicBezTo>
                    <a:pt x="1696" y="234"/>
                    <a:pt x="1691" y="237"/>
                    <a:pt x="1688" y="238"/>
                  </a:cubicBezTo>
                  <a:close/>
                  <a:moveTo>
                    <a:pt x="1655" y="232"/>
                  </a:moveTo>
                  <a:cubicBezTo>
                    <a:pt x="1653" y="232"/>
                    <a:pt x="1653" y="233"/>
                    <a:pt x="1652" y="233"/>
                  </a:cubicBezTo>
                  <a:cubicBezTo>
                    <a:pt x="1649" y="233"/>
                    <a:pt x="1648" y="232"/>
                    <a:pt x="1649" y="230"/>
                  </a:cubicBezTo>
                  <a:cubicBezTo>
                    <a:pt x="1651" y="230"/>
                    <a:pt x="1654" y="229"/>
                    <a:pt x="1655" y="227"/>
                  </a:cubicBezTo>
                  <a:cubicBezTo>
                    <a:pt x="1650" y="228"/>
                    <a:pt x="1648" y="230"/>
                    <a:pt x="1645" y="232"/>
                  </a:cubicBezTo>
                  <a:cubicBezTo>
                    <a:pt x="1648" y="235"/>
                    <a:pt x="1657" y="233"/>
                    <a:pt x="1654" y="237"/>
                  </a:cubicBezTo>
                  <a:cubicBezTo>
                    <a:pt x="1657" y="234"/>
                    <a:pt x="1662" y="238"/>
                    <a:pt x="1664" y="234"/>
                  </a:cubicBezTo>
                  <a:cubicBezTo>
                    <a:pt x="1659" y="238"/>
                    <a:pt x="1650" y="225"/>
                    <a:pt x="1655" y="232"/>
                  </a:cubicBezTo>
                  <a:close/>
                  <a:moveTo>
                    <a:pt x="1657" y="232"/>
                  </a:moveTo>
                  <a:cubicBezTo>
                    <a:pt x="1662" y="230"/>
                    <a:pt x="1669" y="233"/>
                    <a:pt x="1674" y="228"/>
                  </a:cubicBezTo>
                  <a:cubicBezTo>
                    <a:pt x="1663" y="225"/>
                    <a:pt x="1660" y="226"/>
                    <a:pt x="1657" y="232"/>
                  </a:cubicBezTo>
                  <a:close/>
                  <a:moveTo>
                    <a:pt x="1629" y="208"/>
                  </a:moveTo>
                  <a:cubicBezTo>
                    <a:pt x="1625" y="207"/>
                    <a:pt x="1622" y="212"/>
                    <a:pt x="1627" y="214"/>
                  </a:cubicBezTo>
                  <a:cubicBezTo>
                    <a:pt x="1625" y="213"/>
                    <a:pt x="1620" y="215"/>
                    <a:pt x="1620" y="212"/>
                  </a:cubicBezTo>
                  <a:cubicBezTo>
                    <a:pt x="1619" y="211"/>
                    <a:pt x="1625" y="210"/>
                    <a:pt x="1622" y="209"/>
                  </a:cubicBezTo>
                  <a:cubicBezTo>
                    <a:pt x="1620" y="209"/>
                    <a:pt x="1616" y="210"/>
                    <a:pt x="1610" y="211"/>
                  </a:cubicBezTo>
                  <a:cubicBezTo>
                    <a:pt x="1615" y="210"/>
                    <a:pt x="1615" y="216"/>
                    <a:pt x="1618" y="219"/>
                  </a:cubicBezTo>
                  <a:cubicBezTo>
                    <a:pt x="1618" y="214"/>
                    <a:pt x="1625" y="216"/>
                    <a:pt x="1628" y="214"/>
                  </a:cubicBezTo>
                  <a:cubicBezTo>
                    <a:pt x="1630" y="212"/>
                    <a:pt x="1625" y="211"/>
                    <a:pt x="1628" y="211"/>
                  </a:cubicBezTo>
                  <a:cubicBezTo>
                    <a:pt x="1630" y="212"/>
                    <a:pt x="1638" y="210"/>
                    <a:pt x="1634" y="215"/>
                  </a:cubicBezTo>
                  <a:cubicBezTo>
                    <a:pt x="1638" y="216"/>
                    <a:pt x="1641" y="212"/>
                    <a:pt x="1640" y="216"/>
                  </a:cubicBezTo>
                  <a:cubicBezTo>
                    <a:pt x="1643" y="216"/>
                    <a:pt x="1644" y="214"/>
                    <a:pt x="1645" y="213"/>
                  </a:cubicBezTo>
                  <a:cubicBezTo>
                    <a:pt x="1640" y="212"/>
                    <a:pt x="1637" y="216"/>
                    <a:pt x="1637" y="211"/>
                  </a:cubicBezTo>
                  <a:cubicBezTo>
                    <a:pt x="1639" y="211"/>
                    <a:pt x="1641" y="210"/>
                    <a:pt x="1642" y="209"/>
                  </a:cubicBezTo>
                  <a:cubicBezTo>
                    <a:pt x="1636" y="209"/>
                    <a:pt x="1638" y="204"/>
                    <a:pt x="1634" y="203"/>
                  </a:cubicBezTo>
                  <a:cubicBezTo>
                    <a:pt x="1634" y="207"/>
                    <a:pt x="1631" y="203"/>
                    <a:pt x="1628" y="204"/>
                  </a:cubicBezTo>
                  <a:cubicBezTo>
                    <a:pt x="1626" y="206"/>
                    <a:pt x="1629" y="206"/>
                    <a:pt x="1629" y="208"/>
                  </a:cubicBezTo>
                  <a:close/>
                  <a:moveTo>
                    <a:pt x="1546" y="189"/>
                  </a:moveTo>
                  <a:cubicBezTo>
                    <a:pt x="1549" y="188"/>
                    <a:pt x="1557" y="190"/>
                    <a:pt x="1556" y="186"/>
                  </a:cubicBezTo>
                  <a:cubicBezTo>
                    <a:pt x="1551" y="187"/>
                    <a:pt x="1551" y="186"/>
                    <a:pt x="1545" y="185"/>
                  </a:cubicBezTo>
                  <a:cubicBezTo>
                    <a:pt x="1545" y="187"/>
                    <a:pt x="1546" y="188"/>
                    <a:pt x="1546" y="189"/>
                  </a:cubicBezTo>
                  <a:close/>
                  <a:moveTo>
                    <a:pt x="1581" y="190"/>
                  </a:moveTo>
                  <a:cubicBezTo>
                    <a:pt x="1577" y="191"/>
                    <a:pt x="1575" y="189"/>
                    <a:pt x="1573" y="191"/>
                  </a:cubicBezTo>
                  <a:cubicBezTo>
                    <a:pt x="1574" y="191"/>
                    <a:pt x="1574" y="191"/>
                    <a:pt x="1574" y="193"/>
                  </a:cubicBezTo>
                  <a:cubicBezTo>
                    <a:pt x="1578" y="193"/>
                    <a:pt x="1581" y="193"/>
                    <a:pt x="1581" y="190"/>
                  </a:cubicBezTo>
                  <a:close/>
                  <a:moveTo>
                    <a:pt x="1568" y="186"/>
                  </a:moveTo>
                  <a:cubicBezTo>
                    <a:pt x="1570" y="186"/>
                    <a:pt x="1571" y="188"/>
                    <a:pt x="1572" y="186"/>
                  </a:cubicBezTo>
                  <a:cubicBezTo>
                    <a:pt x="1570" y="185"/>
                    <a:pt x="1567" y="185"/>
                    <a:pt x="1564" y="185"/>
                  </a:cubicBezTo>
                  <a:cubicBezTo>
                    <a:pt x="1566" y="188"/>
                    <a:pt x="1565" y="189"/>
                    <a:pt x="1560" y="189"/>
                  </a:cubicBezTo>
                  <a:cubicBezTo>
                    <a:pt x="1561" y="192"/>
                    <a:pt x="1556" y="193"/>
                    <a:pt x="1561" y="194"/>
                  </a:cubicBezTo>
                  <a:cubicBezTo>
                    <a:pt x="1561" y="193"/>
                    <a:pt x="1562" y="192"/>
                    <a:pt x="1564" y="192"/>
                  </a:cubicBezTo>
                  <a:cubicBezTo>
                    <a:pt x="1565" y="191"/>
                    <a:pt x="1563" y="190"/>
                    <a:pt x="1564" y="190"/>
                  </a:cubicBezTo>
                  <a:cubicBezTo>
                    <a:pt x="1567" y="191"/>
                    <a:pt x="1566" y="190"/>
                    <a:pt x="1569" y="190"/>
                  </a:cubicBezTo>
                  <a:cubicBezTo>
                    <a:pt x="1570" y="190"/>
                    <a:pt x="1569" y="192"/>
                    <a:pt x="1570" y="192"/>
                  </a:cubicBezTo>
                  <a:cubicBezTo>
                    <a:pt x="1572" y="188"/>
                    <a:pt x="1566" y="190"/>
                    <a:pt x="1568" y="186"/>
                  </a:cubicBezTo>
                  <a:close/>
                  <a:moveTo>
                    <a:pt x="1580" y="182"/>
                  </a:moveTo>
                  <a:cubicBezTo>
                    <a:pt x="1577" y="185"/>
                    <a:pt x="1578" y="185"/>
                    <a:pt x="1574" y="183"/>
                  </a:cubicBezTo>
                  <a:cubicBezTo>
                    <a:pt x="1574" y="184"/>
                    <a:pt x="1574" y="185"/>
                    <a:pt x="1573" y="186"/>
                  </a:cubicBezTo>
                  <a:cubicBezTo>
                    <a:pt x="1579" y="188"/>
                    <a:pt x="1585" y="188"/>
                    <a:pt x="1590" y="189"/>
                  </a:cubicBezTo>
                  <a:cubicBezTo>
                    <a:pt x="1589" y="185"/>
                    <a:pt x="1583" y="185"/>
                    <a:pt x="1579" y="186"/>
                  </a:cubicBezTo>
                  <a:cubicBezTo>
                    <a:pt x="1579" y="185"/>
                    <a:pt x="1584" y="183"/>
                    <a:pt x="1580" y="182"/>
                  </a:cubicBezTo>
                  <a:close/>
                  <a:moveTo>
                    <a:pt x="1571" y="180"/>
                  </a:moveTo>
                  <a:cubicBezTo>
                    <a:pt x="1564" y="181"/>
                    <a:pt x="1560" y="179"/>
                    <a:pt x="1555" y="181"/>
                  </a:cubicBezTo>
                  <a:cubicBezTo>
                    <a:pt x="1555" y="184"/>
                    <a:pt x="1555" y="184"/>
                    <a:pt x="1555" y="184"/>
                  </a:cubicBezTo>
                  <a:cubicBezTo>
                    <a:pt x="1561" y="182"/>
                    <a:pt x="1569" y="185"/>
                    <a:pt x="1571" y="180"/>
                  </a:cubicBezTo>
                  <a:close/>
                  <a:moveTo>
                    <a:pt x="1773" y="178"/>
                  </a:moveTo>
                  <a:cubicBezTo>
                    <a:pt x="1770" y="179"/>
                    <a:pt x="1772" y="185"/>
                    <a:pt x="1774" y="181"/>
                  </a:cubicBezTo>
                  <a:cubicBezTo>
                    <a:pt x="1771" y="179"/>
                    <a:pt x="1784" y="182"/>
                    <a:pt x="1783" y="178"/>
                  </a:cubicBezTo>
                  <a:cubicBezTo>
                    <a:pt x="1780" y="177"/>
                    <a:pt x="1778" y="181"/>
                    <a:pt x="1773" y="178"/>
                  </a:cubicBezTo>
                  <a:close/>
                  <a:moveTo>
                    <a:pt x="1733" y="176"/>
                  </a:moveTo>
                  <a:cubicBezTo>
                    <a:pt x="1729" y="176"/>
                    <a:pt x="1725" y="177"/>
                    <a:pt x="1724" y="180"/>
                  </a:cubicBezTo>
                  <a:cubicBezTo>
                    <a:pt x="1728" y="179"/>
                    <a:pt x="1732" y="178"/>
                    <a:pt x="1733" y="176"/>
                  </a:cubicBezTo>
                  <a:close/>
                  <a:moveTo>
                    <a:pt x="1708" y="176"/>
                  </a:moveTo>
                  <a:cubicBezTo>
                    <a:pt x="1714" y="177"/>
                    <a:pt x="1712" y="175"/>
                    <a:pt x="1713" y="175"/>
                  </a:cubicBezTo>
                  <a:cubicBezTo>
                    <a:pt x="1716" y="176"/>
                    <a:pt x="1715" y="179"/>
                    <a:pt x="1717" y="180"/>
                  </a:cubicBezTo>
                  <a:cubicBezTo>
                    <a:pt x="1717" y="180"/>
                    <a:pt x="1718" y="179"/>
                    <a:pt x="1718" y="180"/>
                  </a:cubicBezTo>
                  <a:cubicBezTo>
                    <a:pt x="1715" y="182"/>
                    <a:pt x="1714" y="182"/>
                    <a:pt x="1711" y="181"/>
                  </a:cubicBezTo>
                  <a:cubicBezTo>
                    <a:pt x="1714" y="186"/>
                    <a:pt x="1721" y="181"/>
                    <a:pt x="1723" y="179"/>
                  </a:cubicBezTo>
                  <a:cubicBezTo>
                    <a:pt x="1721" y="178"/>
                    <a:pt x="1720" y="180"/>
                    <a:pt x="1719" y="178"/>
                  </a:cubicBezTo>
                  <a:cubicBezTo>
                    <a:pt x="1721" y="175"/>
                    <a:pt x="1723" y="174"/>
                    <a:pt x="1727" y="176"/>
                  </a:cubicBezTo>
                  <a:cubicBezTo>
                    <a:pt x="1728" y="171"/>
                    <a:pt x="1718" y="176"/>
                    <a:pt x="1717" y="173"/>
                  </a:cubicBezTo>
                  <a:cubicBezTo>
                    <a:pt x="1719" y="172"/>
                    <a:pt x="1720" y="170"/>
                    <a:pt x="1724" y="171"/>
                  </a:cubicBezTo>
                  <a:cubicBezTo>
                    <a:pt x="1716" y="166"/>
                    <a:pt x="1715" y="174"/>
                    <a:pt x="1708" y="176"/>
                  </a:cubicBezTo>
                  <a:close/>
                  <a:moveTo>
                    <a:pt x="1680" y="174"/>
                  </a:moveTo>
                  <a:cubicBezTo>
                    <a:pt x="1686" y="176"/>
                    <a:pt x="1693" y="177"/>
                    <a:pt x="1698" y="181"/>
                  </a:cubicBezTo>
                  <a:cubicBezTo>
                    <a:pt x="1698" y="179"/>
                    <a:pt x="1702" y="180"/>
                    <a:pt x="1702" y="178"/>
                  </a:cubicBezTo>
                  <a:cubicBezTo>
                    <a:pt x="1698" y="178"/>
                    <a:pt x="1696" y="180"/>
                    <a:pt x="1694" y="177"/>
                  </a:cubicBezTo>
                  <a:cubicBezTo>
                    <a:pt x="1694" y="176"/>
                    <a:pt x="1696" y="176"/>
                    <a:pt x="1696" y="175"/>
                  </a:cubicBezTo>
                  <a:cubicBezTo>
                    <a:pt x="1690" y="176"/>
                    <a:pt x="1684" y="172"/>
                    <a:pt x="1680" y="174"/>
                  </a:cubicBezTo>
                  <a:close/>
                  <a:moveTo>
                    <a:pt x="1634" y="170"/>
                  </a:moveTo>
                  <a:cubicBezTo>
                    <a:pt x="1630" y="169"/>
                    <a:pt x="1630" y="171"/>
                    <a:pt x="1628" y="170"/>
                  </a:cubicBezTo>
                  <a:cubicBezTo>
                    <a:pt x="1630" y="167"/>
                    <a:pt x="1622" y="170"/>
                    <a:pt x="1623" y="167"/>
                  </a:cubicBezTo>
                  <a:cubicBezTo>
                    <a:pt x="1623" y="166"/>
                    <a:pt x="1624" y="166"/>
                    <a:pt x="1625" y="166"/>
                  </a:cubicBezTo>
                  <a:cubicBezTo>
                    <a:pt x="1627" y="166"/>
                    <a:pt x="1629" y="170"/>
                    <a:pt x="1630" y="168"/>
                  </a:cubicBezTo>
                  <a:cubicBezTo>
                    <a:pt x="1627" y="167"/>
                    <a:pt x="1632" y="165"/>
                    <a:pt x="1629" y="164"/>
                  </a:cubicBezTo>
                  <a:cubicBezTo>
                    <a:pt x="1623" y="165"/>
                    <a:pt x="1625" y="160"/>
                    <a:pt x="1619" y="162"/>
                  </a:cubicBezTo>
                  <a:cubicBezTo>
                    <a:pt x="1621" y="162"/>
                    <a:pt x="1621" y="168"/>
                    <a:pt x="1619" y="168"/>
                  </a:cubicBezTo>
                  <a:cubicBezTo>
                    <a:pt x="1617" y="167"/>
                    <a:pt x="1617" y="165"/>
                    <a:pt x="1614" y="163"/>
                  </a:cubicBezTo>
                  <a:cubicBezTo>
                    <a:pt x="1614" y="168"/>
                    <a:pt x="1619" y="168"/>
                    <a:pt x="1619" y="171"/>
                  </a:cubicBezTo>
                  <a:cubicBezTo>
                    <a:pt x="1623" y="170"/>
                    <a:pt x="1633" y="174"/>
                    <a:pt x="1634" y="170"/>
                  </a:cubicBezTo>
                  <a:close/>
                  <a:moveTo>
                    <a:pt x="1653" y="170"/>
                  </a:moveTo>
                  <a:cubicBezTo>
                    <a:pt x="1653" y="166"/>
                    <a:pt x="1636" y="166"/>
                    <a:pt x="1635" y="170"/>
                  </a:cubicBezTo>
                  <a:cubicBezTo>
                    <a:pt x="1643" y="169"/>
                    <a:pt x="1646" y="170"/>
                    <a:pt x="1653" y="170"/>
                  </a:cubicBezTo>
                  <a:close/>
                  <a:moveTo>
                    <a:pt x="1657" y="173"/>
                  </a:moveTo>
                  <a:cubicBezTo>
                    <a:pt x="1660" y="172"/>
                    <a:pt x="1663" y="172"/>
                    <a:pt x="1665" y="170"/>
                  </a:cubicBezTo>
                  <a:cubicBezTo>
                    <a:pt x="1662" y="167"/>
                    <a:pt x="1660" y="171"/>
                    <a:pt x="1658" y="172"/>
                  </a:cubicBezTo>
                  <a:cubicBezTo>
                    <a:pt x="1658" y="171"/>
                    <a:pt x="1656" y="171"/>
                    <a:pt x="1657" y="173"/>
                  </a:cubicBezTo>
                  <a:close/>
                  <a:moveTo>
                    <a:pt x="1710" y="161"/>
                  </a:moveTo>
                  <a:cubicBezTo>
                    <a:pt x="1706" y="161"/>
                    <a:pt x="1708" y="165"/>
                    <a:pt x="1705" y="165"/>
                  </a:cubicBezTo>
                  <a:cubicBezTo>
                    <a:pt x="1707" y="166"/>
                    <a:pt x="1710" y="166"/>
                    <a:pt x="1710" y="168"/>
                  </a:cubicBezTo>
                  <a:cubicBezTo>
                    <a:pt x="1703" y="172"/>
                    <a:pt x="1703" y="159"/>
                    <a:pt x="1697" y="164"/>
                  </a:cubicBezTo>
                  <a:cubicBezTo>
                    <a:pt x="1698" y="164"/>
                    <a:pt x="1697" y="165"/>
                    <a:pt x="1697" y="166"/>
                  </a:cubicBezTo>
                  <a:cubicBezTo>
                    <a:pt x="1698" y="166"/>
                    <a:pt x="1701" y="165"/>
                    <a:pt x="1701" y="167"/>
                  </a:cubicBezTo>
                  <a:cubicBezTo>
                    <a:pt x="1701" y="168"/>
                    <a:pt x="1698" y="168"/>
                    <a:pt x="1697" y="170"/>
                  </a:cubicBezTo>
                  <a:cubicBezTo>
                    <a:pt x="1699" y="170"/>
                    <a:pt x="1696" y="171"/>
                    <a:pt x="1698" y="171"/>
                  </a:cubicBezTo>
                  <a:cubicBezTo>
                    <a:pt x="1701" y="167"/>
                    <a:pt x="1709" y="175"/>
                    <a:pt x="1712" y="169"/>
                  </a:cubicBezTo>
                  <a:cubicBezTo>
                    <a:pt x="1710" y="167"/>
                    <a:pt x="1707" y="164"/>
                    <a:pt x="1710" y="161"/>
                  </a:cubicBezTo>
                  <a:close/>
                  <a:moveTo>
                    <a:pt x="1677" y="165"/>
                  </a:moveTo>
                  <a:cubicBezTo>
                    <a:pt x="1677" y="168"/>
                    <a:pt x="1681" y="169"/>
                    <a:pt x="1682" y="171"/>
                  </a:cubicBezTo>
                  <a:cubicBezTo>
                    <a:pt x="1682" y="169"/>
                    <a:pt x="1687" y="171"/>
                    <a:pt x="1686" y="167"/>
                  </a:cubicBezTo>
                  <a:cubicBezTo>
                    <a:pt x="1681" y="168"/>
                    <a:pt x="1680" y="168"/>
                    <a:pt x="1677" y="165"/>
                  </a:cubicBezTo>
                  <a:close/>
                  <a:moveTo>
                    <a:pt x="1690" y="167"/>
                  </a:moveTo>
                  <a:cubicBezTo>
                    <a:pt x="1695" y="169"/>
                    <a:pt x="1697" y="164"/>
                    <a:pt x="1693" y="164"/>
                  </a:cubicBezTo>
                  <a:cubicBezTo>
                    <a:pt x="1694" y="167"/>
                    <a:pt x="1689" y="164"/>
                    <a:pt x="1690" y="167"/>
                  </a:cubicBezTo>
                  <a:close/>
                  <a:moveTo>
                    <a:pt x="1665" y="158"/>
                  </a:moveTo>
                  <a:cubicBezTo>
                    <a:pt x="1662" y="157"/>
                    <a:pt x="1660" y="155"/>
                    <a:pt x="1663" y="153"/>
                  </a:cubicBezTo>
                  <a:cubicBezTo>
                    <a:pt x="1659" y="152"/>
                    <a:pt x="1657" y="155"/>
                    <a:pt x="1654" y="153"/>
                  </a:cubicBezTo>
                  <a:cubicBezTo>
                    <a:pt x="1653" y="156"/>
                    <a:pt x="1660" y="153"/>
                    <a:pt x="1659" y="156"/>
                  </a:cubicBezTo>
                  <a:cubicBezTo>
                    <a:pt x="1656" y="160"/>
                    <a:pt x="1644" y="154"/>
                    <a:pt x="1643" y="161"/>
                  </a:cubicBezTo>
                  <a:cubicBezTo>
                    <a:pt x="1651" y="160"/>
                    <a:pt x="1660" y="160"/>
                    <a:pt x="1660" y="162"/>
                  </a:cubicBezTo>
                  <a:cubicBezTo>
                    <a:pt x="1663" y="160"/>
                    <a:pt x="1669" y="160"/>
                    <a:pt x="1671" y="162"/>
                  </a:cubicBezTo>
                  <a:cubicBezTo>
                    <a:pt x="1670" y="165"/>
                    <a:pt x="1673" y="165"/>
                    <a:pt x="1672" y="167"/>
                  </a:cubicBezTo>
                  <a:cubicBezTo>
                    <a:pt x="1669" y="168"/>
                    <a:pt x="1669" y="166"/>
                    <a:pt x="1666" y="166"/>
                  </a:cubicBezTo>
                  <a:cubicBezTo>
                    <a:pt x="1667" y="169"/>
                    <a:pt x="1672" y="174"/>
                    <a:pt x="1675" y="172"/>
                  </a:cubicBezTo>
                  <a:cubicBezTo>
                    <a:pt x="1673" y="171"/>
                    <a:pt x="1672" y="169"/>
                    <a:pt x="1671" y="168"/>
                  </a:cubicBezTo>
                  <a:cubicBezTo>
                    <a:pt x="1676" y="167"/>
                    <a:pt x="1673" y="166"/>
                    <a:pt x="1672" y="163"/>
                  </a:cubicBezTo>
                  <a:cubicBezTo>
                    <a:pt x="1673" y="165"/>
                    <a:pt x="1680" y="165"/>
                    <a:pt x="1676" y="163"/>
                  </a:cubicBezTo>
                  <a:cubicBezTo>
                    <a:pt x="1674" y="159"/>
                    <a:pt x="1664" y="161"/>
                    <a:pt x="1660" y="157"/>
                  </a:cubicBezTo>
                  <a:cubicBezTo>
                    <a:pt x="1663" y="157"/>
                    <a:pt x="1664" y="160"/>
                    <a:pt x="1665" y="158"/>
                  </a:cubicBezTo>
                  <a:close/>
                  <a:moveTo>
                    <a:pt x="1633" y="161"/>
                  </a:moveTo>
                  <a:cubicBezTo>
                    <a:pt x="1641" y="161"/>
                    <a:pt x="1641" y="161"/>
                    <a:pt x="1641" y="161"/>
                  </a:cubicBezTo>
                  <a:cubicBezTo>
                    <a:pt x="1640" y="160"/>
                    <a:pt x="1642" y="156"/>
                    <a:pt x="1640" y="156"/>
                  </a:cubicBezTo>
                  <a:cubicBezTo>
                    <a:pt x="1637" y="159"/>
                    <a:pt x="1632" y="150"/>
                    <a:pt x="1627" y="154"/>
                  </a:cubicBezTo>
                  <a:cubicBezTo>
                    <a:pt x="1628" y="160"/>
                    <a:pt x="1618" y="156"/>
                    <a:pt x="1616" y="157"/>
                  </a:cubicBezTo>
                  <a:cubicBezTo>
                    <a:pt x="1617" y="161"/>
                    <a:pt x="1623" y="159"/>
                    <a:pt x="1627" y="158"/>
                  </a:cubicBezTo>
                  <a:cubicBezTo>
                    <a:pt x="1627" y="159"/>
                    <a:pt x="1628" y="159"/>
                    <a:pt x="1628" y="161"/>
                  </a:cubicBezTo>
                  <a:cubicBezTo>
                    <a:pt x="1632" y="161"/>
                    <a:pt x="1635" y="155"/>
                    <a:pt x="1633" y="161"/>
                  </a:cubicBezTo>
                  <a:close/>
                  <a:moveTo>
                    <a:pt x="1594" y="157"/>
                  </a:moveTo>
                  <a:cubicBezTo>
                    <a:pt x="1599" y="157"/>
                    <a:pt x="1604" y="157"/>
                    <a:pt x="1606" y="154"/>
                  </a:cubicBezTo>
                  <a:cubicBezTo>
                    <a:pt x="1601" y="154"/>
                    <a:pt x="1594" y="153"/>
                    <a:pt x="1594" y="157"/>
                  </a:cubicBezTo>
                  <a:close/>
                  <a:moveTo>
                    <a:pt x="1577" y="157"/>
                  </a:moveTo>
                  <a:cubicBezTo>
                    <a:pt x="1575" y="155"/>
                    <a:pt x="1582" y="155"/>
                    <a:pt x="1578" y="154"/>
                  </a:cubicBezTo>
                  <a:cubicBezTo>
                    <a:pt x="1577" y="156"/>
                    <a:pt x="1572" y="154"/>
                    <a:pt x="1571" y="156"/>
                  </a:cubicBezTo>
                  <a:cubicBezTo>
                    <a:pt x="1574" y="156"/>
                    <a:pt x="1574" y="158"/>
                    <a:pt x="1577" y="157"/>
                  </a:cubicBezTo>
                  <a:close/>
                  <a:moveTo>
                    <a:pt x="1557" y="153"/>
                  </a:moveTo>
                  <a:cubicBezTo>
                    <a:pt x="1557" y="156"/>
                    <a:pt x="1551" y="154"/>
                    <a:pt x="1550" y="156"/>
                  </a:cubicBezTo>
                  <a:cubicBezTo>
                    <a:pt x="1553" y="156"/>
                    <a:pt x="1553" y="157"/>
                    <a:pt x="1554" y="158"/>
                  </a:cubicBezTo>
                  <a:cubicBezTo>
                    <a:pt x="1554" y="156"/>
                    <a:pt x="1561" y="155"/>
                    <a:pt x="1557" y="153"/>
                  </a:cubicBezTo>
                  <a:close/>
                  <a:moveTo>
                    <a:pt x="1681" y="151"/>
                  </a:moveTo>
                  <a:cubicBezTo>
                    <a:pt x="1680" y="149"/>
                    <a:pt x="1672" y="147"/>
                    <a:pt x="1669" y="149"/>
                  </a:cubicBezTo>
                  <a:cubicBezTo>
                    <a:pt x="1672" y="150"/>
                    <a:pt x="1680" y="153"/>
                    <a:pt x="1674" y="158"/>
                  </a:cubicBezTo>
                  <a:cubicBezTo>
                    <a:pt x="1681" y="156"/>
                    <a:pt x="1691" y="161"/>
                    <a:pt x="1698" y="158"/>
                  </a:cubicBezTo>
                  <a:cubicBezTo>
                    <a:pt x="1690" y="157"/>
                    <a:pt x="1673" y="156"/>
                    <a:pt x="1681" y="151"/>
                  </a:cubicBezTo>
                  <a:close/>
                  <a:moveTo>
                    <a:pt x="1644" y="149"/>
                  </a:moveTo>
                  <a:cubicBezTo>
                    <a:pt x="1647" y="151"/>
                    <a:pt x="1649" y="150"/>
                    <a:pt x="1653" y="153"/>
                  </a:cubicBezTo>
                  <a:cubicBezTo>
                    <a:pt x="1654" y="150"/>
                    <a:pt x="1650" y="151"/>
                    <a:pt x="1651" y="148"/>
                  </a:cubicBezTo>
                  <a:cubicBezTo>
                    <a:pt x="1654" y="146"/>
                    <a:pt x="1656" y="148"/>
                    <a:pt x="1662" y="148"/>
                  </a:cubicBezTo>
                  <a:cubicBezTo>
                    <a:pt x="1660" y="144"/>
                    <a:pt x="1665" y="145"/>
                    <a:pt x="1668" y="145"/>
                  </a:cubicBezTo>
                  <a:cubicBezTo>
                    <a:pt x="1665" y="140"/>
                    <a:pt x="1657" y="143"/>
                    <a:pt x="1653" y="145"/>
                  </a:cubicBezTo>
                  <a:cubicBezTo>
                    <a:pt x="1653" y="143"/>
                    <a:pt x="1652" y="139"/>
                    <a:pt x="1649" y="142"/>
                  </a:cubicBezTo>
                  <a:cubicBezTo>
                    <a:pt x="1650" y="142"/>
                    <a:pt x="1651" y="142"/>
                    <a:pt x="1651" y="144"/>
                  </a:cubicBezTo>
                  <a:cubicBezTo>
                    <a:pt x="1645" y="148"/>
                    <a:pt x="1641" y="142"/>
                    <a:pt x="1635" y="145"/>
                  </a:cubicBezTo>
                  <a:cubicBezTo>
                    <a:pt x="1638" y="147"/>
                    <a:pt x="1640" y="143"/>
                    <a:pt x="1641" y="147"/>
                  </a:cubicBezTo>
                  <a:cubicBezTo>
                    <a:pt x="1642" y="149"/>
                    <a:pt x="1635" y="149"/>
                    <a:pt x="1638" y="150"/>
                  </a:cubicBezTo>
                  <a:cubicBezTo>
                    <a:pt x="1641" y="151"/>
                    <a:pt x="1640" y="149"/>
                    <a:pt x="1642" y="150"/>
                  </a:cubicBezTo>
                  <a:cubicBezTo>
                    <a:pt x="1643" y="150"/>
                    <a:pt x="1642" y="149"/>
                    <a:pt x="1644" y="149"/>
                  </a:cubicBezTo>
                  <a:close/>
                  <a:moveTo>
                    <a:pt x="1733" y="146"/>
                  </a:moveTo>
                  <a:cubicBezTo>
                    <a:pt x="1736" y="149"/>
                    <a:pt x="1741" y="144"/>
                    <a:pt x="1744" y="147"/>
                  </a:cubicBezTo>
                  <a:cubicBezTo>
                    <a:pt x="1743" y="144"/>
                    <a:pt x="1740" y="142"/>
                    <a:pt x="1737" y="140"/>
                  </a:cubicBezTo>
                  <a:cubicBezTo>
                    <a:pt x="1737" y="144"/>
                    <a:pt x="1734" y="142"/>
                    <a:pt x="1733" y="146"/>
                  </a:cubicBezTo>
                  <a:close/>
                  <a:moveTo>
                    <a:pt x="1730" y="137"/>
                  </a:moveTo>
                  <a:cubicBezTo>
                    <a:pt x="1727" y="139"/>
                    <a:pt x="1730" y="139"/>
                    <a:pt x="1728" y="141"/>
                  </a:cubicBezTo>
                  <a:cubicBezTo>
                    <a:pt x="1734" y="141"/>
                    <a:pt x="1734" y="141"/>
                    <a:pt x="1734" y="141"/>
                  </a:cubicBezTo>
                  <a:cubicBezTo>
                    <a:pt x="1734" y="139"/>
                    <a:pt x="1733" y="138"/>
                    <a:pt x="1730" y="137"/>
                  </a:cubicBezTo>
                  <a:close/>
                  <a:moveTo>
                    <a:pt x="1703" y="148"/>
                  </a:moveTo>
                  <a:cubicBezTo>
                    <a:pt x="1706" y="148"/>
                    <a:pt x="1705" y="150"/>
                    <a:pt x="1709" y="150"/>
                  </a:cubicBezTo>
                  <a:cubicBezTo>
                    <a:pt x="1709" y="148"/>
                    <a:pt x="1709" y="148"/>
                    <a:pt x="1709" y="148"/>
                  </a:cubicBezTo>
                  <a:cubicBezTo>
                    <a:pt x="1708" y="145"/>
                    <a:pt x="1703" y="147"/>
                    <a:pt x="1703" y="148"/>
                  </a:cubicBezTo>
                  <a:close/>
                  <a:moveTo>
                    <a:pt x="1711" y="150"/>
                  </a:moveTo>
                  <a:cubicBezTo>
                    <a:pt x="1713" y="151"/>
                    <a:pt x="1718" y="149"/>
                    <a:pt x="1720" y="148"/>
                  </a:cubicBezTo>
                  <a:cubicBezTo>
                    <a:pt x="1716" y="148"/>
                    <a:pt x="1711" y="147"/>
                    <a:pt x="1711" y="150"/>
                  </a:cubicBezTo>
                  <a:close/>
                  <a:moveTo>
                    <a:pt x="1770" y="156"/>
                  </a:moveTo>
                  <a:cubicBezTo>
                    <a:pt x="1769" y="156"/>
                    <a:pt x="1769" y="155"/>
                    <a:pt x="1769" y="154"/>
                  </a:cubicBezTo>
                  <a:cubicBezTo>
                    <a:pt x="1763" y="154"/>
                    <a:pt x="1763" y="154"/>
                    <a:pt x="1763" y="154"/>
                  </a:cubicBezTo>
                  <a:cubicBezTo>
                    <a:pt x="1763" y="157"/>
                    <a:pt x="1770" y="159"/>
                    <a:pt x="1770" y="156"/>
                  </a:cubicBezTo>
                  <a:close/>
                  <a:moveTo>
                    <a:pt x="1741" y="157"/>
                  </a:moveTo>
                  <a:cubicBezTo>
                    <a:pt x="1743" y="154"/>
                    <a:pt x="1734" y="154"/>
                    <a:pt x="1734" y="156"/>
                  </a:cubicBezTo>
                  <a:cubicBezTo>
                    <a:pt x="1737" y="156"/>
                    <a:pt x="1738" y="157"/>
                    <a:pt x="1741" y="157"/>
                  </a:cubicBezTo>
                  <a:close/>
                  <a:moveTo>
                    <a:pt x="1756" y="151"/>
                  </a:moveTo>
                  <a:cubicBezTo>
                    <a:pt x="1752" y="151"/>
                    <a:pt x="1750" y="153"/>
                    <a:pt x="1746" y="154"/>
                  </a:cubicBezTo>
                  <a:cubicBezTo>
                    <a:pt x="1751" y="154"/>
                    <a:pt x="1756" y="155"/>
                    <a:pt x="1756" y="151"/>
                  </a:cubicBezTo>
                  <a:close/>
                  <a:moveTo>
                    <a:pt x="1716" y="153"/>
                  </a:moveTo>
                  <a:cubicBezTo>
                    <a:pt x="1718" y="154"/>
                    <a:pt x="1721" y="153"/>
                    <a:pt x="1718" y="153"/>
                  </a:cubicBezTo>
                  <a:cubicBezTo>
                    <a:pt x="1715" y="152"/>
                    <a:pt x="1715" y="154"/>
                    <a:pt x="1711" y="153"/>
                  </a:cubicBezTo>
                  <a:cubicBezTo>
                    <a:pt x="1713" y="156"/>
                    <a:pt x="1711" y="156"/>
                    <a:pt x="1712" y="157"/>
                  </a:cubicBezTo>
                  <a:cubicBezTo>
                    <a:pt x="1714" y="156"/>
                    <a:pt x="1714" y="154"/>
                    <a:pt x="1716" y="153"/>
                  </a:cubicBezTo>
                  <a:close/>
                  <a:moveTo>
                    <a:pt x="1773" y="154"/>
                  </a:moveTo>
                  <a:cubicBezTo>
                    <a:pt x="1773" y="157"/>
                    <a:pt x="1771" y="157"/>
                    <a:pt x="1768" y="160"/>
                  </a:cubicBezTo>
                  <a:cubicBezTo>
                    <a:pt x="1775" y="161"/>
                    <a:pt x="1772" y="155"/>
                    <a:pt x="1779" y="157"/>
                  </a:cubicBezTo>
                  <a:cubicBezTo>
                    <a:pt x="1779" y="154"/>
                    <a:pt x="1775" y="155"/>
                    <a:pt x="1773" y="154"/>
                  </a:cubicBezTo>
                  <a:close/>
                  <a:moveTo>
                    <a:pt x="1801" y="149"/>
                  </a:moveTo>
                  <a:cubicBezTo>
                    <a:pt x="1795" y="151"/>
                    <a:pt x="1784" y="148"/>
                    <a:pt x="1781" y="153"/>
                  </a:cubicBezTo>
                  <a:cubicBezTo>
                    <a:pt x="1784" y="153"/>
                    <a:pt x="1784" y="153"/>
                    <a:pt x="1784" y="153"/>
                  </a:cubicBezTo>
                  <a:cubicBezTo>
                    <a:pt x="1787" y="153"/>
                    <a:pt x="1784" y="156"/>
                    <a:pt x="1784" y="156"/>
                  </a:cubicBezTo>
                  <a:cubicBezTo>
                    <a:pt x="1791" y="157"/>
                    <a:pt x="1786" y="151"/>
                    <a:pt x="1796" y="154"/>
                  </a:cubicBezTo>
                  <a:cubicBezTo>
                    <a:pt x="1796" y="151"/>
                    <a:pt x="1801" y="152"/>
                    <a:pt x="1801" y="149"/>
                  </a:cubicBezTo>
                  <a:close/>
                  <a:moveTo>
                    <a:pt x="1812" y="145"/>
                  </a:moveTo>
                  <a:cubicBezTo>
                    <a:pt x="1812" y="150"/>
                    <a:pt x="1818" y="148"/>
                    <a:pt x="1819" y="145"/>
                  </a:cubicBezTo>
                  <a:cubicBezTo>
                    <a:pt x="1814" y="145"/>
                    <a:pt x="1815" y="144"/>
                    <a:pt x="1812" y="145"/>
                  </a:cubicBezTo>
                  <a:close/>
                  <a:moveTo>
                    <a:pt x="1748" y="142"/>
                  </a:moveTo>
                  <a:cubicBezTo>
                    <a:pt x="1746" y="143"/>
                    <a:pt x="1745" y="143"/>
                    <a:pt x="1744" y="144"/>
                  </a:cubicBezTo>
                  <a:cubicBezTo>
                    <a:pt x="1747" y="145"/>
                    <a:pt x="1751" y="144"/>
                    <a:pt x="1749" y="147"/>
                  </a:cubicBezTo>
                  <a:cubicBezTo>
                    <a:pt x="1755" y="145"/>
                    <a:pt x="1758" y="149"/>
                    <a:pt x="1763" y="150"/>
                  </a:cubicBezTo>
                  <a:cubicBezTo>
                    <a:pt x="1765" y="149"/>
                    <a:pt x="1770" y="150"/>
                    <a:pt x="1769" y="147"/>
                  </a:cubicBezTo>
                  <a:cubicBezTo>
                    <a:pt x="1760" y="149"/>
                    <a:pt x="1754" y="145"/>
                    <a:pt x="1748" y="142"/>
                  </a:cubicBezTo>
                  <a:close/>
                  <a:moveTo>
                    <a:pt x="1770" y="129"/>
                  </a:moveTo>
                  <a:cubicBezTo>
                    <a:pt x="1768" y="130"/>
                    <a:pt x="1768" y="130"/>
                    <a:pt x="1767" y="131"/>
                  </a:cubicBezTo>
                  <a:cubicBezTo>
                    <a:pt x="1772" y="132"/>
                    <a:pt x="1772" y="136"/>
                    <a:pt x="1777" y="136"/>
                  </a:cubicBezTo>
                  <a:cubicBezTo>
                    <a:pt x="1776" y="132"/>
                    <a:pt x="1773" y="131"/>
                    <a:pt x="1770" y="129"/>
                  </a:cubicBezTo>
                  <a:close/>
                  <a:moveTo>
                    <a:pt x="1768" y="126"/>
                  </a:moveTo>
                  <a:cubicBezTo>
                    <a:pt x="1773" y="128"/>
                    <a:pt x="1779" y="132"/>
                    <a:pt x="1784" y="130"/>
                  </a:cubicBezTo>
                  <a:cubicBezTo>
                    <a:pt x="1778" y="129"/>
                    <a:pt x="1770" y="125"/>
                    <a:pt x="1768" y="126"/>
                  </a:cubicBezTo>
                  <a:close/>
                  <a:moveTo>
                    <a:pt x="1780" y="125"/>
                  </a:moveTo>
                  <a:cubicBezTo>
                    <a:pt x="1782" y="126"/>
                    <a:pt x="1792" y="128"/>
                    <a:pt x="1791" y="124"/>
                  </a:cubicBezTo>
                  <a:cubicBezTo>
                    <a:pt x="1788" y="126"/>
                    <a:pt x="1783" y="123"/>
                    <a:pt x="1780" y="125"/>
                  </a:cubicBezTo>
                  <a:close/>
                  <a:moveTo>
                    <a:pt x="1822" y="122"/>
                  </a:moveTo>
                  <a:cubicBezTo>
                    <a:pt x="1823" y="122"/>
                    <a:pt x="1824" y="124"/>
                    <a:pt x="1824" y="125"/>
                  </a:cubicBezTo>
                  <a:cubicBezTo>
                    <a:pt x="1827" y="125"/>
                    <a:pt x="1834" y="127"/>
                    <a:pt x="1834" y="124"/>
                  </a:cubicBezTo>
                  <a:cubicBezTo>
                    <a:pt x="1826" y="126"/>
                    <a:pt x="1826" y="118"/>
                    <a:pt x="1822" y="122"/>
                  </a:cubicBezTo>
                  <a:close/>
                  <a:moveTo>
                    <a:pt x="1822" y="124"/>
                  </a:moveTo>
                  <a:cubicBezTo>
                    <a:pt x="1817" y="123"/>
                    <a:pt x="1809" y="123"/>
                    <a:pt x="1807" y="124"/>
                  </a:cubicBezTo>
                  <a:cubicBezTo>
                    <a:pt x="1811" y="126"/>
                    <a:pt x="1819" y="127"/>
                    <a:pt x="1822" y="124"/>
                  </a:cubicBezTo>
                  <a:close/>
                  <a:moveTo>
                    <a:pt x="1797" y="124"/>
                  </a:moveTo>
                  <a:cubicBezTo>
                    <a:pt x="1799" y="126"/>
                    <a:pt x="1801" y="127"/>
                    <a:pt x="1805" y="126"/>
                  </a:cubicBezTo>
                  <a:cubicBezTo>
                    <a:pt x="1805" y="124"/>
                    <a:pt x="1805" y="122"/>
                    <a:pt x="1810" y="120"/>
                  </a:cubicBezTo>
                  <a:cubicBezTo>
                    <a:pt x="1815" y="121"/>
                    <a:pt x="1822" y="122"/>
                    <a:pt x="1824" y="117"/>
                  </a:cubicBezTo>
                  <a:cubicBezTo>
                    <a:pt x="1818" y="120"/>
                    <a:pt x="1809" y="118"/>
                    <a:pt x="1802" y="119"/>
                  </a:cubicBezTo>
                  <a:cubicBezTo>
                    <a:pt x="1805" y="119"/>
                    <a:pt x="1807" y="120"/>
                    <a:pt x="1807" y="121"/>
                  </a:cubicBezTo>
                  <a:cubicBezTo>
                    <a:pt x="1802" y="121"/>
                    <a:pt x="1800" y="123"/>
                    <a:pt x="1797" y="124"/>
                  </a:cubicBezTo>
                  <a:close/>
                  <a:moveTo>
                    <a:pt x="1755" y="126"/>
                  </a:moveTo>
                  <a:cubicBezTo>
                    <a:pt x="1760" y="125"/>
                    <a:pt x="1762" y="124"/>
                    <a:pt x="1767" y="126"/>
                  </a:cubicBezTo>
                  <a:cubicBezTo>
                    <a:pt x="1770" y="122"/>
                    <a:pt x="1761" y="125"/>
                    <a:pt x="1762" y="122"/>
                  </a:cubicBezTo>
                  <a:cubicBezTo>
                    <a:pt x="1758" y="123"/>
                    <a:pt x="1760" y="123"/>
                    <a:pt x="1755" y="122"/>
                  </a:cubicBezTo>
                  <a:lnTo>
                    <a:pt x="1755" y="126"/>
                  </a:lnTo>
                  <a:close/>
                  <a:moveTo>
                    <a:pt x="1734" y="131"/>
                  </a:moveTo>
                  <a:cubicBezTo>
                    <a:pt x="1735" y="132"/>
                    <a:pt x="1736" y="132"/>
                    <a:pt x="1737" y="134"/>
                  </a:cubicBezTo>
                  <a:cubicBezTo>
                    <a:pt x="1735" y="134"/>
                    <a:pt x="1734" y="134"/>
                    <a:pt x="1734" y="136"/>
                  </a:cubicBezTo>
                  <a:cubicBezTo>
                    <a:pt x="1736" y="137"/>
                    <a:pt x="1740" y="137"/>
                    <a:pt x="1743" y="137"/>
                  </a:cubicBezTo>
                  <a:cubicBezTo>
                    <a:pt x="1743" y="138"/>
                    <a:pt x="1741" y="142"/>
                    <a:pt x="1744" y="141"/>
                  </a:cubicBezTo>
                  <a:cubicBezTo>
                    <a:pt x="1745" y="138"/>
                    <a:pt x="1755" y="142"/>
                    <a:pt x="1755" y="137"/>
                  </a:cubicBezTo>
                  <a:cubicBezTo>
                    <a:pt x="1755" y="138"/>
                    <a:pt x="1756" y="137"/>
                    <a:pt x="1757" y="137"/>
                  </a:cubicBezTo>
                  <a:cubicBezTo>
                    <a:pt x="1755" y="139"/>
                    <a:pt x="1758" y="139"/>
                    <a:pt x="1756" y="141"/>
                  </a:cubicBezTo>
                  <a:cubicBezTo>
                    <a:pt x="1761" y="142"/>
                    <a:pt x="1762" y="140"/>
                    <a:pt x="1767" y="142"/>
                  </a:cubicBezTo>
                  <a:cubicBezTo>
                    <a:pt x="1768" y="140"/>
                    <a:pt x="1769" y="138"/>
                    <a:pt x="1769" y="136"/>
                  </a:cubicBezTo>
                  <a:cubicBezTo>
                    <a:pt x="1763" y="135"/>
                    <a:pt x="1756" y="133"/>
                    <a:pt x="1749" y="135"/>
                  </a:cubicBezTo>
                  <a:cubicBezTo>
                    <a:pt x="1748" y="134"/>
                    <a:pt x="1747" y="132"/>
                    <a:pt x="1748" y="130"/>
                  </a:cubicBezTo>
                  <a:cubicBezTo>
                    <a:pt x="1739" y="128"/>
                    <a:pt x="1732" y="126"/>
                    <a:pt x="1726" y="125"/>
                  </a:cubicBezTo>
                  <a:cubicBezTo>
                    <a:pt x="1724" y="126"/>
                    <a:pt x="1724" y="127"/>
                    <a:pt x="1722" y="129"/>
                  </a:cubicBezTo>
                  <a:cubicBezTo>
                    <a:pt x="1729" y="128"/>
                    <a:pt x="1727" y="131"/>
                    <a:pt x="1724" y="132"/>
                  </a:cubicBezTo>
                  <a:cubicBezTo>
                    <a:pt x="1728" y="132"/>
                    <a:pt x="1730" y="131"/>
                    <a:pt x="1734" y="131"/>
                  </a:cubicBezTo>
                  <a:close/>
                  <a:moveTo>
                    <a:pt x="1713" y="136"/>
                  </a:moveTo>
                  <a:cubicBezTo>
                    <a:pt x="1719" y="137"/>
                    <a:pt x="1720" y="140"/>
                    <a:pt x="1715" y="139"/>
                  </a:cubicBezTo>
                  <a:cubicBezTo>
                    <a:pt x="1715" y="142"/>
                    <a:pt x="1721" y="142"/>
                    <a:pt x="1717" y="145"/>
                  </a:cubicBezTo>
                  <a:cubicBezTo>
                    <a:pt x="1721" y="141"/>
                    <a:pt x="1725" y="144"/>
                    <a:pt x="1731" y="142"/>
                  </a:cubicBezTo>
                  <a:cubicBezTo>
                    <a:pt x="1725" y="142"/>
                    <a:pt x="1722" y="140"/>
                    <a:pt x="1720" y="137"/>
                  </a:cubicBezTo>
                  <a:cubicBezTo>
                    <a:pt x="1724" y="139"/>
                    <a:pt x="1729" y="137"/>
                    <a:pt x="1730" y="133"/>
                  </a:cubicBezTo>
                  <a:cubicBezTo>
                    <a:pt x="1722" y="133"/>
                    <a:pt x="1722" y="133"/>
                    <a:pt x="1722" y="133"/>
                  </a:cubicBezTo>
                  <a:cubicBezTo>
                    <a:pt x="1722" y="138"/>
                    <a:pt x="1717" y="134"/>
                    <a:pt x="1713" y="136"/>
                  </a:cubicBezTo>
                  <a:close/>
                  <a:moveTo>
                    <a:pt x="1707" y="140"/>
                  </a:moveTo>
                  <a:cubicBezTo>
                    <a:pt x="1703" y="140"/>
                    <a:pt x="1699" y="137"/>
                    <a:pt x="1698" y="141"/>
                  </a:cubicBezTo>
                  <a:cubicBezTo>
                    <a:pt x="1701" y="140"/>
                    <a:pt x="1706" y="142"/>
                    <a:pt x="1707" y="140"/>
                  </a:cubicBezTo>
                  <a:close/>
                  <a:moveTo>
                    <a:pt x="1698" y="129"/>
                  </a:moveTo>
                  <a:cubicBezTo>
                    <a:pt x="1704" y="129"/>
                    <a:pt x="1701" y="132"/>
                    <a:pt x="1699" y="133"/>
                  </a:cubicBezTo>
                  <a:cubicBezTo>
                    <a:pt x="1703" y="132"/>
                    <a:pt x="1711" y="132"/>
                    <a:pt x="1713" y="134"/>
                  </a:cubicBezTo>
                  <a:cubicBezTo>
                    <a:pt x="1715" y="133"/>
                    <a:pt x="1711" y="131"/>
                    <a:pt x="1714" y="130"/>
                  </a:cubicBezTo>
                  <a:cubicBezTo>
                    <a:pt x="1705" y="132"/>
                    <a:pt x="1703" y="126"/>
                    <a:pt x="1698" y="129"/>
                  </a:cubicBezTo>
                  <a:close/>
                  <a:moveTo>
                    <a:pt x="1646" y="129"/>
                  </a:moveTo>
                  <a:cubicBezTo>
                    <a:pt x="1657" y="130"/>
                    <a:pt x="1657" y="130"/>
                    <a:pt x="1657" y="130"/>
                  </a:cubicBezTo>
                  <a:cubicBezTo>
                    <a:pt x="1658" y="126"/>
                    <a:pt x="1647" y="127"/>
                    <a:pt x="1646" y="129"/>
                  </a:cubicBezTo>
                  <a:close/>
                  <a:moveTo>
                    <a:pt x="1644" y="123"/>
                  </a:moveTo>
                  <a:cubicBezTo>
                    <a:pt x="1642" y="123"/>
                    <a:pt x="1643" y="121"/>
                    <a:pt x="1642" y="121"/>
                  </a:cubicBezTo>
                  <a:cubicBezTo>
                    <a:pt x="1642" y="122"/>
                    <a:pt x="1639" y="122"/>
                    <a:pt x="1639" y="123"/>
                  </a:cubicBezTo>
                  <a:cubicBezTo>
                    <a:pt x="1643" y="127"/>
                    <a:pt x="1636" y="123"/>
                    <a:pt x="1637" y="127"/>
                  </a:cubicBezTo>
                  <a:cubicBezTo>
                    <a:pt x="1640" y="126"/>
                    <a:pt x="1640" y="132"/>
                    <a:pt x="1641" y="128"/>
                  </a:cubicBezTo>
                  <a:cubicBezTo>
                    <a:pt x="1638" y="127"/>
                    <a:pt x="1645" y="126"/>
                    <a:pt x="1644" y="123"/>
                  </a:cubicBezTo>
                  <a:close/>
                  <a:moveTo>
                    <a:pt x="1621" y="123"/>
                  </a:moveTo>
                  <a:cubicBezTo>
                    <a:pt x="1625" y="123"/>
                    <a:pt x="1628" y="121"/>
                    <a:pt x="1631" y="120"/>
                  </a:cubicBezTo>
                  <a:cubicBezTo>
                    <a:pt x="1631" y="123"/>
                    <a:pt x="1639" y="121"/>
                    <a:pt x="1642" y="119"/>
                  </a:cubicBezTo>
                  <a:cubicBezTo>
                    <a:pt x="1644" y="121"/>
                    <a:pt x="1649" y="121"/>
                    <a:pt x="1649" y="125"/>
                  </a:cubicBezTo>
                  <a:cubicBezTo>
                    <a:pt x="1652" y="125"/>
                    <a:pt x="1651" y="122"/>
                    <a:pt x="1655" y="123"/>
                  </a:cubicBezTo>
                  <a:cubicBezTo>
                    <a:pt x="1656" y="119"/>
                    <a:pt x="1649" y="121"/>
                    <a:pt x="1649" y="117"/>
                  </a:cubicBezTo>
                  <a:cubicBezTo>
                    <a:pt x="1652" y="120"/>
                    <a:pt x="1651" y="112"/>
                    <a:pt x="1655" y="112"/>
                  </a:cubicBezTo>
                  <a:cubicBezTo>
                    <a:pt x="1650" y="112"/>
                    <a:pt x="1646" y="114"/>
                    <a:pt x="1642" y="115"/>
                  </a:cubicBezTo>
                  <a:cubicBezTo>
                    <a:pt x="1643" y="116"/>
                    <a:pt x="1645" y="117"/>
                    <a:pt x="1646" y="118"/>
                  </a:cubicBezTo>
                  <a:cubicBezTo>
                    <a:pt x="1645" y="118"/>
                    <a:pt x="1645" y="119"/>
                    <a:pt x="1644" y="119"/>
                  </a:cubicBezTo>
                  <a:cubicBezTo>
                    <a:pt x="1641" y="119"/>
                    <a:pt x="1641" y="116"/>
                    <a:pt x="1639" y="115"/>
                  </a:cubicBezTo>
                  <a:cubicBezTo>
                    <a:pt x="1637" y="116"/>
                    <a:pt x="1637" y="118"/>
                    <a:pt x="1634" y="119"/>
                  </a:cubicBezTo>
                  <a:cubicBezTo>
                    <a:pt x="1633" y="117"/>
                    <a:pt x="1628" y="121"/>
                    <a:pt x="1627" y="117"/>
                  </a:cubicBezTo>
                  <a:cubicBezTo>
                    <a:pt x="1630" y="116"/>
                    <a:pt x="1634" y="116"/>
                    <a:pt x="1636" y="115"/>
                  </a:cubicBezTo>
                  <a:cubicBezTo>
                    <a:pt x="1632" y="114"/>
                    <a:pt x="1640" y="114"/>
                    <a:pt x="1639" y="112"/>
                  </a:cubicBezTo>
                  <a:cubicBezTo>
                    <a:pt x="1630" y="113"/>
                    <a:pt x="1623" y="116"/>
                    <a:pt x="1621" y="123"/>
                  </a:cubicBezTo>
                  <a:close/>
                  <a:moveTo>
                    <a:pt x="1627" y="126"/>
                  </a:moveTo>
                  <a:cubicBezTo>
                    <a:pt x="1629" y="128"/>
                    <a:pt x="1633" y="126"/>
                    <a:pt x="1634" y="124"/>
                  </a:cubicBezTo>
                  <a:cubicBezTo>
                    <a:pt x="1632" y="125"/>
                    <a:pt x="1626" y="123"/>
                    <a:pt x="1627" y="126"/>
                  </a:cubicBezTo>
                  <a:close/>
                  <a:moveTo>
                    <a:pt x="1629" y="131"/>
                  </a:moveTo>
                  <a:cubicBezTo>
                    <a:pt x="1626" y="130"/>
                    <a:pt x="1620" y="122"/>
                    <a:pt x="1620" y="125"/>
                  </a:cubicBezTo>
                  <a:cubicBezTo>
                    <a:pt x="1621" y="126"/>
                    <a:pt x="1622" y="127"/>
                    <a:pt x="1622" y="129"/>
                  </a:cubicBezTo>
                  <a:cubicBezTo>
                    <a:pt x="1619" y="130"/>
                    <a:pt x="1616" y="126"/>
                    <a:pt x="1615" y="129"/>
                  </a:cubicBezTo>
                  <a:cubicBezTo>
                    <a:pt x="1620" y="129"/>
                    <a:pt x="1627" y="135"/>
                    <a:pt x="1629" y="131"/>
                  </a:cubicBezTo>
                  <a:close/>
                  <a:moveTo>
                    <a:pt x="1621" y="137"/>
                  </a:moveTo>
                  <a:cubicBezTo>
                    <a:pt x="1619" y="137"/>
                    <a:pt x="1618" y="138"/>
                    <a:pt x="1618" y="140"/>
                  </a:cubicBezTo>
                  <a:cubicBezTo>
                    <a:pt x="1621" y="141"/>
                    <a:pt x="1626" y="140"/>
                    <a:pt x="1626" y="144"/>
                  </a:cubicBezTo>
                  <a:cubicBezTo>
                    <a:pt x="1622" y="143"/>
                    <a:pt x="1621" y="144"/>
                    <a:pt x="1618" y="144"/>
                  </a:cubicBezTo>
                  <a:cubicBezTo>
                    <a:pt x="1617" y="140"/>
                    <a:pt x="1599" y="141"/>
                    <a:pt x="1600" y="145"/>
                  </a:cubicBezTo>
                  <a:cubicBezTo>
                    <a:pt x="1598" y="143"/>
                    <a:pt x="1599" y="142"/>
                    <a:pt x="1598" y="141"/>
                  </a:cubicBezTo>
                  <a:cubicBezTo>
                    <a:pt x="1595" y="143"/>
                    <a:pt x="1598" y="143"/>
                    <a:pt x="1598" y="146"/>
                  </a:cubicBezTo>
                  <a:cubicBezTo>
                    <a:pt x="1603" y="147"/>
                    <a:pt x="1604" y="144"/>
                    <a:pt x="1607" y="144"/>
                  </a:cubicBezTo>
                  <a:cubicBezTo>
                    <a:pt x="1609" y="147"/>
                    <a:pt x="1612" y="145"/>
                    <a:pt x="1613" y="146"/>
                  </a:cubicBezTo>
                  <a:cubicBezTo>
                    <a:pt x="1614" y="150"/>
                    <a:pt x="1607" y="147"/>
                    <a:pt x="1606" y="150"/>
                  </a:cubicBezTo>
                  <a:cubicBezTo>
                    <a:pt x="1610" y="150"/>
                    <a:pt x="1613" y="150"/>
                    <a:pt x="1615" y="152"/>
                  </a:cubicBezTo>
                  <a:cubicBezTo>
                    <a:pt x="1611" y="151"/>
                    <a:pt x="1608" y="155"/>
                    <a:pt x="1611" y="156"/>
                  </a:cubicBezTo>
                  <a:cubicBezTo>
                    <a:pt x="1614" y="151"/>
                    <a:pt x="1619" y="158"/>
                    <a:pt x="1624" y="153"/>
                  </a:cubicBezTo>
                  <a:cubicBezTo>
                    <a:pt x="1623" y="152"/>
                    <a:pt x="1622" y="151"/>
                    <a:pt x="1621" y="150"/>
                  </a:cubicBezTo>
                  <a:cubicBezTo>
                    <a:pt x="1624" y="151"/>
                    <a:pt x="1624" y="148"/>
                    <a:pt x="1626" y="146"/>
                  </a:cubicBezTo>
                  <a:cubicBezTo>
                    <a:pt x="1625" y="145"/>
                    <a:pt x="1621" y="146"/>
                    <a:pt x="1621" y="144"/>
                  </a:cubicBezTo>
                  <a:cubicBezTo>
                    <a:pt x="1628" y="146"/>
                    <a:pt x="1638" y="144"/>
                    <a:pt x="1632" y="143"/>
                  </a:cubicBezTo>
                  <a:cubicBezTo>
                    <a:pt x="1634" y="142"/>
                    <a:pt x="1625" y="142"/>
                    <a:pt x="1623" y="139"/>
                  </a:cubicBezTo>
                  <a:cubicBezTo>
                    <a:pt x="1624" y="139"/>
                    <a:pt x="1625" y="138"/>
                    <a:pt x="1626" y="138"/>
                  </a:cubicBezTo>
                  <a:cubicBezTo>
                    <a:pt x="1627" y="139"/>
                    <a:pt x="1632" y="142"/>
                    <a:pt x="1633" y="140"/>
                  </a:cubicBezTo>
                  <a:cubicBezTo>
                    <a:pt x="1631" y="136"/>
                    <a:pt x="1643" y="136"/>
                    <a:pt x="1641" y="136"/>
                  </a:cubicBezTo>
                  <a:cubicBezTo>
                    <a:pt x="1640" y="136"/>
                    <a:pt x="1639" y="135"/>
                    <a:pt x="1639" y="134"/>
                  </a:cubicBezTo>
                  <a:cubicBezTo>
                    <a:pt x="1644" y="135"/>
                    <a:pt x="1642" y="134"/>
                    <a:pt x="1644" y="137"/>
                  </a:cubicBezTo>
                  <a:cubicBezTo>
                    <a:pt x="1642" y="139"/>
                    <a:pt x="1636" y="137"/>
                    <a:pt x="1636" y="141"/>
                  </a:cubicBezTo>
                  <a:cubicBezTo>
                    <a:pt x="1643" y="142"/>
                    <a:pt x="1648" y="133"/>
                    <a:pt x="1656" y="138"/>
                  </a:cubicBezTo>
                  <a:cubicBezTo>
                    <a:pt x="1654" y="138"/>
                    <a:pt x="1652" y="138"/>
                    <a:pt x="1652" y="139"/>
                  </a:cubicBezTo>
                  <a:cubicBezTo>
                    <a:pt x="1659" y="139"/>
                    <a:pt x="1667" y="137"/>
                    <a:pt x="1673" y="139"/>
                  </a:cubicBezTo>
                  <a:cubicBezTo>
                    <a:pt x="1665" y="135"/>
                    <a:pt x="1652" y="135"/>
                    <a:pt x="1643" y="131"/>
                  </a:cubicBezTo>
                  <a:cubicBezTo>
                    <a:pt x="1636" y="133"/>
                    <a:pt x="1628" y="139"/>
                    <a:pt x="1621" y="134"/>
                  </a:cubicBezTo>
                  <a:cubicBezTo>
                    <a:pt x="1619" y="135"/>
                    <a:pt x="1616" y="135"/>
                    <a:pt x="1612" y="136"/>
                  </a:cubicBezTo>
                  <a:cubicBezTo>
                    <a:pt x="1610" y="136"/>
                    <a:pt x="1608" y="131"/>
                    <a:pt x="1606" y="134"/>
                  </a:cubicBezTo>
                  <a:cubicBezTo>
                    <a:pt x="1607" y="134"/>
                    <a:pt x="1608" y="134"/>
                    <a:pt x="1606" y="135"/>
                  </a:cubicBezTo>
                  <a:cubicBezTo>
                    <a:pt x="1606" y="132"/>
                    <a:pt x="1602" y="134"/>
                    <a:pt x="1601" y="135"/>
                  </a:cubicBezTo>
                  <a:cubicBezTo>
                    <a:pt x="1601" y="133"/>
                    <a:pt x="1600" y="133"/>
                    <a:pt x="1600" y="131"/>
                  </a:cubicBezTo>
                  <a:cubicBezTo>
                    <a:pt x="1598" y="131"/>
                    <a:pt x="1587" y="130"/>
                    <a:pt x="1591" y="131"/>
                  </a:cubicBezTo>
                  <a:cubicBezTo>
                    <a:pt x="1601" y="134"/>
                    <a:pt x="1612" y="141"/>
                    <a:pt x="1621" y="137"/>
                  </a:cubicBezTo>
                  <a:close/>
                  <a:moveTo>
                    <a:pt x="1535" y="147"/>
                  </a:moveTo>
                  <a:cubicBezTo>
                    <a:pt x="1534" y="150"/>
                    <a:pt x="1534" y="149"/>
                    <a:pt x="1531" y="152"/>
                  </a:cubicBezTo>
                  <a:cubicBezTo>
                    <a:pt x="1536" y="152"/>
                    <a:pt x="1536" y="152"/>
                    <a:pt x="1536" y="152"/>
                  </a:cubicBezTo>
                  <a:cubicBezTo>
                    <a:pt x="1536" y="151"/>
                    <a:pt x="1536" y="149"/>
                    <a:pt x="1537" y="149"/>
                  </a:cubicBezTo>
                  <a:cubicBezTo>
                    <a:pt x="1535" y="152"/>
                    <a:pt x="1544" y="152"/>
                    <a:pt x="1542" y="149"/>
                  </a:cubicBezTo>
                  <a:cubicBezTo>
                    <a:pt x="1538" y="150"/>
                    <a:pt x="1537" y="148"/>
                    <a:pt x="1535" y="147"/>
                  </a:cubicBezTo>
                  <a:close/>
                  <a:moveTo>
                    <a:pt x="1566" y="150"/>
                  </a:moveTo>
                  <a:cubicBezTo>
                    <a:pt x="1572" y="152"/>
                    <a:pt x="1579" y="151"/>
                    <a:pt x="1586" y="150"/>
                  </a:cubicBezTo>
                  <a:cubicBezTo>
                    <a:pt x="1586" y="150"/>
                    <a:pt x="1586" y="152"/>
                    <a:pt x="1587" y="152"/>
                  </a:cubicBezTo>
                  <a:cubicBezTo>
                    <a:pt x="1587" y="149"/>
                    <a:pt x="1587" y="148"/>
                    <a:pt x="1586" y="147"/>
                  </a:cubicBezTo>
                  <a:cubicBezTo>
                    <a:pt x="1576" y="147"/>
                    <a:pt x="1576" y="147"/>
                    <a:pt x="1576" y="147"/>
                  </a:cubicBezTo>
                  <a:cubicBezTo>
                    <a:pt x="1575" y="148"/>
                    <a:pt x="1578" y="149"/>
                    <a:pt x="1576" y="149"/>
                  </a:cubicBezTo>
                  <a:cubicBezTo>
                    <a:pt x="1575" y="148"/>
                    <a:pt x="1571" y="146"/>
                    <a:pt x="1570" y="148"/>
                  </a:cubicBezTo>
                  <a:cubicBezTo>
                    <a:pt x="1571" y="149"/>
                    <a:pt x="1573" y="148"/>
                    <a:pt x="1573" y="149"/>
                  </a:cubicBezTo>
                  <a:cubicBezTo>
                    <a:pt x="1570" y="151"/>
                    <a:pt x="1566" y="146"/>
                    <a:pt x="1566" y="150"/>
                  </a:cubicBezTo>
                  <a:close/>
                  <a:moveTo>
                    <a:pt x="1584" y="142"/>
                  </a:moveTo>
                  <a:cubicBezTo>
                    <a:pt x="1581" y="142"/>
                    <a:pt x="1573" y="139"/>
                    <a:pt x="1566" y="141"/>
                  </a:cubicBezTo>
                  <a:cubicBezTo>
                    <a:pt x="1575" y="141"/>
                    <a:pt x="1567" y="143"/>
                    <a:pt x="1570" y="145"/>
                  </a:cubicBezTo>
                  <a:cubicBezTo>
                    <a:pt x="1573" y="141"/>
                    <a:pt x="1583" y="144"/>
                    <a:pt x="1584" y="142"/>
                  </a:cubicBezTo>
                  <a:close/>
                  <a:moveTo>
                    <a:pt x="1553" y="139"/>
                  </a:moveTo>
                  <a:cubicBezTo>
                    <a:pt x="1546" y="144"/>
                    <a:pt x="1534" y="138"/>
                    <a:pt x="1526" y="140"/>
                  </a:cubicBezTo>
                  <a:cubicBezTo>
                    <a:pt x="1527" y="141"/>
                    <a:pt x="1526" y="143"/>
                    <a:pt x="1529" y="147"/>
                  </a:cubicBezTo>
                  <a:cubicBezTo>
                    <a:pt x="1530" y="146"/>
                    <a:pt x="1529" y="143"/>
                    <a:pt x="1531" y="143"/>
                  </a:cubicBezTo>
                  <a:cubicBezTo>
                    <a:pt x="1534" y="146"/>
                    <a:pt x="1532" y="143"/>
                    <a:pt x="1536" y="143"/>
                  </a:cubicBezTo>
                  <a:cubicBezTo>
                    <a:pt x="1537" y="145"/>
                    <a:pt x="1538" y="147"/>
                    <a:pt x="1541" y="148"/>
                  </a:cubicBezTo>
                  <a:cubicBezTo>
                    <a:pt x="1541" y="145"/>
                    <a:pt x="1546" y="145"/>
                    <a:pt x="1548" y="144"/>
                  </a:cubicBezTo>
                  <a:cubicBezTo>
                    <a:pt x="1547" y="149"/>
                    <a:pt x="1557" y="144"/>
                    <a:pt x="1554" y="149"/>
                  </a:cubicBezTo>
                  <a:cubicBezTo>
                    <a:pt x="1556" y="149"/>
                    <a:pt x="1559" y="150"/>
                    <a:pt x="1559" y="148"/>
                  </a:cubicBezTo>
                  <a:cubicBezTo>
                    <a:pt x="1557" y="146"/>
                    <a:pt x="1558" y="143"/>
                    <a:pt x="1563" y="143"/>
                  </a:cubicBezTo>
                  <a:cubicBezTo>
                    <a:pt x="1562" y="142"/>
                    <a:pt x="1561" y="142"/>
                    <a:pt x="1562" y="141"/>
                  </a:cubicBezTo>
                  <a:cubicBezTo>
                    <a:pt x="1557" y="141"/>
                    <a:pt x="1556" y="139"/>
                    <a:pt x="1553" y="139"/>
                  </a:cubicBezTo>
                  <a:close/>
                  <a:moveTo>
                    <a:pt x="1524" y="141"/>
                  </a:moveTo>
                  <a:cubicBezTo>
                    <a:pt x="1522" y="140"/>
                    <a:pt x="1513" y="141"/>
                    <a:pt x="1510" y="142"/>
                  </a:cubicBezTo>
                  <a:cubicBezTo>
                    <a:pt x="1513" y="142"/>
                    <a:pt x="1521" y="144"/>
                    <a:pt x="1524" y="141"/>
                  </a:cubicBezTo>
                  <a:close/>
                  <a:moveTo>
                    <a:pt x="1453" y="136"/>
                  </a:moveTo>
                  <a:cubicBezTo>
                    <a:pt x="1448" y="137"/>
                    <a:pt x="1448" y="136"/>
                    <a:pt x="1443" y="137"/>
                  </a:cubicBezTo>
                  <a:cubicBezTo>
                    <a:pt x="1443" y="140"/>
                    <a:pt x="1443" y="140"/>
                    <a:pt x="1443" y="140"/>
                  </a:cubicBezTo>
                  <a:cubicBezTo>
                    <a:pt x="1446" y="140"/>
                    <a:pt x="1446" y="140"/>
                    <a:pt x="1446" y="140"/>
                  </a:cubicBezTo>
                  <a:cubicBezTo>
                    <a:pt x="1448" y="136"/>
                    <a:pt x="1446" y="139"/>
                    <a:pt x="1452" y="139"/>
                  </a:cubicBezTo>
                  <a:cubicBezTo>
                    <a:pt x="1452" y="138"/>
                    <a:pt x="1452" y="137"/>
                    <a:pt x="1453" y="136"/>
                  </a:cubicBezTo>
                  <a:close/>
                  <a:moveTo>
                    <a:pt x="1441" y="145"/>
                  </a:moveTo>
                  <a:cubicBezTo>
                    <a:pt x="1441" y="140"/>
                    <a:pt x="1431" y="143"/>
                    <a:pt x="1436" y="138"/>
                  </a:cubicBezTo>
                  <a:cubicBezTo>
                    <a:pt x="1432" y="138"/>
                    <a:pt x="1433" y="134"/>
                    <a:pt x="1430" y="137"/>
                  </a:cubicBezTo>
                  <a:cubicBezTo>
                    <a:pt x="1430" y="139"/>
                    <a:pt x="1434" y="139"/>
                    <a:pt x="1432" y="143"/>
                  </a:cubicBezTo>
                  <a:cubicBezTo>
                    <a:pt x="1436" y="142"/>
                    <a:pt x="1436" y="145"/>
                    <a:pt x="1441" y="145"/>
                  </a:cubicBezTo>
                  <a:close/>
                  <a:moveTo>
                    <a:pt x="1395" y="143"/>
                  </a:moveTo>
                  <a:cubicBezTo>
                    <a:pt x="1397" y="147"/>
                    <a:pt x="1394" y="145"/>
                    <a:pt x="1392" y="148"/>
                  </a:cubicBezTo>
                  <a:cubicBezTo>
                    <a:pt x="1395" y="149"/>
                    <a:pt x="1398" y="148"/>
                    <a:pt x="1399" y="146"/>
                  </a:cubicBezTo>
                  <a:cubicBezTo>
                    <a:pt x="1395" y="146"/>
                    <a:pt x="1398" y="144"/>
                    <a:pt x="1401" y="145"/>
                  </a:cubicBezTo>
                  <a:cubicBezTo>
                    <a:pt x="1401" y="141"/>
                    <a:pt x="1399" y="143"/>
                    <a:pt x="1395" y="143"/>
                  </a:cubicBezTo>
                  <a:close/>
                  <a:moveTo>
                    <a:pt x="1438" y="147"/>
                  </a:moveTo>
                  <a:cubicBezTo>
                    <a:pt x="1440" y="149"/>
                    <a:pt x="1446" y="149"/>
                    <a:pt x="1447" y="147"/>
                  </a:cubicBezTo>
                  <a:cubicBezTo>
                    <a:pt x="1444" y="145"/>
                    <a:pt x="1440" y="146"/>
                    <a:pt x="1438" y="147"/>
                  </a:cubicBezTo>
                  <a:close/>
                  <a:moveTo>
                    <a:pt x="1384" y="149"/>
                  </a:moveTo>
                  <a:cubicBezTo>
                    <a:pt x="1387" y="148"/>
                    <a:pt x="1387" y="148"/>
                    <a:pt x="1391" y="149"/>
                  </a:cubicBezTo>
                  <a:cubicBezTo>
                    <a:pt x="1392" y="144"/>
                    <a:pt x="1384" y="147"/>
                    <a:pt x="1386" y="142"/>
                  </a:cubicBezTo>
                  <a:cubicBezTo>
                    <a:pt x="1385" y="142"/>
                    <a:pt x="1384" y="141"/>
                    <a:pt x="1383" y="141"/>
                  </a:cubicBezTo>
                  <a:cubicBezTo>
                    <a:pt x="1383" y="143"/>
                    <a:pt x="1384" y="145"/>
                    <a:pt x="1384" y="149"/>
                  </a:cubicBezTo>
                  <a:close/>
                  <a:moveTo>
                    <a:pt x="1381" y="146"/>
                  </a:moveTo>
                  <a:cubicBezTo>
                    <a:pt x="1378" y="146"/>
                    <a:pt x="1377" y="144"/>
                    <a:pt x="1379" y="143"/>
                  </a:cubicBezTo>
                  <a:cubicBezTo>
                    <a:pt x="1374" y="143"/>
                    <a:pt x="1374" y="143"/>
                    <a:pt x="1374" y="143"/>
                  </a:cubicBezTo>
                  <a:cubicBezTo>
                    <a:pt x="1375" y="147"/>
                    <a:pt x="1370" y="145"/>
                    <a:pt x="1369" y="147"/>
                  </a:cubicBezTo>
                  <a:cubicBezTo>
                    <a:pt x="1369" y="146"/>
                    <a:pt x="1367" y="146"/>
                    <a:pt x="1367" y="147"/>
                  </a:cubicBezTo>
                  <a:cubicBezTo>
                    <a:pt x="1369" y="147"/>
                    <a:pt x="1368" y="150"/>
                    <a:pt x="1370" y="150"/>
                  </a:cubicBezTo>
                  <a:cubicBezTo>
                    <a:pt x="1371" y="146"/>
                    <a:pt x="1378" y="147"/>
                    <a:pt x="1381" y="146"/>
                  </a:cubicBezTo>
                  <a:close/>
                  <a:moveTo>
                    <a:pt x="1404" y="146"/>
                  </a:moveTo>
                  <a:cubicBezTo>
                    <a:pt x="1405" y="150"/>
                    <a:pt x="1400" y="150"/>
                    <a:pt x="1403" y="153"/>
                  </a:cubicBezTo>
                  <a:cubicBezTo>
                    <a:pt x="1407" y="154"/>
                    <a:pt x="1406" y="146"/>
                    <a:pt x="1404" y="146"/>
                  </a:cubicBezTo>
                  <a:close/>
                  <a:moveTo>
                    <a:pt x="1465" y="146"/>
                  </a:moveTo>
                  <a:cubicBezTo>
                    <a:pt x="1463" y="147"/>
                    <a:pt x="1458" y="146"/>
                    <a:pt x="1459" y="149"/>
                  </a:cubicBezTo>
                  <a:cubicBezTo>
                    <a:pt x="1461" y="150"/>
                    <a:pt x="1466" y="150"/>
                    <a:pt x="1465" y="146"/>
                  </a:cubicBezTo>
                  <a:close/>
                  <a:moveTo>
                    <a:pt x="1521" y="153"/>
                  </a:moveTo>
                  <a:cubicBezTo>
                    <a:pt x="1523" y="154"/>
                    <a:pt x="1523" y="155"/>
                    <a:pt x="1525" y="155"/>
                  </a:cubicBezTo>
                  <a:cubicBezTo>
                    <a:pt x="1536" y="154"/>
                    <a:pt x="1528" y="153"/>
                    <a:pt x="1524" y="153"/>
                  </a:cubicBezTo>
                  <a:cubicBezTo>
                    <a:pt x="1523" y="151"/>
                    <a:pt x="1531" y="152"/>
                    <a:pt x="1526" y="151"/>
                  </a:cubicBezTo>
                  <a:cubicBezTo>
                    <a:pt x="1523" y="151"/>
                    <a:pt x="1522" y="153"/>
                    <a:pt x="1523" y="149"/>
                  </a:cubicBezTo>
                  <a:cubicBezTo>
                    <a:pt x="1513" y="149"/>
                    <a:pt x="1509" y="143"/>
                    <a:pt x="1502" y="147"/>
                  </a:cubicBezTo>
                  <a:cubicBezTo>
                    <a:pt x="1506" y="147"/>
                    <a:pt x="1509" y="152"/>
                    <a:pt x="1506" y="153"/>
                  </a:cubicBezTo>
                  <a:cubicBezTo>
                    <a:pt x="1504" y="151"/>
                    <a:pt x="1493" y="154"/>
                    <a:pt x="1491" y="150"/>
                  </a:cubicBezTo>
                  <a:cubicBezTo>
                    <a:pt x="1495" y="146"/>
                    <a:pt x="1492" y="148"/>
                    <a:pt x="1499" y="150"/>
                  </a:cubicBezTo>
                  <a:cubicBezTo>
                    <a:pt x="1497" y="147"/>
                    <a:pt x="1500" y="148"/>
                    <a:pt x="1501" y="146"/>
                  </a:cubicBezTo>
                  <a:cubicBezTo>
                    <a:pt x="1497" y="145"/>
                    <a:pt x="1493" y="148"/>
                    <a:pt x="1491" y="144"/>
                  </a:cubicBezTo>
                  <a:cubicBezTo>
                    <a:pt x="1492" y="143"/>
                    <a:pt x="1493" y="143"/>
                    <a:pt x="1494" y="143"/>
                  </a:cubicBezTo>
                  <a:cubicBezTo>
                    <a:pt x="1497" y="142"/>
                    <a:pt x="1498" y="144"/>
                    <a:pt x="1500" y="145"/>
                  </a:cubicBezTo>
                  <a:cubicBezTo>
                    <a:pt x="1502" y="142"/>
                    <a:pt x="1499" y="140"/>
                    <a:pt x="1501" y="138"/>
                  </a:cubicBezTo>
                  <a:cubicBezTo>
                    <a:pt x="1491" y="135"/>
                    <a:pt x="1490" y="139"/>
                    <a:pt x="1485" y="140"/>
                  </a:cubicBezTo>
                  <a:cubicBezTo>
                    <a:pt x="1485" y="138"/>
                    <a:pt x="1485" y="137"/>
                    <a:pt x="1483" y="138"/>
                  </a:cubicBezTo>
                  <a:cubicBezTo>
                    <a:pt x="1483" y="142"/>
                    <a:pt x="1488" y="138"/>
                    <a:pt x="1489" y="141"/>
                  </a:cubicBezTo>
                  <a:cubicBezTo>
                    <a:pt x="1485" y="144"/>
                    <a:pt x="1480" y="140"/>
                    <a:pt x="1476" y="142"/>
                  </a:cubicBezTo>
                  <a:cubicBezTo>
                    <a:pt x="1475" y="141"/>
                    <a:pt x="1476" y="140"/>
                    <a:pt x="1475" y="140"/>
                  </a:cubicBezTo>
                  <a:cubicBezTo>
                    <a:pt x="1474" y="144"/>
                    <a:pt x="1482" y="147"/>
                    <a:pt x="1484" y="143"/>
                  </a:cubicBezTo>
                  <a:cubicBezTo>
                    <a:pt x="1489" y="144"/>
                    <a:pt x="1487" y="149"/>
                    <a:pt x="1491" y="149"/>
                  </a:cubicBezTo>
                  <a:cubicBezTo>
                    <a:pt x="1490" y="150"/>
                    <a:pt x="1491" y="153"/>
                    <a:pt x="1489" y="153"/>
                  </a:cubicBezTo>
                  <a:cubicBezTo>
                    <a:pt x="1480" y="152"/>
                    <a:pt x="1474" y="152"/>
                    <a:pt x="1467" y="153"/>
                  </a:cubicBezTo>
                  <a:cubicBezTo>
                    <a:pt x="1469" y="153"/>
                    <a:pt x="1468" y="155"/>
                    <a:pt x="1469" y="156"/>
                  </a:cubicBezTo>
                  <a:cubicBezTo>
                    <a:pt x="1468" y="156"/>
                    <a:pt x="1467" y="156"/>
                    <a:pt x="1467" y="156"/>
                  </a:cubicBezTo>
                  <a:cubicBezTo>
                    <a:pt x="1480" y="151"/>
                    <a:pt x="1485" y="160"/>
                    <a:pt x="1490" y="160"/>
                  </a:cubicBezTo>
                  <a:cubicBezTo>
                    <a:pt x="1492" y="149"/>
                    <a:pt x="1510" y="163"/>
                    <a:pt x="1521" y="153"/>
                  </a:cubicBezTo>
                  <a:close/>
                  <a:moveTo>
                    <a:pt x="1544" y="161"/>
                  </a:moveTo>
                  <a:cubicBezTo>
                    <a:pt x="1543" y="157"/>
                    <a:pt x="1549" y="158"/>
                    <a:pt x="1547" y="154"/>
                  </a:cubicBezTo>
                  <a:cubicBezTo>
                    <a:pt x="1540" y="155"/>
                    <a:pt x="1538" y="153"/>
                    <a:pt x="1533" y="156"/>
                  </a:cubicBezTo>
                  <a:cubicBezTo>
                    <a:pt x="1538" y="158"/>
                    <a:pt x="1538" y="156"/>
                    <a:pt x="1542" y="157"/>
                  </a:cubicBezTo>
                  <a:cubicBezTo>
                    <a:pt x="1542" y="159"/>
                    <a:pt x="1539" y="158"/>
                    <a:pt x="1539" y="160"/>
                  </a:cubicBezTo>
                  <a:lnTo>
                    <a:pt x="1544" y="161"/>
                  </a:lnTo>
                  <a:close/>
                  <a:moveTo>
                    <a:pt x="1564" y="161"/>
                  </a:moveTo>
                  <a:cubicBezTo>
                    <a:pt x="1562" y="160"/>
                    <a:pt x="1562" y="157"/>
                    <a:pt x="1558" y="158"/>
                  </a:cubicBezTo>
                  <a:cubicBezTo>
                    <a:pt x="1558" y="159"/>
                    <a:pt x="1556" y="159"/>
                    <a:pt x="1556" y="161"/>
                  </a:cubicBezTo>
                  <a:cubicBezTo>
                    <a:pt x="1561" y="160"/>
                    <a:pt x="1562" y="165"/>
                    <a:pt x="1564" y="161"/>
                  </a:cubicBezTo>
                  <a:close/>
                  <a:moveTo>
                    <a:pt x="1607" y="163"/>
                  </a:moveTo>
                  <a:cubicBezTo>
                    <a:pt x="1609" y="165"/>
                    <a:pt x="1614" y="165"/>
                    <a:pt x="1613" y="162"/>
                  </a:cubicBezTo>
                  <a:cubicBezTo>
                    <a:pt x="1611" y="160"/>
                    <a:pt x="1607" y="161"/>
                    <a:pt x="1607" y="163"/>
                  </a:cubicBezTo>
                  <a:close/>
                  <a:moveTo>
                    <a:pt x="1602" y="166"/>
                  </a:moveTo>
                  <a:cubicBezTo>
                    <a:pt x="1603" y="168"/>
                    <a:pt x="1597" y="171"/>
                    <a:pt x="1597" y="169"/>
                  </a:cubicBezTo>
                  <a:cubicBezTo>
                    <a:pt x="1597" y="168"/>
                    <a:pt x="1599" y="168"/>
                    <a:pt x="1597" y="167"/>
                  </a:cubicBezTo>
                  <a:cubicBezTo>
                    <a:pt x="1596" y="169"/>
                    <a:pt x="1590" y="166"/>
                    <a:pt x="1591" y="172"/>
                  </a:cubicBezTo>
                  <a:cubicBezTo>
                    <a:pt x="1599" y="171"/>
                    <a:pt x="1601" y="175"/>
                    <a:pt x="1607" y="175"/>
                  </a:cubicBezTo>
                  <a:cubicBezTo>
                    <a:pt x="1611" y="172"/>
                    <a:pt x="1622" y="169"/>
                    <a:pt x="1612" y="165"/>
                  </a:cubicBezTo>
                  <a:cubicBezTo>
                    <a:pt x="1612" y="168"/>
                    <a:pt x="1609" y="168"/>
                    <a:pt x="1607" y="168"/>
                  </a:cubicBezTo>
                  <a:cubicBezTo>
                    <a:pt x="1606" y="166"/>
                    <a:pt x="1603" y="164"/>
                    <a:pt x="1600" y="163"/>
                  </a:cubicBezTo>
                  <a:cubicBezTo>
                    <a:pt x="1599" y="168"/>
                    <a:pt x="1602" y="164"/>
                    <a:pt x="1602" y="166"/>
                  </a:cubicBezTo>
                  <a:close/>
                  <a:moveTo>
                    <a:pt x="1535" y="168"/>
                  </a:moveTo>
                  <a:cubicBezTo>
                    <a:pt x="1534" y="164"/>
                    <a:pt x="1545" y="169"/>
                    <a:pt x="1541" y="165"/>
                  </a:cubicBezTo>
                  <a:cubicBezTo>
                    <a:pt x="1539" y="169"/>
                    <a:pt x="1534" y="163"/>
                    <a:pt x="1532" y="166"/>
                  </a:cubicBezTo>
                  <a:cubicBezTo>
                    <a:pt x="1533" y="166"/>
                    <a:pt x="1534" y="166"/>
                    <a:pt x="1533" y="167"/>
                  </a:cubicBezTo>
                  <a:cubicBezTo>
                    <a:pt x="1533" y="168"/>
                    <a:pt x="1533" y="168"/>
                    <a:pt x="1535" y="168"/>
                  </a:cubicBezTo>
                  <a:close/>
                  <a:moveTo>
                    <a:pt x="1585" y="174"/>
                  </a:moveTo>
                  <a:cubicBezTo>
                    <a:pt x="1587" y="172"/>
                    <a:pt x="1589" y="170"/>
                    <a:pt x="1590" y="168"/>
                  </a:cubicBezTo>
                  <a:cubicBezTo>
                    <a:pt x="1585" y="169"/>
                    <a:pt x="1583" y="166"/>
                    <a:pt x="1579" y="166"/>
                  </a:cubicBezTo>
                  <a:cubicBezTo>
                    <a:pt x="1579" y="169"/>
                    <a:pt x="1579" y="169"/>
                    <a:pt x="1579" y="169"/>
                  </a:cubicBezTo>
                  <a:cubicBezTo>
                    <a:pt x="1585" y="167"/>
                    <a:pt x="1581" y="174"/>
                    <a:pt x="1585" y="174"/>
                  </a:cubicBezTo>
                  <a:close/>
                  <a:moveTo>
                    <a:pt x="1570" y="173"/>
                  </a:moveTo>
                  <a:cubicBezTo>
                    <a:pt x="1566" y="174"/>
                    <a:pt x="1566" y="172"/>
                    <a:pt x="1562" y="172"/>
                  </a:cubicBezTo>
                  <a:cubicBezTo>
                    <a:pt x="1562" y="177"/>
                    <a:pt x="1568" y="175"/>
                    <a:pt x="1570" y="173"/>
                  </a:cubicBezTo>
                  <a:close/>
                  <a:moveTo>
                    <a:pt x="1582" y="174"/>
                  </a:moveTo>
                  <a:cubicBezTo>
                    <a:pt x="1582" y="175"/>
                    <a:pt x="1581" y="176"/>
                    <a:pt x="1580" y="176"/>
                  </a:cubicBezTo>
                  <a:cubicBezTo>
                    <a:pt x="1582" y="178"/>
                    <a:pt x="1586" y="178"/>
                    <a:pt x="1586" y="176"/>
                  </a:cubicBezTo>
                  <a:cubicBezTo>
                    <a:pt x="1583" y="176"/>
                    <a:pt x="1584" y="174"/>
                    <a:pt x="1582" y="174"/>
                  </a:cubicBezTo>
                  <a:close/>
                  <a:moveTo>
                    <a:pt x="1647" y="176"/>
                  </a:moveTo>
                  <a:cubicBezTo>
                    <a:pt x="1648" y="175"/>
                    <a:pt x="1652" y="174"/>
                    <a:pt x="1654" y="176"/>
                  </a:cubicBezTo>
                  <a:cubicBezTo>
                    <a:pt x="1655" y="171"/>
                    <a:pt x="1642" y="175"/>
                    <a:pt x="1647" y="176"/>
                  </a:cubicBezTo>
                  <a:close/>
                  <a:moveTo>
                    <a:pt x="1684" y="179"/>
                  </a:moveTo>
                  <a:cubicBezTo>
                    <a:pt x="1684" y="181"/>
                    <a:pt x="1685" y="181"/>
                    <a:pt x="1687" y="182"/>
                  </a:cubicBezTo>
                  <a:cubicBezTo>
                    <a:pt x="1687" y="180"/>
                    <a:pt x="1685" y="180"/>
                    <a:pt x="1686" y="178"/>
                  </a:cubicBezTo>
                  <a:cubicBezTo>
                    <a:pt x="1682" y="179"/>
                    <a:pt x="1680" y="176"/>
                    <a:pt x="1679" y="178"/>
                  </a:cubicBezTo>
                  <a:cubicBezTo>
                    <a:pt x="1680" y="178"/>
                    <a:pt x="1681" y="178"/>
                    <a:pt x="1681" y="179"/>
                  </a:cubicBezTo>
                  <a:cubicBezTo>
                    <a:pt x="1679" y="181"/>
                    <a:pt x="1682" y="181"/>
                    <a:pt x="1679" y="183"/>
                  </a:cubicBezTo>
                  <a:cubicBezTo>
                    <a:pt x="1686" y="184"/>
                    <a:pt x="1682" y="180"/>
                    <a:pt x="1684" y="179"/>
                  </a:cubicBezTo>
                  <a:close/>
                  <a:moveTo>
                    <a:pt x="1691" y="185"/>
                  </a:moveTo>
                  <a:cubicBezTo>
                    <a:pt x="1695" y="185"/>
                    <a:pt x="1695" y="183"/>
                    <a:pt x="1695" y="181"/>
                  </a:cubicBezTo>
                  <a:cubicBezTo>
                    <a:pt x="1694" y="179"/>
                    <a:pt x="1686" y="180"/>
                    <a:pt x="1690" y="182"/>
                  </a:cubicBezTo>
                  <a:cubicBezTo>
                    <a:pt x="1691" y="180"/>
                    <a:pt x="1692" y="182"/>
                    <a:pt x="1690" y="183"/>
                  </a:cubicBezTo>
                  <a:cubicBezTo>
                    <a:pt x="1693" y="183"/>
                    <a:pt x="1693" y="184"/>
                    <a:pt x="1691" y="185"/>
                  </a:cubicBezTo>
                  <a:close/>
                  <a:moveTo>
                    <a:pt x="1702" y="187"/>
                  </a:moveTo>
                  <a:cubicBezTo>
                    <a:pt x="1705" y="185"/>
                    <a:pt x="1710" y="185"/>
                    <a:pt x="1710" y="181"/>
                  </a:cubicBezTo>
                  <a:cubicBezTo>
                    <a:pt x="1701" y="181"/>
                    <a:pt x="1704" y="182"/>
                    <a:pt x="1699" y="184"/>
                  </a:cubicBezTo>
                  <a:cubicBezTo>
                    <a:pt x="1702" y="184"/>
                    <a:pt x="1705" y="185"/>
                    <a:pt x="1702" y="187"/>
                  </a:cubicBezTo>
                  <a:close/>
                  <a:moveTo>
                    <a:pt x="1681" y="186"/>
                  </a:moveTo>
                  <a:cubicBezTo>
                    <a:pt x="1677" y="187"/>
                    <a:pt x="1669" y="185"/>
                    <a:pt x="1667" y="188"/>
                  </a:cubicBezTo>
                  <a:cubicBezTo>
                    <a:pt x="1673" y="188"/>
                    <a:pt x="1679" y="189"/>
                    <a:pt x="1681" y="186"/>
                  </a:cubicBezTo>
                  <a:close/>
                  <a:moveTo>
                    <a:pt x="1764" y="191"/>
                  </a:moveTo>
                  <a:cubicBezTo>
                    <a:pt x="1767" y="188"/>
                    <a:pt x="1765" y="188"/>
                    <a:pt x="1766" y="186"/>
                  </a:cubicBezTo>
                  <a:cubicBezTo>
                    <a:pt x="1766" y="185"/>
                    <a:pt x="1762" y="186"/>
                    <a:pt x="1762" y="184"/>
                  </a:cubicBezTo>
                  <a:cubicBezTo>
                    <a:pt x="1766" y="181"/>
                    <a:pt x="1764" y="181"/>
                    <a:pt x="1770" y="179"/>
                  </a:cubicBezTo>
                  <a:cubicBezTo>
                    <a:pt x="1768" y="179"/>
                    <a:pt x="1766" y="179"/>
                    <a:pt x="1767" y="177"/>
                  </a:cubicBezTo>
                  <a:cubicBezTo>
                    <a:pt x="1764" y="178"/>
                    <a:pt x="1760" y="177"/>
                    <a:pt x="1759" y="179"/>
                  </a:cubicBezTo>
                  <a:cubicBezTo>
                    <a:pt x="1761" y="179"/>
                    <a:pt x="1762" y="180"/>
                    <a:pt x="1763" y="181"/>
                  </a:cubicBezTo>
                  <a:cubicBezTo>
                    <a:pt x="1760" y="182"/>
                    <a:pt x="1753" y="183"/>
                    <a:pt x="1752" y="182"/>
                  </a:cubicBezTo>
                  <a:cubicBezTo>
                    <a:pt x="1754" y="181"/>
                    <a:pt x="1758" y="182"/>
                    <a:pt x="1758" y="179"/>
                  </a:cubicBezTo>
                  <a:cubicBezTo>
                    <a:pt x="1750" y="180"/>
                    <a:pt x="1743" y="183"/>
                    <a:pt x="1736" y="179"/>
                  </a:cubicBezTo>
                  <a:cubicBezTo>
                    <a:pt x="1736" y="181"/>
                    <a:pt x="1741" y="181"/>
                    <a:pt x="1737" y="184"/>
                  </a:cubicBezTo>
                  <a:cubicBezTo>
                    <a:pt x="1741" y="183"/>
                    <a:pt x="1740" y="185"/>
                    <a:pt x="1742" y="186"/>
                  </a:cubicBezTo>
                  <a:cubicBezTo>
                    <a:pt x="1744" y="182"/>
                    <a:pt x="1748" y="186"/>
                    <a:pt x="1754" y="185"/>
                  </a:cubicBezTo>
                  <a:cubicBezTo>
                    <a:pt x="1754" y="187"/>
                    <a:pt x="1757" y="188"/>
                    <a:pt x="1754" y="190"/>
                  </a:cubicBezTo>
                  <a:cubicBezTo>
                    <a:pt x="1758" y="189"/>
                    <a:pt x="1757" y="191"/>
                    <a:pt x="1760" y="191"/>
                  </a:cubicBezTo>
                  <a:cubicBezTo>
                    <a:pt x="1760" y="187"/>
                    <a:pt x="1762" y="191"/>
                    <a:pt x="1764" y="191"/>
                  </a:cubicBezTo>
                  <a:close/>
                  <a:moveTo>
                    <a:pt x="1823" y="203"/>
                  </a:moveTo>
                  <a:cubicBezTo>
                    <a:pt x="1823" y="202"/>
                    <a:pt x="1823" y="202"/>
                    <a:pt x="1824" y="202"/>
                  </a:cubicBezTo>
                  <a:cubicBezTo>
                    <a:pt x="1822" y="204"/>
                    <a:pt x="1828" y="205"/>
                    <a:pt x="1828" y="203"/>
                  </a:cubicBezTo>
                  <a:cubicBezTo>
                    <a:pt x="1825" y="203"/>
                    <a:pt x="1830" y="201"/>
                    <a:pt x="1827" y="199"/>
                  </a:cubicBezTo>
                  <a:cubicBezTo>
                    <a:pt x="1824" y="198"/>
                    <a:pt x="1821" y="203"/>
                    <a:pt x="1823" y="203"/>
                  </a:cubicBezTo>
                  <a:close/>
                  <a:moveTo>
                    <a:pt x="1544" y="201"/>
                  </a:moveTo>
                  <a:cubicBezTo>
                    <a:pt x="1539" y="201"/>
                    <a:pt x="1538" y="198"/>
                    <a:pt x="1532" y="199"/>
                  </a:cubicBezTo>
                  <a:cubicBezTo>
                    <a:pt x="1535" y="193"/>
                    <a:pt x="1543" y="200"/>
                    <a:pt x="1544" y="201"/>
                  </a:cubicBezTo>
                  <a:close/>
                  <a:moveTo>
                    <a:pt x="1246" y="225"/>
                  </a:moveTo>
                  <a:cubicBezTo>
                    <a:pt x="1242" y="225"/>
                    <a:pt x="1261" y="223"/>
                    <a:pt x="1259" y="228"/>
                  </a:cubicBezTo>
                  <a:cubicBezTo>
                    <a:pt x="1255" y="228"/>
                    <a:pt x="1250" y="232"/>
                    <a:pt x="1249" y="228"/>
                  </a:cubicBezTo>
                  <a:cubicBezTo>
                    <a:pt x="1245" y="229"/>
                    <a:pt x="1247" y="234"/>
                    <a:pt x="1242" y="234"/>
                  </a:cubicBezTo>
                  <a:cubicBezTo>
                    <a:pt x="1240" y="227"/>
                    <a:pt x="1247" y="227"/>
                    <a:pt x="1246" y="225"/>
                  </a:cubicBezTo>
                  <a:close/>
                  <a:moveTo>
                    <a:pt x="1255" y="313"/>
                  </a:moveTo>
                  <a:cubicBezTo>
                    <a:pt x="1259" y="312"/>
                    <a:pt x="1250" y="312"/>
                    <a:pt x="1253" y="309"/>
                  </a:cubicBezTo>
                  <a:cubicBezTo>
                    <a:pt x="1255" y="310"/>
                    <a:pt x="1257" y="311"/>
                    <a:pt x="1260" y="312"/>
                  </a:cubicBezTo>
                  <a:cubicBezTo>
                    <a:pt x="1258" y="316"/>
                    <a:pt x="1252" y="312"/>
                    <a:pt x="1246" y="314"/>
                  </a:cubicBezTo>
                  <a:cubicBezTo>
                    <a:pt x="1247" y="313"/>
                    <a:pt x="1254" y="311"/>
                    <a:pt x="1255" y="313"/>
                  </a:cubicBezTo>
                  <a:close/>
                  <a:moveTo>
                    <a:pt x="1260" y="195"/>
                  </a:moveTo>
                  <a:cubicBezTo>
                    <a:pt x="1259" y="198"/>
                    <a:pt x="1259" y="196"/>
                    <a:pt x="1259" y="199"/>
                  </a:cubicBezTo>
                  <a:cubicBezTo>
                    <a:pt x="1258" y="199"/>
                    <a:pt x="1255" y="199"/>
                    <a:pt x="1255" y="200"/>
                  </a:cubicBezTo>
                  <a:cubicBezTo>
                    <a:pt x="1253" y="200"/>
                    <a:pt x="1254" y="198"/>
                    <a:pt x="1252" y="198"/>
                  </a:cubicBezTo>
                  <a:cubicBezTo>
                    <a:pt x="1252" y="197"/>
                    <a:pt x="1253" y="198"/>
                    <a:pt x="1253" y="198"/>
                  </a:cubicBezTo>
                  <a:cubicBezTo>
                    <a:pt x="1254" y="198"/>
                    <a:pt x="1255" y="197"/>
                    <a:pt x="1256" y="197"/>
                  </a:cubicBezTo>
                  <a:cubicBezTo>
                    <a:pt x="1254" y="194"/>
                    <a:pt x="1251" y="197"/>
                    <a:pt x="1249" y="195"/>
                  </a:cubicBezTo>
                  <a:cubicBezTo>
                    <a:pt x="1250" y="192"/>
                    <a:pt x="1254" y="196"/>
                    <a:pt x="1260" y="195"/>
                  </a:cubicBezTo>
                  <a:close/>
                  <a:moveTo>
                    <a:pt x="1269" y="217"/>
                  </a:moveTo>
                  <a:cubicBezTo>
                    <a:pt x="1261" y="218"/>
                    <a:pt x="1261" y="221"/>
                    <a:pt x="1251" y="220"/>
                  </a:cubicBezTo>
                  <a:cubicBezTo>
                    <a:pt x="1250" y="217"/>
                    <a:pt x="1254" y="211"/>
                    <a:pt x="1250" y="208"/>
                  </a:cubicBezTo>
                  <a:cubicBezTo>
                    <a:pt x="1250" y="206"/>
                    <a:pt x="1251" y="206"/>
                    <a:pt x="1251" y="204"/>
                  </a:cubicBezTo>
                  <a:cubicBezTo>
                    <a:pt x="1254" y="205"/>
                    <a:pt x="1262" y="202"/>
                    <a:pt x="1262" y="206"/>
                  </a:cubicBezTo>
                  <a:cubicBezTo>
                    <a:pt x="1258" y="207"/>
                    <a:pt x="1259" y="205"/>
                    <a:pt x="1256" y="205"/>
                  </a:cubicBezTo>
                  <a:cubicBezTo>
                    <a:pt x="1254" y="206"/>
                    <a:pt x="1253" y="207"/>
                    <a:pt x="1252" y="208"/>
                  </a:cubicBezTo>
                  <a:cubicBezTo>
                    <a:pt x="1253" y="211"/>
                    <a:pt x="1259" y="210"/>
                    <a:pt x="1260" y="212"/>
                  </a:cubicBezTo>
                  <a:cubicBezTo>
                    <a:pt x="1263" y="210"/>
                    <a:pt x="1264" y="209"/>
                    <a:pt x="1268" y="210"/>
                  </a:cubicBezTo>
                  <a:cubicBezTo>
                    <a:pt x="1268" y="212"/>
                    <a:pt x="1266" y="213"/>
                    <a:pt x="1266" y="216"/>
                  </a:cubicBezTo>
                  <a:cubicBezTo>
                    <a:pt x="1271" y="215"/>
                    <a:pt x="1273" y="212"/>
                    <a:pt x="1271" y="209"/>
                  </a:cubicBezTo>
                  <a:cubicBezTo>
                    <a:pt x="1276" y="212"/>
                    <a:pt x="1279" y="213"/>
                    <a:pt x="1286" y="212"/>
                  </a:cubicBezTo>
                  <a:cubicBezTo>
                    <a:pt x="1286" y="216"/>
                    <a:pt x="1286" y="215"/>
                    <a:pt x="1288" y="220"/>
                  </a:cubicBezTo>
                  <a:cubicBezTo>
                    <a:pt x="1279" y="219"/>
                    <a:pt x="1274" y="226"/>
                    <a:pt x="1269" y="217"/>
                  </a:cubicBezTo>
                  <a:close/>
                  <a:moveTo>
                    <a:pt x="1255" y="172"/>
                  </a:moveTo>
                  <a:cubicBezTo>
                    <a:pt x="1257" y="172"/>
                    <a:pt x="1258" y="174"/>
                    <a:pt x="1257" y="176"/>
                  </a:cubicBezTo>
                  <a:cubicBezTo>
                    <a:pt x="1256" y="176"/>
                    <a:pt x="1257" y="178"/>
                    <a:pt x="1256" y="178"/>
                  </a:cubicBezTo>
                  <a:cubicBezTo>
                    <a:pt x="1251" y="176"/>
                    <a:pt x="1258" y="175"/>
                    <a:pt x="1255" y="172"/>
                  </a:cubicBezTo>
                  <a:close/>
                  <a:moveTo>
                    <a:pt x="1257" y="318"/>
                  </a:moveTo>
                  <a:cubicBezTo>
                    <a:pt x="1254" y="317"/>
                    <a:pt x="1259" y="317"/>
                    <a:pt x="1260" y="318"/>
                  </a:cubicBezTo>
                  <a:cubicBezTo>
                    <a:pt x="1259" y="321"/>
                    <a:pt x="1258" y="322"/>
                    <a:pt x="1255" y="322"/>
                  </a:cubicBezTo>
                  <a:cubicBezTo>
                    <a:pt x="1255" y="320"/>
                    <a:pt x="1256" y="319"/>
                    <a:pt x="1258" y="319"/>
                  </a:cubicBezTo>
                  <a:cubicBezTo>
                    <a:pt x="1259" y="318"/>
                    <a:pt x="1258" y="318"/>
                    <a:pt x="1257" y="318"/>
                  </a:cubicBezTo>
                  <a:close/>
                  <a:moveTo>
                    <a:pt x="1336" y="173"/>
                  </a:moveTo>
                  <a:cubicBezTo>
                    <a:pt x="1336" y="172"/>
                    <a:pt x="1337" y="172"/>
                    <a:pt x="1337" y="171"/>
                  </a:cubicBezTo>
                  <a:cubicBezTo>
                    <a:pt x="1333" y="172"/>
                    <a:pt x="1332" y="169"/>
                    <a:pt x="1330" y="171"/>
                  </a:cubicBezTo>
                  <a:cubicBezTo>
                    <a:pt x="1336" y="171"/>
                    <a:pt x="1329" y="176"/>
                    <a:pt x="1331" y="179"/>
                  </a:cubicBezTo>
                  <a:cubicBezTo>
                    <a:pt x="1334" y="185"/>
                    <a:pt x="1345" y="182"/>
                    <a:pt x="1361" y="183"/>
                  </a:cubicBezTo>
                  <a:cubicBezTo>
                    <a:pt x="1363" y="184"/>
                    <a:pt x="1364" y="186"/>
                    <a:pt x="1366" y="187"/>
                  </a:cubicBezTo>
                  <a:cubicBezTo>
                    <a:pt x="1360" y="191"/>
                    <a:pt x="1352" y="183"/>
                    <a:pt x="1347" y="189"/>
                  </a:cubicBezTo>
                  <a:cubicBezTo>
                    <a:pt x="1343" y="188"/>
                    <a:pt x="1340" y="186"/>
                    <a:pt x="1335" y="186"/>
                  </a:cubicBezTo>
                  <a:cubicBezTo>
                    <a:pt x="1333" y="185"/>
                    <a:pt x="1334" y="185"/>
                    <a:pt x="1335" y="183"/>
                  </a:cubicBezTo>
                  <a:cubicBezTo>
                    <a:pt x="1329" y="184"/>
                    <a:pt x="1326" y="180"/>
                    <a:pt x="1323" y="182"/>
                  </a:cubicBezTo>
                  <a:cubicBezTo>
                    <a:pt x="1324" y="183"/>
                    <a:pt x="1325" y="184"/>
                    <a:pt x="1326" y="184"/>
                  </a:cubicBezTo>
                  <a:cubicBezTo>
                    <a:pt x="1325" y="186"/>
                    <a:pt x="1322" y="187"/>
                    <a:pt x="1319" y="188"/>
                  </a:cubicBezTo>
                  <a:cubicBezTo>
                    <a:pt x="1319" y="186"/>
                    <a:pt x="1318" y="185"/>
                    <a:pt x="1315" y="185"/>
                  </a:cubicBezTo>
                  <a:cubicBezTo>
                    <a:pt x="1318" y="182"/>
                    <a:pt x="1325" y="184"/>
                    <a:pt x="1324" y="178"/>
                  </a:cubicBezTo>
                  <a:cubicBezTo>
                    <a:pt x="1319" y="182"/>
                    <a:pt x="1311" y="173"/>
                    <a:pt x="1309" y="180"/>
                  </a:cubicBezTo>
                  <a:cubicBezTo>
                    <a:pt x="1306" y="178"/>
                    <a:pt x="1299" y="182"/>
                    <a:pt x="1299" y="176"/>
                  </a:cubicBezTo>
                  <a:cubicBezTo>
                    <a:pt x="1290" y="174"/>
                    <a:pt x="1282" y="179"/>
                    <a:pt x="1278" y="176"/>
                  </a:cubicBezTo>
                  <a:cubicBezTo>
                    <a:pt x="1276" y="176"/>
                    <a:pt x="1276" y="178"/>
                    <a:pt x="1276" y="179"/>
                  </a:cubicBezTo>
                  <a:cubicBezTo>
                    <a:pt x="1269" y="178"/>
                    <a:pt x="1264" y="180"/>
                    <a:pt x="1261" y="175"/>
                  </a:cubicBezTo>
                  <a:cubicBezTo>
                    <a:pt x="1262" y="177"/>
                    <a:pt x="1262" y="177"/>
                    <a:pt x="1260" y="177"/>
                  </a:cubicBezTo>
                  <a:cubicBezTo>
                    <a:pt x="1260" y="175"/>
                    <a:pt x="1260" y="174"/>
                    <a:pt x="1261" y="173"/>
                  </a:cubicBezTo>
                  <a:cubicBezTo>
                    <a:pt x="1271" y="173"/>
                    <a:pt x="1271" y="173"/>
                    <a:pt x="1271" y="173"/>
                  </a:cubicBezTo>
                  <a:cubicBezTo>
                    <a:pt x="1270" y="174"/>
                    <a:pt x="1269" y="174"/>
                    <a:pt x="1267" y="175"/>
                  </a:cubicBezTo>
                  <a:cubicBezTo>
                    <a:pt x="1273" y="178"/>
                    <a:pt x="1275" y="171"/>
                    <a:pt x="1282" y="173"/>
                  </a:cubicBezTo>
                  <a:cubicBezTo>
                    <a:pt x="1277" y="171"/>
                    <a:pt x="1270" y="171"/>
                    <a:pt x="1265" y="170"/>
                  </a:cubicBezTo>
                  <a:cubicBezTo>
                    <a:pt x="1267" y="165"/>
                    <a:pt x="1283" y="168"/>
                    <a:pt x="1283" y="174"/>
                  </a:cubicBezTo>
                  <a:cubicBezTo>
                    <a:pt x="1289" y="174"/>
                    <a:pt x="1293" y="174"/>
                    <a:pt x="1297" y="173"/>
                  </a:cubicBezTo>
                  <a:cubicBezTo>
                    <a:pt x="1297" y="172"/>
                    <a:pt x="1296" y="171"/>
                    <a:pt x="1295" y="171"/>
                  </a:cubicBezTo>
                  <a:cubicBezTo>
                    <a:pt x="1299" y="168"/>
                    <a:pt x="1305" y="172"/>
                    <a:pt x="1306" y="167"/>
                  </a:cubicBezTo>
                  <a:cubicBezTo>
                    <a:pt x="1310" y="170"/>
                    <a:pt x="1315" y="167"/>
                    <a:pt x="1319" y="170"/>
                  </a:cubicBezTo>
                  <a:cubicBezTo>
                    <a:pt x="1321" y="169"/>
                    <a:pt x="1319" y="168"/>
                    <a:pt x="1322" y="167"/>
                  </a:cubicBezTo>
                  <a:cubicBezTo>
                    <a:pt x="1322" y="164"/>
                    <a:pt x="1316" y="167"/>
                    <a:pt x="1318" y="164"/>
                  </a:cubicBezTo>
                  <a:cubicBezTo>
                    <a:pt x="1321" y="165"/>
                    <a:pt x="1326" y="165"/>
                    <a:pt x="1327" y="169"/>
                  </a:cubicBezTo>
                  <a:cubicBezTo>
                    <a:pt x="1330" y="168"/>
                    <a:pt x="1325" y="167"/>
                    <a:pt x="1327" y="165"/>
                  </a:cubicBezTo>
                  <a:cubicBezTo>
                    <a:pt x="1332" y="165"/>
                    <a:pt x="1331" y="166"/>
                    <a:pt x="1335" y="165"/>
                  </a:cubicBezTo>
                  <a:cubicBezTo>
                    <a:pt x="1335" y="167"/>
                    <a:pt x="1332" y="167"/>
                    <a:pt x="1331" y="169"/>
                  </a:cubicBezTo>
                  <a:cubicBezTo>
                    <a:pt x="1338" y="167"/>
                    <a:pt x="1342" y="169"/>
                    <a:pt x="1348" y="169"/>
                  </a:cubicBezTo>
                  <a:cubicBezTo>
                    <a:pt x="1348" y="171"/>
                    <a:pt x="1338" y="170"/>
                    <a:pt x="1342" y="172"/>
                  </a:cubicBezTo>
                  <a:cubicBezTo>
                    <a:pt x="1342" y="174"/>
                    <a:pt x="1338" y="172"/>
                    <a:pt x="1336" y="173"/>
                  </a:cubicBezTo>
                  <a:close/>
                  <a:moveTo>
                    <a:pt x="1304" y="172"/>
                  </a:moveTo>
                  <a:cubicBezTo>
                    <a:pt x="1308" y="173"/>
                    <a:pt x="1305" y="175"/>
                    <a:pt x="1310" y="173"/>
                  </a:cubicBezTo>
                  <a:cubicBezTo>
                    <a:pt x="1310" y="174"/>
                    <a:pt x="1310" y="175"/>
                    <a:pt x="1311" y="175"/>
                  </a:cubicBezTo>
                  <a:cubicBezTo>
                    <a:pt x="1310" y="173"/>
                    <a:pt x="1314" y="172"/>
                    <a:pt x="1311" y="171"/>
                  </a:cubicBezTo>
                  <a:cubicBezTo>
                    <a:pt x="1312" y="173"/>
                    <a:pt x="1300" y="170"/>
                    <a:pt x="1304" y="172"/>
                  </a:cubicBezTo>
                  <a:close/>
                  <a:moveTo>
                    <a:pt x="1275" y="258"/>
                  </a:moveTo>
                  <a:cubicBezTo>
                    <a:pt x="1272" y="256"/>
                    <a:pt x="1280" y="254"/>
                    <a:pt x="1273" y="254"/>
                  </a:cubicBezTo>
                  <a:cubicBezTo>
                    <a:pt x="1275" y="253"/>
                    <a:pt x="1278" y="251"/>
                    <a:pt x="1283" y="252"/>
                  </a:cubicBezTo>
                  <a:cubicBezTo>
                    <a:pt x="1282" y="253"/>
                    <a:pt x="1280" y="253"/>
                    <a:pt x="1278" y="253"/>
                  </a:cubicBezTo>
                  <a:cubicBezTo>
                    <a:pt x="1280" y="258"/>
                    <a:pt x="1286" y="253"/>
                    <a:pt x="1291" y="254"/>
                  </a:cubicBezTo>
                  <a:cubicBezTo>
                    <a:pt x="1291" y="257"/>
                    <a:pt x="1291" y="257"/>
                    <a:pt x="1291" y="257"/>
                  </a:cubicBezTo>
                  <a:cubicBezTo>
                    <a:pt x="1281" y="256"/>
                    <a:pt x="1282" y="256"/>
                    <a:pt x="1275" y="258"/>
                  </a:cubicBezTo>
                  <a:close/>
                  <a:moveTo>
                    <a:pt x="1278" y="306"/>
                  </a:moveTo>
                  <a:cubicBezTo>
                    <a:pt x="1280" y="303"/>
                    <a:pt x="1277" y="304"/>
                    <a:pt x="1273" y="304"/>
                  </a:cubicBezTo>
                  <a:cubicBezTo>
                    <a:pt x="1273" y="303"/>
                    <a:pt x="1278" y="302"/>
                    <a:pt x="1275" y="301"/>
                  </a:cubicBezTo>
                  <a:cubicBezTo>
                    <a:pt x="1278" y="299"/>
                    <a:pt x="1282" y="299"/>
                    <a:pt x="1283" y="302"/>
                  </a:cubicBezTo>
                  <a:cubicBezTo>
                    <a:pt x="1287" y="302"/>
                    <a:pt x="1285" y="300"/>
                    <a:pt x="1284" y="298"/>
                  </a:cubicBezTo>
                  <a:cubicBezTo>
                    <a:pt x="1290" y="300"/>
                    <a:pt x="1295" y="301"/>
                    <a:pt x="1301" y="300"/>
                  </a:cubicBezTo>
                  <a:cubicBezTo>
                    <a:pt x="1301" y="298"/>
                    <a:pt x="1296" y="299"/>
                    <a:pt x="1295" y="298"/>
                  </a:cubicBezTo>
                  <a:cubicBezTo>
                    <a:pt x="1298" y="296"/>
                    <a:pt x="1303" y="297"/>
                    <a:pt x="1302" y="302"/>
                  </a:cubicBezTo>
                  <a:cubicBezTo>
                    <a:pt x="1291" y="301"/>
                    <a:pt x="1287" y="304"/>
                    <a:pt x="1278" y="306"/>
                  </a:cubicBezTo>
                  <a:close/>
                  <a:moveTo>
                    <a:pt x="1276" y="289"/>
                  </a:moveTo>
                  <a:cubicBezTo>
                    <a:pt x="1279" y="288"/>
                    <a:pt x="1279" y="289"/>
                    <a:pt x="1280" y="285"/>
                  </a:cubicBezTo>
                  <a:cubicBezTo>
                    <a:pt x="1284" y="287"/>
                    <a:pt x="1290" y="282"/>
                    <a:pt x="1294" y="282"/>
                  </a:cubicBezTo>
                  <a:cubicBezTo>
                    <a:pt x="1294" y="281"/>
                    <a:pt x="1287" y="281"/>
                    <a:pt x="1293" y="280"/>
                  </a:cubicBezTo>
                  <a:cubicBezTo>
                    <a:pt x="1289" y="277"/>
                    <a:pt x="1286" y="281"/>
                    <a:pt x="1282" y="279"/>
                  </a:cubicBezTo>
                  <a:cubicBezTo>
                    <a:pt x="1281" y="274"/>
                    <a:pt x="1285" y="279"/>
                    <a:pt x="1287" y="277"/>
                  </a:cubicBezTo>
                  <a:cubicBezTo>
                    <a:pt x="1293" y="275"/>
                    <a:pt x="1290" y="268"/>
                    <a:pt x="1297" y="266"/>
                  </a:cubicBezTo>
                  <a:cubicBezTo>
                    <a:pt x="1297" y="268"/>
                    <a:pt x="1293" y="268"/>
                    <a:pt x="1293" y="271"/>
                  </a:cubicBezTo>
                  <a:cubicBezTo>
                    <a:pt x="1297" y="270"/>
                    <a:pt x="1298" y="268"/>
                    <a:pt x="1302" y="268"/>
                  </a:cubicBezTo>
                  <a:cubicBezTo>
                    <a:pt x="1303" y="272"/>
                    <a:pt x="1297" y="271"/>
                    <a:pt x="1294" y="272"/>
                  </a:cubicBezTo>
                  <a:cubicBezTo>
                    <a:pt x="1301" y="274"/>
                    <a:pt x="1311" y="275"/>
                    <a:pt x="1321" y="277"/>
                  </a:cubicBezTo>
                  <a:cubicBezTo>
                    <a:pt x="1317" y="279"/>
                    <a:pt x="1313" y="277"/>
                    <a:pt x="1310" y="276"/>
                  </a:cubicBezTo>
                  <a:cubicBezTo>
                    <a:pt x="1308" y="277"/>
                    <a:pt x="1309" y="279"/>
                    <a:pt x="1312" y="279"/>
                  </a:cubicBezTo>
                  <a:cubicBezTo>
                    <a:pt x="1313" y="281"/>
                    <a:pt x="1308" y="280"/>
                    <a:pt x="1308" y="282"/>
                  </a:cubicBezTo>
                  <a:cubicBezTo>
                    <a:pt x="1305" y="278"/>
                    <a:pt x="1300" y="278"/>
                    <a:pt x="1296" y="279"/>
                  </a:cubicBezTo>
                  <a:cubicBezTo>
                    <a:pt x="1298" y="282"/>
                    <a:pt x="1294" y="284"/>
                    <a:pt x="1300" y="285"/>
                  </a:cubicBezTo>
                  <a:cubicBezTo>
                    <a:pt x="1300" y="284"/>
                    <a:pt x="1299" y="283"/>
                    <a:pt x="1298" y="282"/>
                  </a:cubicBezTo>
                  <a:cubicBezTo>
                    <a:pt x="1299" y="280"/>
                    <a:pt x="1302" y="284"/>
                    <a:pt x="1303" y="281"/>
                  </a:cubicBezTo>
                  <a:cubicBezTo>
                    <a:pt x="1304" y="281"/>
                    <a:pt x="1305" y="282"/>
                    <a:pt x="1305" y="283"/>
                  </a:cubicBezTo>
                  <a:cubicBezTo>
                    <a:pt x="1320" y="281"/>
                    <a:pt x="1324" y="286"/>
                    <a:pt x="1340" y="283"/>
                  </a:cubicBezTo>
                  <a:cubicBezTo>
                    <a:pt x="1340" y="284"/>
                    <a:pt x="1340" y="286"/>
                    <a:pt x="1341" y="286"/>
                  </a:cubicBezTo>
                  <a:cubicBezTo>
                    <a:pt x="1331" y="289"/>
                    <a:pt x="1314" y="289"/>
                    <a:pt x="1301" y="286"/>
                  </a:cubicBezTo>
                  <a:cubicBezTo>
                    <a:pt x="1298" y="290"/>
                    <a:pt x="1286" y="287"/>
                    <a:pt x="1280" y="287"/>
                  </a:cubicBezTo>
                  <a:cubicBezTo>
                    <a:pt x="1280" y="288"/>
                    <a:pt x="1281" y="288"/>
                    <a:pt x="1282" y="288"/>
                  </a:cubicBezTo>
                  <a:cubicBezTo>
                    <a:pt x="1278" y="290"/>
                    <a:pt x="1282" y="293"/>
                    <a:pt x="1284" y="296"/>
                  </a:cubicBezTo>
                  <a:cubicBezTo>
                    <a:pt x="1282" y="297"/>
                    <a:pt x="1281" y="295"/>
                    <a:pt x="1278" y="295"/>
                  </a:cubicBezTo>
                  <a:cubicBezTo>
                    <a:pt x="1278" y="291"/>
                    <a:pt x="1281" y="290"/>
                    <a:pt x="1276" y="289"/>
                  </a:cubicBezTo>
                  <a:close/>
                  <a:moveTo>
                    <a:pt x="1295" y="254"/>
                  </a:moveTo>
                  <a:cubicBezTo>
                    <a:pt x="1295" y="253"/>
                    <a:pt x="1295" y="253"/>
                    <a:pt x="1296" y="253"/>
                  </a:cubicBezTo>
                  <a:cubicBezTo>
                    <a:pt x="1298" y="253"/>
                    <a:pt x="1298" y="253"/>
                    <a:pt x="1298" y="253"/>
                  </a:cubicBezTo>
                  <a:cubicBezTo>
                    <a:pt x="1298" y="254"/>
                    <a:pt x="1297" y="254"/>
                    <a:pt x="1296" y="255"/>
                  </a:cubicBezTo>
                  <a:cubicBezTo>
                    <a:pt x="1297" y="255"/>
                    <a:pt x="1297" y="256"/>
                    <a:pt x="1297" y="257"/>
                  </a:cubicBezTo>
                  <a:cubicBezTo>
                    <a:pt x="1293" y="257"/>
                    <a:pt x="1293" y="257"/>
                    <a:pt x="1293" y="257"/>
                  </a:cubicBezTo>
                  <a:cubicBezTo>
                    <a:pt x="1292" y="255"/>
                    <a:pt x="1298" y="255"/>
                    <a:pt x="1295" y="254"/>
                  </a:cubicBezTo>
                  <a:close/>
                  <a:moveTo>
                    <a:pt x="1305" y="243"/>
                  </a:moveTo>
                  <a:cubicBezTo>
                    <a:pt x="1306" y="240"/>
                    <a:pt x="1309" y="243"/>
                    <a:pt x="1311" y="241"/>
                  </a:cubicBezTo>
                  <a:cubicBezTo>
                    <a:pt x="1310" y="241"/>
                    <a:pt x="1309" y="240"/>
                    <a:pt x="1310" y="238"/>
                  </a:cubicBezTo>
                  <a:cubicBezTo>
                    <a:pt x="1306" y="238"/>
                    <a:pt x="1307" y="241"/>
                    <a:pt x="1303" y="240"/>
                  </a:cubicBezTo>
                  <a:cubicBezTo>
                    <a:pt x="1306" y="238"/>
                    <a:pt x="1303" y="237"/>
                    <a:pt x="1304" y="234"/>
                  </a:cubicBezTo>
                  <a:cubicBezTo>
                    <a:pt x="1300" y="233"/>
                    <a:pt x="1300" y="235"/>
                    <a:pt x="1296" y="234"/>
                  </a:cubicBezTo>
                  <a:cubicBezTo>
                    <a:pt x="1299" y="231"/>
                    <a:pt x="1306" y="231"/>
                    <a:pt x="1309" y="230"/>
                  </a:cubicBezTo>
                  <a:cubicBezTo>
                    <a:pt x="1310" y="230"/>
                    <a:pt x="1309" y="231"/>
                    <a:pt x="1309" y="231"/>
                  </a:cubicBezTo>
                  <a:cubicBezTo>
                    <a:pt x="1309" y="233"/>
                    <a:pt x="1313" y="231"/>
                    <a:pt x="1313" y="233"/>
                  </a:cubicBezTo>
                  <a:cubicBezTo>
                    <a:pt x="1313" y="234"/>
                    <a:pt x="1312" y="235"/>
                    <a:pt x="1311" y="236"/>
                  </a:cubicBezTo>
                  <a:cubicBezTo>
                    <a:pt x="1316" y="237"/>
                    <a:pt x="1314" y="238"/>
                    <a:pt x="1317" y="240"/>
                  </a:cubicBezTo>
                  <a:cubicBezTo>
                    <a:pt x="1312" y="240"/>
                    <a:pt x="1309" y="246"/>
                    <a:pt x="1305" y="243"/>
                  </a:cubicBezTo>
                  <a:close/>
                  <a:moveTo>
                    <a:pt x="1319" y="258"/>
                  </a:moveTo>
                  <a:cubicBezTo>
                    <a:pt x="1317" y="257"/>
                    <a:pt x="1319" y="256"/>
                    <a:pt x="1319" y="255"/>
                  </a:cubicBezTo>
                  <a:cubicBezTo>
                    <a:pt x="1318" y="254"/>
                    <a:pt x="1317" y="253"/>
                    <a:pt x="1315" y="253"/>
                  </a:cubicBezTo>
                  <a:cubicBezTo>
                    <a:pt x="1317" y="249"/>
                    <a:pt x="1320" y="257"/>
                    <a:pt x="1321" y="253"/>
                  </a:cubicBezTo>
                  <a:cubicBezTo>
                    <a:pt x="1325" y="255"/>
                    <a:pt x="1320" y="257"/>
                    <a:pt x="1319" y="258"/>
                  </a:cubicBezTo>
                  <a:close/>
                  <a:moveTo>
                    <a:pt x="1337" y="142"/>
                  </a:moveTo>
                  <a:cubicBezTo>
                    <a:pt x="1338" y="142"/>
                    <a:pt x="1338" y="142"/>
                    <a:pt x="1338" y="141"/>
                  </a:cubicBezTo>
                  <a:cubicBezTo>
                    <a:pt x="1343" y="144"/>
                    <a:pt x="1332" y="142"/>
                    <a:pt x="1334" y="146"/>
                  </a:cubicBezTo>
                  <a:cubicBezTo>
                    <a:pt x="1332" y="145"/>
                    <a:pt x="1329" y="145"/>
                    <a:pt x="1328" y="143"/>
                  </a:cubicBezTo>
                  <a:cubicBezTo>
                    <a:pt x="1329" y="144"/>
                    <a:pt x="1324" y="147"/>
                    <a:pt x="1321" y="145"/>
                  </a:cubicBezTo>
                  <a:cubicBezTo>
                    <a:pt x="1322" y="144"/>
                    <a:pt x="1322" y="143"/>
                    <a:pt x="1322" y="142"/>
                  </a:cubicBezTo>
                  <a:cubicBezTo>
                    <a:pt x="1327" y="145"/>
                    <a:pt x="1330" y="137"/>
                    <a:pt x="1334" y="142"/>
                  </a:cubicBezTo>
                  <a:cubicBezTo>
                    <a:pt x="1335" y="140"/>
                    <a:pt x="1332" y="140"/>
                    <a:pt x="1331" y="138"/>
                  </a:cubicBezTo>
                  <a:cubicBezTo>
                    <a:pt x="1333" y="135"/>
                    <a:pt x="1335" y="141"/>
                    <a:pt x="1337" y="142"/>
                  </a:cubicBezTo>
                  <a:close/>
                  <a:moveTo>
                    <a:pt x="1342" y="226"/>
                  </a:moveTo>
                  <a:cubicBezTo>
                    <a:pt x="1344" y="226"/>
                    <a:pt x="1344" y="227"/>
                    <a:pt x="1346" y="228"/>
                  </a:cubicBezTo>
                  <a:cubicBezTo>
                    <a:pt x="1348" y="227"/>
                    <a:pt x="1348" y="226"/>
                    <a:pt x="1350" y="226"/>
                  </a:cubicBezTo>
                  <a:cubicBezTo>
                    <a:pt x="1351" y="222"/>
                    <a:pt x="1348" y="221"/>
                    <a:pt x="1349" y="218"/>
                  </a:cubicBezTo>
                  <a:cubicBezTo>
                    <a:pt x="1354" y="218"/>
                    <a:pt x="1354" y="222"/>
                    <a:pt x="1360" y="219"/>
                  </a:cubicBezTo>
                  <a:cubicBezTo>
                    <a:pt x="1360" y="222"/>
                    <a:pt x="1355" y="221"/>
                    <a:pt x="1359" y="223"/>
                  </a:cubicBezTo>
                  <a:cubicBezTo>
                    <a:pt x="1353" y="221"/>
                    <a:pt x="1352" y="227"/>
                    <a:pt x="1346" y="230"/>
                  </a:cubicBezTo>
                  <a:cubicBezTo>
                    <a:pt x="1348" y="232"/>
                    <a:pt x="1350" y="230"/>
                    <a:pt x="1354" y="231"/>
                  </a:cubicBezTo>
                  <a:cubicBezTo>
                    <a:pt x="1354" y="228"/>
                    <a:pt x="1350" y="233"/>
                    <a:pt x="1351" y="229"/>
                  </a:cubicBezTo>
                  <a:cubicBezTo>
                    <a:pt x="1357" y="228"/>
                    <a:pt x="1361" y="228"/>
                    <a:pt x="1362" y="233"/>
                  </a:cubicBezTo>
                  <a:cubicBezTo>
                    <a:pt x="1359" y="232"/>
                    <a:pt x="1358" y="233"/>
                    <a:pt x="1358" y="235"/>
                  </a:cubicBezTo>
                  <a:cubicBezTo>
                    <a:pt x="1352" y="234"/>
                    <a:pt x="1345" y="235"/>
                    <a:pt x="1341" y="238"/>
                  </a:cubicBezTo>
                  <a:cubicBezTo>
                    <a:pt x="1340" y="241"/>
                    <a:pt x="1344" y="240"/>
                    <a:pt x="1343" y="243"/>
                  </a:cubicBezTo>
                  <a:cubicBezTo>
                    <a:pt x="1336" y="243"/>
                    <a:pt x="1340" y="245"/>
                    <a:pt x="1336" y="248"/>
                  </a:cubicBezTo>
                  <a:cubicBezTo>
                    <a:pt x="1334" y="245"/>
                    <a:pt x="1334" y="243"/>
                    <a:pt x="1329" y="243"/>
                  </a:cubicBezTo>
                  <a:cubicBezTo>
                    <a:pt x="1329" y="241"/>
                    <a:pt x="1328" y="239"/>
                    <a:pt x="1330" y="239"/>
                  </a:cubicBezTo>
                  <a:cubicBezTo>
                    <a:pt x="1328" y="237"/>
                    <a:pt x="1322" y="237"/>
                    <a:pt x="1325" y="234"/>
                  </a:cubicBezTo>
                  <a:cubicBezTo>
                    <a:pt x="1325" y="233"/>
                    <a:pt x="1323" y="234"/>
                    <a:pt x="1323" y="235"/>
                  </a:cubicBezTo>
                  <a:cubicBezTo>
                    <a:pt x="1322" y="235"/>
                    <a:pt x="1322" y="234"/>
                    <a:pt x="1322" y="234"/>
                  </a:cubicBezTo>
                  <a:cubicBezTo>
                    <a:pt x="1322" y="233"/>
                    <a:pt x="1321" y="233"/>
                    <a:pt x="1321" y="233"/>
                  </a:cubicBezTo>
                  <a:cubicBezTo>
                    <a:pt x="1326" y="231"/>
                    <a:pt x="1339" y="233"/>
                    <a:pt x="1342" y="226"/>
                  </a:cubicBezTo>
                  <a:close/>
                  <a:moveTo>
                    <a:pt x="1347" y="257"/>
                  </a:moveTo>
                  <a:cubicBezTo>
                    <a:pt x="1343" y="256"/>
                    <a:pt x="1344" y="257"/>
                    <a:pt x="1339" y="257"/>
                  </a:cubicBezTo>
                  <a:cubicBezTo>
                    <a:pt x="1340" y="255"/>
                    <a:pt x="1335" y="251"/>
                    <a:pt x="1332" y="254"/>
                  </a:cubicBezTo>
                  <a:cubicBezTo>
                    <a:pt x="1330" y="253"/>
                    <a:pt x="1334" y="251"/>
                    <a:pt x="1335" y="249"/>
                  </a:cubicBezTo>
                  <a:cubicBezTo>
                    <a:pt x="1338" y="250"/>
                    <a:pt x="1341" y="251"/>
                    <a:pt x="1346" y="251"/>
                  </a:cubicBezTo>
                  <a:cubicBezTo>
                    <a:pt x="1344" y="255"/>
                    <a:pt x="1347" y="253"/>
                    <a:pt x="1347" y="257"/>
                  </a:cubicBezTo>
                  <a:close/>
                  <a:moveTo>
                    <a:pt x="1390" y="297"/>
                  </a:moveTo>
                  <a:cubicBezTo>
                    <a:pt x="1390" y="297"/>
                    <a:pt x="1391" y="297"/>
                    <a:pt x="1391" y="296"/>
                  </a:cubicBezTo>
                  <a:cubicBezTo>
                    <a:pt x="1393" y="297"/>
                    <a:pt x="1391" y="297"/>
                    <a:pt x="1390" y="297"/>
                  </a:cubicBezTo>
                  <a:close/>
                  <a:moveTo>
                    <a:pt x="1390" y="297"/>
                  </a:moveTo>
                  <a:cubicBezTo>
                    <a:pt x="1390" y="297"/>
                    <a:pt x="1390" y="298"/>
                    <a:pt x="1390" y="298"/>
                  </a:cubicBezTo>
                  <a:cubicBezTo>
                    <a:pt x="1390" y="297"/>
                    <a:pt x="1390" y="297"/>
                    <a:pt x="1390" y="297"/>
                  </a:cubicBezTo>
                  <a:cubicBezTo>
                    <a:pt x="1390" y="297"/>
                    <a:pt x="1390" y="297"/>
                    <a:pt x="1390" y="297"/>
                  </a:cubicBezTo>
                  <a:close/>
                  <a:moveTo>
                    <a:pt x="1399" y="302"/>
                  </a:moveTo>
                  <a:cubicBezTo>
                    <a:pt x="1395" y="300"/>
                    <a:pt x="1388" y="305"/>
                    <a:pt x="1385" y="301"/>
                  </a:cubicBezTo>
                  <a:cubicBezTo>
                    <a:pt x="1380" y="301"/>
                    <a:pt x="1379" y="304"/>
                    <a:pt x="1377" y="307"/>
                  </a:cubicBezTo>
                  <a:cubicBezTo>
                    <a:pt x="1372" y="305"/>
                    <a:pt x="1365" y="306"/>
                    <a:pt x="1365" y="310"/>
                  </a:cubicBezTo>
                  <a:cubicBezTo>
                    <a:pt x="1362" y="310"/>
                    <a:pt x="1359" y="310"/>
                    <a:pt x="1358" y="309"/>
                  </a:cubicBezTo>
                  <a:cubicBezTo>
                    <a:pt x="1359" y="307"/>
                    <a:pt x="1363" y="307"/>
                    <a:pt x="1364" y="304"/>
                  </a:cubicBezTo>
                  <a:cubicBezTo>
                    <a:pt x="1362" y="301"/>
                    <a:pt x="1361" y="306"/>
                    <a:pt x="1358" y="305"/>
                  </a:cubicBezTo>
                  <a:cubicBezTo>
                    <a:pt x="1361" y="303"/>
                    <a:pt x="1356" y="302"/>
                    <a:pt x="1352" y="302"/>
                  </a:cubicBezTo>
                  <a:cubicBezTo>
                    <a:pt x="1355" y="300"/>
                    <a:pt x="1363" y="302"/>
                    <a:pt x="1361" y="295"/>
                  </a:cubicBezTo>
                  <a:cubicBezTo>
                    <a:pt x="1362" y="298"/>
                    <a:pt x="1370" y="296"/>
                    <a:pt x="1375" y="297"/>
                  </a:cubicBezTo>
                  <a:cubicBezTo>
                    <a:pt x="1375" y="298"/>
                    <a:pt x="1374" y="299"/>
                    <a:pt x="1371" y="299"/>
                  </a:cubicBezTo>
                  <a:cubicBezTo>
                    <a:pt x="1377" y="301"/>
                    <a:pt x="1386" y="300"/>
                    <a:pt x="1390" y="298"/>
                  </a:cubicBezTo>
                  <a:cubicBezTo>
                    <a:pt x="1389" y="302"/>
                    <a:pt x="1400" y="298"/>
                    <a:pt x="1399" y="302"/>
                  </a:cubicBezTo>
                  <a:close/>
                  <a:moveTo>
                    <a:pt x="1376" y="301"/>
                  </a:moveTo>
                  <a:cubicBezTo>
                    <a:pt x="1375" y="304"/>
                    <a:pt x="1368" y="301"/>
                    <a:pt x="1368" y="305"/>
                  </a:cubicBezTo>
                  <a:cubicBezTo>
                    <a:pt x="1373" y="306"/>
                    <a:pt x="1380" y="303"/>
                    <a:pt x="1376" y="301"/>
                  </a:cubicBezTo>
                  <a:close/>
                  <a:moveTo>
                    <a:pt x="1359" y="238"/>
                  </a:moveTo>
                  <a:cubicBezTo>
                    <a:pt x="1361" y="239"/>
                    <a:pt x="1362" y="240"/>
                    <a:pt x="1360" y="240"/>
                  </a:cubicBezTo>
                  <a:cubicBezTo>
                    <a:pt x="1361" y="241"/>
                    <a:pt x="1363" y="242"/>
                    <a:pt x="1364" y="242"/>
                  </a:cubicBezTo>
                  <a:cubicBezTo>
                    <a:pt x="1364" y="243"/>
                    <a:pt x="1362" y="243"/>
                    <a:pt x="1360" y="243"/>
                  </a:cubicBezTo>
                  <a:cubicBezTo>
                    <a:pt x="1361" y="240"/>
                    <a:pt x="1356" y="240"/>
                    <a:pt x="1359" y="238"/>
                  </a:cubicBezTo>
                  <a:close/>
                  <a:moveTo>
                    <a:pt x="1384" y="256"/>
                  </a:moveTo>
                  <a:cubicBezTo>
                    <a:pt x="1382" y="260"/>
                    <a:pt x="1378" y="258"/>
                    <a:pt x="1375" y="257"/>
                  </a:cubicBezTo>
                  <a:cubicBezTo>
                    <a:pt x="1375" y="252"/>
                    <a:pt x="1375" y="252"/>
                    <a:pt x="1375" y="252"/>
                  </a:cubicBezTo>
                  <a:cubicBezTo>
                    <a:pt x="1368" y="251"/>
                    <a:pt x="1370" y="255"/>
                    <a:pt x="1364" y="253"/>
                  </a:cubicBezTo>
                  <a:cubicBezTo>
                    <a:pt x="1364" y="252"/>
                    <a:pt x="1365" y="252"/>
                    <a:pt x="1366" y="252"/>
                  </a:cubicBezTo>
                  <a:cubicBezTo>
                    <a:pt x="1368" y="249"/>
                    <a:pt x="1370" y="247"/>
                    <a:pt x="1376" y="248"/>
                  </a:cubicBezTo>
                  <a:cubicBezTo>
                    <a:pt x="1373" y="247"/>
                    <a:pt x="1371" y="245"/>
                    <a:pt x="1371" y="242"/>
                  </a:cubicBezTo>
                  <a:cubicBezTo>
                    <a:pt x="1372" y="242"/>
                    <a:pt x="1374" y="241"/>
                    <a:pt x="1376" y="241"/>
                  </a:cubicBezTo>
                  <a:cubicBezTo>
                    <a:pt x="1377" y="243"/>
                    <a:pt x="1375" y="244"/>
                    <a:pt x="1375" y="245"/>
                  </a:cubicBezTo>
                  <a:cubicBezTo>
                    <a:pt x="1377" y="245"/>
                    <a:pt x="1377" y="244"/>
                    <a:pt x="1380" y="244"/>
                  </a:cubicBezTo>
                  <a:cubicBezTo>
                    <a:pt x="1378" y="243"/>
                    <a:pt x="1375" y="241"/>
                    <a:pt x="1381" y="241"/>
                  </a:cubicBezTo>
                  <a:cubicBezTo>
                    <a:pt x="1380" y="238"/>
                    <a:pt x="1375" y="244"/>
                    <a:pt x="1376" y="239"/>
                  </a:cubicBezTo>
                  <a:cubicBezTo>
                    <a:pt x="1384" y="239"/>
                    <a:pt x="1385" y="239"/>
                    <a:pt x="1392" y="240"/>
                  </a:cubicBezTo>
                  <a:cubicBezTo>
                    <a:pt x="1391" y="243"/>
                    <a:pt x="1394" y="243"/>
                    <a:pt x="1392" y="245"/>
                  </a:cubicBezTo>
                  <a:cubicBezTo>
                    <a:pt x="1395" y="245"/>
                    <a:pt x="1396" y="243"/>
                    <a:pt x="1398" y="243"/>
                  </a:cubicBezTo>
                  <a:cubicBezTo>
                    <a:pt x="1397" y="242"/>
                    <a:pt x="1396" y="241"/>
                    <a:pt x="1394" y="241"/>
                  </a:cubicBezTo>
                  <a:cubicBezTo>
                    <a:pt x="1397" y="240"/>
                    <a:pt x="1396" y="235"/>
                    <a:pt x="1400" y="236"/>
                  </a:cubicBezTo>
                  <a:cubicBezTo>
                    <a:pt x="1400" y="239"/>
                    <a:pt x="1404" y="239"/>
                    <a:pt x="1402" y="241"/>
                  </a:cubicBezTo>
                  <a:cubicBezTo>
                    <a:pt x="1406" y="243"/>
                    <a:pt x="1410" y="240"/>
                    <a:pt x="1416" y="240"/>
                  </a:cubicBezTo>
                  <a:cubicBezTo>
                    <a:pt x="1420" y="240"/>
                    <a:pt x="1416" y="242"/>
                    <a:pt x="1420" y="243"/>
                  </a:cubicBezTo>
                  <a:cubicBezTo>
                    <a:pt x="1421" y="243"/>
                    <a:pt x="1424" y="240"/>
                    <a:pt x="1422" y="240"/>
                  </a:cubicBezTo>
                  <a:cubicBezTo>
                    <a:pt x="1430" y="241"/>
                    <a:pt x="1432" y="241"/>
                    <a:pt x="1438" y="247"/>
                  </a:cubicBezTo>
                  <a:cubicBezTo>
                    <a:pt x="1435" y="249"/>
                    <a:pt x="1425" y="248"/>
                    <a:pt x="1418" y="248"/>
                  </a:cubicBezTo>
                  <a:cubicBezTo>
                    <a:pt x="1419" y="247"/>
                    <a:pt x="1419" y="246"/>
                    <a:pt x="1421" y="246"/>
                  </a:cubicBezTo>
                  <a:cubicBezTo>
                    <a:pt x="1416" y="243"/>
                    <a:pt x="1412" y="248"/>
                    <a:pt x="1410" y="250"/>
                  </a:cubicBezTo>
                  <a:cubicBezTo>
                    <a:pt x="1405" y="250"/>
                    <a:pt x="1410" y="248"/>
                    <a:pt x="1410" y="247"/>
                  </a:cubicBezTo>
                  <a:cubicBezTo>
                    <a:pt x="1400" y="248"/>
                    <a:pt x="1391" y="245"/>
                    <a:pt x="1381" y="246"/>
                  </a:cubicBezTo>
                  <a:cubicBezTo>
                    <a:pt x="1380" y="250"/>
                    <a:pt x="1377" y="259"/>
                    <a:pt x="1384" y="256"/>
                  </a:cubicBezTo>
                  <a:close/>
                  <a:moveTo>
                    <a:pt x="1393" y="292"/>
                  </a:moveTo>
                  <a:cubicBezTo>
                    <a:pt x="1392" y="291"/>
                    <a:pt x="1391" y="292"/>
                    <a:pt x="1391" y="292"/>
                  </a:cubicBezTo>
                  <a:cubicBezTo>
                    <a:pt x="1390" y="292"/>
                    <a:pt x="1389" y="291"/>
                    <a:pt x="1389" y="290"/>
                  </a:cubicBezTo>
                  <a:cubicBezTo>
                    <a:pt x="1379" y="294"/>
                    <a:pt x="1369" y="292"/>
                    <a:pt x="1361" y="291"/>
                  </a:cubicBezTo>
                  <a:cubicBezTo>
                    <a:pt x="1360" y="289"/>
                    <a:pt x="1362" y="289"/>
                    <a:pt x="1363" y="289"/>
                  </a:cubicBezTo>
                  <a:cubicBezTo>
                    <a:pt x="1363" y="287"/>
                    <a:pt x="1359" y="289"/>
                    <a:pt x="1357" y="288"/>
                  </a:cubicBezTo>
                  <a:cubicBezTo>
                    <a:pt x="1358" y="289"/>
                    <a:pt x="1360" y="289"/>
                    <a:pt x="1359" y="291"/>
                  </a:cubicBezTo>
                  <a:cubicBezTo>
                    <a:pt x="1351" y="291"/>
                    <a:pt x="1351" y="291"/>
                    <a:pt x="1351" y="291"/>
                  </a:cubicBezTo>
                  <a:cubicBezTo>
                    <a:pt x="1351" y="289"/>
                    <a:pt x="1353" y="289"/>
                    <a:pt x="1356" y="289"/>
                  </a:cubicBezTo>
                  <a:cubicBezTo>
                    <a:pt x="1353" y="286"/>
                    <a:pt x="1347" y="290"/>
                    <a:pt x="1344" y="288"/>
                  </a:cubicBezTo>
                  <a:cubicBezTo>
                    <a:pt x="1347" y="283"/>
                    <a:pt x="1357" y="284"/>
                    <a:pt x="1362" y="286"/>
                  </a:cubicBezTo>
                  <a:cubicBezTo>
                    <a:pt x="1362" y="285"/>
                    <a:pt x="1363" y="281"/>
                    <a:pt x="1369" y="282"/>
                  </a:cubicBezTo>
                  <a:cubicBezTo>
                    <a:pt x="1369" y="283"/>
                    <a:pt x="1367" y="282"/>
                    <a:pt x="1367" y="283"/>
                  </a:cubicBezTo>
                  <a:cubicBezTo>
                    <a:pt x="1372" y="279"/>
                    <a:pt x="1377" y="285"/>
                    <a:pt x="1380" y="282"/>
                  </a:cubicBezTo>
                  <a:cubicBezTo>
                    <a:pt x="1384" y="283"/>
                    <a:pt x="1388" y="284"/>
                    <a:pt x="1387" y="289"/>
                  </a:cubicBezTo>
                  <a:cubicBezTo>
                    <a:pt x="1391" y="288"/>
                    <a:pt x="1390" y="288"/>
                    <a:pt x="1393" y="289"/>
                  </a:cubicBezTo>
                  <a:lnTo>
                    <a:pt x="1393" y="292"/>
                  </a:lnTo>
                  <a:close/>
                  <a:moveTo>
                    <a:pt x="1385" y="288"/>
                  </a:moveTo>
                  <a:cubicBezTo>
                    <a:pt x="1382" y="287"/>
                    <a:pt x="1380" y="288"/>
                    <a:pt x="1380" y="290"/>
                  </a:cubicBezTo>
                  <a:cubicBezTo>
                    <a:pt x="1385" y="290"/>
                    <a:pt x="1385" y="290"/>
                    <a:pt x="1385" y="290"/>
                  </a:cubicBezTo>
                  <a:lnTo>
                    <a:pt x="1385" y="288"/>
                  </a:lnTo>
                  <a:close/>
                  <a:moveTo>
                    <a:pt x="1392" y="181"/>
                  </a:moveTo>
                  <a:cubicBezTo>
                    <a:pt x="1389" y="188"/>
                    <a:pt x="1378" y="185"/>
                    <a:pt x="1371" y="186"/>
                  </a:cubicBezTo>
                  <a:cubicBezTo>
                    <a:pt x="1373" y="184"/>
                    <a:pt x="1371" y="183"/>
                    <a:pt x="1369" y="182"/>
                  </a:cubicBezTo>
                  <a:cubicBezTo>
                    <a:pt x="1375" y="179"/>
                    <a:pt x="1386" y="184"/>
                    <a:pt x="1387" y="181"/>
                  </a:cubicBezTo>
                  <a:cubicBezTo>
                    <a:pt x="1387" y="179"/>
                    <a:pt x="1389" y="183"/>
                    <a:pt x="1392" y="181"/>
                  </a:cubicBezTo>
                  <a:close/>
                  <a:moveTo>
                    <a:pt x="1398" y="225"/>
                  </a:moveTo>
                  <a:cubicBezTo>
                    <a:pt x="1397" y="224"/>
                    <a:pt x="1398" y="224"/>
                    <a:pt x="1398" y="223"/>
                  </a:cubicBezTo>
                  <a:cubicBezTo>
                    <a:pt x="1391" y="225"/>
                    <a:pt x="1385" y="223"/>
                    <a:pt x="1378" y="220"/>
                  </a:cubicBezTo>
                  <a:cubicBezTo>
                    <a:pt x="1376" y="220"/>
                    <a:pt x="1377" y="222"/>
                    <a:pt x="1376" y="223"/>
                  </a:cubicBezTo>
                  <a:cubicBezTo>
                    <a:pt x="1374" y="222"/>
                    <a:pt x="1375" y="223"/>
                    <a:pt x="1372" y="223"/>
                  </a:cubicBezTo>
                  <a:cubicBezTo>
                    <a:pt x="1371" y="221"/>
                    <a:pt x="1370" y="220"/>
                    <a:pt x="1369" y="217"/>
                  </a:cubicBezTo>
                  <a:cubicBezTo>
                    <a:pt x="1380" y="219"/>
                    <a:pt x="1383" y="217"/>
                    <a:pt x="1392" y="220"/>
                  </a:cubicBezTo>
                  <a:cubicBezTo>
                    <a:pt x="1387" y="216"/>
                    <a:pt x="1406" y="216"/>
                    <a:pt x="1412" y="219"/>
                  </a:cubicBezTo>
                  <a:cubicBezTo>
                    <a:pt x="1406" y="224"/>
                    <a:pt x="1407" y="223"/>
                    <a:pt x="1398" y="225"/>
                  </a:cubicBezTo>
                  <a:close/>
                  <a:moveTo>
                    <a:pt x="1388" y="194"/>
                  </a:moveTo>
                  <a:cubicBezTo>
                    <a:pt x="1389" y="191"/>
                    <a:pt x="1385" y="192"/>
                    <a:pt x="1385" y="190"/>
                  </a:cubicBezTo>
                  <a:cubicBezTo>
                    <a:pt x="1382" y="191"/>
                    <a:pt x="1370" y="193"/>
                    <a:pt x="1372" y="187"/>
                  </a:cubicBezTo>
                  <a:cubicBezTo>
                    <a:pt x="1382" y="187"/>
                    <a:pt x="1386" y="187"/>
                    <a:pt x="1392" y="189"/>
                  </a:cubicBezTo>
                  <a:cubicBezTo>
                    <a:pt x="1392" y="191"/>
                    <a:pt x="1390" y="191"/>
                    <a:pt x="1388" y="191"/>
                  </a:cubicBezTo>
                  <a:cubicBezTo>
                    <a:pt x="1389" y="193"/>
                    <a:pt x="1395" y="191"/>
                    <a:pt x="1396" y="193"/>
                  </a:cubicBezTo>
                  <a:cubicBezTo>
                    <a:pt x="1394" y="196"/>
                    <a:pt x="1393" y="193"/>
                    <a:pt x="1388" y="194"/>
                  </a:cubicBezTo>
                  <a:close/>
                  <a:moveTo>
                    <a:pt x="1378" y="154"/>
                  </a:moveTo>
                  <a:cubicBezTo>
                    <a:pt x="1379" y="151"/>
                    <a:pt x="1381" y="157"/>
                    <a:pt x="1380" y="159"/>
                  </a:cubicBezTo>
                  <a:cubicBezTo>
                    <a:pt x="1376" y="160"/>
                    <a:pt x="1379" y="156"/>
                    <a:pt x="1374" y="157"/>
                  </a:cubicBezTo>
                  <a:cubicBezTo>
                    <a:pt x="1372" y="152"/>
                    <a:pt x="1381" y="156"/>
                    <a:pt x="1378" y="154"/>
                  </a:cubicBezTo>
                  <a:close/>
                  <a:moveTo>
                    <a:pt x="1391" y="274"/>
                  </a:moveTo>
                  <a:cubicBezTo>
                    <a:pt x="1388" y="277"/>
                    <a:pt x="1387" y="272"/>
                    <a:pt x="1382" y="273"/>
                  </a:cubicBezTo>
                  <a:cubicBezTo>
                    <a:pt x="1382" y="272"/>
                    <a:pt x="1381" y="271"/>
                    <a:pt x="1380" y="271"/>
                  </a:cubicBezTo>
                  <a:cubicBezTo>
                    <a:pt x="1379" y="269"/>
                    <a:pt x="1389" y="273"/>
                    <a:pt x="1391" y="274"/>
                  </a:cubicBezTo>
                  <a:close/>
                  <a:moveTo>
                    <a:pt x="1434" y="190"/>
                  </a:moveTo>
                  <a:cubicBezTo>
                    <a:pt x="1434" y="194"/>
                    <a:pt x="1439" y="190"/>
                    <a:pt x="1439" y="194"/>
                  </a:cubicBezTo>
                  <a:cubicBezTo>
                    <a:pt x="1431" y="195"/>
                    <a:pt x="1428" y="195"/>
                    <a:pt x="1428" y="190"/>
                  </a:cubicBezTo>
                  <a:cubicBezTo>
                    <a:pt x="1427" y="193"/>
                    <a:pt x="1420" y="191"/>
                    <a:pt x="1418" y="193"/>
                  </a:cubicBezTo>
                  <a:cubicBezTo>
                    <a:pt x="1415" y="193"/>
                    <a:pt x="1417" y="189"/>
                    <a:pt x="1418" y="188"/>
                  </a:cubicBezTo>
                  <a:cubicBezTo>
                    <a:pt x="1411" y="190"/>
                    <a:pt x="1408" y="192"/>
                    <a:pt x="1402" y="193"/>
                  </a:cubicBezTo>
                  <a:cubicBezTo>
                    <a:pt x="1403" y="194"/>
                    <a:pt x="1404" y="195"/>
                    <a:pt x="1403" y="197"/>
                  </a:cubicBezTo>
                  <a:cubicBezTo>
                    <a:pt x="1400" y="197"/>
                    <a:pt x="1400" y="197"/>
                    <a:pt x="1400" y="197"/>
                  </a:cubicBezTo>
                  <a:cubicBezTo>
                    <a:pt x="1399" y="194"/>
                    <a:pt x="1401" y="193"/>
                    <a:pt x="1402" y="192"/>
                  </a:cubicBezTo>
                  <a:cubicBezTo>
                    <a:pt x="1400" y="190"/>
                    <a:pt x="1398" y="191"/>
                    <a:pt x="1394" y="191"/>
                  </a:cubicBezTo>
                  <a:cubicBezTo>
                    <a:pt x="1396" y="183"/>
                    <a:pt x="1425" y="192"/>
                    <a:pt x="1427" y="186"/>
                  </a:cubicBezTo>
                  <a:cubicBezTo>
                    <a:pt x="1434" y="186"/>
                    <a:pt x="1439" y="188"/>
                    <a:pt x="1443" y="191"/>
                  </a:cubicBezTo>
                  <a:cubicBezTo>
                    <a:pt x="1443" y="192"/>
                    <a:pt x="1437" y="190"/>
                    <a:pt x="1434" y="190"/>
                  </a:cubicBezTo>
                  <a:close/>
                  <a:moveTo>
                    <a:pt x="1401" y="277"/>
                  </a:moveTo>
                  <a:cubicBezTo>
                    <a:pt x="1400" y="279"/>
                    <a:pt x="1398" y="279"/>
                    <a:pt x="1396" y="280"/>
                  </a:cubicBezTo>
                  <a:cubicBezTo>
                    <a:pt x="1399" y="286"/>
                    <a:pt x="1408" y="276"/>
                    <a:pt x="1409" y="283"/>
                  </a:cubicBezTo>
                  <a:cubicBezTo>
                    <a:pt x="1406" y="282"/>
                    <a:pt x="1405" y="284"/>
                    <a:pt x="1402" y="284"/>
                  </a:cubicBezTo>
                  <a:cubicBezTo>
                    <a:pt x="1414" y="286"/>
                    <a:pt x="1419" y="283"/>
                    <a:pt x="1432" y="282"/>
                  </a:cubicBezTo>
                  <a:cubicBezTo>
                    <a:pt x="1431" y="282"/>
                    <a:pt x="1431" y="284"/>
                    <a:pt x="1431" y="285"/>
                  </a:cubicBezTo>
                  <a:cubicBezTo>
                    <a:pt x="1436" y="286"/>
                    <a:pt x="1437" y="282"/>
                    <a:pt x="1439" y="285"/>
                  </a:cubicBezTo>
                  <a:cubicBezTo>
                    <a:pt x="1441" y="285"/>
                    <a:pt x="1441" y="284"/>
                    <a:pt x="1442" y="283"/>
                  </a:cubicBezTo>
                  <a:cubicBezTo>
                    <a:pt x="1448" y="281"/>
                    <a:pt x="1455" y="288"/>
                    <a:pt x="1459" y="284"/>
                  </a:cubicBezTo>
                  <a:cubicBezTo>
                    <a:pt x="1461" y="289"/>
                    <a:pt x="1448" y="284"/>
                    <a:pt x="1445" y="288"/>
                  </a:cubicBezTo>
                  <a:cubicBezTo>
                    <a:pt x="1433" y="284"/>
                    <a:pt x="1418" y="291"/>
                    <a:pt x="1409" y="290"/>
                  </a:cubicBezTo>
                  <a:cubicBezTo>
                    <a:pt x="1408" y="290"/>
                    <a:pt x="1408" y="291"/>
                    <a:pt x="1409" y="291"/>
                  </a:cubicBezTo>
                  <a:cubicBezTo>
                    <a:pt x="1401" y="294"/>
                    <a:pt x="1400" y="287"/>
                    <a:pt x="1393" y="287"/>
                  </a:cubicBezTo>
                  <a:cubicBezTo>
                    <a:pt x="1394" y="285"/>
                    <a:pt x="1397" y="286"/>
                    <a:pt x="1398" y="286"/>
                  </a:cubicBezTo>
                  <a:cubicBezTo>
                    <a:pt x="1393" y="284"/>
                    <a:pt x="1396" y="282"/>
                    <a:pt x="1395" y="278"/>
                  </a:cubicBezTo>
                  <a:cubicBezTo>
                    <a:pt x="1398" y="279"/>
                    <a:pt x="1398" y="277"/>
                    <a:pt x="1401" y="277"/>
                  </a:cubicBezTo>
                  <a:close/>
                  <a:moveTo>
                    <a:pt x="1429" y="201"/>
                  </a:moveTo>
                  <a:cubicBezTo>
                    <a:pt x="1430" y="204"/>
                    <a:pt x="1425" y="202"/>
                    <a:pt x="1426" y="205"/>
                  </a:cubicBezTo>
                  <a:cubicBezTo>
                    <a:pt x="1428" y="206"/>
                    <a:pt x="1435" y="204"/>
                    <a:pt x="1437" y="208"/>
                  </a:cubicBezTo>
                  <a:cubicBezTo>
                    <a:pt x="1428" y="208"/>
                    <a:pt x="1410" y="209"/>
                    <a:pt x="1401" y="203"/>
                  </a:cubicBezTo>
                  <a:cubicBezTo>
                    <a:pt x="1409" y="201"/>
                    <a:pt x="1420" y="197"/>
                    <a:pt x="1429" y="201"/>
                  </a:cubicBezTo>
                  <a:close/>
                  <a:moveTo>
                    <a:pt x="1420" y="292"/>
                  </a:moveTo>
                  <a:cubicBezTo>
                    <a:pt x="1418" y="294"/>
                    <a:pt x="1415" y="295"/>
                    <a:pt x="1409" y="295"/>
                  </a:cubicBezTo>
                  <a:cubicBezTo>
                    <a:pt x="1412" y="293"/>
                    <a:pt x="1416" y="293"/>
                    <a:pt x="1420" y="292"/>
                  </a:cubicBezTo>
                  <a:close/>
                  <a:moveTo>
                    <a:pt x="1434" y="162"/>
                  </a:moveTo>
                  <a:cubicBezTo>
                    <a:pt x="1434" y="159"/>
                    <a:pt x="1438" y="160"/>
                    <a:pt x="1438" y="157"/>
                  </a:cubicBezTo>
                  <a:cubicBezTo>
                    <a:pt x="1443" y="158"/>
                    <a:pt x="1437" y="161"/>
                    <a:pt x="1434" y="162"/>
                  </a:cubicBezTo>
                  <a:close/>
                  <a:moveTo>
                    <a:pt x="1444" y="240"/>
                  </a:moveTo>
                  <a:cubicBezTo>
                    <a:pt x="1446" y="243"/>
                    <a:pt x="1452" y="243"/>
                    <a:pt x="1456" y="245"/>
                  </a:cubicBezTo>
                  <a:cubicBezTo>
                    <a:pt x="1453" y="241"/>
                    <a:pt x="1474" y="241"/>
                    <a:pt x="1474" y="246"/>
                  </a:cubicBezTo>
                  <a:cubicBezTo>
                    <a:pt x="1467" y="247"/>
                    <a:pt x="1456" y="249"/>
                    <a:pt x="1449" y="245"/>
                  </a:cubicBezTo>
                  <a:cubicBezTo>
                    <a:pt x="1447" y="245"/>
                    <a:pt x="1448" y="247"/>
                    <a:pt x="1447" y="248"/>
                  </a:cubicBezTo>
                  <a:cubicBezTo>
                    <a:pt x="1443" y="248"/>
                    <a:pt x="1440" y="247"/>
                    <a:pt x="1438" y="245"/>
                  </a:cubicBezTo>
                  <a:cubicBezTo>
                    <a:pt x="1438" y="244"/>
                    <a:pt x="1440" y="244"/>
                    <a:pt x="1441" y="244"/>
                  </a:cubicBezTo>
                  <a:cubicBezTo>
                    <a:pt x="1441" y="243"/>
                    <a:pt x="1438" y="243"/>
                    <a:pt x="1437" y="243"/>
                  </a:cubicBezTo>
                  <a:cubicBezTo>
                    <a:pt x="1435" y="242"/>
                    <a:pt x="1445" y="242"/>
                    <a:pt x="1444" y="239"/>
                  </a:cubicBezTo>
                  <a:cubicBezTo>
                    <a:pt x="1445" y="239"/>
                    <a:pt x="1445" y="240"/>
                    <a:pt x="1444" y="240"/>
                  </a:cubicBezTo>
                  <a:close/>
                  <a:moveTo>
                    <a:pt x="1455" y="129"/>
                  </a:moveTo>
                  <a:cubicBezTo>
                    <a:pt x="1452" y="127"/>
                    <a:pt x="1451" y="124"/>
                    <a:pt x="1449" y="128"/>
                  </a:cubicBezTo>
                  <a:cubicBezTo>
                    <a:pt x="1448" y="128"/>
                    <a:pt x="1447" y="126"/>
                    <a:pt x="1447" y="125"/>
                  </a:cubicBezTo>
                  <a:cubicBezTo>
                    <a:pt x="1451" y="126"/>
                    <a:pt x="1459" y="123"/>
                    <a:pt x="1455" y="129"/>
                  </a:cubicBezTo>
                  <a:close/>
                  <a:moveTo>
                    <a:pt x="1463" y="315"/>
                  </a:moveTo>
                  <a:cubicBezTo>
                    <a:pt x="1458" y="314"/>
                    <a:pt x="1458" y="316"/>
                    <a:pt x="1455" y="314"/>
                  </a:cubicBezTo>
                  <a:cubicBezTo>
                    <a:pt x="1458" y="310"/>
                    <a:pt x="1462" y="313"/>
                    <a:pt x="1467" y="312"/>
                  </a:cubicBezTo>
                  <a:cubicBezTo>
                    <a:pt x="1471" y="314"/>
                    <a:pt x="1461" y="311"/>
                    <a:pt x="1463" y="315"/>
                  </a:cubicBezTo>
                  <a:close/>
                  <a:moveTo>
                    <a:pt x="1458" y="248"/>
                  </a:moveTo>
                  <a:cubicBezTo>
                    <a:pt x="1463" y="247"/>
                    <a:pt x="1464" y="250"/>
                    <a:pt x="1467" y="250"/>
                  </a:cubicBezTo>
                  <a:cubicBezTo>
                    <a:pt x="1469" y="251"/>
                    <a:pt x="1457" y="253"/>
                    <a:pt x="1458" y="248"/>
                  </a:cubicBezTo>
                  <a:close/>
                  <a:moveTo>
                    <a:pt x="1490" y="105"/>
                  </a:moveTo>
                  <a:cubicBezTo>
                    <a:pt x="1490" y="112"/>
                    <a:pt x="1503" y="109"/>
                    <a:pt x="1509" y="112"/>
                  </a:cubicBezTo>
                  <a:cubicBezTo>
                    <a:pt x="1504" y="113"/>
                    <a:pt x="1498" y="114"/>
                    <a:pt x="1489" y="113"/>
                  </a:cubicBezTo>
                  <a:cubicBezTo>
                    <a:pt x="1490" y="112"/>
                    <a:pt x="1489" y="111"/>
                    <a:pt x="1488" y="111"/>
                  </a:cubicBezTo>
                  <a:cubicBezTo>
                    <a:pt x="1493" y="109"/>
                    <a:pt x="1486" y="108"/>
                    <a:pt x="1490" y="105"/>
                  </a:cubicBezTo>
                  <a:close/>
                  <a:moveTo>
                    <a:pt x="1493" y="118"/>
                  </a:moveTo>
                  <a:cubicBezTo>
                    <a:pt x="1494" y="117"/>
                    <a:pt x="1494" y="116"/>
                    <a:pt x="1494" y="115"/>
                  </a:cubicBezTo>
                  <a:cubicBezTo>
                    <a:pt x="1499" y="115"/>
                    <a:pt x="1501" y="116"/>
                    <a:pt x="1505" y="117"/>
                  </a:cubicBezTo>
                  <a:cubicBezTo>
                    <a:pt x="1502" y="121"/>
                    <a:pt x="1523" y="116"/>
                    <a:pt x="1524" y="122"/>
                  </a:cubicBezTo>
                  <a:cubicBezTo>
                    <a:pt x="1516" y="120"/>
                    <a:pt x="1514" y="124"/>
                    <a:pt x="1507" y="121"/>
                  </a:cubicBezTo>
                  <a:cubicBezTo>
                    <a:pt x="1508" y="125"/>
                    <a:pt x="1498" y="122"/>
                    <a:pt x="1495" y="120"/>
                  </a:cubicBezTo>
                  <a:cubicBezTo>
                    <a:pt x="1493" y="120"/>
                    <a:pt x="1495" y="121"/>
                    <a:pt x="1495" y="122"/>
                  </a:cubicBezTo>
                  <a:cubicBezTo>
                    <a:pt x="1493" y="124"/>
                    <a:pt x="1493" y="116"/>
                    <a:pt x="1489" y="116"/>
                  </a:cubicBezTo>
                  <a:cubicBezTo>
                    <a:pt x="1490" y="113"/>
                    <a:pt x="1495" y="115"/>
                    <a:pt x="1493" y="118"/>
                  </a:cubicBezTo>
                  <a:close/>
                  <a:moveTo>
                    <a:pt x="1521" y="281"/>
                  </a:moveTo>
                  <a:cubicBezTo>
                    <a:pt x="1519" y="283"/>
                    <a:pt x="1516" y="285"/>
                    <a:pt x="1516" y="289"/>
                  </a:cubicBezTo>
                  <a:cubicBezTo>
                    <a:pt x="1512" y="285"/>
                    <a:pt x="1507" y="288"/>
                    <a:pt x="1501" y="285"/>
                  </a:cubicBezTo>
                  <a:cubicBezTo>
                    <a:pt x="1503" y="285"/>
                    <a:pt x="1505" y="283"/>
                    <a:pt x="1507" y="285"/>
                  </a:cubicBezTo>
                  <a:cubicBezTo>
                    <a:pt x="1509" y="284"/>
                    <a:pt x="1507" y="283"/>
                    <a:pt x="1506" y="283"/>
                  </a:cubicBezTo>
                  <a:cubicBezTo>
                    <a:pt x="1508" y="279"/>
                    <a:pt x="1516" y="279"/>
                    <a:pt x="1521" y="281"/>
                  </a:cubicBezTo>
                  <a:close/>
                  <a:moveTo>
                    <a:pt x="1511" y="311"/>
                  </a:moveTo>
                  <a:cubicBezTo>
                    <a:pt x="1512" y="311"/>
                    <a:pt x="1511" y="311"/>
                    <a:pt x="1511" y="311"/>
                  </a:cubicBezTo>
                  <a:cubicBezTo>
                    <a:pt x="1510" y="313"/>
                    <a:pt x="1511" y="313"/>
                    <a:pt x="1512" y="313"/>
                  </a:cubicBezTo>
                  <a:cubicBezTo>
                    <a:pt x="1511" y="314"/>
                    <a:pt x="1508" y="314"/>
                    <a:pt x="1504" y="314"/>
                  </a:cubicBezTo>
                  <a:cubicBezTo>
                    <a:pt x="1504" y="312"/>
                    <a:pt x="1505" y="312"/>
                    <a:pt x="1506" y="310"/>
                  </a:cubicBezTo>
                  <a:cubicBezTo>
                    <a:pt x="1508" y="310"/>
                    <a:pt x="1510" y="313"/>
                    <a:pt x="1511" y="311"/>
                  </a:cubicBezTo>
                  <a:close/>
                  <a:moveTo>
                    <a:pt x="1555" y="308"/>
                  </a:moveTo>
                  <a:cubicBezTo>
                    <a:pt x="1557" y="310"/>
                    <a:pt x="1555" y="310"/>
                    <a:pt x="1555" y="312"/>
                  </a:cubicBezTo>
                  <a:cubicBezTo>
                    <a:pt x="1558" y="312"/>
                    <a:pt x="1561" y="309"/>
                    <a:pt x="1564" y="311"/>
                  </a:cubicBezTo>
                  <a:cubicBezTo>
                    <a:pt x="1551" y="315"/>
                    <a:pt x="1536" y="315"/>
                    <a:pt x="1517" y="314"/>
                  </a:cubicBezTo>
                  <a:cubicBezTo>
                    <a:pt x="1518" y="310"/>
                    <a:pt x="1524" y="313"/>
                    <a:pt x="1527" y="312"/>
                  </a:cubicBezTo>
                  <a:cubicBezTo>
                    <a:pt x="1528" y="310"/>
                    <a:pt x="1527" y="309"/>
                    <a:pt x="1524" y="309"/>
                  </a:cubicBezTo>
                  <a:cubicBezTo>
                    <a:pt x="1524" y="307"/>
                    <a:pt x="1528" y="308"/>
                    <a:pt x="1530" y="308"/>
                  </a:cubicBezTo>
                  <a:cubicBezTo>
                    <a:pt x="1530" y="311"/>
                    <a:pt x="1528" y="310"/>
                    <a:pt x="1530" y="312"/>
                  </a:cubicBezTo>
                  <a:cubicBezTo>
                    <a:pt x="1539" y="308"/>
                    <a:pt x="1548" y="310"/>
                    <a:pt x="1554" y="312"/>
                  </a:cubicBezTo>
                  <a:cubicBezTo>
                    <a:pt x="1553" y="309"/>
                    <a:pt x="1550" y="309"/>
                    <a:pt x="1547" y="310"/>
                  </a:cubicBezTo>
                  <a:cubicBezTo>
                    <a:pt x="1547" y="305"/>
                    <a:pt x="1550" y="309"/>
                    <a:pt x="1555" y="308"/>
                  </a:cubicBezTo>
                  <a:close/>
                  <a:moveTo>
                    <a:pt x="1522" y="284"/>
                  </a:moveTo>
                  <a:cubicBezTo>
                    <a:pt x="1519" y="282"/>
                    <a:pt x="1530" y="279"/>
                    <a:pt x="1532" y="282"/>
                  </a:cubicBezTo>
                  <a:cubicBezTo>
                    <a:pt x="1528" y="286"/>
                    <a:pt x="1525" y="283"/>
                    <a:pt x="1522" y="287"/>
                  </a:cubicBezTo>
                  <a:cubicBezTo>
                    <a:pt x="1518" y="286"/>
                    <a:pt x="1526" y="281"/>
                    <a:pt x="1522" y="284"/>
                  </a:cubicBezTo>
                  <a:close/>
                  <a:moveTo>
                    <a:pt x="1585" y="274"/>
                  </a:moveTo>
                  <a:cubicBezTo>
                    <a:pt x="1566" y="272"/>
                    <a:pt x="1548" y="275"/>
                    <a:pt x="1533" y="272"/>
                  </a:cubicBezTo>
                  <a:cubicBezTo>
                    <a:pt x="1539" y="268"/>
                    <a:pt x="1542" y="272"/>
                    <a:pt x="1545" y="271"/>
                  </a:cubicBezTo>
                  <a:cubicBezTo>
                    <a:pt x="1547" y="270"/>
                    <a:pt x="1545" y="269"/>
                    <a:pt x="1545" y="266"/>
                  </a:cubicBezTo>
                  <a:cubicBezTo>
                    <a:pt x="1537" y="268"/>
                    <a:pt x="1532" y="265"/>
                    <a:pt x="1526" y="266"/>
                  </a:cubicBezTo>
                  <a:cubicBezTo>
                    <a:pt x="1526" y="262"/>
                    <a:pt x="1531" y="264"/>
                    <a:pt x="1533" y="262"/>
                  </a:cubicBezTo>
                  <a:cubicBezTo>
                    <a:pt x="1539" y="265"/>
                    <a:pt x="1540" y="261"/>
                    <a:pt x="1546" y="263"/>
                  </a:cubicBezTo>
                  <a:cubicBezTo>
                    <a:pt x="1546" y="257"/>
                    <a:pt x="1535" y="261"/>
                    <a:pt x="1537" y="256"/>
                  </a:cubicBezTo>
                  <a:cubicBezTo>
                    <a:pt x="1534" y="256"/>
                    <a:pt x="1533" y="257"/>
                    <a:pt x="1533" y="259"/>
                  </a:cubicBezTo>
                  <a:cubicBezTo>
                    <a:pt x="1530" y="257"/>
                    <a:pt x="1532" y="254"/>
                    <a:pt x="1526" y="252"/>
                  </a:cubicBezTo>
                  <a:cubicBezTo>
                    <a:pt x="1526" y="249"/>
                    <a:pt x="1533" y="251"/>
                    <a:pt x="1533" y="253"/>
                  </a:cubicBezTo>
                  <a:cubicBezTo>
                    <a:pt x="1527" y="251"/>
                    <a:pt x="1534" y="257"/>
                    <a:pt x="1539" y="255"/>
                  </a:cubicBezTo>
                  <a:cubicBezTo>
                    <a:pt x="1538" y="253"/>
                    <a:pt x="1535" y="251"/>
                    <a:pt x="1532" y="249"/>
                  </a:cubicBezTo>
                  <a:cubicBezTo>
                    <a:pt x="1538" y="247"/>
                    <a:pt x="1543" y="249"/>
                    <a:pt x="1549" y="246"/>
                  </a:cubicBezTo>
                  <a:cubicBezTo>
                    <a:pt x="1549" y="247"/>
                    <a:pt x="1548" y="248"/>
                    <a:pt x="1548" y="249"/>
                  </a:cubicBezTo>
                  <a:cubicBezTo>
                    <a:pt x="1552" y="250"/>
                    <a:pt x="1553" y="247"/>
                    <a:pt x="1558" y="248"/>
                  </a:cubicBezTo>
                  <a:cubicBezTo>
                    <a:pt x="1558" y="250"/>
                    <a:pt x="1557" y="250"/>
                    <a:pt x="1555" y="251"/>
                  </a:cubicBezTo>
                  <a:cubicBezTo>
                    <a:pt x="1556" y="252"/>
                    <a:pt x="1558" y="252"/>
                    <a:pt x="1557" y="254"/>
                  </a:cubicBezTo>
                  <a:cubicBezTo>
                    <a:pt x="1560" y="254"/>
                    <a:pt x="1560" y="252"/>
                    <a:pt x="1560" y="250"/>
                  </a:cubicBezTo>
                  <a:cubicBezTo>
                    <a:pt x="1563" y="251"/>
                    <a:pt x="1565" y="252"/>
                    <a:pt x="1570" y="252"/>
                  </a:cubicBezTo>
                  <a:cubicBezTo>
                    <a:pt x="1568" y="254"/>
                    <a:pt x="1561" y="257"/>
                    <a:pt x="1559" y="255"/>
                  </a:cubicBezTo>
                  <a:cubicBezTo>
                    <a:pt x="1557" y="255"/>
                    <a:pt x="1558" y="257"/>
                    <a:pt x="1556" y="257"/>
                  </a:cubicBezTo>
                  <a:cubicBezTo>
                    <a:pt x="1561" y="261"/>
                    <a:pt x="1568" y="252"/>
                    <a:pt x="1576" y="255"/>
                  </a:cubicBezTo>
                  <a:cubicBezTo>
                    <a:pt x="1576" y="252"/>
                    <a:pt x="1571" y="254"/>
                    <a:pt x="1572" y="251"/>
                  </a:cubicBezTo>
                  <a:cubicBezTo>
                    <a:pt x="1577" y="249"/>
                    <a:pt x="1581" y="250"/>
                    <a:pt x="1588" y="250"/>
                  </a:cubicBezTo>
                  <a:cubicBezTo>
                    <a:pt x="1586" y="251"/>
                    <a:pt x="1584" y="253"/>
                    <a:pt x="1583" y="254"/>
                  </a:cubicBezTo>
                  <a:cubicBezTo>
                    <a:pt x="1593" y="257"/>
                    <a:pt x="1602" y="255"/>
                    <a:pt x="1615" y="256"/>
                  </a:cubicBezTo>
                  <a:cubicBezTo>
                    <a:pt x="1616" y="262"/>
                    <a:pt x="1598" y="257"/>
                    <a:pt x="1601" y="261"/>
                  </a:cubicBezTo>
                  <a:cubicBezTo>
                    <a:pt x="1601" y="263"/>
                    <a:pt x="1596" y="261"/>
                    <a:pt x="1597" y="258"/>
                  </a:cubicBezTo>
                  <a:cubicBezTo>
                    <a:pt x="1594" y="259"/>
                    <a:pt x="1590" y="259"/>
                    <a:pt x="1588" y="257"/>
                  </a:cubicBezTo>
                  <a:cubicBezTo>
                    <a:pt x="1581" y="261"/>
                    <a:pt x="1574" y="262"/>
                    <a:pt x="1565" y="260"/>
                  </a:cubicBezTo>
                  <a:cubicBezTo>
                    <a:pt x="1563" y="261"/>
                    <a:pt x="1562" y="262"/>
                    <a:pt x="1559" y="261"/>
                  </a:cubicBezTo>
                  <a:cubicBezTo>
                    <a:pt x="1559" y="263"/>
                    <a:pt x="1561" y="263"/>
                    <a:pt x="1561" y="264"/>
                  </a:cubicBezTo>
                  <a:cubicBezTo>
                    <a:pt x="1564" y="265"/>
                    <a:pt x="1562" y="261"/>
                    <a:pt x="1566" y="261"/>
                  </a:cubicBezTo>
                  <a:cubicBezTo>
                    <a:pt x="1568" y="267"/>
                    <a:pt x="1572" y="270"/>
                    <a:pt x="1580" y="271"/>
                  </a:cubicBezTo>
                  <a:cubicBezTo>
                    <a:pt x="1581" y="270"/>
                    <a:pt x="1584" y="269"/>
                    <a:pt x="1587" y="269"/>
                  </a:cubicBezTo>
                  <a:cubicBezTo>
                    <a:pt x="1584" y="271"/>
                    <a:pt x="1587" y="272"/>
                    <a:pt x="1585" y="274"/>
                  </a:cubicBezTo>
                  <a:close/>
                  <a:moveTo>
                    <a:pt x="1541" y="281"/>
                  </a:moveTo>
                  <a:cubicBezTo>
                    <a:pt x="1545" y="282"/>
                    <a:pt x="1541" y="285"/>
                    <a:pt x="1538" y="284"/>
                  </a:cubicBezTo>
                  <a:cubicBezTo>
                    <a:pt x="1538" y="286"/>
                    <a:pt x="1541" y="287"/>
                    <a:pt x="1539" y="289"/>
                  </a:cubicBezTo>
                  <a:cubicBezTo>
                    <a:pt x="1540" y="289"/>
                    <a:pt x="1541" y="289"/>
                    <a:pt x="1541" y="288"/>
                  </a:cubicBezTo>
                  <a:cubicBezTo>
                    <a:pt x="1544" y="289"/>
                    <a:pt x="1537" y="290"/>
                    <a:pt x="1539" y="294"/>
                  </a:cubicBezTo>
                  <a:cubicBezTo>
                    <a:pt x="1536" y="291"/>
                    <a:pt x="1533" y="292"/>
                    <a:pt x="1529" y="291"/>
                  </a:cubicBezTo>
                  <a:cubicBezTo>
                    <a:pt x="1533" y="287"/>
                    <a:pt x="1531" y="285"/>
                    <a:pt x="1535" y="287"/>
                  </a:cubicBezTo>
                  <a:cubicBezTo>
                    <a:pt x="1538" y="287"/>
                    <a:pt x="1534" y="284"/>
                    <a:pt x="1535" y="282"/>
                  </a:cubicBezTo>
                  <a:cubicBezTo>
                    <a:pt x="1537" y="284"/>
                    <a:pt x="1540" y="283"/>
                    <a:pt x="1541" y="281"/>
                  </a:cubicBezTo>
                  <a:close/>
                  <a:moveTo>
                    <a:pt x="1570" y="248"/>
                  </a:moveTo>
                  <a:cubicBezTo>
                    <a:pt x="1570" y="246"/>
                    <a:pt x="1569" y="246"/>
                    <a:pt x="1567" y="245"/>
                  </a:cubicBezTo>
                  <a:cubicBezTo>
                    <a:pt x="1566" y="243"/>
                    <a:pt x="1575" y="244"/>
                    <a:pt x="1571" y="242"/>
                  </a:cubicBezTo>
                  <a:cubicBezTo>
                    <a:pt x="1573" y="243"/>
                    <a:pt x="1583" y="242"/>
                    <a:pt x="1587" y="246"/>
                  </a:cubicBezTo>
                  <a:cubicBezTo>
                    <a:pt x="1584" y="250"/>
                    <a:pt x="1577" y="246"/>
                    <a:pt x="1570" y="248"/>
                  </a:cubicBezTo>
                  <a:close/>
                  <a:moveTo>
                    <a:pt x="1637" y="181"/>
                  </a:moveTo>
                  <a:cubicBezTo>
                    <a:pt x="1636" y="177"/>
                    <a:pt x="1640" y="178"/>
                    <a:pt x="1643" y="178"/>
                  </a:cubicBezTo>
                  <a:cubicBezTo>
                    <a:pt x="1643" y="180"/>
                    <a:pt x="1643" y="181"/>
                    <a:pt x="1644" y="181"/>
                  </a:cubicBezTo>
                  <a:cubicBezTo>
                    <a:pt x="1643" y="183"/>
                    <a:pt x="1640" y="179"/>
                    <a:pt x="1637" y="181"/>
                  </a:cubicBezTo>
                  <a:close/>
                  <a:moveTo>
                    <a:pt x="1668" y="286"/>
                  </a:moveTo>
                  <a:cubicBezTo>
                    <a:pt x="1668" y="288"/>
                    <a:pt x="1665" y="288"/>
                    <a:pt x="1662" y="288"/>
                  </a:cubicBezTo>
                  <a:cubicBezTo>
                    <a:pt x="1665" y="291"/>
                    <a:pt x="1669" y="287"/>
                    <a:pt x="1673" y="288"/>
                  </a:cubicBezTo>
                  <a:cubicBezTo>
                    <a:pt x="1667" y="295"/>
                    <a:pt x="1685" y="291"/>
                    <a:pt x="1690" y="293"/>
                  </a:cubicBezTo>
                  <a:cubicBezTo>
                    <a:pt x="1690" y="293"/>
                    <a:pt x="1687" y="297"/>
                    <a:pt x="1688" y="297"/>
                  </a:cubicBezTo>
                  <a:cubicBezTo>
                    <a:pt x="1680" y="301"/>
                    <a:pt x="1667" y="295"/>
                    <a:pt x="1655" y="298"/>
                  </a:cubicBezTo>
                  <a:cubicBezTo>
                    <a:pt x="1655" y="297"/>
                    <a:pt x="1656" y="298"/>
                    <a:pt x="1657" y="297"/>
                  </a:cubicBezTo>
                  <a:cubicBezTo>
                    <a:pt x="1658" y="295"/>
                    <a:pt x="1655" y="295"/>
                    <a:pt x="1656" y="293"/>
                  </a:cubicBezTo>
                  <a:cubicBezTo>
                    <a:pt x="1659" y="295"/>
                    <a:pt x="1660" y="295"/>
                    <a:pt x="1665" y="295"/>
                  </a:cubicBezTo>
                  <a:cubicBezTo>
                    <a:pt x="1665" y="292"/>
                    <a:pt x="1664" y="290"/>
                    <a:pt x="1661" y="291"/>
                  </a:cubicBezTo>
                  <a:cubicBezTo>
                    <a:pt x="1659" y="291"/>
                    <a:pt x="1661" y="292"/>
                    <a:pt x="1662" y="293"/>
                  </a:cubicBezTo>
                  <a:cubicBezTo>
                    <a:pt x="1657" y="294"/>
                    <a:pt x="1654" y="288"/>
                    <a:pt x="1648" y="292"/>
                  </a:cubicBezTo>
                  <a:cubicBezTo>
                    <a:pt x="1647" y="290"/>
                    <a:pt x="1655" y="287"/>
                    <a:pt x="1648" y="288"/>
                  </a:cubicBezTo>
                  <a:cubicBezTo>
                    <a:pt x="1652" y="285"/>
                    <a:pt x="1663" y="284"/>
                    <a:pt x="1668" y="286"/>
                  </a:cubicBezTo>
                  <a:close/>
                  <a:moveTo>
                    <a:pt x="1666" y="292"/>
                  </a:moveTo>
                  <a:cubicBezTo>
                    <a:pt x="1670" y="292"/>
                    <a:pt x="1663" y="295"/>
                    <a:pt x="1667" y="296"/>
                  </a:cubicBezTo>
                  <a:cubicBezTo>
                    <a:pt x="1667" y="293"/>
                    <a:pt x="1671" y="294"/>
                    <a:pt x="1671" y="291"/>
                  </a:cubicBezTo>
                  <a:cubicBezTo>
                    <a:pt x="1669" y="290"/>
                    <a:pt x="1667" y="290"/>
                    <a:pt x="1666" y="292"/>
                  </a:cubicBezTo>
                  <a:close/>
                  <a:moveTo>
                    <a:pt x="1686" y="111"/>
                  </a:moveTo>
                  <a:cubicBezTo>
                    <a:pt x="1686" y="113"/>
                    <a:pt x="1679" y="112"/>
                    <a:pt x="1678" y="111"/>
                  </a:cubicBezTo>
                  <a:cubicBezTo>
                    <a:pt x="1679" y="110"/>
                    <a:pt x="1684" y="109"/>
                    <a:pt x="1686" y="111"/>
                  </a:cubicBezTo>
                  <a:close/>
                  <a:moveTo>
                    <a:pt x="1713" y="216"/>
                  </a:moveTo>
                  <a:cubicBezTo>
                    <a:pt x="1714" y="215"/>
                    <a:pt x="1714" y="214"/>
                    <a:pt x="1712" y="214"/>
                  </a:cubicBezTo>
                  <a:cubicBezTo>
                    <a:pt x="1713" y="211"/>
                    <a:pt x="1719" y="213"/>
                    <a:pt x="1719" y="210"/>
                  </a:cubicBezTo>
                  <a:cubicBezTo>
                    <a:pt x="1712" y="210"/>
                    <a:pt x="1700" y="206"/>
                    <a:pt x="1700" y="216"/>
                  </a:cubicBezTo>
                  <a:cubicBezTo>
                    <a:pt x="1694" y="214"/>
                    <a:pt x="1699" y="206"/>
                    <a:pt x="1703" y="206"/>
                  </a:cubicBezTo>
                  <a:cubicBezTo>
                    <a:pt x="1702" y="208"/>
                    <a:pt x="1711" y="206"/>
                    <a:pt x="1711" y="205"/>
                  </a:cubicBezTo>
                  <a:cubicBezTo>
                    <a:pt x="1716" y="205"/>
                    <a:pt x="1723" y="208"/>
                    <a:pt x="1730" y="209"/>
                  </a:cubicBezTo>
                  <a:cubicBezTo>
                    <a:pt x="1725" y="210"/>
                    <a:pt x="1716" y="210"/>
                    <a:pt x="1719" y="215"/>
                  </a:cubicBezTo>
                  <a:cubicBezTo>
                    <a:pt x="1721" y="214"/>
                    <a:pt x="1721" y="212"/>
                    <a:pt x="1723" y="211"/>
                  </a:cubicBezTo>
                  <a:cubicBezTo>
                    <a:pt x="1723" y="212"/>
                    <a:pt x="1724" y="214"/>
                    <a:pt x="1726" y="216"/>
                  </a:cubicBezTo>
                  <a:cubicBezTo>
                    <a:pt x="1728" y="212"/>
                    <a:pt x="1742" y="215"/>
                    <a:pt x="1747" y="215"/>
                  </a:cubicBezTo>
                  <a:cubicBezTo>
                    <a:pt x="1739" y="219"/>
                    <a:pt x="1739" y="216"/>
                    <a:pt x="1731" y="215"/>
                  </a:cubicBezTo>
                  <a:cubicBezTo>
                    <a:pt x="1732" y="222"/>
                    <a:pt x="1722" y="214"/>
                    <a:pt x="1713" y="216"/>
                  </a:cubicBezTo>
                  <a:close/>
                  <a:moveTo>
                    <a:pt x="1680" y="209"/>
                  </a:moveTo>
                  <a:cubicBezTo>
                    <a:pt x="1680" y="205"/>
                    <a:pt x="1685" y="206"/>
                    <a:pt x="1688" y="205"/>
                  </a:cubicBezTo>
                  <a:cubicBezTo>
                    <a:pt x="1688" y="204"/>
                    <a:pt x="1686" y="204"/>
                    <a:pt x="1685" y="204"/>
                  </a:cubicBezTo>
                  <a:cubicBezTo>
                    <a:pt x="1681" y="203"/>
                    <a:pt x="1689" y="203"/>
                    <a:pt x="1689" y="204"/>
                  </a:cubicBezTo>
                  <a:cubicBezTo>
                    <a:pt x="1688" y="205"/>
                    <a:pt x="1688" y="206"/>
                    <a:pt x="1686" y="206"/>
                  </a:cubicBezTo>
                  <a:cubicBezTo>
                    <a:pt x="1689" y="206"/>
                    <a:pt x="1694" y="208"/>
                    <a:pt x="1698" y="207"/>
                  </a:cubicBezTo>
                  <a:cubicBezTo>
                    <a:pt x="1694" y="211"/>
                    <a:pt x="1685" y="207"/>
                    <a:pt x="1680" y="209"/>
                  </a:cubicBezTo>
                  <a:close/>
                  <a:moveTo>
                    <a:pt x="1706" y="118"/>
                  </a:moveTo>
                  <a:cubicBezTo>
                    <a:pt x="1704" y="116"/>
                    <a:pt x="1704" y="114"/>
                    <a:pt x="1700" y="114"/>
                  </a:cubicBezTo>
                  <a:cubicBezTo>
                    <a:pt x="1700" y="113"/>
                    <a:pt x="1701" y="113"/>
                    <a:pt x="1702" y="113"/>
                  </a:cubicBezTo>
                  <a:cubicBezTo>
                    <a:pt x="1702" y="112"/>
                    <a:pt x="1702" y="112"/>
                    <a:pt x="1701" y="112"/>
                  </a:cubicBezTo>
                  <a:cubicBezTo>
                    <a:pt x="1697" y="110"/>
                    <a:pt x="1708" y="112"/>
                    <a:pt x="1703" y="114"/>
                  </a:cubicBezTo>
                  <a:cubicBezTo>
                    <a:pt x="1709" y="114"/>
                    <a:pt x="1709" y="114"/>
                    <a:pt x="1709" y="114"/>
                  </a:cubicBezTo>
                  <a:cubicBezTo>
                    <a:pt x="1714" y="108"/>
                    <a:pt x="1719" y="112"/>
                    <a:pt x="1724" y="115"/>
                  </a:cubicBezTo>
                  <a:cubicBezTo>
                    <a:pt x="1719" y="118"/>
                    <a:pt x="1710" y="114"/>
                    <a:pt x="1706" y="118"/>
                  </a:cubicBezTo>
                  <a:close/>
                  <a:moveTo>
                    <a:pt x="1707" y="294"/>
                  </a:moveTo>
                  <a:cubicBezTo>
                    <a:pt x="1707" y="292"/>
                    <a:pt x="1723" y="293"/>
                    <a:pt x="1725" y="290"/>
                  </a:cubicBezTo>
                  <a:cubicBezTo>
                    <a:pt x="1726" y="292"/>
                    <a:pt x="1722" y="293"/>
                    <a:pt x="1725" y="294"/>
                  </a:cubicBezTo>
                  <a:cubicBezTo>
                    <a:pt x="1725" y="296"/>
                    <a:pt x="1721" y="294"/>
                    <a:pt x="1719" y="294"/>
                  </a:cubicBezTo>
                  <a:cubicBezTo>
                    <a:pt x="1720" y="298"/>
                    <a:pt x="1725" y="294"/>
                    <a:pt x="1729" y="297"/>
                  </a:cubicBezTo>
                  <a:cubicBezTo>
                    <a:pt x="1729" y="298"/>
                    <a:pt x="1727" y="302"/>
                    <a:pt x="1731" y="301"/>
                  </a:cubicBezTo>
                  <a:cubicBezTo>
                    <a:pt x="1729" y="304"/>
                    <a:pt x="1723" y="302"/>
                    <a:pt x="1725" y="298"/>
                  </a:cubicBezTo>
                  <a:cubicBezTo>
                    <a:pt x="1720" y="301"/>
                    <a:pt x="1716" y="297"/>
                    <a:pt x="1708" y="300"/>
                  </a:cubicBezTo>
                  <a:cubicBezTo>
                    <a:pt x="1708" y="301"/>
                    <a:pt x="1710" y="301"/>
                    <a:pt x="1712" y="301"/>
                  </a:cubicBezTo>
                  <a:cubicBezTo>
                    <a:pt x="1708" y="304"/>
                    <a:pt x="1705" y="298"/>
                    <a:pt x="1700" y="300"/>
                  </a:cubicBezTo>
                  <a:cubicBezTo>
                    <a:pt x="1704" y="297"/>
                    <a:pt x="1710" y="296"/>
                    <a:pt x="1718" y="296"/>
                  </a:cubicBezTo>
                  <a:cubicBezTo>
                    <a:pt x="1717" y="293"/>
                    <a:pt x="1711" y="295"/>
                    <a:pt x="1707" y="294"/>
                  </a:cubicBezTo>
                  <a:close/>
                  <a:moveTo>
                    <a:pt x="1718" y="95"/>
                  </a:moveTo>
                  <a:cubicBezTo>
                    <a:pt x="1718" y="93"/>
                    <a:pt x="1718" y="93"/>
                    <a:pt x="1718" y="93"/>
                  </a:cubicBezTo>
                  <a:cubicBezTo>
                    <a:pt x="1715" y="93"/>
                    <a:pt x="1714" y="95"/>
                    <a:pt x="1711" y="94"/>
                  </a:cubicBezTo>
                  <a:cubicBezTo>
                    <a:pt x="1712" y="91"/>
                    <a:pt x="1721" y="92"/>
                    <a:pt x="1722" y="95"/>
                  </a:cubicBezTo>
                  <a:lnTo>
                    <a:pt x="1718" y="95"/>
                  </a:lnTo>
                  <a:close/>
                  <a:moveTo>
                    <a:pt x="1825" y="136"/>
                  </a:moveTo>
                  <a:cubicBezTo>
                    <a:pt x="1822" y="133"/>
                    <a:pt x="1827" y="135"/>
                    <a:pt x="1832" y="134"/>
                  </a:cubicBezTo>
                  <a:cubicBezTo>
                    <a:pt x="1832" y="135"/>
                    <a:pt x="1833" y="136"/>
                    <a:pt x="1833" y="136"/>
                  </a:cubicBezTo>
                  <a:cubicBezTo>
                    <a:pt x="1830" y="140"/>
                    <a:pt x="1818" y="134"/>
                    <a:pt x="1814" y="141"/>
                  </a:cubicBezTo>
                  <a:cubicBezTo>
                    <a:pt x="1813" y="141"/>
                    <a:pt x="1813" y="140"/>
                    <a:pt x="1813" y="140"/>
                  </a:cubicBezTo>
                  <a:cubicBezTo>
                    <a:pt x="1810" y="140"/>
                    <a:pt x="1810" y="140"/>
                    <a:pt x="1810" y="140"/>
                  </a:cubicBezTo>
                  <a:cubicBezTo>
                    <a:pt x="1815" y="137"/>
                    <a:pt x="1808" y="139"/>
                    <a:pt x="1804" y="137"/>
                  </a:cubicBezTo>
                  <a:cubicBezTo>
                    <a:pt x="1811" y="133"/>
                    <a:pt x="1816" y="138"/>
                    <a:pt x="1825" y="136"/>
                  </a:cubicBezTo>
                  <a:close/>
                  <a:moveTo>
                    <a:pt x="1897" y="151"/>
                  </a:moveTo>
                  <a:cubicBezTo>
                    <a:pt x="1895" y="151"/>
                    <a:pt x="1892" y="150"/>
                    <a:pt x="1891" y="148"/>
                  </a:cubicBezTo>
                  <a:cubicBezTo>
                    <a:pt x="1887" y="153"/>
                    <a:pt x="1883" y="150"/>
                    <a:pt x="1876" y="149"/>
                  </a:cubicBezTo>
                  <a:cubicBezTo>
                    <a:pt x="1874" y="144"/>
                    <a:pt x="1886" y="147"/>
                    <a:pt x="1882" y="150"/>
                  </a:cubicBezTo>
                  <a:cubicBezTo>
                    <a:pt x="1884" y="151"/>
                    <a:pt x="1886" y="147"/>
                    <a:pt x="1883" y="146"/>
                  </a:cubicBezTo>
                  <a:cubicBezTo>
                    <a:pt x="1887" y="145"/>
                    <a:pt x="1904" y="146"/>
                    <a:pt x="1906" y="150"/>
                  </a:cubicBezTo>
                  <a:cubicBezTo>
                    <a:pt x="1901" y="150"/>
                    <a:pt x="1898" y="147"/>
                    <a:pt x="1897" y="151"/>
                  </a:cubicBezTo>
                  <a:close/>
                  <a:moveTo>
                    <a:pt x="1837" y="128"/>
                  </a:moveTo>
                  <a:cubicBezTo>
                    <a:pt x="1841" y="127"/>
                    <a:pt x="1840" y="129"/>
                    <a:pt x="1843" y="129"/>
                  </a:cubicBezTo>
                  <a:cubicBezTo>
                    <a:pt x="1843" y="130"/>
                    <a:pt x="1839" y="129"/>
                    <a:pt x="1840" y="132"/>
                  </a:cubicBezTo>
                  <a:cubicBezTo>
                    <a:pt x="1838" y="132"/>
                    <a:pt x="1837" y="131"/>
                    <a:pt x="1835" y="130"/>
                  </a:cubicBezTo>
                  <a:cubicBezTo>
                    <a:pt x="1836" y="129"/>
                    <a:pt x="1840" y="132"/>
                    <a:pt x="1837" y="128"/>
                  </a:cubicBezTo>
                  <a:close/>
                  <a:moveTo>
                    <a:pt x="1890" y="173"/>
                  </a:moveTo>
                  <a:cubicBezTo>
                    <a:pt x="1884" y="177"/>
                    <a:pt x="1880" y="176"/>
                    <a:pt x="1872" y="176"/>
                  </a:cubicBezTo>
                  <a:cubicBezTo>
                    <a:pt x="1873" y="173"/>
                    <a:pt x="1881" y="176"/>
                    <a:pt x="1881" y="172"/>
                  </a:cubicBezTo>
                  <a:cubicBezTo>
                    <a:pt x="1881" y="169"/>
                    <a:pt x="1879" y="173"/>
                    <a:pt x="1877" y="172"/>
                  </a:cubicBezTo>
                  <a:cubicBezTo>
                    <a:pt x="1880" y="168"/>
                    <a:pt x="1885" y="173"/>
                    <a:pt x="1890" y="173"/>
                  </a:cubicBezTo>
                  <a:close/>
                  <a:moveTo>
                    <a:pt x="1919" y="163"/>
                  </a:moveTo>
                  <a:cubicBezTo>
                    <a:pt x="1919" y="164"/>
                    <a:pt x="1917" y="164"/>
                    <a:pt x="1915" y="164"/>
                  </a:cubicBezTo>
                  <a:cubicBezTo>
                    <a:pt x="1916" y="165"/>
                    <a:pt x="1918" y="166"/>
                    <a:pt x="1919" y="166"/>
                  </a:cubicBezTo>
                  <a:cubicBezTo>
                    <a:pt x="1923" y="167"/>
                    <a:pt x="1920" y="163"/>
                    <a:pt x="1924" y="164"/>
                  </a:cubicBezTo>
                  <a:cubicBezTo>
                    <a:pt x="1924" y="165"/>
                    <a:pt x="1924" y="166"/>
                    <a:pt x="1925" y="166"/>
                  </a:cubicBezTo>
                  <a:cubicBezTo>
                    <a:pt x="1925" y="168"/>
                    <a:pt x="1920" y="166"/>
                    <a:pt x="1920" y="169"/>
                  </a:cubicBezTo>
                  <a:cubicBezTo>
                    <a:pt x="1925" y="171"/>
                    <a:pt x="1931" y="166"/>
                    <a:pt x="1937" y="166"/>
                  </a:cubicBezTo>
                  <a:cubicBezTo>
                    <a:pt x="1934" y="169"/>
                    <a:pt x="1929" y="172"/>
                    <a:pt x="1920" y="172"/>
                  </a:cubicBezTo>
                  <a:cubicBezTo>
                    <a:pt x="1921" y="174"/>
                    <a:pt x="1925" y="174"/>
                    <a:pt x="1929" y="174"/>
                  </a:cubicBezTo>
                  <a:cubicBezTo>
                    <a:pt x="1925" y="179"/>
                    <a:pt x="1914" y="172"/>
                    <a:pt x="1909" y="175"/>
                  </a:cubicBezTo>
                  <a:cubicBezTo>
                    <a:pt x="1905" y="173"/>
                    <a:pt x="1915" y="175"/>
                    <a:pt x="1914" y="172"/>
                  </a:cubicBezTo>
                  <a:cubicBezTo>
                    <a:pt x="1912" y="169"/>
                    <a:pt x="1903" y="172"/>
                    <a:pt x="1901" y="170"/>
                  </a:cubicBezTo>
                  <a:cubicBezTo>
                    <a:pt x="1905" y="165"/>
                    <a:pt x="1914" y="170"/>
                    <a:pt x="1918" y="169"/>
                  </a:cubicBezTo>
                  <a:cubicBezTo>
                    <a:pt x="1914" y="167"/>
                    <a:pt x="1903" y="164"/>
                    <a:pt x="1902" y="167"/>
                  </a:cubicBezTo>
                  <a:cubicBezTo>
                    <a:pt x="1899" y="167"/>
                    <a:pt x="1900" y="165"/>
                    <a:pt x="1900" y="164"/>
                  </a:cubicBezTo>
                  <a:cubicBezTo>
                    <a:pt x="1895" y="166"/>
                    <a:pt x="1895" y="163"/>
                    <a:pt x="1890" y="163"/>
                  </a:cubicBezTo>
                  <a:cubicBezTo>
                    <a:pt x="1890" y="166"/>
                    <a:pt x="1896" y="166"/>
                    <a:pt x="1896" y="170"/>
                  </a:cubicBezTo>
                  <a:cubicBezTo>
                    <a:pt x="1890" y="170"/>
                    <a:pt x="1890" y="170"/>
                    <a:pt x="1890" y="170"/>
                  </a:cubicBezTo>
                  <a:cubicBezTo>
                    <a:pt x="1890" y="171"/>
                    <a:pt x="1900" y="174"/>
                    <a:pt x="1900" y="171"/>
                  </a:cubicBezTo>
                  <a:cubicBezTo>
                    <a:pt x="1902" y="171"/>
                    <a:pt x="1900" y="174"/>
                    <a:pt x="1903" y="174"/>
                  </a:cubicBezTo>
                  <a:cubicBezTo>
                    <a:pt x="1903" y="177"/>
                    <a:pt x="1895" y="175"/>
                    <a:pt x="1891" y="175"/>
                  </a:cubicBezTo>
                  <a:cubicBezTo>
                    <a:pt x="1891" y="172"/>
                    <a:pt x="1889" y="169"/>
                    <a:pt x="1883" y="170"/>
                  </a:cubicBezTo>
                  <a:cubicBezTo>
                    <a:pt x="1882" y="168"/>
                    <a:pt x="1884" y="167"/>
                    <a:pt x="1888" y="168"/>
                  </a:cubicBezTo>
                  <a:cubicBezTo>
                    <a:pt x="1888" y="164"/>
                    <a:pt x="1884" y="164"/>
                    <a:pt x="1880" y="164"/>
                  </a:cubicBezTo>
                  <a:cubicBezTo>
                    <a:pt x="1876" y="165"/>
                    <a:pt x="1882" y="169"/>
                    <a:pt x="1879" y="170"/>
                  </a:cubicBezTo>
                  <a:cubicBezTo>
                    <a:pt x="1876" y="169"/>
                    <a:pt x="1873" y="167"/>
                    <a:pt x="1869" y="165"/>
                  </a:cubicBezTo>
                  <a:cubicBezTo>
                    <a:pt x="1868" y="166"/>
                    <a:pt x="1866" y="170"/>
                    <a:pt x="1868" y="169"/>
                  </a:cubicBezTo>
                  <a:cubicBezTo>
                    <a:pt x="1866" y="172"/>
                    <a:pt x="1864" y="167"/>
                    <a:pt x="1863" y="165"/>
                  </a:cubicBezTo>
                  <a:cubicBezTo>
                    <a:pt x="1860" y="169"/>
                    <a:pt x="1856" y="165"/>
                    <a:pt x="1854" y="163"/>
                  </a:cubicBezTo>
                  <a:cubicBezTo>
                    <a:pt x="1853" y="167"/>
                    <a:pt x="1843" y="163"/>
                    <a:pt x="1843" y="167"/>
                  </a:cubicBezTo>
                  <a:cubicBezTo>
                    <a:pt x="1840" y="166"/>
                    <a:pt x="1834" y="168"/>
                    <a:pt x="1836" y="165"/>
                  </a:cubicBezTo>
                  <a:cubicBezTo>
                    <a:pt x="1842" y="165"/>
                    <a:pt x="1845" y="161"/>
                    <a:pt x="1851" y="161"/>
                  </a:cubicBezTo>
                  <a:cubicBezTo>
                    <a:pt x="1849" y="160"/>
                    <a:pt x="1848" y="161"/>
                    <a:pt x="1845" y="158"/>
                  </a:cubicBezTo>
                  <a:cubicBezTo>
                    <a:pt x="1849" y="158"/>
                    <a:pt x="1853" y="156"/>
                    <a:pt x="1860" y="158"/>
                  </a:cubicBezTo>
                  <a:cubicBezTo>
                    <a:pt x="1859" y="162"/>
                    <a:pt x="1859" y="161"/>
                    <a:pt x="1862" y="163"/>
                  </a:cubicBezTo>
                  <a:cubicBezTo>
                    <a:pt x="1866" y="163"/>
                    <a:pt x="1863" y="162"/>
                    <a:pt x="1863" y="159"/>
                  </a:cubicBezTo>
                  <a:cubicBezTo>
                    <a:pt x="1867" y="158"/>
                    <a:pt x="1868" y="160"/>
                    <a:pt x="1872" y="160"/>
                  </a:cubicBezTo>
                  <a:cubicBezTo>
                    <a:pt x="1874" y="157"/>
                    <a:pt x="1874" y="159"/>
                    <a:pt x="1877" y="158"/>
                  </a:cubicBezTo>
                  <a:cubicBezTo>
                    <a:pt x="1878" y="156"/>
                    <a:pt x="1874" y="153"/>
                    <a:pt x="1873" y="156"/>
                  </a:cubicBezTo>
                  <a:cubicBezTo>
                    <a:pt x="1871" y="153"/>
                    <a:pt x="1877" y="154"/>
                    <a:pt x="1880" y="153"/>
                  </a:cubicBezTo>
                  <a:cubicBezTo>
                    <a:pt x="1881" y="155"/>
                    <a:pt x="1879" y="155"/>
                    <a:pt x="1878" y="155"/>
                  </a:cubicBezTo>
                  <a:cubicBezTo>
                    <a:pt x="1882" y="160"/>
                    <a:pt x="1887" y="154"/>
                    <a:pt x="1891" y="153"/>
                  </a:cubicBezTo>
                  <a:cubicBezTo>
                    <a:pt x="1889" y="156"/>
                    <a:pt x="1890" y="157"/>
                    <a:pt x="1892" y="156"/>
                  </a:cubicBezTo>
                  <a:cubicBezTo>
                    <a:pt x="1895" y="159"/>
                    <a:pt x="1887" y="156"/>
                    <a:pt x="1886" y="160"/>
                  </a:cubicBezTo>
                  <a:cubicBezTo>
                    <a:pt x="1888" y="161"/>
                    <a:pt x="1894" y="159"/>
                    <a:pt x="1895" y="163"/>
                  </a:cubicBezTo>
                  <a:cubicBezTo>
                    <a:pt x="1896" y="160"/>
                    <a:pt x="1907" y="159"/>
                    <a:pt x="1905" y="163"/>
                  </a:cubicBezTo>
                  <a:cubicBezTo>
                    <a:pt x="1909" y="160"/>
                    <a:pt x="1914" y="160"/>
                    <a:pt x="1919" y="163"/>
                  </a:cubicBezTo>
                  <a:close/>
                  <a:moveTo>
                    <a:pt x="1880" y="160"/>
                  </a:moveTo>
                  <a:cubicBezTo>
                    <a:pt x="1878" y="158"/>
                    <a:pt x="1876" y="161"/>
                    <a:pt x="1874" y="163"/>
                  </a:cubicBezTo>
                  <a:cubicBezTo>
                    <a:pt x="1876" y="162"/>
                    <a:pt x="1877" y="167"/>
                    <a:pt x="1878" y="164"/>
                  </a:cubicBezTo>
                  <a:cubicBezTo>
                    <a:pt x="1874" y="162"/>
                    <a:pt x="1880" y="161"/>
                    <a:pt x="1880" y="160"/>
                  </a:cubicBezTo>
                  <a:close/>
                  <a:moveTo>
                    <a:pt x="1837" y="134"/>
                  </a:moveTo>
                  <a:cubicBezTo>
                    <a:pt x="1841" y="134"/>
                    <a:pt x="1842" y="136"/>
                    <a:pt x="1844" y="137"/>
                  </a:cubicBezTo>
                  <a:cubicBezTo>
                    <a:pt x="1844" y="138"/>
                    <a:pt x="1836" y="140"/>
                    <a:pt x="1837" y="134"/>
                  </a:cubicBezTo>
                  <a:close/>
                  <a:moveTo>
                    <a:pt x="1855" y="179"/>
                  </a:moveTo>
                  <a:cubicBezTo>
                    <a:pt x="1861" y="176"/>
                    <a:pt x="1863" y="178"/>
                    <a:pt x="1869" y="177"/>
                  </a:cubicBezTo>
                  <a:cubicBezTo>
                    <a:pt x="1871" y="178"/>
                    <a:pt x="1869" y="182"/>
                    <a:pt x="1872" y="180"/>
                  </a:cubicBezTo>
                  <a:cubicBezTo>
                    <a:pt x="1875" y="184"/>
                    <a:pt x="1865" y="181"/>
                    <a:pt x="1863" y="183"/>
                  </a:cubicBezTo>
                  <a:cubicBezTo>
                    <a:pt x="1861" y="178"/>
                    <a:pt x="1853" y="182"/>
                    <a:pt x="1849" y="178"/>
                  </a:cubicBezTo>
                  <a:cubicBezTo>
                    <a:pt x="1849" y="175"/>
                    <a:pt x="1849" y="174"/>
                    <a:pt x="1850" y="173"/>
                  </a:cubicBezTo>
                  <a:cubicBezTo>
                    <a:pt x="1853" y="175"/>
                    <a:pt x="1853" y="174"/>
                    <a:pt x="1855" y="179"/>
                  </a:cubicBezTo>
                  <a:close/>
                  <a:moveTo>
                    <a:pt x="1861" y="119"/>
                  </a:moveTo>
                  <a:cubicBezTo>
                    <a:pt x="1858" y="117"/>
                    <a:pt x="1863" y="120"/>
                    <a:pt x="1863" y="118"/>
                  </a:cubicBezTo>
                  <a:cubicBezTo>
                    <a:pt x="1862" y="117"/>
                    <a:pt x="1860" y="117"/>
                    <a:pt x="1858" y="117"/>
                  </a:cubicBezTo>
                  <a:cubicBezTo>
                    <a:pt x="1858" y="116"/>
                    <a:pt x="1856" y="115"/>
                    <a:pt x="1857" y="113"/>
                  </a:cubicBezTo>
                  <a:cubicBezTo>
                    <a:pt x="1860" y="115"/>
                    <a:pt x="1861" y="116"/>
                    <a:pt x="1865" y="115"/>
                  </a:cubicBezTo>
                  <a:cubicBezTo>
                    <a:pt x="1865" y="117"/>
                    <a:pt x="1870" y="115"/>
                    <a:pt x="1869" y="118"/>
                  </a:cubicBezTo>
                  <a:cubicBezTo>
                    <a:pt x="1867" y="118"/>
                    <a:pt x="1861" y="118"/>
                    <a:pt x="1865" y="119"/>
                  </a:cubicBezTo>
                  <a:cubicBezTo>
                    <a:pt x="1865" y="120"/>
                    <a:pt x="1862" y="120"/>
                    <a:pt x="1861" y="119"/>
                  </a:cubicBezTo>
                  <a:close/>
                  <a:moveTo>
                    <a:pt x="1876" y="235"/>
                  </a:moveTo>
                  <a:cubicBezTo>
                    <a:pt x="1874" y="234"/>
                    <a:pt x="1875" y="233"/>
                    <a:pt x="1875" y="232"/>
                  </a:cubicBezTo>
                  <a:cubicBezTo>
                    <a:pt x="1870" y="233"/>
                    <a:pt x="1868" y="233"/>
                    <a:pt x="1861" y="232"/>
                  </a:cubicBezTo>
                  <a:cubicBezTo>
                    <a:pt x="1863" y="227"/>
                    <a:pt x="1881" y="229"/>
                    <a:pt x="1876" y="235"/>
                  </a:cubicBezTo>
                  <a:close/>
                  <a:moveTo>
                    <a:pt x="1863" y="111"/>
                  </a:moveTo>
                  <a:cubicBezTo>
                    <a:pt x="1863" y="110"/>
                    <a:pt x="1864" y="109"/>
                    <a:pt x="1864" y="108"/>
                  </a:cubicBezTo>
                  <a:cubicBezTo>
                    <a:pt x="1870" y="112"/>
                    <a:pt x="1873" y="104"/>
                    <a:pt x="1880" y="111"/>
                  </a:cubicBezTo>
                  <a:cubicBezTo>
                    <a:pt x="1876" y="111"/>
                    <a:pt x="1873" y="113"/>
                    <a:pt x="1871" y="110"/>
                  </a:cubicBezTo>
                  <a:cubicBezTo>
                    <a:pt x="1868" y="110"/>
                    <a:pt x="1869" y="113"/>
                    <a:pt x="1870" y="114"/>
                  </a:cubicBezTo>
                  <a:cubicBezTo>
                    <a:pt x="1867" y="117"/>
                    <a:pt x="1866" y="110"/>
                    <a:pt x="1863" y="111"/>
                  </a:cubicBezTo>
                  <a:close/>
                  <a:moveTo>
                    <a:pt x="1883" y="124"/>
                  </a:moveTo>
                  <a:cubicBezTo>
                    <a:pt x="1884" y="124"/>
                    <a:pt x="1886" y="123"/>
                    <a:pt x="1888" y="123"/>
                  </a:cubicBezTo>
                  <a:cubicBezTo>
                    <a:pt x="1886" y="125"/>
                    <a:pt x="1884" y="127"/>
                    <a:pt x="1889" y="127"/>
                  </a:cubicBezTo>
                  <a:cubicBezTo>
                    <a:pt x="1889" y="130"/>
                    <a:pt x="1884" y="129"/>
                    <a:pt x="1884" y="131"/>
                  </a:cubicBezTo>
                  <a:cubicBezTo>
                    <a:pt x="1883" y="131"/>
                    <a:pt x="1883" y="129"/>
                    <a:pt x="1882" y="129"/>
                  </a:cubicBezTo>
                  <a:cubicBezTo>
                    <a:pt x="1883" y="128"/>
                    <a:pt x="1884" y="128"/>
                    <a:pt x="1886" y="127"/>
                  </a:cubicBezTo>
                  <a:cubicBezTo>
                    <a:pt x="1885" y="126"/>
                    <a:pt x="1884" y="124"/>
                    <a:pt x="1881" y="124"/>
                  </a:cubicBezTo>
                  <a:cubicBezTo>
                    <a:pt x="1881" y="123"/>
                    <a:pt x="1884" y="121"/>
                    <a:pt x="1883" y="124"/>
                  </a:cubicBezTo>
                  <a:close/>
                  <a:moveTo>
                    <a:pt x="1931" y="129"/>
                  </a:moveTo>
                  <a:cubicBezTo>
                    <a:pt x="1932" y="128"/>
                    <a:pt x="1934" y="128"/>
                    <a:pt x="1935" y="128"/>
                  </a:cubicBezTo>
                  <a:cubicBezTo>
                    <a:pt x="1928" y="126"/>
                    <a:pt x="1918" y="126"/>
                    <a:pt x="1913" y="129"/>
                  </a:cubicBezTo>
                  <a:cubicBezTo>
                    <a:pt x="1911" y="123"/>
                    <a:pt x="1893" y="125"/>
                    <a:pt x="1898" y="115"/>
                  </a:cubicBezTo>
                  <a:cubicBezTo>
                    <a:pt x="1901" y="115"/>
                    <a:pt x="1903" y="117"/>
                    <a:pt x="1904" y="119"/>
                  </a:cubicBezTo>
                  <a:cubicBezTo>
                    <a:pt x="1911" y="116"/>
                    <a:pt x="1918" y="123"/>
                    <a:pt x="1923" y="117"/>
                  </a:cubicBezTo>
                  <a:cubicBezTo>
                    <a:pt x="1924" y="121"/>
                    <a:pt x="1933" y="119"/>
                    <a:pt x="1933" y="124"/>
                  </a:cubicBezTo>
                  <a:cubicBezTo>
                    <a:pt x="1935" y="124"/>
                    <a:pt x="1936" y="123"/>
                    <a:pt x="1936" y="122"/>
                  </a:cubicBezTo>
                  <a:cubicBezTo>
                    <a:pt x="1935" y="121"/>
                    <a:pt x="1933" y="120"/>
                    <a:pt x="1930" y="120"/>
                  </a:cubicBezTo>
                  <a:cubicBezTo>
                    <a:pt x="1934" y="115"/>
                    <a:pt x="1944" y="123"/>
                    <a:pt x="1945" y="117"/>
                  </a:cubicBezTo>
                  <a:cubicBezTo>
                    <a:pt x="1950" y="118"/>
                    <a:pt x="1963" y="122"/>
                    <a:pt x="1962" y="117"/>
                  </a:cubicBezTo>
                  <a:cubicBezTo>
                    <a:pt x="1965" y="117"/>
                    <a:pt x="1967" y="121"/>
                    <a:pt x="1965" y="123"/>
                  </a:cubicBezTo>
                  <a:cubicBezTo>
                    <a:pt x="1958" y="122"/>
                    <a:pt x="1945" y="118"/>
                    <a:pt x="1945" y="123"/>
                  </a:cubicBezTo>
                  <a:cubicBezTo>
                    <a:pt x="1945" y="123"/>
                    <a:pt x="1945" y="123"/>
                    <a:pt x="1945" y="123"/>
                  </a:cubicBezTo>
                  <a:cubicBezTo>
                    <a:pt x="1945" y="123"/>
                    <a:pt x="1945" y="123"/>
                    <a:pt x="1945" y="123"/>
                  </a:cubicBezTo>
                  <a:cubicBezTo>
                    <a:pt x="1945" y="124"/>
                    <a:pt x="1945" y="124"/>
                    <a:pt x="1945" y="124"/>
                  </a:cubicBezTo>
                  <a:cubicBezTo>
                    <a:pt x="1946" y="124"/>
                    <a:pt x="1946" y="123"/>
                    <a:pt x="1945" y="123"/>
                  </a:cubicBezTo>
                  <a:cubicBezTo>
                    <a:pt x="1945" y="123"/>
                    <a:pt x="1945" y="123"/>
                    <a:pt x="1945" y="123"/>
                  </a:cubicBezTo>
                  <a:cubicBezTo>
                    <a:pt x="1952" y="120"/>
                    <a:pt x="1954" y="129"/>
                    <a:pt x="1959" y="129"/>
                  </a:cubicBezTo>
                  <a:cubicBezTo>
                    <a:pt x="1952" y="136"/>
                    <a:pt x="1942" y="130"/>
                    <a:pt x="1931" y="129"/>
                  </a:cubicBezTo>
                  <a:close/>
                  <a:moveTo>
                    <a:pt x="1941" y="146"/>
                  </a:moveTo>
                  <a:cubicBezTo>
                    <a:pt x="1941" y="143"/>
                    <a:pt x="1948" y="145"/>
                    <a:pt x="1951" y="144"/>
                  </a:cubicBezTo>
                  <a:cubicBezTo>
                    <a:pt x="1950" y="141"/>
                    <a:pt x="1949" y="142"/>
                    <a:pt x="1946" y="143"/>
                  </a:cubicBezTo>
                  <a:cubicBezTo>
                    <a:pt x="1946" y="141"/>
                    <a:pt x="1944" y="141"/>
                    <a:pt x="1945" y="139"/>
                  </a:cubicBezTo>
                  <a:cubicBezTo>
                    <a:pt x="1951" y="142"/>
                    <a:pt x="1947" y="138"/>
                    <a:pt x="1952" y="135"/>
                  </a:cubicBezTo>
                  <a:cubicBezTo>
                    <a:pt x="1953" y="135"/>
                    <a:pt x="1953" y="135"/>
                    <a:pt x="1953" y="136"/>
                  </a:cubicBezTo>
                  <a:cubicBezTo>
                    <a:pt x="1953" y="137"/>
                    <a:pt x="1954" y="137"/>
                    <a:pt x="1954" y="137"/>
                  </a:cubicBezTo>
                  <a:cubicBezTo>
                    <a:pt x="1951" y="139"/>
                    <a:pt x="1949" y="145"/>
                    <a:pt x="1954" y="147"/>
                  </a:cubicBezTo>
                  <a:cubicBezTo>
                    <a:pt x="1951" y="150"/>
                    <a:pt x="1945" y="144"/>
                    <a:pt x="1941" y="146"/>
                  </a:cubicBezTo>
                  <a:close/>
                  <a:moveTo>
                    <a:pt x="1914" y="149"/>
                  </a:moveTo>
                  <a:cubicBezTo>
                    <a:pt x="1913" y="149"/>
                    <a:pt x="1920" y="147"/>
                    <a:pt x="1923" y="145"/>
                  </a:cubicBezTo>
                  <a:cubicBezTo>
                    <a:pt x="1923" y="147"/>
                    <a:pt x="1921" y="148"/>
                    <a:pt x="1923" y="148"/>
                  </a:cubicBezTo>
                  <a:cubicBezTo>
                    <a:pt x="1922" y="150"/>
                    <a:pt x="1916" y="150"/>
                    <a:pt x="1914" y="149"/>
                  </a:cubicBezTo>
                  <a:close/>
                  <a:moveTo>
                    <a:pt x="1940" y="147"/>
                  </a:moveTo>
                  <a:cubicBezTo>
                    <a:pt x="1939" y="152"/>
                    <a:pt x="1934" y="148"/>
                    <a:pt x="1930" y="150"/>
                  </a:cubicBezTo>
                  <a:cubicBezTo>
                    <a:pt x="1929" y="149"/>
                    <a:pt x="1929" y="148"/>
                    <a:pt x="1929" y="146"/>
                  </a:cubicBezTo>
                  <a:cubicBezTo>
                    <a:pt x="1933" y="148"/>
                    <a:pt x="1935" y="148"/>
                    <a:pt x="1940" y="147"/>
                  </a:cubicBezTo>
                  <a:close/>
                  <a:moveTo>
                    <a:pt x="1922" y="152"/>
                  </a:moveTo>
                  <a:cubicBezTo>
                    <a:pt x="1927" y="151"/>
                    <a:pt x="1926" y="152"/>
                    <a:pt x="1930" y="150"/>
                  </a:cubicBezTo>
                  <a:cubicBezTo>
                    <a:pt x="1930" y="152"/>
                    <a:pt x="1930" y="154"/>
                    <a:pt x="1932" y="154"/>
                  </a:cubicBezTo>
                  <a:cubicBezTo>
                    <a:pt x="1929" y="156"/>
                    <a:pt x="1925" y="150"/>
                    <a:pt x="1922" y="155"/>
                  </a:cubicBezTo>
                  <a:cubicBezTo>
                    <a:pt x="1920" y="154"/>
                    <a:pt x="1922" y="153"/>
                    <a:pt x="1922" y="152"/>
                  </a:cubicBezTo>
                  <a:close/>
                  <a:moveTo>
                    <a:pt x="1928" y="137"/>
                  </a:moveTo>
                  <a:cubicBezTo>
                    <a:pt x="1928" y="136"/>
                    <a:pt x="1927" y="136"/>
                    <a:pt x="1925" y="136"/>
                  </a:cubicBezTo>
                  <a:cubicBezTo>
                    <a:pt x="1925" y="133"/>
                    <a:pt x="1932" y="134"/>
                    <a:pt x="1933" y="138"/>
                  </a:cubicBezTo>
                  <a:lnTo>
                    <a:pt x="1928" y="137"/>
                  </a:lnTo>
                  <a:close/>
                  <a:moveTo>
                    <a:pt x="1958" y="160"/>
                  </a:moveTo>
                  <a:cubicBezTo>
                    <a:pt x="1961" y="160"/>
                    <a:pt x="1966" y="158"/>
                    <a:pt x="1971" y="156"/>
                  </a:cubicBezTo>
                  <a:cubicBezTo>
                    <a:pt x="1971" y="161"/>
                    <a:pt x="1966" y="160"/>
                    <a:pt x="1964" y="163"/>
                  </a:cubicBezTo>
                  <a:cubicBezTo>
                    <a:pt x="1960" y="160"/>
                    <a:pt x="1954" y="163"/>
                    <a:pt x="1950" y="159"/>
                  </a:cubicBezTo>
                  <a:cubicBezTo>
                    <a:pt x="1942" y="161"/>
                    <a:pt x="1955" y="156"/>
                    <a:pt x="1958" y="160"/>
                  </a:cubicBezTo>
                  <a:close/>
                  <a:moveTo>
                    <a:pt x="1991" y="120"/>
                  </a:moveTo>
                  <a:cubicBezTo>
                    <a:pt x="1986" y="120"/>
                    <a:pt x="1986" y="120"/>
                    <a:pt x="1986" y="120"/>
                  </a:cubicBezTo>
                  <a:cubicBezTo>
                    <a:pt x="1987" y="117"/>
                    <a:pt x="1995" y="116"/>
                    <a:pt x="1987" y="117"/>
                  </a:cubicBezTo>
                  <a:cubicBezTo>
                    <a:pt x="1988" y="115"/>
                    <a:pt x="1993" y="113"/>
                    <a:pt x="1996" y="115"/>
                  </a:cubicBezTo>
                  <a:cubicBezTo>
                    <a:pt x="1997" y="119"/>
                    <a:pt x="1990" y="116"/>
                    <a:pt x="1991" y="120"/>
                  </a:cubicBezTo>
                  <a:close/>
                  <a:moveTo>
                    <a:pt x="1996" y="109"/>
                  </a:moveTo>
                  <a:cubicBezTo>
                    <a:pt x="1992" y="108"/>
                    <a:pt x="1990" y="106"/>
                    <a:pt x="1988" y="103"/>
                  </a:cubicBezTo>
                  <a:cubicBezTo>
                    <a:pt x="1993" y="103"/>
                    <a:pt x="1993" y="107"/>
                    <a:pt x="1996" y="109"/>
                  </a:cubicBezTo>
                  <a:close/>
                  <a:moveTo>
                    <a:pt x="2045" y="171"/>
                  </a:moveTo>
                  <a:cubicBezTo>
                    <a:pt x="2046" y="170"/>
                    <a:pt x="2047" y="170"/>
                    <a:pt x="2049" y="170"/>
                  </a:cubicBezTo>
                  <a:cubicBezTo>
                    <a:pt x="2047" y="172"/>
                    <a:pt x="2050" y="172"/>
                    <a:pt x="2048" y="174"/>
                  </a:cubicBezTo>
                  <a:cubicBezTo>
                    <a:pt x="2044" y="175"/>
                    <a:pt x="2046" y="170"/>
                    <a:pt x="2042" y="170"/>
                  </a:cubicBezTo>
                  <a:cubicBezTo>
                    <a:pt x="2043" y="168"/>
                    <a:pt x="2045" y="169"/>
                    <a:pt x="2045" y="171"/>
                  </a:cubicBezTo>
                  <a:close/>
                  <a:moveTo>
                    <a:pt x="2052" y="167"/>
                  </a:moveTo>
                  <a:cubicBezTo>
                    <a:pt x="2055" y="163"/>
                    <a:pt x="2059" y="172"/>
                    <a:pt x="2063" y="168"/>
                  </a:cubicBezTo>
                  <a:cubicBezTo>
                    <a:pt x="2064" y="170"/>
                    <a:pt x="2067" y="171"/>
                    <a:pt x="2070" y="171"/>
                  </a:cubicBezTo>
                  <a:cubicBezTo>
                    <a:pt x="2069" y="174"/>
                    <a:pt x="2063" y="172"/>
                    <a:pt x="2066" y="176"/>
                  </a:cubicBezTo>
                  <a:cubicBezTo>
                    <a:pt x="2063" y="174"/>
                    <a:pt x="2057" y="176"/>
                    <a:pt x="2055" y="175"/>
                  </a:cubicBezTo>
                  <a:cubicBezTo>
                    <a:pt x="2052" y="176"/>
                    <a:pt x="2057" y="177"/>
                    <a:pt x="2054" y="179"/>
                  </a:cubicBezTo>
                  <a:cubicBezTo>
                    <a:pt x="2052" y="179"/>
                    <a:pt x="2051" y="178"/>
                    <a:pt x="2049" y="178"/>
                  </a:cubicBezTo>
                  <a:cubicBezTo>
                    <a:pt x="2052" y="177"/>
                    <a:pt x="2053" y="174"/>
                    <a:pt x="2056" y="173"/>
                  </a:cubicBezTo>
                  <a:cubicBezTo>
                    <a:pt x="2056" y="171"/>
                    <a:pt x="2052" y="172"/>
                    <a:pt x="2053" y="169"/>
                  </a:cubicBezTo>
                  <a:cubicBezTo>
                    <a:pt x="2057" y="169"/>
                    <a:pt x="2057" y="169"/>
                    <a:pt x="2057" y="169"/>
                  </a:cubicBezTo>
                  <a:cubicBezTo>
                    <a:pt x="2056" y="167"/>
                    <a:pt x="2055" y="167"/>
                    <a:pt x="2052" y="167"/>
                  </a:cubicBezTo>
                  <a:close/>
                  <a:moveTo>
                    <a:pt x="2130" y="131"/>
                  </a:moveTo>
                  <a:cubicBezTo>
                    <a:pt x="2133" y="131"/>
                    <a:pt x="2136" y="133"/>
                    <a:pt x="2142" y="133"/>
                  </a:cubicBezTo>
                  <a:cubicBezTo>
                    <a:pt x="2152" y="133"/>
                    <a:pt x="2168" y="130"/>
                    <a:pt x="2148" y="135"/>
                  </a:cubicBezTo>
                  <a:cubicBezTo>
                    <a:pt x="2149" y="136"/>
                    <a:pt x="2148" y="138"/>
                    <a:pt x="2150" y="138"/>
                  </a:cubicBezTo>
                  <a:cubicBezTo>
                    <a:pt x="2148" y="139"/>
                    <a:pt x="2135" y="138"/>
                    <a:pt x="2133" y="133"/>
                  </a:cubicBezTo>
                  <a:cubicBezTo>
                    <a:pt x="2129" y="133"/>
                    <a:pt x="2131" y="138"/>
                    <a:pt x="2126" y="137"/>
                  </a:cubicBezTo>
                  <a:cubicBezTo>
                    <a:pt x="2126" y="136"/>
                    <a:pt x="2126" y="135"/>
                    <a:pt x="2125" y="135"/>
                  </a:cubicBezTo>
                  <a:cubicBezTo>
                    <a:pt x="2126" y="134"/>
                    <a:pt x="2130" y="134"/>
                    <a:pt x="2130" y="131"/>
                  </a:cubicBezTo>
                  <a:close/>
                  <a:moveTo>
                    <a:pt x="2138" y="136"/>
                  </a:moveTo>
                  <a:cubicBezTo>
                    <a:pt x="2141" y="135"/>
                    <a:pt x="2146" y="137"/>
                    <a:pt x="2146" y="135"/>
                  </a:cubicBezTo>
                  <a:cubicBezTo>
                    <a:pt x="2146" y="134"/>
                    <a:pt x="2137" y="132"/>
                    <a:pt x="2138" y="136"/>
                  </a:cubicBezTo>
                  <a:close/>
                  <a:moveTo>
                    <a:pt x="2149" y="120"/>
                  </a:moveTo>
                  <a:cubicBezTo>
                    <a:pt x="2141" y="122"/>
                    <a:pt x="2137" y="118"/>
                    <a:pt x="2130" y="116"/>
                  </a:cubicBezTo>
                  <a:cubicBezTo>
                    <a:pt x="2131" y="112"/>
                    <a:pt x="2133" y="116"/>
                    <a:pt x="2136" y="117"/>
                  </a:cubicBezTo>
                  <a:cubicBezTo>
                    <a:pt x="2138" y="116"/>
                    <a:pt x="2134" y="112"/>
                    <a:pt x="2141" y="113"/>
                  </a:cubicBezTo>
                  <a:cubicBezTo>
                    <a:pt x="2137" y="116"/>
                    <a:pt x="2142" y="118"/>
                    <a:pt x="2147" y="117"/>
                  </a:cubicBezTo>
                  <a:cubicBezTo>
                    <a:pt x="2146" y="119"/>
                    <a:pt x="2147" y="120"/>
                    <a:pt x="2149" y="120"/>
                  </a:cubicBezTo>
                  <a:close/>
                  <a:moveTo>
                    <a:pt x="2162" y="118"/>
                  </a:moveTo>
                  <a:cubicBezTo>
                    <a:pt x="2165" y="120"/>
                    <a:pt x="2157" y="118"/>
                    <a:pt x="2151" y="120"/>
                  </a:cubicBezTo>
                  <a:cubicBezTo>
                    <a:pt x="2154" y="116"/>
                    <a:pt x="2164" y="118"/>
                    <a:pt x="2167" y="115"/>
                  </a:cubicBezTo>
                  <a:cubicBezTo>
                    <a:pt x="2170" y="115"/>
                    <a:pt x="2168" y="119"/>
                    <a:pt x="2172" y="118"/>
                  </a:cubicBezTo>
                  <a:cubicBezTo>
                    <a:pt x="2170" y="123"/>
                    <a:pt x="2167" y="117"/>
                    <a:pt x="2162" y="118"/>
                  </a:cubicBezTo>
                  <a:close/>
                  <a:moveTo>
                    <a:pt x="2238" y="129"/>
                  </a:moveTo>
                  <a:cubicBezTo>
                    <a:pt x="2235" y="125"/>
                    <a:pt x="2245" y="128"/>
                    <a:pt x="2251" y="125"/>
                  </a:cubicBezTo>
                  <a:cubicBezTo>
                    <a:pt x="2251" y="129"/>
                    <a:pt x="2245" y="128"/>
                    <a:pt x="2241" y="128"/>
                  </a:cubicBezTo>
                  <a:cubicBezTo>
                    <a:pt x="2260" y="130"/>
                    <a:pt x="2273" y="130"/>
                    <a:pt x="2290" y="127"/>
                  </a:cubicBezTo>
                  <a:cubicBezTo>
                    <a:pt x="2291" y="128"/>
                    <a:pt x="2292" y="129"/>
                    <a:pt x="2293" y="130"/>
                  </a:cubicBezTo>
                  <a:cubicBezTo>
                    <a:pt x="2297" y="130"/>
                    <a:pt x="2297" y="126"/>
                    <a:pt x="2302" y="127"/>
                  </a:cubicBezTo>
                  <a:cubicBezTo>
                    <a:pt x="2301" y="129"/>
                    <a:pt x="2299" y="129"/>
                    <a:pt x="2296" y="129"/>
                  </a:cubicBezTo>
                  <a:cubicBezTo>
                    <a:pt x="2298" y="131"/>
                    <a:pt x="2305" y="129"/>
                    <a:pt x="2307" y="131"/>
                  </a:cubicBezTo>
                  <a:cubicBezTo>
                    <a:pt x="2310" y="131"/>
                    <a:pt x="2308" y="128"/>
                    <a:pt x="2310" y="127"/>
                  </a:cubicBezTo>
                  <a:cubicBezTo>
                    <a:pt x="2313" y="127"/>
                    <a:pt x="2315" y="129"/>
                    <a:pt x="2316" y="131"/>
                  </a:cubicBezTo>
                  <a:cubicBezTo>
                    <a:pt x="2317" y="130"/>
                    <a:pt x="2322" y="130"/>
                    <a:pt x="2325" y="130"/>
                  </a:cubicBezTo>
                  <a:cubicBezTo>
                    <a:pt x="2319" y="134"/>
                    <a:pt x="2316" y="135"/>
                    <a:pt x="2307" y="135"/>
                  </a:cubicBezTo>
                  <a:cubicBezTo>
                    <a:pt x="2309" y="134"/>
                    <a:pt x="2308" y="133"/>
                    <a:pt x="2307" y="132"/>
                  </a:cubicBezTo>
                  <a:cubicBezTo>
                    <a:pt x="2296" y="133"/>
                    <a:pt x="2291" y="130"/>
                    <a:pt x="2278" y="132"/>
                  </a:cubicBezTo>
                  <a:cubicBezTo>
                    <a:pt x="2278" y="133"/>
                    <a:pt x="2280" y="133"/>
                    <a:pt x="2282" y="133"/>
                  </a:cubicBezTo>
                  <a:cubicBezTo>
                    <a:pt x="2282" y="135"/>
                    <a:pt x="2278" y="135"/>
                    <a:pt x="2275" y="135"/>
                  </a:cubicBezTo>
                  <a:cubicBezTo>
                    <a:pt x="2274" y="132"/>
                    <a:pt x="2279" y="132"/>
                    <a:pt x="2276" y="130"/>
                  </a:cubicBezTo>
                  <a:cubicBezTo>
                    <a:pt x="2273" y="134"/>
                    <a:pt x="2268" y="132"/>
                    <a:pt x="2265" y="135"/>
                  </a:cubicBezTo>
                  <a:cubicBezTo>
                    <a:pt x="2249" y="129"/>
                    <a:pt x="2235" y="135"/>
                    <a:pt x="2221" y="135"/>
                  </a:cubicBezTo>
                  <a:cubicBezTo>
                    <a:pt x="2218" y="128"/>
                    <a:pt x="2209" y="137"/>
                    <a:pt x="2206" y="130"/>
                  </a:cubicBezTo>
                  <a:cubicBezTo>
                    <a:pt x="2205" y="130"/>
                    <a:pt x="2204" y="131"/>
                    <a:pt x="2203" y="132"/>
                  </a:cubicBezTo>
                  <a:cubicBezTo>
                    <a:pt x="2188" y="128"/>
                    <a:pt x="2173" y="128"/>
                    <a:pt x="2155" y="126"/>
                  </a:cubicBezTo>
                  <a:cubicBezTo>
                    <a:pt x="2174" y="121"/>
                    <a:pt x="2211" y="126"/>
                    <a:pt x="2234" y="124"/>
                  </a:cubicBezTo>
                  <a:cubicBezTo>
                    <a:pt x="2233" y="127"/>
                    <a:pt x="2235" y="129"/>
                    <a:pt x="2238" y="129"/>
                  </a:cubicBezTo>
                  <a:close/>
                  <a:moveTo>
                    <a:pt x="2160" y="137"/>
                  </a:moveTo>
                  <a:cubicBezTo>
                    <a:pt x="2160" y="135"/>
                    <a:pt x="2165" y="137"/>
                    <a:pt x="2167" y="136"/>
                  </a:cubicBezTo>
                  <a:cubicBezTo>
                    <a:pt x="2167" y="137"/>
                    <a:pt x="2165" y="138"/>
                    <a:pt x="2163" y="138"/>
                  </a:cubicBezTo>
                  <a:cubicBezTo>
                    <a:pt x="2162" y="138"/>
                    <a:pt x="2162" y="140"/>
                    <a:pt x="2162" y="141"/>
                  </a:cubicBezTo>
                  <a:cubicBezTo>
                    <a:pt x="2156" y="140"/>
                    <a:pt x="2166" y="137"/>
                    <a:pt x="2160" y="137"/>
                  </a:cubicBezTo>
                  <a:close/>
                  <a:moveTo>
                    <a:pt x="2352" y="119"/>
                  </a:moveTo>
                  <a:cubicBezTo>
                    <a:pt x="2327" y="121"/>
                    <a:pt x="2301" y="114"/>
                    <a:pt x="2282" y="114"/>
                  </a:cubicBezTo>
                  <a:cubicBezTo>
                    <a:pt x="2304" y="109"/>
                    <a:pt x="2329" y="114"/>
                    <a:pt x="2352" y="119"/>
                  </a:cubicBezTo>
                  <a:close/>
                  <a:moveTo>
                    <a:pt x="2423" y="135"/>
                  </a:moveTo>
                  <a:cubicBezTo>
                    <a:pt x="2425" y="140"/>
                    <a:pt x="2419" y="138"/>
                    <a:pt x="2420" y="141"/>
                  </a:cubicBezTo>
                  <a:cubicBezTo>
                    <a:pt x="2414" y="141"/>
                    <a:pt x="2414" y="141"/>
                    <a:pt x="2414" y="141"/>
                  </a:cubicBezTo>
                  <a:cubicBezTo>
                    <a:pt x="2414" y="140"/>
                    <a:pt x="2415" y="140"/>
                    <a:pt x="2416" y="140"/>
                  </a:cubicBezTo>
                  <a:cubicBezTo>
                    <a:pt x="2416" y="139"/>
                    <a:pt x="2415" y="139"/>
                    <a:pt x="2415" y="138"/>
                  </a:cubicBezTo>
                  <a:cubicBezTo>
                    <a:pt x="2414" y="138"/>
                    <a:pt x="2414" y="139"/>
                    <a:pt x="2414" y="139"/>
                  </a:cubicBezTo>
                  <a:cubicBezTo>
                    <a:pt x="2410" y="139"/>
                    <a:pt x="2415" y="138"/>
                    <a:pt x="2415" y="136"/>
                  </a:cubicBezTo>
                  <a:cubicBezTo>
                    <a:pt x="2418" y="139"/>
                    <a:pt x="2419" y="138"/>
                    <a:pt x="2421" y="135"/>
                  </a:cubicBezTo>
                  <a:lnTo>
                    <a:pt x="2423" y="135"/>
                  </a:lnTo>
                  <a:close/>
                  <a:moveTo>
                    <a:pt x="2518" y="111"/>
                  </a:moveTo>
                  <a:cubicBezTo>
                    <a:pt x="2525" y="107"/>
                    <a:pt x="2528" y="113"/>
                    <a:pt x="2536" y="111"/>
                  </a:cubicBezTo>
                  <a:cubicBezTo>
                    <a:pt x="2535" y="112"/>
                    <a:pt x="2532" y="113"/>
                    <a:pt x="2532" y="115"/>
                  </a:cubicBezTo>
                  <a:cubicBezTo>
                    <a:pt x="2531" y="113"/>
                    <a:pt x="2524" y="116"/>
                    <a:pt x="2522" y="112"/>
                  </a:cubicBezTo>
                  <a:cubicBezTo>
                    <a:pt x="2520" y="113"/>
                    <a:pt x="2518" y="114"/>
                    <a:pt x="2515" y="115"/>
                  </a:cubicBezTo>
                  <a:cubicBezTo>
                    <a:pt x="2513" y="115"/>
                    <a:pt x="2517" y="112"/>
                    <a:pt x="2513" y="112"/>
                  </a:cubicBezTo>
                  <a:cubicBezTo>
                    <a:pt x="2511" y="112"/>
                    <a:pt x="2513" y="113"/>
                    <a:pt x="2513" y="115"/>
                  </a:cubicBezTo>
                  <a:cubicBezTo>
                    <a:pt x="2510" y="114"/>
                    <a:pt x="2508" y="112"/>
                    <a:pt x="2507" y="110"/>
                  </a:cubicBezTo>
                  <a:cubicBezTo>
                    <a:pt x="2514" y="112"/>
                    <a:pt x="2513" y="109"/>
                    <a:pt x="2513" y="107"/>
                  </a:cubicBezTo>
                  <a:cubicBezTo>
                    <a:pt x="2517" y="106"/>
                    <a:pt x="2514" y="111"/>
                    <a:pt x="2518" y="111"/>
                  </a:cubicBezTo>
                  <a:close/>
                  <a:moveTo>
                    <a:pt x="2692" y="107"/>
                  </a:moveTo>
                  <a:cubicBezTo>
                    <a:pt x="2683" y="106"/>
                    <a:pt x="2672" y="107"/>
                    <a:pt x="2664" y="103"/>
                  </a:cubicBezTo>
                  <a:cubicBezTo>
                    <a:pt x="2661" y="103"/>
                    <a:pt x="2664" y="106"/>
                    <a:pt x="2665" y="106"/>
                  </a:cubicBezTo>
                  <a:cubicBezTo>
                    <a:pt x="2663" y="107"/>
                    <a:pt x="2660" y="108"/>
                    <a:pt x="2658" y="109"/>
                  </a:cubicBezTo>
                  <a:cubicBezTo>
                    <a:pt x="2657" y="107"/>
                    <a:pt x="2659" y="107"/>
                    <a:pt x="2659" y="106"/>
                  </a:cubicBezTo>
                  <a:cubicBezTo>
                    <a:pt x="2653" y="106"/>
                    <a:pt x="2653" y="106"/>
                    <a:pt x="2653" y="106"/>
                  </a:cubicBezTo>
                  <a:cubicBezTo>
                    <a:pt x="2652" y="108"/>
                    <a:pt x="2658" y="105"/>
                    <a:pt x="2657" y="109"/>
                  </a:cubicBezTo>
                  <a:cubicBezTo>
                    <a:pt x="2639" y="109"/>
                    <a:pt x="2630" y="119"/>
                    <a:pt x="2612" y="115"/>
                  </a:cubicBezTo>
                  <a:cubicBezTo>
                    <a:pt x="2613" y="114"/>
                    <a:pt x="2619" y="112"/>
                    <a:pt x="2619" y="115"/>
                  </a:cubicBezTo>
                  <a:cubicBezTo>
                    <a:pt x="2621" y="115"/>
                    <a:pt x="2620" y="112"/>
                    <a:pt x="2624" y="113"/>
                  </a:cubicBezTo>
                  <a:cubicBezTo>
                    <a:pt x="2619" y="110"/>
                    <a:pt x="2608" y="111"/>
                    <a:pt x="2605" y="106"/>
                  </a:cubicBezTo>
                  <a:cubicBezTo>
                    <a:pt x="2601" y="106"/>
                    <a:pt x="2600" y="108"/>
                    <a:pt x="2595" y="108"/>
                  </a:cubicBezTo>
                  <a:cubicBezTo>
                    <a:pt x="2598" y="106"/>
                    <a:pt x="2598" y="104"/>
                    <a:pt x="2593" y="105"/>
                  </a:cubicBezTo>
                  <a:cubicBezTo>
                    <a:pt x="2593" y="98"/>
                    <a:pt x="2603" y="106"/>
                    <a:pt x="2605" y="101"/>
                  </a:cubicBezTo>
                  <a:cubicBezTo>
                    <a:pt x="2608" y="102"/>
                    <a:pt x="2603" y="105"/>
                    <a:pt x="2606" y="106"/>
                  </a:cubicBezTo>
                  <a:cubicBezTo>
                    <a:pt x="2609" y="104"/>
                    <a:pt x="2614" y="106"/>
                    <a:pt x="2617" y="108"/>
                  </a:cubicBezTo>
                  <a:cubicBezTo>
                    <a:pt x="2619" y="108"/>
                    <a:pt x="2621" y="102"/>
                    <a:pt x="2622" y="107"/>
                  </a:cubicBezTo>
                  <a:cubicBezTo>
                    <a:pt x="2626" y="106"/>
                    <a:pt x="2622" y="103"/>
                    <a:pt x="2624" y="102"/>
                  </a:cubicBezTo>
                  <a:cubicBezTo>
                    <a:pt x="2629" y="102"/>
                    <a:pt x="2629" y="102"/>
                    <a:pt x="2629" y="102"/>
                  </a:cubicBezTo>
                  <a:cubicBezTo>
                    <a:pt x="2627" y="104"/>
                    <a:pt x="2626" y="106"/>
                    <a:pt x="2630" y="104"/>
                  </a:cubicBezTo>
                  <a:cubicBezTo>
                    <a:pt x="2634" y="105"/>
                    <a:pt x="2627" y="105"/>
                    <a:pt x="2628" y="107"/>
                  </a:cubicBezTo>
                  <a:cubicBezTo>
                    <a:pt x="2632" y="110"/>
                    <a:pt x="2633" y="104"/>
                    <a:pt x="2637" y="104"/>
                  </a:cubicBezTo>
                  <a:cubicBezTo>
                    <a:pt x="2633" y="107"/>
                    <a:pt x="2640" y="107"/>
                    <a:pt x="2642" y="108"/>
                  </a:cubicBezTo>
                  <a:cubicBezTo>
                    <a:pt x="2645" y="107"/>
                    <a:pt x="2640" y="105"/>
                    <a:pt x="2638" y="105"/>
                  </a:cubicBezTo>
                  <a:cubicBezTo>
                    <a:pt x="2643" y="102"/>
                    <a:pt x="2650" y="109"/>
                    <a:pt x="2654" y="104"/>
                  </a:cubicBezTo>
                  <a:cubicBezTo>
                    <a:pt x="2653" y="103"/>
                    <a:pt x="2653" y="101"/>
                    <a:pt x="2653" y="99"/>
                  </a:cubicBezTo>
                  <a:cubicBezTo>
                    <a:pt x="2658" y="99"/>
                    <a:pt x="2659" y="102"/>
                    <a:pt x="2661" y="103"/>
                  </a:cubicBezTo>
                  <a:cubicBezTo>
                    <a:pt x="2663" y="102"/>
                    <a:pt x="2666" y="102"/>
                    <a:pt x="2668" y="100"/>
                  </a:cubicBezTo>
                  <a:cubicBezTo>
                    <a:pt x="2666" y="102"/>
                    <a:pt x="2678" y="105"/>
                    <a:pt x="2680" y="101"/>
                  </a:cubicBezTo>
                  <a:cubicBezTo>
                    <a:pt x="2678" y="98"/>
                    <a:pt x="2674" y="102"/>
                    <a:pt x="2671" y="101"/>
                  </a:cubicBezTo>
                  <a:cubicBezTo>
                    <a:pt x="2671" y="95"/>
                    <a:pt x="2679" y="100"/>
                    <a:pt x="2682" y="100"/>
                  </a:cubicBezTo>
                  <a:cubicBezTo>
                    <a:pt x="2685" y="98"/>
                    <a:pt x="2675" y="97"/>
                    <a:pt x="2675" y="95"/>
                  </a:cubicBezTo>
                  <a:cubicBezTo>
                    <a:pt x="2687" y="93"/>
                    <a:pt x="2698" y="94"/>
                    <a:pt x="2709" y="96"/>
                  </a:cubicBezTo>
                  <a:cubicBezTo>
                    <a:pt x="2707" y="99"/>
                    <a:pt x="2701" y="97"/>
                    <a:pt x="2703" y="99"/>
                  </a:cubicBezTo>
                  <a:cubicBezTo>
                    <a:pt x="2700" y="98"/>
                    <a:pt x="2695" y="94"/>
                    <a:pt x="2690" y="97"/>
                  </a:cubicBezTo>
                  <a:cubicBezTo>
                    <a:pt x="2693" y="98"/>
                    <a:pt x="2696" y="99"/>
                    <a:pt x="2700" y="100"/>
                  </a:cubicBezTo>
                  <a:cubicBezTo>
                    <a:pt x="2699" y="102"/>
                    <a:pt x="2695" y="101"/>
                    <a:pt x="2696" y="105"/>
                  </a:cubicBezTo>
                  <a:cubicBezTo>
                    <a:pt x="2691" y="106"/>
                    <a:pt x="2690" y="101"/>
                    <a:pt x="2686" y="104"/>
                  </a:cubicBezTo>
                  <a:cubicBezTo>
                    <a:pt x="2687" y="106"/>
                    <a:pt x="2692" y="103"/>
                    <a:pt x="2692" y="107"/>
                  </a:cubicBezTo>
                  <a:close/>
                  <a:moveTo>
                    <a:pt x="2597" y="126"/>
                  </a:moveTo>
                  <a:cubicBezTo>
                    <a:pt x="2603" y="121"/>
                    <a:pt x="2606" y="127"/>
                    <a:pt x="2612" y="125"/>
                  </a:cubicBezTo>
                  <a:cubicBezTo>
                    <a:pt x="2610" y="129"/>
                    <a:pt x="2603" y="124"/>
                    <a:pt x="2597" y="126"/>
                  </a:cubicBezTo>
                  <a:close/>
                  <a:moveTo>
                    <a:pt x="2622" y="124"/>
                  </a:moveTo>
                  <a:cubicBezTo>
                    <a:pt x="2625" y="123"/>
                    <a:pt x="2625" y="123"/>
                    <a:pt x="2629" y="124"/>
                  </a:cubicBezTo>
                  <a:cubicBezTo>
                    <a:pt x="2626" y="128"/>
                    <a:pt x="2613" y="121"/>
                    <a:pt x="2622" y="124"/>
                  </a:cubicBezTo>
                  <a:close/>
                  <a:moveTo>
                    <a:pt x="2628" y="131"/>
                  </a:moveTo>
                  <a:cubicBezTo>
                    <a:pt x="2632" y="135"/>
                    <a:pt x="2634" y="129"/>
                    <a:pt x="2642" y="130"/>
                  </a:cubicBezTo>
                  <a:cubicBezTo>
                    <a:pt x="2641" y="132"/>
                    <a:pt x="2627" y="136"/>
                    <a:pt x="2628" y="131"/>
                  </a:cubicBezTo>
                  <a:close/>
                  <a:moveTo>
                    <a:pt x="2752" y="92"/>
                  </a:moveTo>
                  <a:cubicBezTo>
                    <a:pt x="2752" y="96"/>
                    <a:pt x="2748" y="95"/>
                    <a:pt x="2745" y="96"/>
                  </a:cubicBezTo>
                  <a:cubicBezTo>
                    <a:pt x="2747" y="94"/>
                    <a:pt x="2748" y="92"/>
                    <a:pt x="2752" y="92"/>
                  </a:cubicBezTo>
                  <a:close/>
                  <a:moveTo>
                    <a:pt x="2780" y="132"/>
                  </a:moveTo>
                  <a:cubicBezTo>
                    <a:pt x="2780" y="134"/>
                    <a:pt x="2783" y="137"/>
                    <a:pt x="2785" y="139"/>
                  </a:cubicBezTo>
                  <a:cubicBezTo>
                    <a:pt x="2780" y="137"/>
                    <a:pt x="2778" y="136"/>
                    <a:pt x="2771" y="137"/>
                  </a:cubicBezTo>
                  <a:cubicBezTo>
                    <a:pt x="2773" y="134"/>
                    <a:pt x="2767" y="136"/>
                    <a:pt x="2769" y="133"/>
                  </a:cubicBezTo>
                  <a:cubicBezTo>
                    <a:pt x="2772" y="135"/>
                    <a:pt x="2777" y="135"/>
                    <a:pt x="2780" y="132"/>
                  </a:cubicBezTo>
                  <a:close/>
                  <a:moveTo>
                    <a:pt x="2791" y="130"/>
                  </a:moveTo>
                  <a:cubicBezTo>
                    <a:pt x="2793" y="130"/>
                    <a:pt x="2788" y="133"/>
                    <a:pt x="2787" y="133"/>
                  </a:cubicBezTo>
                  <a:cubicBezTo>
                    <a:pt x="2787" y="135"/>
                    <a:pt x="2792" y="134"/>
                    <a:pt x="2793" y="135"/>
                  </a:cubicBezTo>
                  <a:cubicBezTo>
                    <a:pt x="2792" y="138"/>
                    <a:pt x="2786" y="136"/>
                    <a:pt x="2783" y="136"/>
                  </a:cubicBezTo>
                  <a:cubicBezTo>
                    <a:pt x="2784" y="133"/>
                    <a:pt x="2788" y="132"/>
                    <a:pt x="2791" y="130"/>
                  </a:cubicBezTo>
                  <a:close/>
                  <a:moveTo>
                    <a:pt x="2910" y="185"/>
                  </a:moveTo>
                  <a:cubicBezTo>
                    <a:pt x="2910" y="183"/>
                    <a:pt x="2911" y="182"/>
                    <a:pt x="2911" y="181"/>
                  </a:cubicBezTo>
                  <a:cubicBezTo>
                    <a:pt x="2917" y="184"/>
                    <a:pt x="2917" y="183"/>
                    <a:pt x="2925" y="185"/>
                  </a:cubicBezTo>
                  <a:cubicBezTo>
                    <a:pt x="2923" y="186"/>
                    <a:pt x="2916" y="184"/>
                    <a:pt x="2910" y="185"/>
                  </a:cubicBezTo>
                  <a:close/>
                  <a:moveTo>
                    <a:pt x="2945" y="119"/>
                  </a:moveTo>
                  <a:cubicBezTo>
                    <a:pt x="2949" y="117"/>
                    <a:pt x="2955" y="122"/>
                    <a:pt x="2961" y="121"/>
                  </a:cubicBezTo>
                  <a:cubicBezTo>
                    <a:pt x="2956" y="124"/>
                    <a:pt x="2949" y="120"/>
                    <a:pt x="2945" y="119"/>
                  </a:cubicBezTo>
                  <a:close/>
                  <a:moveTo>
                    <a:pt x="287" y="317"/>
                  </a:moveTo>
                  <a:cubicBezTo>
                    <a:pt x="281" y="314"/>
                    <a:pt x="276" y="312"/>
                    <a:pt x="276" y="305"/>
                  </a:cubicBezTo>
                  <a:cubicBezTo>
                    <a:pt x="280" y="307"/>
                    <a:pt x="280" y="306"/>
                    <a:pt x="284" y="308"/>
                  </a:cubicBezTo>
                  <a:cubicBezTo>
                    <a:pt x="282" y="313"/>
                    <a:pt x="290" y="313"/>
                    <a:pt x="287" y="317"/>
                  </a:cubicBezTo>
                  <a:close/>
                  <a:moveTo>
                    <a:pt x="660" y="284"/>
                  </a:moveTo>
                  <a:cubicBezTo>
                    <a:pt x="660" y="282"/>
                    <a:pt x="660" y="280"/>
                    <a:pt x="661" y="279"/>
                  </a:cubicBezTo>
                  <a:cubicBezTo>
                    <a:pt x="666" y="278"/>
                    <a:pt x="668" y="283"/>
                    <a:pt x="674" y="282"/>
                  </a:cubicBezTo>
                  <a:cubicBezTo>
                    <a:pt x="671" y="286"/>
                    <a:pt x="666" y="282"/>
                    <a:pt x="660" y="284"/>
                  </a:cubicBezTo>
                  <a:close/>
                  <a:moveTo>
                    <a:pt x="665" y="250"/>
                  </a:moveTo>
                  <a:cubicBezTo>
                    <a:pt x="665" y="248"/>
                    <a:pt x="666" y="245"/>
                    <a:pt x="667" y="244"/>
                  </a:cubicBezTo>
                  <a:cubicBezTo>
                    <a:pt x="669" y="245"/>
                    <a:pt x="669" y="247"/>
                    <a:pt x="673" y="247"/>
                  </a:cubicBezTo>
                  <a:cubicBezTo>
                    <a:pt x="671" y="248"/>
                    <a:pt x="670" y="251"/>
                    <a:pt x="665" y="250"/>
                  </a:cubicBezTo>
                  <a:close/>
                  <a:moveTo>
                    <a:pt x="694" y="255"/>
                  </a:moveTo>
                  <a:cubicBezTo>
                    <a:pt x="698" y="258"/>
                    <a:pt x="700" y="257"/>
                    <a:pt x="706" y="258"/>
                  </a:cubicBezTo>
                  <a:cubicBezTo>
                    <a:pt x="706" y="259"/>
                    <a:pt x="708" y="260"/>
                    <a:pt x="707" y="262"/>
                  </a:cubicBezTo>
                  <a:cubicBezTo>
                    <a:pt x="705" y="262"/>
                    <a:pt x="702" y="261"/>
                    <a:pt x="702" y="264"/>
                  </a:cubicBezTo>
                  <a:cubicBezTo>
                    <a:pt x="698" y="262"/>
                    <a:pt x="691" y="263"/>
                    <a:pt x="690" y="259"/>
                  </a:cubicBezTo>
                  <a:cubicBezTo>
                    <a:pt x="690" y="256"/>
                    <a:pt x="695" y="258"/>
                    <a:pt x="694" y="255"/>
                  </a:cubicBezTo>
                  <a:close/>
                  <a:moveTo>
                    <a:pt x="706" y="190"/>
                  </a:moveTo>
                  <a:cubicBezTo>
                    <a:pt x="707" y="189"/>
                    <a:pt x="708" y="188"/>
                    <a:pt x="708" y="186"/>
                  </a:cubicBezTo>
                  <a:cubicBezTo>
                    <a:pt x="711" y="187"/>
                    <a:pt x="715" y="187"/>
                    <a:pt x="716" y="188"/>
                  </a:cubicBezTo>
                  <a:cubicBezTo>
                    <a:pt x="717" y="191"/>
                    <a:pt x="714" y="191"/>
                    <a:pt x="713" y="193"/>
                  </a:cubicBezTo>
                  <a:cubicBezTo>
                    <a:pt x="717" y="197"/>
                    <a:pt x="723" y="197"/>
                    <a:pt x="728" y="197"/>
                  </a:cubicBezTo>
                  <a:cubicBezTo>
                    <a:pt x="724" y="201"/>
                    <a:pt x="712" y="199"/>
                    <a:pt x="710" y="194"/>
                  </a:cubicBezTo>
                  <a:cubicBezTo>
                    <a:pt x="710" y="193"/>
                    <a:pt x="712" y="194"/>
                    <a:pt x="712" y="192"/>
                  </a:cubicBezTo>
                  <a:cubicBezTo>
                    <a:pt x="711" y="189"/>
                    <a:pt x="708" y="193"/>
                    <a:pt x="706" y="190"/>
                  </a:cubicBezTo>
                  <a:close/>
                  <a:moveTo>
                    <a:pt x="839" y="130"/>
                  </a:moveTo>
                  <a:cubicBezTo>
                    <a:pt x="840" y="131"/>
                    <a:pt x="842" y="135"/>
                    <a:pt x="842" y="131"/>
                  </a:cubicBezTo>
                  <a:cubicBezTo>
                    <a:pt x="843" y="132"/>
                    <a:pt x="843" y="134"/>
                    <a:pt x="845" y="133"/>
                  </a:cubicBezTo>
                  <a:cubicBezTo>
                    <a:pt x="841" y="136"/>
                    <a:pt x="837" y="134"/>
                    <a:pt x="830" y="134"/>
                  </a:cubicBezTo>
                  <a:cubicBezTo>
                    <a:pt x="831" y="132"/>
                    <a:pt x="831" y="131"/>
                    <a:pt x="829" y="131"/>
                  </a:cubicBezTo>
                  <a:cubicBezTo>
                    <a:pt x="830" y="127"/>
                    <a:pt x="834" y="131"/>
                    <a:pt x="839" y="130"/>
                  </a:cubicBezTo>
                  <a:close/>
                  <a:moveTo>
                    <a:pt x="872" y="259"/>
                  </a:moveTo>
                  <a:cubicBezTo>
                    <a:pt x="881" y="261"/>
                    <a:pt x="886" y="258"/>
                    <a:pt x="893" y="261"/>
                  </a:cubicBezTo>
                  <a:cubicBezTo>
                    <a:pt x="886" y="266"/>
                    <a:pt x="878" y="262"/>
                    <a:pt x="868" y="261"/>
                  </a:cubicBezTo>
                  <a:cubicBezTo>
                    <a:pt x="868" y="259"/>
                    <a:pt x="874" y="262"/>
                    <a:pt x="872" y="259"/>
                  </a:cubicBezTo>
                  <a:close/>
                  <a:moveTo>
                    <a:pt x="1041" y="122"/>
                  </a:moveTo>
                  <a:cubicBezTo>
                    <a:pt x="1041" y="124"/>
                    <a:pt x="1040" y="124"/>
                    <a:pt x="1039" y="124"/>
                  </a:cubicBezTo>
                  <a:cubicBezTo>
                    <a:pt x="1039" y="125"/>
                    <a:pt x="1040" y="125"/>
                    <a:pt x="1041" y="125"/>
                  </a:cubicBezTo>
                  <a:cubicBezTo>
                    <a:pt x="1038" y="130"/>
                    <a:pt x="1032" y="124"/>
                    <a:pt x="1029" y="123"/>
                  </a:cubicBezTo>
                  <a:cubicBezTo>
                    <a:pt x="1030" y="120"/>
                    <a:pt x="1036" y="123"/>
                    <a:pt x="1041" y="122"/>
                  </a:cubicBezTo>
                  <a:close/>
                  <a:moveTo>
                    <a:pt x="1126" y="110"/>
                  </a:moveTo>
                  <a:cubicBezTo>
                    <a:pt x="1126" y="109"/>
                    <a:pt x="1127" y="109"/>
                    <a:pt x="1127" y="107"/>
                  </a:cubicBezTo>
                  <a:cubicBezTo>
                    <a:pt x="1132" y="108"/>
                    <a:pt x="1140" y="110"/>
                    <a:pt x="1143" y="106"/>
                  </a:cubicBezTo>
                  <a:cubicBezTo>
                    <a:pt x="1147" y="107"/>
                    <a:pt x="1149" y="107"/>
                    <a:pt x="1155" y="111"/>
                  </a:cubicBezTo>
                  <a:cubicBezTo>
                    <a:pt x="1148" y="114"/>
                    <a:pt x="1134" y="113"/>
                    <a:pt x="1126" y="110"/>
                  </a:cubicBezTo>
                  <a:close/>
                  <a:moveTo>
                    <a:pt x="1144" y="226"/>
                  </a:moveTo>
                  <a:cubicBezTo>
                    <a:pt x="1145" y="226"/>
                    <a:pt x="1147" y="222"/>
                    <a:pt x="1144" y="222"/>
                  </a:cubicBezTo>
                  <a:cubicBezTo>
                    <a:pt x="1146" y="219"/>
                    <a:pt x="1147" y="221"/>
                    <a:pt x="1151" y="221"/>
                  </a:cubicBezTo>
                  <a:cubicBezTo>
                    <a:pt x="1151" y="222"/>
                    <a:pt x="1150" y="222"/>
                    <a:pt x="1149" y="222"/>
                  </a:cubicBezTo>
                  <a:cubicBezTo>
                    <a:pt x="1151" y="224"/>
                    <a:pt x="1151" y="224"/>
                    <a:pt x="1150" y="227"/>
                  </a:cubicBezTo>
                  <a:lnTo>
                    <a:pt x="1144" y="226"/>
                  </a:lnTo>
                  <a:close/>
                  <a:moveTo>
                    <a:pt x="1240" y="200"/>
                  </a:moveTo>
                  <a:cubicBezTo>
                    <a:pt x="1239" y="199"/>
                    <a:pt x="1236" y="199"/>
                    <a:pt x="1233" y="199"/>
                  </a:cubicBezTo>
                  <a:cubicBezTo>
                    <a:pt x="1234" y="198"/>
                    <a:pt x="1234" y="197"/>
                    <a:pt x="1232" y="197"/>
                  </a:cubicBezTo>
                  <a:cubicBezTo>
                    <a:pt x="1232" y="190"/>
                    <a:pt x="1242" y="195"/>
                    <a:pt x="1240" y="200"/>
                  </a:cubicBezTo>
                  <a:close/>
                  <a:moveTo>
                    <a:pt x="1306" y="294"/>
                  </a:moveTo>
                  <a:cubicBezTo>
                    <a:pt x="1304" y="296"/>
                    <a:pt x="1297" y="294"/>
                    <a:pt x="1294" y="296"/>
                  </a:cubicBezTo>
                  <a:cubicBezTo>
                    <a:pt x="1293" y="294"/>
                    <a:pt x="1293" y="293"/>
                    <a:pt x="1294" y="292"/>
                  </a:cubicBezTo>
                  <a:cubicBezTo>
                    <a:pt x="1290" y="291"/>
                    <a:pt x="1289" y="293"/>
                    <a:pt x="1286" y="293"/>
                  </a:cubicBezTo>
                  <a:cubicBezTo>
                    <a:pt x="1292" y="287"/>
                    <a:pt x="1299" y="291"/>
                    <a:pt x="1306" y="294"/>
                  </a:cubicBezTo>
                  <a:close/>
                  <a:moveTo>
                    <a:pt x="1361" y="197"/>
                  </a:moveTo>
                  <a:cubicBezTo>
                    <a:pt x="1354" y="204"/>
                    <a:pt x="1344" y="201"/>
                    <a:pt x="1331" y="201"/>
                  </a:cubicBezTo>
                  <a:cubicBezTo>
                    <a:pt x="1329" y="202"/>
                    <a:pt x="1328" y="204"/>
                    <a:pt x="1328" y="207"/>
                  </a:cubicBezTo>
                  <a:cubicBezTo>
                    <a:pt x="1329" y="209"/>
                    <a:pt x="1332" y="209"/>
                    <a:pt x="1334" y="209"/>
                  </a:cubicBezTo>
                  <a:cubicBezTo>
                    <a:pt x="1333" y="212"/>
                    <a:pt x="1330" y="214"/>
                    <a:pt x="1326" y="214"/>
                  </a:cubicBezTo>
                  <a:cubicBezTo>
                    <a:pt x="1329" y="213"/>
                    <a:pt x="1324" y="210"/>
                    <a:pt x="1327" y="210"/>
                  </a:cubicBezTo>
                  <a:cubicBezTo>
                    <a:pt x="1326" y="208"/>
                    <a:pt x="1323" y="208"/>
                    <a:pt x="1321" y="207"/>
                  </a:cubicBezTo>
                  <a:cubicBezTo>
                    <a:pt x="1320" y="208"/>
                    <a:pt x="1322" y="210"/>
                    <a:pt x="1316" y="209"/>
                  </a:cubicBezTo>
                  <a:cubicBezTo>
                    <a:pt x="1317" y="211"/>
                    <a:pt x="1320" y="211"/>
                    <a:pt x="1322" y="212"/>
                  </a:cubicBezTo>
                  <a:cubicBezTo>
                    <a:pt x="1320" y="217"/>
                    <a:pt x="1310" y="211"/>
                    <a:pt x="1306" y="211"/>
                  </a:cubicBezTo>
                  <a:cubicBezTo>
                    <a:pt x="1306" y="208"/>
                    <a:pt x="1309" y="208"/>
                    <a:pt x="1308" y="205"/>
                  </a:cubicBezTo>
                  <a:cubicBezTo>
                    <a:pt x="1315" y="205"/>
                    <a:pt x="1317" y="203"/>
                    <a:pt x="1325" y="204"/>
                  </a:cubicBezTo>
                  <a:cubicBezTo>
                    <a:pt x="1327" y="204"/>
                    <a:pt x="1323" y="202"/>
                    <a:pt x="1327" y="201"/>
                  </a:cubicBezTo>
                  <a:cubicBezTo>
                    <a:pt x="1326" y="198"/>
                    <a:pt x="1324" y="201"/>
                    <a:pt x="1320" y="200"/>
                  </a:cubicBezTo>
                  <a:cubicBezTo>
                    <a:pt x="1323" y="196"/>
                    <a:pt x="1321" y="195"/>
                    <a:pt x="1323" y="192"/>
                  </a:cubicBezTo>
                  <a:cubicBezTo>
                    <a:pt x="1330" y="191"/>
                    <a:pt x="1337" y="196"/>
                    <a:pt x="1342" y="191"/>
                  </a:cubicBezTo>
                  <a:cubicBezTo>
                    <a:pt x="1346" y="191"/>
                    <a:pt x="1347" y="193"/>
                    <a:pt x="1352" y="193"/>
                  </a:cubicBezTo>
                  <a:cubicBezTo>
                    <a:pt x="1351" y="194"/>
                    <a:pt x="1350" y="195"/>
                    <a:pt x="1348" y="195"/>
                  </a:cubicBezTo>
                  <a:cubicBezTo>
                    <a:pt x="1351" y="197"/>
                    <a:pt x="1357" y="196"/>
                    <a:pt x="1361" y="197"/>
                  </a:cubicBezTo>
                  <a:close/>
                  <a:moveTo>
                    <a:pt x="1373" y="206"/>
                  </a:moveTo>
                  <a:cubicBezTo>
                    <a:pt x="1375" y="207"/>
                    <a:pt x="1375" y="208"/>
                    <a:pt x="1375" y="210"/>
                  </a:cubicBezTo>
                  <a:cubicBezTo>
                    <a:pt x="1373" y="209"/>
                    <a:pt x="1372" y="212"/>
                    <a:pt x="1374" y="212"/>
                  </a:cubicBezTo>
                  <a:cubicBezTo>
                    <a:pt x="1374" y="212"/>
                    <a:pt x="1374" y="213"/>
                    <a:pt x="1373" y="213"/>
                  </a:cubicBezTo>
                  <a:cubicBezTo>
                    <a:pt x="1372" y="212"/>
                    <a:pt x="1372" y="213"/>
                    <a:pt x="1372" y="214"/>
                  </a:cubicBezTo>
                  <a:cubicBezTo>
                    <a:pt x="1370" y="212"/>
                    <a:pt x="1368" y="210"/>
                    <a:pt x="1363" y="211"/>
                  </a:cubicBezTo>
                  <a:cubicBezTo>
                    <a:pt x="1363" y="207"/>
                    <a:pt x="1368" y="209"/>
                    <a:pt x="1368" y="206"/>
                  </a:cubicBezTo>
                  <a:cubicBezTo>
                    <a:pt x="1370" y="205"/>
                    <a:pt x="1372" y="209"/>
                    <a:pt x="1373" y="206"/>
                  </a:cubicBezTo>
                  <a:close/>
                  <a:moveTo>
                    <a:pt x="1432" y="236"/>
                  </a:moveTo>
                  <a:cubicBezTo>
                    <a:pt x="1428" y="234"/>
                    <a:pt x="1429" y="234"/>
                    <a:pt x="1425" y="235"/>
                  </a:cubicBezTo>
                  <a:cubicBezTo>
                    <a:pt x="1423" y="234"/>
                    <a:pt x="1423" y="233"/>
                    <a:pt x="1425" y="232"/>
                  </a:cubicBezTo>
                  <a:cubicBezTo>
                    <a:pt x="1422" y="231"/>
                    <a:pt x="1422" y="233"/>
                    <a:pt x="1420" y="232"/>
                  </a:cubicBezTo>
                  <a:cubicBezTo>
                    <a:pt x="1417" y="233"/>
                    <a:pt x="1421" y="234"/>
                    <a:pt x="1419" y="235"/>
                  </a:cubicBezTo>
                  <a:cubicBezTo>
                    <a:pt x="1416" y="231"/>
                    <a:pt x="1408" y="235"/>
                    <a:pt x="1409" y="230"/>
                  </a:cubicBezTo>
                  <a:cubicBezTo>
                    <a:pt x="1403" y="230"/>
                    <a:pt x="1403" y="230"/>
                    <a:pt x="1403" y="230"/>
                  </a:cubicBezTo>
                  <a:cubicBezTo>
                    <a:pt x="1407" y="231"/>
                    <a:pt x="1406" y="234"/>
                    <a:pt x="1405" y="236"/>
                  </a:cubicBezTo>
                  <a:cubicBezTo>
                    <a:pt x="1400" y="236"/>
                    <a:pt x="1398" y="231"/>
                    <a:pt x="1398" y="229"/>
                  </a:cubicBezTo>
                  <a:cubicBezTo>
                    <a:pt x="1401" y="226"/>
                    <a:pt x="1405" y="225"/>
                    <a:pt x="1411" y="226"/>
                  </a:cubicBezTo>
                  <a:cubicBezTo>
                    <a:pt x="1407" y="229"/>
                    <a:pt x="1426" y="224"/>
                    <a:pt x="1432" y="228"/>
                  </a:cubicBezTo>
                  <a:cubicBezTo>
                    <a:pt x="1430" y="230"/>
                    <a:pt x="1431" y="233"/>
                    <a:pt x="1432" y="236"/>
                  </a:cubicBezTo>
                  <a:close/>
                  <a:moveTo>
                    <a:pt x="1456" y="301"/>
                  </a:moveTo>
                  <a:cubicBezTo>
                    <a:pt x="1448" y="304"/>
                    <a:pt x="1438" y="298"/>
                    <a:pt x="1425" y="297"/>
                  </a:cubicBezTo>
                  <a:cubicBezTo>
                    <a:pt x="1427" y="296"/>
                    <a:pt x="1429" y="294"/>
                    <a:pt x="1430" y="292"/>
                  </a:cubicBezTo>
                  <a:cubicBezTo>
                    <a:pt x="1432" y="294"/>
                    <a:pt x="1434" y="291"/>
                    <a:pt x="1438" y="292"/>
                  </a:cubicBezTo>
                  <a:cubicBezTo>
                    <a:pt x="1439" y="295"/>
                    <a:pt x="1436" y="294"/>
                    <a:pt x="1436" y="296"/>
                  </a:cubicBezTo>
                  <a:cubicBezTo>
                    <a:pt x="1442" y="298"/>
                    <a:pt x="1451" y="296"/>
                    <a:pt x="1461" y="297"/>
                  </a:cubicBezTo>
                  <a:cubicBezTo>
                    <a:pt x="1460" y="298"/>
                    <a:pt x="1455" y="302"/>
                    <a:pt x="1456" y="301"/>
                  </a:cubicBezTo>
                  <a:close/>
                  <a:moveTo>
                    <a:pt x="1465" y="192"/>
                  </a:moveTo>
                  <a:cubicBezTo>
                    <a:pt x="1470" y="194"/>
                    <a:pt x="1470" y="194"/>
                    <a:pt x="1475" y="192"/>
                  </a:cubicBezTo>
                  <a:cubicBezTo>
                    <a:pt x="1478" y="195"/>
                    <a:pt x="1473" y="196"/>
                    <a:pt x="1475" y="197"/>
                  </a:cubicBezTo>
                  <a:cubicBezTo>
                    <a:pt x="1473" y="200"/>
                    <a:pt x="1469" y="197"/>
                    <a:pt x="1463" y="198"/>
                  </a:cubicBezTo>
                  <a:cubicBezTo>
                    <a:pt x="1462" y="194"/>
                    <a:pt x="1461" y="193"/>
                    <a:pt x="1465" y="192"/>
                  </a:cubicBezTo>
                  <a:close/>
                  <a:moveTo>
                    <a:pt x="1839" y="181"/>
                  </a:moveTo>
                  <a:cubicBezTo>
                    <a:pt x="1834" y="179"/>
                    <a:pt x="1829" y="180"/>
                    <a:pt x="1823" y="181"/>
                  </a:cubicBezTo>
                  <a:cubicBezTo>
                    <a:pt x="1824" y="180"/>
                    <a:pt x="1823" y="179"/>
                    <a:pt x="1822" y="179"/>
                  </a:cubicBezTo>
                  <a:cubicBezTo>
                    <a:pt x="1823" y="176"/>
                    <a:pt x="1826" y="180"/>
                    <a:pt x="1828" y="179"/>
                  </a:cubicBezTo>
                  <a:cubicBezTo>
                    <a:pt x="1830" y="179"/>
                    <a:pt x="1829" y="176"/>
                    <a:pt x="1831" y="176"/>
                  </a:cubicBezTo>
                  <a:cubicBezTo>
                    <a:pt x="1827" y="172"/>
                    <a:pt x="1827" y="175"/>
                    <a:pt x="1825" y="171"/>
                  </a:cubicBezTo>
                  <a:cubicBezTo>
                    <a:pt x="1830" y="171"/>
                    <a:pt x="1833" y="172"/>
                    <a:pt x="1837" y="174"/>
                  </a:cubicBezTo>
                  <a:cubicBezTo>
                    <a:pt x="1836" y="175"/>
                    <a:pt x="1834" y="177"/>
                    <a:pt x="1832" y="175"/>
                  </a:cubicBezTo>
                  <a:cubicBezTo>
                    <a:pt x="1831" y="179"/>
                    <a:pt x="1836" y="177"/>
                    <a:pt x="1837" y="179"/>
                  </a:cubicBezTo>
                  <a:cubicBezTo>
                    <a:pt x="1839" y="179"/>
                    <a:pt x="1837" y="175"/>
                    <a:pt x="1838" y="173"/>
                  </a:cubicBezTo>
                  <a:cubicBezTo>
                    <a:pt x="1840" y="171"/>
                    <a:pt x="1845" y="171"/>
                    <a:pt x="1846" y="173"/>
                  </a:cubicBezTo>
                  <a:cubicBezTo>
                    <a:pt x="1848" y="175"/>
                    <a:pt x="1843" y="176"/>
                    <a:pt x="1846" y="177"/>
                  </a:cubicBezTo>
                  <a:cubicBezTo>
                    <a:pt x="1844" y="178"/>
                    <a:pt x="1839" y="178"/>
                    <a:pt x="1839" y="181"/>
                  </a:cubicBezTo>
                  <a:close/>
                  <a:moveTo>
                    <a:pt x="1963" y="148"/>
                  </a:moveTo>
                  <a:cubicBezTo>
                    <a:pt x="1961" y="148"/>
                    <a:pt x="1961" y="149"/>
                    <a:pt x="1960" y="149"/>
                  </a:cubicBezTo>
                  <a:cubicBezTo>
                    <a:pt x="1959" y="148"/>
                    <a:pt x="1957" y="147"/>
                    <a:pt x="1957" y="145"/>
                  </a:cubicBezTo>
                  <a:cubicBezTo>
                    <a:pt x="1958" y="145"/>
                    <a:pt x="1959" y="146"/>
                    <a:pt x="1960" y="146"/>
                  </a:cubicBezTo>
                  <a:cubicBezTo>
                    <a:pt x="1959" y="143"/>
                    <a:pt x="1957" y="141"/>
                    <a:pt x="1954" y="140"/>
                  </a:cubicBezTo>
                  <a:cubicBezTo>
                    <a:pt x="1955" y="138"/>
                    <a:pt x="1957" y="139"/>
                    <a:pt x="1959" y="139"/>
                  </a:cubicBezTo>
                  <a:cubicBezTo>
                    <a:pt x="1959" y="140"/>
                    <a:pt x="1959" y="142"/>
                    <a:pt x="1960" y="142"/>
                  </a:cubicBezTo>
                  <a:cubicBezTo>
                    <a:pt x="1962" y="137"/>
                    <a:pt x="1967" y="146"/>
                    <a:pt x="1976" y="144"/>
                  </a:cubicBezTo>
                  <a:cubicBezTo>
                    <a:pt x="1974" y="150"/>
                    <a:pt x="1970" y="145"/>
                    <a:pt x="1964" y="145"/>
                  </a:cubicBezTo>
                  <a:cubicBezTo>
                    <a:pt x="1962" y="145"/>
                    <a:pt x="1963" y="147"/>
                    <a:pt x="1963" y="14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3532"/>
            <p:cNvSpPr>
              <a:spLocks/>
            </p:cNvSpPr>
            <p:nvPr/>
          </p:nvSpPr>
          <p:spPr bwMode="auto">
            <a:xfrm>
              <a:off x="728662" y="796925"/>
              <a:ext cx="11113" cy="15875"/>
            </a:xfrm>
            <a:custGeom>
              <a:avLst/>
              <a:gdLst>
                <a:gd name="T0" fmla="*/ 3 w 3"/>
                <a:gd name="T1" fmla="*/ 4 h 4"/>
                <a:gd name="T2" fmla="*/ 1 w 3"/>
                <a:gd name="T3" fmla="*/ 1 h 4"/>
                <a:gd name="T4" fmla="*/ 1 w 3"/>
                <a:gd name="T5" fmla="*/ 0 h 4"/>
                <a:gd name="T6" fmla="*/ 1 w 3"/>
                <a:gd name="T7" fmla="*/ 2 h 4"/>
                <a:gd name="T8" fmla="*/ 2 w 3"/>
                <a:gd name="T9" fmla="*/ 3 h 4"/>
                <a:gd name="T10" fmla="*/ 3 w 3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3"/>
                    <a:pt x="1" y="2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3533"/>
            <p:cNvSpPr>
              <a:spLocks/>
            </p:cNvSpPr>
            <p:nvPr/>
          </p:nvSpPr>
          <p:spPr bwMode="auto">
            <a:xfrm>
              <a:off x="728662" y="793750"/>
              <a:ext cx="7938" cy="22225"/>
            </a:xfrm>
            <a:custGeom>
              <a:avLst/>
              <a:gdLst>
                <a:gd name="T0" fmla="*/ 0 w 2"/>
                <a:gd name="T1" fmla="*/ 1 h 6"/>
                <a:gd name="T2" fmla="*/ 0 w 2"/>
                <a:gd name="T3" fmla="*/ 1 h 6"/>
                <a:gd name="T4" fmla="*/ 0 w 2"/>
                <a:gd name="T5" fmla="*/ 1 h 6"/>
                <a:gd name="T6" fmla="*/ 0 w 2"/>
                <a:gd name="T7" fmla="*/ 1 h 6"/>
                <a:gd name="T8" fmla="*/ 0 w 2"/>
                <a:gd name="T9" fmla="*/ 1 h 6"/>
                <a:gd name="T10" fmla="*/ 0 w 2"/>
                <a:gd name="T11" fmla="*/ 1 h 6"/>
                <a:gd name="T12" fmla="*/ 0 w 2"/>
                <a:gd name="T13" fmla="*/ 1 h 6"/>
                <a:gd name="T14" fmla="*/ 0 w 2"/>
                <a:gd name="T15" fmla="*/ 1 h 6"/>
                <a:gd name="T16" fmla="*/ 1 w 2"/>
                <a:gd name="T17" fmla="*/ 2 h 6"/>
                <a:gd name="T18" fmla="*/ 2 w 2"/>
                <a:gd name="T19" fmla="*/ 6 h 6"/>
                <a:gd name="T20" fmla="*/ 2 w 2"/>
                <a:gd name="T21" fmla="*/ 4 h 6"/>
                <a:gd name="T22" fmla="*/ 1 w 2"/>
                <a:gd name="T23" fmla="*/ 3 h 6"/>
                <a:gd name="T24" fmla="*/ 1 w 2"/>
                <a:gd name="T25" fmla="*/ 3 h 6"/>
                <a:gd name="T26" fmla="*/ 0 w 2"/>
                <a:gd name="T27" fmla="*/ 1 h 6"/>
                <a:gd name="T28" fmla="*/ 0 w 2"/>
                <a:gd name="T29" fmla="*/ 0 h 6"/>
                <a:gd name="T30" fmla="*/ 0 w 2"/>
                <a:gd name="T31" fmla="*/ 1 h 6"/>
                <a:gd name="T32" fmla="*/ 0 w 2"/>
                <a:gd name="T3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" h="6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0"/>
                    <a:pt x="2" y="4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2" y="4"/>
                    <a:pt x="2" y="6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3534"/>
            <p:cNvSpPr>
              <a:spLocks/>
            </p:cNvSpPr>
            <p:nvPr/>
          </p:nvSpPr>
          <p:spPr bwMode="auto">
            <a:xfrm>
              <a:off x="473075" y="252412"/>
              <a:ext cx="46038" cy="57150"/>
            </a:xfrm>
            <a:custGeom>
              <a:avLst/>
              <a:gdLst>
                <a:gd name="T0" fmla="*/ 4 w 12"/>
                <a:gd name="T1" fmla="*/ 15 h 15"/>
                <a:gd name="T2" fmla="*/ 12 w 12"/>
                <a:gd name="T3" fmla="*/ 0 h 15"/>
                <a:gd name="T4" fmla="*/ 4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4" y="15"/>
                  </a:moveTo>
                  <a:cubicBezTo>
                    <a:pt x="2" y="11"/>
                    <a:pt x="0" y="5"/>
                    <a:pt x="12" y="0"/>
                  </a:cubicBezTo>
                  <a:cubicBezTo>
                    <a:pt x="11" y="5"/>
                    <a:pt x="12" y="10"/>
                    <a:pt x="4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3535"/>
            <p:cNvSpPr>
              <a:spLocks/>
            </p:cNvSpPr>
            <p:nvPr/>
          </p:nvSpPr>
          <p:spPr bwMode="auto">
            <a:xfrm>
              <a:off x="709612" y="722312"/>
              <a:ext cx="11113" cy="38100"/>
            </a:xfrm>
            <a:custGeom>
              <a:avLst/>
              <a:gdLst>
                <a:gd name="T0" fmla="*/ 1 w 3"/>
                <a:gd name="T1" fmla="*/ 7 h 10"/>
                <a:gd name="T2" fmla="*/ 0 w 3"/>
                <a:gd name="T3" fmla="*/ 2 h 10"/>
                <a:gd name="T4" fmla="*/ 3 w 3"/>
                <a:gd name="T5" fmla="*/ 1 h 10"/>
                <a:gd name="T6" fmla="*/ 1 w 3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0">
                  <a:moveTo>
                    <a:pt x="1" y="7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5"/>
                    <a:pt x="3" y="10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3536"/>
            <p:cNvSpPr>
              <a:spLocks/>
            </p:cNvSpPr>
            <p:nvPr/>
          </p:nvSpPr>
          <p:spPr bwMode="auto">
            <a:xfrm>
              <a:off x="642937" y="538162"/>
              <a:ext cx="36513" cy="22225"/>
            </a:xfrm>
            <a:custGeom>
              <a:avLst/>
              <a:gdLst>
                <a:gd name="T0" fmla="*/ 0 w 10"/>
                <a:gd name="T1" fmla="*/ 6 h 6"/>
                <a:gd name="T2" fmla="*/ 4 w 10"/>
                <a:gd name="T3" fmla="*/ 1 h 6"/>
                <a:gd name="T4" fmla="*/ 10 w 10"/>
                <a:gd name="T5" fmla="*/ 0 h 6"/>
                <a:gd name="T6" fmla="*/ 5 w 10"/>
                <a:gd name="T7" fmla="*/ 4 h 6"/>
                <a:gd name="T8" fmla="*/ 0 w 1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6"/>
                  </a:moveTo>
                  <a:cubicBezTo>
                    <a:pt x="0" y="4"/>
                    <a:pt x="2" y="2"/>
                    <a:pt x="4" y="1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9" y="2"/>
                    <a:pt x="7" y="3"/>
                    <a:pt x="5" y="4"/>
                  </a:cubicBezTo>
                  <a:cubicBezTo>
                    <a:pt x="4" y="6"/>
                    <a:pt x="2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3537"/>
            <p:cNvSpPr>
              <a:spLocks/>
            </p:cNvSpPr>
            <p:nvPr/>
          </p:nvSpPr>
          <p:spPr bwMode="auto">
            <a:xfrm>
              <a:off x="623887" y="474662"/>
              <a:ext cx="63500" cy="71438"/>
            </a:xfrm>
            <a:custGeom>
              <a:avLst/>
              <a:gdLst>
                <a:gd name="T0" fmla="*/ 4 w 17"/>
                <a:gd name="T1" fmla="*/ 19 h 19"/>
                <a:gd name="T2" fmla="*/ 0 w 17"/>
                <a:gd name="T3" fmla="*/ 9 h 19"/>
                <a:gd name="T4" fmla="*/ 7 w 17"/>
                <a:gd name="T5" fmla="*/ 4 h 19"/>
                <a:gd name="T6" fmla="*/ 15 w 17"/>
                <a:gd name="T7" fmla="*/ 0 h 19"/>
                <a:gd name="T8" fmla="*/ 8 w 17"/>
                <a:gd name="T9" fmla="*/ 10 h 19"/>
                <a:gd name="T10" fmla="*/ 13 w 17"/>
                <a:gd name="T11" fmla="*/ 11 h 19"/>
                <a:gd name="T12" fmla="*/ 17 w 17"/>
                <a:gd name="T13" fmla="*/ 13 h 19"/>
                <a:gd name="T14" fmla="*/ 4 w 17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9">
                  <a:moveTo>
                    <a:pt x="4" y="19"/>
                  </a:moveTo>
                  <a:cubicBezTo>
                    <a:pt x="6" y="15"/>
                    <a:pt x="2" y="13"/>
                    <a:pt x="0" y="9"/>
                  </a:cubicBezTo>
                  <a:cubicBezTo>
                    <a:pt x="3" y="8"/>
                    <a:pt x="5" y="6"/>
                    <a:pt x="7" y="4"/>
                  </a:cubicBezTo>
                  <a:cubicBezTo>
                    <a:pt x="9" y="3"/>
                    <a:pt x="11" y="1"/>
                    <a:pt x="15" y="0"/>
                  </a:cubicBezTo>
                  <a:cubicBezTo>
                    <a:pt x="13" y="4"/>
                    <a:pt x="13" y="8"/>
                    <a:pt x="8" y="10"/>
                  </a:cubicBezTo>
                  <a:cubicBezTo>
                    <a:pt x="9" y="12"/>
                    <a:pt x="11" y="11"/>
                    <a:pt x="13" y="11"/>
                  </a:cubicBezTo>
                  <a:cubicBezTo>
                    <a:pt x="15" y="10"/>
                    <a:pt x="17" y="9"/>
                    <a:pt x="17" y="13"/>
                  </a:cubicBezTo>
                  <a:cubicBezTo>
                    <a:pt x="9" y="13"/>
                    <a:pt x="9" y="17"/>
                    <a:pt x="4" y="1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3538"/>
            <p:cNvSpPr>
              <a:spLocks/>
            </p:cNvSpPr>
            <p:nvPr/>
          </p:nvSpPr>
          <p:spPr bwMode="auto">
            <a:xfrm>
              <a:off x="717550" y="760412"/>
              <a:ext cx="14288" cy="25400"/>
            </a:xfrm>
            <a:custGeom>
              <a:avLst/>
              <a:gdLst>
                <a:gd name="T0" fmla="*/ 0 w 4"/>
                <a:gd name="T1" fmla="*/ 0 h 7"/>
                <a:gd name="T2" fmla="*/ 1 w 4"/>
                <a:gd name="T3" fmla="*/ 0 h 7"/>
                <a:gd name="T4" fmla="*/ 2 w 4"/>
                <a:gd name="T5" fmla="*/ 2 h 7"/>
                <a:gd name="T6" fmla="*/ 4 w 4"/>
                <a:gd name="T7" fmla="*/ 7 h 7"/>
                <a:gd name="T8" fmla="*/ 2 w 4"/>
                <a:gd name="T9" fmla="*/ 4 h 7"/>
                <a:gd name="T10" fmla="*/ 0 w 4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3" y="3"/>
                    <a:pt x="3" y="4"/>
                    <a:pt x="4" y="7"/>
                  </a:cubicBezTo>
                  <a:cubicBezTo>
                    <a:pt x="3" y="5"/>
                    <a:pt x="3" y="5"/>
                    <a:pt x="2" y="4"/>
                  </a:cubicBezTo>
                  <a:cubicBezTo>
                    <a:pt x="2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3539"/>
            <p:cNvSpPr>
              <a:spLocks/>
            </p:cNvSpPr>
            <p:nvPr/>
          </p:nvSpPr>
          <p:spPr bwMode="auto">
            <a:xfrm>
              <a:off x="690562" y="677862"/>
              <a:ext cx="19050" cy="36513"/>
            </a:xfrm>
            <a:custGeom>
              <a:avLst/>
              <a:gdLst>
                <a:gd name="T0" fmla="*/ 0 w 5"/>
                <a:gd name="T1" fmla="*/ 0 h 10"/>
                <a:gd name="T2" fmla="*/ 5 w 5"/>
                <a:gd name="T3" fmla="*/ 7 h 10"/>
                <a:gd name="T4" fmla="*/ 4 w 5"/>
                <a:gd name="T5" fmla="*/ 10 h 10"/>
                <a:gd name="T6" fmla="*/ 0 w 5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cubicBezTo>
                    <a:pt x="2" y="0"/>
                    <a:pt x="4" y="3"/>
                    <a:pt x="5" y="7"/>
                  </a:cubicBezTo>
                  <a:cubicBezTo>
                    <a:pt x="4" y="7"/>
                    <a:pt x="4" y="8"/>
                    <a:pt x="4" y="10"/>
                  </a:cubicBezTo>
                  <a:cubicBezTo>
                    <a:pt x="2" y="8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3540"/>
            <p:cNvSpPr>
              <a:spLocks/>
            </p:cNvSpPr>
            <p:nvPr/>
          </p:nvSpPr>
          <p:spPr bwMode="auto">
            <a:xfrm>
              <a:off x="668337" y="111125"/>
              <a:ext cx="41275" cy="25400"/>
            </a:xfrm>
            <a:custGeom>
              <a:avLst/>
              <a:gdLst>
                <a:gd name="T0" fmla="*/ 0 w 11"/>
                <a:gd name="T1" fmla="*/ 7 h 7"/>
                <a:gd name="T2" fmla="*/ 3 w 11"/>
                <a:gd name="T3" fmla="*/ 3 h 7"/>
                <a:gd name="T4" fmla="*/ 6 w 11"/>
                <a:gd name="T5" fmla="*/ 1 h 7"/>
                <a:gd name="T6" fmla="*/ 10 w 11"/>
                <a:gd name="T7" fmla="*/ 0 h 7"/>
                <a:gd name="T8" fmla="*/ 0 w 11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0" y="7"/>
                  </a:moveTo>
                  <a:cubicBezTo>
                    <a:pt x="1" y="6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1" y="4"/>
                    <a:pt x="7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3541"/>
            <p:cNvSpPr>
              <a:spLocks/>
            </p:cNvSpPr>
            <p:nvPr/>
          </p:nvSpPr>
          <p:spPr bwMode="auto">
            <a:xfrm>
              <a:off x="796925" y="1101725"/>
              <a:ext cx="14288" cy="19050"/>
            </a:xfrm>
            <a:custGeom>
              <a:avLst/>
              <a:gdLst>
                <a:gd name="T0" fmla="*/ 0 w 4"/>
                <a:gd name="T1" fmla="*/ 5 h 5"/>
                <a:gd name="T2" fmla="*/ 0 w 4"/>
                <a:gd name="T3" fmla="*/ 2 h 5"/>
                <a:gd name="T4" fmla="*/ 1 w 4"/>
                <a:gd name="T5" fmla="*/ 0 h 5"/>
                <a:gd name="T6" fmla="*/ 2 w 4"/>
                <a:gd name="T7" fmla="*/ 0 h 5"/>
                <a:gd name="T8" fmla="*/ 4 w 4"/>
                <a:gd name="T9" fmla="*/ 1 h 5"/>
                <a:gd name="T10" fmla="*/ 3 w 4"/>
                <a:gd name="T11" fmla="*/ 4 h 5"/>
                <a:gd name="T12" fmla="*/ 0 w 4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2" y="5"/>
                    <a:pt x="1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3542"/>
            <p:cNvSpPr>
              <a:spLocks/>
            </p:cNvSpPr>
            <p:nvPr/>
          </p:nvSpPr>
          <p:spPr bwMode="auto">
            <a:xfrm>
              <a:off x="796925" y="1008062"/>
              <a:ext cx="36513" cy="19050"/>
            </a:xfrm>
            <a:custGeom>
              <a:avLst/>
              <a:gdLst>
                <a:gd name="T0" fmla="*/ 1 w 10"/>
                <a:gd name="T1" fmla="*/ 0 h 5"/>
                <a:gd name="T2" fmla="*/ 5 w 10"/>
                <a:gd name="T3" fmla="*/ 0 h 5"/>
                <a:gd name="T4" fmla="*/ 10 w 10"/>
                <a:gd name="T5" fmla="*/ 2 h 5"/>
                <a:gd name="T6" fmla="*/ 5 w 10"/>
                <a:gd name="T7" fmla="*/ 4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cubicBezTo>
                    <a:pt x="3" y="0"/>
                    <a:pt x="4" y="0"/>
                    <a:pt x="5" y="0"/>
                  </a:cubicBezTo>
                  <a:cubicBezTo>
                    <a:pt x="7" y="1"/>
                    <a:pt x="8" y="2"/>
                    <a:pt x="10" y="2"/>
                  </a:cubicBezTo>
                  <a:cubicBezTo>
                    <a:pt x="10" y="4"/>
                    <a:pt x="7" y="5"/>
                    <a:pt x="5" y="4"/>
                  </a:cubicBezTo>
                  <a:cubicBezTo>
                    <a:pt x="2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3543"/>
            <p:cNvSpPr>
              <a:spLocks/>
            </p:cNvSpPr>
            <p:nvPr/>
          </p:nvSpPr>
          <p:spPr bwMode="auto">
            <a:xfrm>
              <a:off x="822325" y="1008062"/>
              <a:ext cx="123825" cy="119063"/>
            </a:xfrm>
            <a:custGeom>
              <a:avLst/>
              <a:gdLst>
                <a:gd name="T0" fmla="*/ 5 w 33"/>
                <a:gd name="T1" fmla="*/ 2 h 32"/>
                <a:gd name="T2" fmla="*/ 29 w 33"/>
                <a:gd name="T3" fmla="*/ 11 h 32"/>
                <a:gd name="T4" fmla="*/ 30 w 33"/>
                <a:gd name="T5" fmla="*/ 32 h 32"/>
                <a:gd name="T6" fmla="*/ 22 w 33"/>
                <a:gd name="T7" fmla="*/ 30 h 32"/>
                <a:gd name="T8" fmla="*/ 16 w 33"/>
                <a:gd name="T9" fmla="*/ 27 h 32"/>
                <a:gd name="T10" fmla="*/ 13 w 33"/>
                <a:gd name="T11" fmla="*/ 25 h 32"/>
                <a:gd name="T12" fmla="*/ 10 w 33"/>
                <a:gd name="T13" fmla="*/ 24 h 32"/>
                <a:gd name="T14" fmla="*/ 3 w 33"/>
                <a:gd name="T15" fmla="*/ 23 h 32"/>
                <a:gd name="T16" fmla="*/ 3 w 33"/>
                <a:gd name="T17" fmla="*/ 12 h 32"/>
                <a:gd name="T18" fmla="*/ 4 w 33"/>
                <a:gd name="T19" fmla="*/ 9 h 32"/>
                <a:gd name="T20" fmla="*/ 6 w 33"/>
                <a:gd name="T21" fmla="*/ 6 h 32"/>
                <a:gd name="T22" fmla="*/ 5 w 33"/>
                <a:gd name="T23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32">
                  <a:moveTo>
                    <a:pt x="5" y="2"/>
                  </a:moveTo>
                  <a:cubicBezTo>
                    <a:pt x="16" y="0"/>
                    <a:pt x="25" y="4"/>
                    <a:pt x="29" y="11"/>
                  </a:cubicBezTo>
                  <a:cubicBezTo>
                    <a:pt x="33" y="18"/>
                    <a:pt x="32" y="27"/>
                    <a:pt x="30" y="32"/>
                  </a:cubicBezTo>
                  <a:cubicBezTo>
                    <a:pt x="27" y="32"/>
                    <a:pt x="24" y="31"/>
                    <a:pt x="22" y="30"/>
                  </a:cubicBezTo>
                  <a:cubicBezTo>
                    <a:pt x="20" y="29"/>
                    <a:pt x="18" y="28"/>
                    <a:pt x="16" y="27"/>
                  </a:cubicBezTo>
                  <a:cubicBezTo>
                    <a:pt x="15" y="26"/>
                    <a:pt x="14" y="26"/>
                    <a:pt x="13" y="25"/>
                  </a:cubicBezTo>
                  <a:cubicBezTo>
                    <a:pt x="12" y="25"/>
                    <a:pt x="11" y="24"/>
                    <a:pt x="10" y="24"/>
                  </a:cubicBezTo>
                  <a:cubicBezTo>
                    <a:pt x="8" y="23"/>
                    <a:pt x="5" y="23"/>
                    <a:pt x="3" y="23"/>
                  </a:cubicBezTo>
                  <a:cubicBezTo>
                    <a:pt x="0" y="19"/>
                    <a:pt x="1" y="15"/>
                    <a:pt x="3" y="12"/>
                  </a:cubicBezTo>
                  <a:cubicBezTo>
                    <a:pt x="3" y="11"/>
                    <a:pt x="4" y="10"/>
                    <a:pt x="4" y="9"/>
                  </a:cubicBezTo>
                  <a:cubicBezTo>
                    <a:pt x="5" y="8"/>
                    <a:pt x="5" y="7"/>
                    <a:pt x="6" y="6"/>
                  </a:cubicBezTo>
                  <a:cubicBezTo>
                    <a:pt x="6" y="5"/>
                    <a:pt x="6" y="3"/>
                    <a:pt x="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3544"/>
            <p:cNvSpPr>
              <a:spLocks/>
            </p:cNvSpPr>
            <p:nvPr/>
          </p:nvSpPr>
          <p:spPr bwMode="auto">
            <a:xfrm>
              <a:off x="885825" y="84137"/>
              <a:ext cx="57150" cy="26988"/>
            </a:xfrm>
            <a:custGeom>
              <a:avLst/>
              <a:gdLst>
                <a:gd name="T0" fmla="*/ 0 w 15"/>
                <a:gd name="T1" fmla="*/ 6 h 7"/>
                <a:gd name="T2" fmla="*/ 7 w 15"/>
                <a:gd name="T3" fmla="*/ 0 h 7"/>
                <a:gd name="T4" fmla="*/ 7 w 15"/>
                <a:gd name="T5" fmla="*/ 0 h 7"/>
                <a:gd name="T6" fmla="*/ 7 w 15"/>
                <a:gd name="T7" fmla="*/ 1 h 7"/>
                <a:gd name="T8" fmla="*/ 7 w 15"/>
                <a:gd name="T9" fmla="*/ 3 h 7"/>
                <a:gd name="T10" fmla="*/ 15 w 15"/>
                <a:gd name="T11" fmla="*/ 3 h 7"/>
                <a:gd name="T12" fmla="*/ 13 w 15"/>
                <a:gd name="T13" fmla="*/ 6 h 7"/>
                <a:gd name="T14" fmla="*/ 8 w 15"/>
                <a:gd name="T15" fmla="*/ 6 h 7"/>
                <a:gd name="T16" fmla="*/ 0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0" y="6"/>
                  </a:moveTo>
                  <a:cubicBezTo>
                    <a:pt x="0" y="4"/>
                    <a:pt x="0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8" y="5"/>
                    <a:pt x="10" y="3"/>
                    <a:pt x="15" y="3"/>
                  </a:cubicBezTo>
                  <a:cubicBezTo>
                    <a:pt x="14" y="4"/>
                    <a:pt x="13" y="5"/>
                    <a:pt x="13" y="6"/>
                  </a:cubicBezTo>
                  <a:cubicBezTo>
                    <a:pt x="10" y="7"/>
                    <a:pt x="9" y="6"/>
                    <a:pt x="8" y="6"/>
                  </a:cubicBezTo>
                  <a:cubicBezTo>
                    <a:pt x="6" y="6"/>
                    <a:pt x="4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3545"/>
            <p:cNvSpPr>
              <a:spLocks/>
            </p:cNvSpPr>
            <p:nvPr/>
          </p:nvSpPr>
          <p:spPr bwMode="auto">
            <a:xfrm>
              <a:off x="1328737" y="1146175"/>
              <a:ext cx="26988" cy="26988"/>
            </a:xfrm>
            <a:custGeom>
              <a:avLst/>
              <a:gdLst>
                <a:gd name="T0" fmla="*/ 0 w 7"/>
                <a:gd name="T1" fmla="*/ 4 h 7"/>
                <a:gd name="T2" fmla="*/ 3 w 7"/>
                <a:gd name="T3" fmla="*/ 0 h 7"/>
                <a:gd name="T4" fmla="*/ 6 w 7"/>
                <a:gd name="T5" fmla="*/ 6 h 7"/>
                <a:gd name="T6" fmla="*/ 0 w 7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cubicBezTo>
                    <a:pt x="0" y="2"/>
                    <a:pt x="2" y="2"/>
                    <a:pt x="3" y="0"/>
                  </a:cubicBezTo>
                  <a:cubicBezTo>
                    <a:pt x="7" y="0"/>
                    <a:pt x="6" y="3"/>
                    <a:pt x="6" y="6"/>
                  </a:cubicBezTo>
                  <a:cubicBezTo>
                    <a:pt x="2" y="7"/>
                    <a:pt x="3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3546"/>
            <p:cNvSpPr>
              <a:spLocks/>
            </p:cNvSpPr>
            <p:nvPr/>
          </p:nvSpPr>
          <p:spPr bwMode="auto">
            <a:xfrm>
              <a:off x="1389062" y="1127125"/>
              <a:ext cx="63500" cy="49213"/>
            </a:xfrm>
            <a:custGeom>
              <a:avLst/>
              <a:gdLst>
                <a:gd name="T0" fmla="*/ 12 w 17"/>
                <a:gd name="T1" fmla="*/ 0 h 13"/>
                <a:gd name="T2" fmla="*/ 17 w 17"/>
                <a:gd name="T3" fmla="*/ 7 h 13"/>
                <a:gd name="T4" fmla="*/ 12 w 1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12" y="0"/>
                  </a:moveTo>
                  <a:cubicBezTo>
                    <a:pt x="12" y="3"/>
                    <a:pt x="15" y="5"/>
                    <a:pt x="17" y="7"/>
                  </a:cubicBezTo>
                  <a:cubicBezTo>
                    <a:pt x="16" y="13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3547"/>
            <p:cNvSpPr>
              <a:spLocks/>
            </p:cNvSpPr>
            <p:nvPr/>
          </p:nvSpPr>
          <p:spPr bwMode="auto">
            <a:xfrm>
              <a:off x="1858962" y="1079500"/>
              <a:ext cx="36513" cy="30163"/>
            </a:xfrm>
            <a:custGeom>
              <a:avLst/>
              <a:gdLst>
                <a:gd name="T0" fmla="*/ 0 w 10"/>
                <a:gd name="T1" fmla="*/ 6 h 8"/>
                <a:gd name="T2" fmla="*/ 2 w 10"/>
                <a:gd name="T3" fmla="*/ 1 h 8"/>
                <a:gd name="T4" fmla="*/ 0 w 10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0" y="6"/>
                  </a:moveTo>
                  <a:cubicBezTo>
                    <a:pt x="2" y="5"/>
                    <a:pt x="2" y="3"/>
                    <a:pt x="2" y="1"/>
                  </a:cubicBezTo>
                  <a:cubicBezTo>
                    <a:pt x="10" y="0"/>
                    <a:pt x="7" y="8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3548"/>
            <p:cNvSpPr>
              <a:spLocks/>
            </p:cNvSpPr>
            <p:nvPr/>
          </p:nvSpPr>
          <p:spPr bwMode="auto">
            <a:xfrm>
              <a:off x="2549525" y="1154112"/>
              <a:ext cx="55563" cy="60325"/>
            </a:xfrm>
            <a:custGeom>
              <a:avLst/>
              <a:gdLst>
                <a:gd name="T0" fmla="*/ 0 w 15"/>
                <a:gd name="T1" fmla="*/ 7 h 16"/>
                <a:gd name="T2" fmla="*/ 0 w 15"/>
                <a:gd name="T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6">
                  <a:moveTo>
                    <a:pt x="0" y="7"/>
                  </a:moveTo>
                  <a:cubicBezTo>
                    <a:pt x="9" y="0"/>
                    <a:pt x="15" y="1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3549"/>
            <p:cNvSpPr>
              <a:spLocks/>
            </p:cNvSpPr>
            <p:nvPr/>
          </p:nvSpPr>
          <p:spPr bwMode="auto">
            <a:xfrm>
              <a:off x="3330575" y="1225550"/>
              <a:ext cx="36513" cy="25400"/>
            </a:xfrm>
            <a:custGeom>
              <a:avLst/>
              <a:gdLst>
                <a:gd name="T0" fmla="*/ 0 w 10"/>
                <a:gd name="T1" fmla="*/ 6 h 7"/>
                <a:gd name="T2" fmla="*/ 10 w 10"/>
                <a:gd name="T3" fmla="*/ 7 h 7"/>
                <a:gd name="T4" fmla="*/ 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6"/>
                  </a:moveTo>
                  <a:cubicBezTo>
                    <a:pt x="3" y="2"/>
                    <a:pt x="10" y="0"/>
                    <a:pt x="10" y="7"/>
                  </a:cubicBezTo>
                  <a:cubicBezTo>
                    <a:pt x="4" y="5"/>
                    <a:pt x="6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3550"/>
            <p:cNvSpPr>
              <a:spLocks/>
            </p:cNvSpPr>
            <p:nvPr/>
          </p:nvSpPr>
          <p:spPr bwMode="auto">
            <a:xfrm>
              <a:off x="3378200" y="1258887"/>
              <a:ext cx="46038" cy="19050"/>
            </a:xfrm>
            <a:custGeom>
              <a:avLst/>
              <a:gdLst>
                <a:gd name="T0" fmla="*/ 0 w 12"/>
                <a:gd name="T1" fmla="*/ 4 h 5"/>
                <a:gd name="T2" fmla="*/ 12 w 12"/>
                <a:gd name="T3" fmla="*/ 1 h 5"/>
                <a:gd name="T4" fmla="*/ 10 w 12"/>
                <a:gd name="T5" fmla="*/ 5 h 5"/>
                <a:gd name="T6" fmla="*/ 0 w 12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0" y="4"/>
                  </a:moveTo>
                  <a:cubicBezTo>
                    <a:pt x="0" y="0"/>
                    <a:pt x="6" y="1"/>
                    <a:pt x="12" y="1"/>
                  </a:cubicBezTo>
                  <a:cubicBezTo>
                    <a:pt x="11" y="2"/>
                    <a:pt x="10" y="3"/>
                    <a:pt x="10" y="5"/>
                  </a:cubicBezTo>
                  <a:cubicBezTo>
                    <a:pt x="6" y="2"/>
                    <a:pt x="6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3551"/>
            <p:cNvSpPr>
              <a:spLocks/>
            </p:cNvSpPr>
            <p:nvPr/>
          </p:nvSpPr>
          <p:spPr bwMode="auto">
            <a:xfrm>
              <a:off x="3449637" y="1258887"/>
              <a:ext cx="46038" cy="19050"/>
            </a:xfrm>
            <a:custGeom>
              <a:avLst/>
              <a:gdLst>
                <a:gd name="T0" fmla="*/ 0 w 12"/>
                <a:gd name="T1" fmla="*/ 4 h 5"/>
                <a:gd name="T2" fmla="*/ 10 w 12"/>
                <a:gd name="T3" fmla="*/ 5 h 5"/>
                <a:gd name="T4" fmla="*/ 0 w 12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4"/>
                  </a:moveTo>
                  <a:cubicBezTo>
                    <a:pt x="0" y="0"/>
                    <a:pt x="12" y="0"/>
                    <a:pt x="10" y="5"/>
                  </a:cubicBezTo>
                  <a:cubicBezTo>
                    <a:pt x="7" y="5"/>
                    <a:pt x="4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Freeform 3552"/>
            <p:cNvSpPr>
              <a:spLocks/>
            </p:cNvSpPr>
            <p:nvPr/>
          </p:nvSpPr>
          <p:spPr bwMode="auto">
            <a:xfrm>
              <a:off x="3495675" y="1228725"/>
              <a:ext cx="52388" cy="26988"/>
            </a:xfrm>
            <a:custGeom>
              <a:avLst/>
              <a:gdLst>
                <a:gd name="T0" fmla="*/ 0 w 14"/>
                <a:gd name="T1" fmla="*/ 5 h 7"/>
                <a:gd name="T2" fmla="*/ 14 w 14"/>
                <a:gd name="T3" fmla="*/ 2 h 7"/>
                <a:gd name="T4" fmla="*/ 12 w 14"/>
                <a:gd name="T5" fmla="*/ 7 h 7"/>
                <a:gd name="T6" fmla="*/ 0 w 14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0" y="5"/>
                  </a:moveTo>
                  <a:cubicBezTo>
                    <a:pt x="3" y="3"/>
                    <a:pt x="11" y="0"/>
                    <a:pt x="14" y="2"/>
                  </a:cubicBezTo>
                  <a:cubicBezTo>
                    <a:pt x="14" y="5"/>
                    <a:pt x="12" y="5"/>
                    <a:pt x="12" y="7"/>
                  </a:cubicBezTo>
                  <a:cubicBezTo>
                    <a:pt x="7" y="7"/>
                    <a:pt x="3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3553"/>
            <p:cNvSpPr>
              <a:spLocks/>
            </p:cNvSpPr>
            <p:nvPr/>
          </p:nvSpPr>
          <p:spPr bwMode="auto">
            <a:xfrm>
              <a:off x="3708400" y="1247775"/>
              <a:ext cx="46038" cy="22225"/>
            </a:xfrm>
            <a:custGeom>
              <a:avLst/>
              <a:gdLst>
                <a:gd name="T0" fmla="*/ 0 w 12"/>
                <a:gd name="T1" fmla="*/ 4 h 6"/>
                <a:gd name="T2" fmla="*/ 10 w 12"/>
                <a:gd name="T3" fmla="*/ 0 h 6"/>
                <a:gd name="T4" fmla="*/ 0 w 12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0" y="4"/>
                  </a:moveTo>
                  <a:cubicBezTo>
                    <a:pt x="3" y="2"/>
                    <a:pt x="5" y="0"/>
                    <a:pt x="10" y="0"/>
                  </a:cubicBezTo>
                  <a:cubicBezTo>
                    <a:pt x="12" y="5"/>
                    <a:pt x="3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3554"/>
            <p:cNvSpPr>
              <a:spLocks/>
            </p:cNvSpPr>
            <p:nvPr/>
          </p:nvSpPr>
          <p:spPr bwMode="auto">
            <a:xfrm>
              <a:off x="3952875" y="1162050"/>
              <a:ext cx="44450" cy="22225"/>
            </a:xfrm>
            <a:custGeom>
              <a:avLst/>
              <a:gdLst>
                <a:gd name="T0" fmla="*/ 1 w 12"/>
                <a:gd name="T1" fmla="*/ 6 h 6"/>
                <a:gd name="T2" fmla="*/ 12 w 12"/>
                <a:gd name="T3" fmla="*/ 2 h 6"/>
                <a:gd name="T4" fmla="*/ 1 w 12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" y="6"/>
                  </a:moveTo>
                  <a:cubicBezTo>
                    <a:pt x="0" y="1"/>
                    <a:pt x="10" y="0"/>
                    <a:pt x="12" y="2"/>
                  </a:cubicBezTo>
                  <a:cubicBezTo>
                    <a:pt x="12" y="6"/>
                    <a:pt x="5" y="5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3555"/>
            <p:cNvSpPr>
              <a:spLocks/>
            </p:cNvSpPr>
            <p:nvPr/>
          </p:nvSpPr>
          <p:spPr bwMode="auto">
            <a:xfrm>
              <a:off x="4114800" y="9525"/>
              <a:ext cx="47625" cy="41275"/>
            </a:xfrm>
            <a:custGeom>
              <a:avLst/>
              <a:gdLst>
                <a:gd name="T0" fmla="*/ 0 w 13"/>
                <a:gd name="T1" fmla="*/ 9 h 11"/>
                <a:gd name="T2" fmla="*/ 2 w 13"/>
                <a:gd name="T3" fmla="*/ 2 h 11"/>
                <a:gd name="T4" fmla="*/ 13 w 13"/>
                <a:gd name="T5" fmla="*/ 5 h 11"/>
                <a:gd name="T6" fmla="*/ 13 w 13"/>
                <a:gd name="T7" fmla="*/ 11 h 11"/>
                <a:gd name="T8" fmla="*/ 0 w 13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0" y="9"/>
                  </a:moveTo>
                  <a:cubicBezTo>
                    <a:pt x="4" y="4"/>
                    <a:pt x="4" y="9"/>
                    <a:pt x="2" y="2"/>
                  </a:cubicBezTo>
                  <a:cubicBezTo>
                    <a:pt x="9" y="0"/>
                    <a:pt x="7" y="5"/>
                    <a:pt x="13" y="5"/>
                  </a:cubicBezTo>
                  <a:cubicBezTo>
                    <a:pt x="11" y="8"/>
                    <a:pt x="11" y="7"/>
                    <a:pt x="13" y="11"/>
                  </a:cubicBezTo>
                  <a:cubicBezTo>
                    <a:pt x="6" y="10"/>
                    <a:pt x="4" y="11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3556"/>
            <p:cNvSpPr>
              <a:spLocks/>
            </p:cNvSpPr>
            <p:nvPr/>
          </p:nvSpPr>
          <p:spPr bwMode="auto">
            <a:xfrm>
              <a:off x="4211637" y="20637"/>
              <a:ext cx="57150" cy="33338"/>
            </a:xfrm>
            <a:custGeom>
              <a:avLst/>
              <a:gdLst>
                <a:gd name="T0" fmla="*/ 0 w 15"/>
                <a:gd name="T1" fmla="*/ 3 h 9"/>
                <a:gd name="T2" fmla="*/ 14 w 15"/>
                <a:gd name="T3" fmla="*/ 2 h 9"/>
                <a:gd name="T4" fmla="*/ 5 w 15"/>
                <a:gd name="T5" fmla="*/ 8 h 9"/>
                <a:gd name="T6" fmla="*/ 0 w 15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0" y="3"/>
                  </a:moveTo>
                  <a:cubicBezTo>
                    <a:pt x="1" y="0"/>
                    <a:pt x="10" y="3"/>
                    <a:pt x="14" y="2"/>
                  </a:cubicBezTo>
                  <a:cubicBezTo>
                    <a:pt x="15" y="7"/>
                    <a:pt x="4" y="3"/>
                    <a:pt x="5" y="8"/>
                  </a:cubicBezTo>
                  <a:cubicBezTo>
                    <a:pt x="0" y="9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3557"/>
            <p:cNvSpPr>
              <a:spLocks/>
            </p:cNvSpPr>
            <p:nvPr/>
          </p:nvSpPr>
          <p:spPr bwMode="auto">
            <a:xfrm>
              <a:off x="4475162" y="28575"/>
              <a:ext cx="33338" cy="17463"/>
            </a:xfrm>
            <a:custGeom>
              <a:avLst/>
              <a:gdLst>
                <a:gd name="T0" fmla="*/ 0 w 9"/>
                <a:gd name="T1" fmla="*/ 3 h 5"/>
                <a:gd name="T2" fmla="*/ 9 w 9"/>
                <a:gd name="T3" fmla="*/ 0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1" y="1"/>
                    <a:pt x="5" y="0"/>
                    <a:pt x="9" y="0"/>
                  </a:cubicBezTo>
                  <a:cubicBezTo>
                    <a:pt x="9" y="5"/>
                    <a:pt x="4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3558"/>
            <p:cNvSpPr>
              <a:spLocks/>
            </p:cNvSpPr>
            <p:nvPr/>
          </p:nvSpPr>
          <p:spPr bwMode="auto">
            <a:xfrm>
              <a:off x="4492625" y="1104900"/>
              <a:ext cx="87313" cy="68263"/>
            </a:xfrm>
            <a:custGeom>
              <a:avLst/>
              <a:gdLst>
                <a:gd name="T0" fmla="*/ 7 w 23"/>
                <a:gd name="T1" fmla="*/ 13 h 18"/>
                <a:gd name="T2" fmla="*/ 0 w 23"/>
                <a:gd name="T3" fmla="*/ 5 h 18"/>
                <a:gd name="T4" fmla="*/ 9 w 23"/>
                <a:gd name="T5" fmla="*/ 4 h 18"/>
                <a:gd name="T6" fmla="*/ 14 w 23"/>
                <a:gd name="T7" fmla="*/ 6 h 18"/>
                <a:gd name="T8" fmla="*/ 11 w 23"/>
                <a:gd name="T9" fmla="*/ 10 h 18"/>
                <a:gd name="T10" fmla="*/ 22 w 23"/>
                <a:gd name="T11" fmla="*/ 18 h 18"/>
                <a:gd name="T12" fmla="*/ 7 w 23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8">
                  <a:moveTo>
                    <a:pt x="7" y="13"/>
                  </a:moveTo>
                  <a:cubicBezTo>
                    <a:pt x="12" y="6"/>
                    <a:pt x="3" y="10"/>
                    <a:pt x="0" y="5"/>
                  </a:cubicBezTo>
                  <a:cubicBezTo>
                    <a:pt x="1" y="0"/>
                    <a:pt x="10" y="10"/>
                    <a:pt x="9" y="4"/>
                  </a:cubicBezTo>
                  <a:cubicBezTo>
                    <a:pt x="11" y="4"/>
                    <a:pt x="12" y="6"/>
                    <a:pt x="14" y="6"/>
                  </a:cubicBezTo>
                  <a:cubicBezTo>
                    <a:pt x="14" y="8"/>
                    <a:pt x="11" y="8"/>
                    <a:pt x="11" y="10"/>
                  </a:cubicBezTo>
                  <a:cubicBezTo>
                    <a:pt x="14" y="11"/>
                    <a:pt x="23" y="10"/>
                    <a:pt x="22" y="18"/>
                  </a:cubicBezTo>
                  <a:cubicBezTo>
                    <a:pt x="14" y="16"/>
                    <a:pt x="18" y="13"/>
                    <a:pt x="7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3559"/>
            <p:cNvSpPr>
              <a:spLocks/>
            </p:cNvSpPr>
            <p:nvPr/>
          </p:nvSpPr>
          <p:spPr bwMode="auto">
            <a:xfrm>
              <a:off x="4546600" y="1104900"/>
              <a:ext cx="55563" cy="26988"/>
            </a:xfrm>
            <a:custGeom>
              <a:avLst/>
              <a:gdLst>
                <a:gd name="T0" fmla="*/ 0 w 15"/>
                <a:gd name="T1" fmla="*/ 4 h 7"/>
                <a:gd name="T2" fmla="*/ 15 w 15"/>
                <a:gd name="T3" fmla="*/ 4 h 7"/>
                <a:gd name="T4" fmla="*/ 2 w 15"/>
                <a:gd name="T5" fmla="*/ 6 h 7"/>
                <a:gd name="T6" fmla="*/ 0 w 15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0" y="4"/>
                  </a:moveTo>
                  <a:cubicBezTo>
                    <a:pt x="3" y="0"/>
                    <a:pt x="9" y="4"/>
                    <a:pt x="15" y="4"/>
                  </a:cubicBezTo>
                  <a:cubicBezTo>
                    <a:pt x="13" y="7"/>
                    <a:pt x="8" y="7"/>
                    <a:pt x="2" y="6"/>
                  </a:cubicBezTo>
                  <a:cubicBezTo>
                    <a:pt x="3" y="5"/>
                    <a:pt x="2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3560"/>
            <p:cNvSpPr>
              <a:spLocks/>
            </p:cNvSpPr>
            <p:nvPr/>
          </p:nvSpPr>
          <p:spPr bwMode="auto">
            <a:xfrm>
              <a:off x="4594225" y="1139825"/>
              <a:ext cx="38100" cy="17463"/>
            </a:xfrm>
            <a:custGeom>
              <a:avLst/>
              <a:gdLst>
                <a:gd name="T0" fmla="*/ 0 w 10"/>
                <a:gd name="T1" fmla="*/ 3 h 5"/>
                <a:gd name="T2" fmla="*/ 9 w 10"/>
                <a:gd name="T3" fmla="*/ 0 h 5"/>
                <a:gd name="T4" fmla="*/ 0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3"/>
                  </a:moveTo>
                  <a:cubicBezTo>
                    <a:pt x="1" y="0"/>
                    <a:pt x="5" y="0"/>
                    <a:pt x="9" y="0"/>
                  </a:cubicBezTo>
                  <a:cubicBezTo>
                    <a:pt x="10" y="4"/>
                    <a:pt x="3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3561"/>
            <p:cNvSpPr>
              <a:spLocks/>
            </p:cNvSpPr>
            <p:nvPr/>
          </p:nvSpPr>
          <p:spPr bwMode="auto">
            <a:xfrm>
              <a:off x="4687887" y="1055687"/>
              <a:ext cx="90488" cy="41275"/>
            </a:xfrm>
            <a:custGeom>
              <a:avLst/>
              <a:gdLst>
                <a:gd name="T0" fmla="*/ 0 w 24"/>
                <a:gd name="T1" fmla="*/ 8 h 11"/>
                <a:gd name="T2" fmla="*/ 24 w 24"/>
                <a:gd name="T3" fmla="*/ 6 h 11"/>
                <a:gd name="T4" fmla="*/ 11 w 24"/>
                <a:gd name="T5" fmla="*/ 10 h 11"/>
                <a:gd name="T6" fmla="*/ 0 w 24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0" y="8"/>
                  </a:moveTo>
                  <a:cubicBezTo>
                    <a:pt x="0" y="3"/>
                    <a:pt x="21" y="0"/>
                    <a:pt x="24" y="6"/>
                  </a:cubicBezTo>
                  <a:cubicBezTo>
                    <a:pt x="19" y="7"/>
                    <a:pt x="13" y="2"/>
                    <a:pt x="11" y="10"/>
                  </a:cubicBezTo>
                  <a:cubicBezTo>
                    <a:pt x="5" y="11"/>
                    <a:pt x="5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3562"/>
            <p:cNvSpPr>
              <a:spLocks/>
            </p:cNvSpPr>
            <p:nvPr/>
          </p:nvSpPr>
          <p:spPr bwMode="auto">
            <a:xfrm>
              <a:off x="4786312" y="4762"/>
              <a:ext cx="52388" cy="26988"/>
            </a:xfrm>
            <a:custGeom>
              <a:avLst/>
              <a:gdLst>
                <a:gd name="T0" fmla="*/ 0 w 14"/>
                <a:gd name="T1" fmla="*/ 3 h 7"/>
                <a:gd name="T2" fmla="*/ 14 w 14"/>
                <a:gd name="T3" fmla="*/ 7 h 7"/>
                <a:gd name="T4" fmla="*/ 0 w 14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0" y="3"/>
                  </a:moveTo>
                  <a:cubicBezTo>
                    <a:pt x="7" y="5"/>
                    <a:pt x="14" y="0"/>
                    <a:pt x="14" y="7"/>
                  </a:cubicBezTo>
                  <a:cubicBezTo>
                    <a:pt x="10" y="5"/>
                    <a:pt x="0" y="7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3563"/>
            <p:cNvSpPr>
              <a:spLocks/>
            </p:cNvSpPr>
            <p:nvPr/>
          </p:nvSpPr>
          <p:spPr bwMode="auto">
            <a:xfrm>
              <a:off x="4805362" y="69850"/>
              <a:ext cx="41275" cy="22225"/>
            </a:xfrm>
            <a:custGeom>
              <a:avLst/>
              <a:gdLst>
                <a:gd name="T0" fmla="*/ 0 w 11"/>
                <a:gd name="T1" fmla="*/ 4 h 6"/>
                <a:gd name="T2" fmla="*/ 11 w 11"/>
                <a:gd name="T3" fmla="*/ 0 h 6"/>
                <a:gd name="T4" fmla="*/ 0 w 11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4"/>
                  </a:moveTo>
                  <a:cubicBezTo>
                    <a:pt x="3" y="3"/>
                    <a:pt x="6" y="1"/>
                    <a:pt x="11" y="0"/>
                  </a:cubicBezTo>
                  <a:cubicBezTo>
                    <a:pt x="9" y="4"/>
                    <a:pt x="5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3564"/>
            <p:cNvSpPr>
              <a:spLocks/>
            </p:cNvSpPr>
            <p:nvPr/>
          </p:nvSpPr>
          <p:spPr bwMode="auto">
            <a:xfrm>
              <a:off x="5026025" y="1041400"/>
              <a:ext cx="57150" cy="22225"/>
            </a:xfrm>
            <a:custGeom>
              <a:avLst/>
              <a:gdLst>
                <a:gd name="T0" fmla="*/ 0 w 15"/>
                <a:gd name="T1" fmla="*/ 6 h 6"/>
                <a:gd name="T2" fmla="*/ 15 w 15"/>
                <a:gd name="T3" fmla="*/ 2 h 6"/>
                <a:gd name="T4" fmla="*/ 0 w 1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0" y="6"/>
                  </a:moveTo>
                  <a:cubicBezTo>
                    <a:pt x="1" y="2"/>
                    <a:pt x="12" y="0"/>
                    <a:pt x="15" y="2"/>
                  </a:cubicBezTo>
                  <a:cubicBezTo>
                    <a:pt x="11" y="4"/>
                    <a:pt x="7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3565"/>
            <p:cNvSpPr>
              <a:spLocks/>
            </p:cNvSpPr>
            <p:nvPr/>
          </p:nvSpPr>
          <p:spPr bwMode="auto">
            <a:xfrm>
              <a:off x="5053012" y="1096962"/>
              <a:ext cx="63500" cy="23813"/>
            </a:xfrm>
            <a:custGeom>
              <a:avLst/>
              <a:gdLst>
                <a:gd name="T0" fmla="*/ 2 w 17"/>
                <a:gd name="T1" fmla="*/ 6 h 6"/>
                <a:gd name="T2" fmla="*/ 0 w 17"/>
                <a:gd name="T3" fmla="*/ 3 h 6"/>
                <a:gd name="T4" fmla="*/ 17 w 17"/>
                <a:gd name="T5" fmla="*/ 5 h 6"/>
                <a:gd name="T6" fmla="*/ 2 w 17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6">
                  <a:moveTo>
                    <a:pt x="2" y="6"/>
                  </a:moveTo>
                  <a:cubicBezTo>
                    <a:pt x="0" y="6"/>
                    <a:pt x="1" y="4"/>
                    <a:pt x="0" y="3"/>
                  </a:cubicBezTo>
                  <a:cubicBezTo>
                    <a:pt x="8" y="3"/>
                    <a:pt x="14" y="0"/>
                    <a:pt x="17" y="5"/>
                  </a:cubicBezTo>
                  <a:cubicBezTo>
                    <a:pt x="13" y="4"/>
                    <a:pt x="7" y="4"/>
                    <a:pt x="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3566"/>
            <p:cNvSpPr>
              <a:spLocks/>
            </p:cNvSpPr>
            <p:nvPr/>
          </p:nvSpPr>
          <p:spPr bwMode="auto">
            <a:xfrm>
              <a:off x="5149850" y="1587"/>
              <a:ext cx="49213" cy="22225"/>
            </a:xfrm>
            <a:custGeom>
              <a:avLst/>
              <a:gdLst>
                <a:gd name="T0" fmla="*/ 0 w 13"/>
                <a:gd name="T1" fmla="*/ 0 h 6"/>
                <a:gd name="T2" fmla="*/ 13 w 13"/>
                <a:gd name="T3" fmla="*/ 5 h 6"/>
                <a:gd name="T4" fmla="*/ 0 w 1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0"/>
                  </a:moveTo>
                  <a:cubicBezTo>
                    <a:pt x="5" y="2"/>
                    <a:pt x="12" y="1"/>
                    <a:pt x="13" y="5"/>
                  </a:cubicBezTo>
                  <a:cubicBezTo>
                    <a:pt x="5" y="6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3567"/>
            <p:cNvSpPr>
              <a:spLocks/>
            </p:cNvSpPr>
            <p:nvPr/>
          </p:nvSpPr>
          <p:spPr bwMode="auto">
            <a:xfrm>
              <a:off x="5254625" y="4762"/>
              <a:ext cx="65088" cy="38100"/>
            </a:xfrm>
            <a:custGeom>
              <a:avLst/>
              <a:gdLst>
                <a:gd name="T0" fmla="*/ 0 w 17"/>
                <a:gd name="T1" fmla="*/ 1 h 10"/>
                <a:gd name="T2" fmla="*/ 17 w 17"/>
                <a:gd name="T3" fmla="*/ 5 h 10"/>
                <a:gd name="T4" fmla="*/ 5 w 17"/>
                <a:gd name="T5" fmla="*/ 7 h 10"/>
                <a:gd name="T6" fmla="*/ 0 w 17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0" y="1"/>
                  </a:moveTo>
                  <a:cubicBezTo>
                    <a:pt x="9" y="0"/>
                    <a:pt x="12" y="3"/>
                    <a:pt x="17" y="5"/>
                  </a:cubicBezTo>
                  <a:cubicBezTo>
                    <a:pt x="15" y="10"/>
                    <a:pt x="5" y="1"/>
                    <a:pt x="5" y="7"/>
                  </a:cubicBezTo>
                  <a:cubicBezTo>
                    <a:pt x="0" y="8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3568"/>
            <p:cNvSpPr>
              <a:spLocks/>
            </p:cNvSpPr>
            <p:nvPr/>
          </p:nvSpPr>
          <p:spPr bwMode="auto">
            <a:xfrm>
              <a:off x="5341937" y="981075"/>
              <a:ext cx="107950" cy="33338"/>
            </a:xfrm>
            <a:custGeom>
              <a:avLst/>
              <a:gdLst>
                <a:gd name="T0" fmla="*/ 0 w 29"/>
                <a:gd name="T1" fmla="*/ 5 h 9"/>
                <a:gd name="T2" fmla="*/ 0 w 29"/>
                <a:gd name="T3" fmla="*/ 1 h 9"/>
                <a:gd name="T4" fmla="*/ 15 w 29"/>
                <a:gd name="T5" fmla="*/ 0 h 9"/>
                <a:gd name="T6" fmla="*/ 18 w 29"/>
                <a:gd name="T7" fmla="*/ 5 h 9"/>
                <a:gd name="T8" fmla="*/ 26 w 29"/>
                <a:gd name="T9" fmla="*/ 1 h 9"/>
                <a:gd name="T10" fmla="*/ 29 w 29"/>
                <a:gd name="T11" fmla="*/ 5 h 9"/>
                <a:gd name="T12" fmla="*/ 15 w 29"/>
                <a:gd name="T13" fmla="*/ 4 h 9"/>
                <a:gd name="T14" fmla="*/ 0 w 29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9">
                  <a:moveTo>
                    <a:pt x="0" y="5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0"/>
                    <a:pt x="8" y="1"/>
                    <a:pt x="15" y="0"/>
                  </a:cubicBezTo>
                  <a:cubicBezTo>
                    <a:pt x="16" y="2"/>
                    <a:pt x="17" y="3"/>
                    <a:pt x="18" y="5"/>
                  </a:cubicBezTo>
                  <a:cubicBezTo>
                    <a:pt x="21" y="4"/>
                    <a:pt x="24" y="3"/>
                    <a:pt x="26" y="1"/>
                  </a:cubicBezTo>
                  <a:cubicBezTo>
                    <a:pt x="28" y="2"/>
                    <a:pt x="26" y="5"/>
                    <a:pt x="29" y="5"/>
                  </a:cubicBezTo>
                  <a:cubicBezTo>
                    <a:pt x="27" y="9"/>
                    <a:pt x="16" y="8"/>
                    <a:pt x="15" y="4"/>
                  </a:cubicBezTo>
                  <a:cubicBezTo>
                    <a:pt x="11" y="7"/>
                    <a:pt x="7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3569"/>
            <p:cNvSpPr>
              <a:spLocks/>
            </p:cNvSpPr>
            <p:nvPr/>
          </p:nvSpPr>
          <p:spPr bwMode="auto">
            <a:xfrm>
              <a:off x="5491162" y="9525"/>
              <a:ext cx="23813" cy="25400"/>
            </a:xfrm>
            <a:custGeom>
              <a:avLst/>
              <a:gdLst>
                <a:gd name="T0" fmla="*/ 0 w 6"/>
                <a:gd name="T1" fmla="*/ 6 h 7"/>
                <a:gd name="T2" fmla="*/ 5 w 6"/>
                <a:gd name="T3" fmla="*/ 1 h 7"/>
                <a:gd name="T4" fmla="*/ 0 w 6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6"/>
                  </a:moveTo>
                  <a:cubicBezTo>
                    <a:pt x="0" y="3"/>
                    <a:pt x="0" y="0"/>
                    <a:pt x="5" y="1"/>
                  </a:cubicBezTo>
                  <a:cubicBezTo>
                    <a:pt x="6" y="4"/>
                    <a:pt x="6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3570"/>
            <p:cNvSpPr>
              <a:spLocks/>
            </p:cNvSpPr>
            <p:nvPr/>
          </p:nvSpPr>
          <p:spPr bwMode="auto">
            <a:xfrm>
              <a:off x="5903913" y="128587"/>
              <a:ext cx="255588" cy="76200"/>
            </a:xfrm>
            <a:custGeom>
              <a:avLst/>
              <a:gdLst>
                <a:gd name="T0" fmla="*/ 0 w 68"/>
                <a:gd name="T1" fmla="*/ 13 h 20"/>
                <a:gd name="T2" fmla="*/ 12 w 68"/>
                <a:gd name="T3" fmla="*/ 13 h 20"/>
                <a:gd name="T4" fmla="*/ 9 w 68"/>
                <a:gd name="T5" fmla="*/ 5 h 20"/>
                <a:gd name="T6" fmla="*/ 53 w 68"/>
                <a:gd name="T7" fmla="*/ 6 h 20"/>
                <a:gd name="T8" fmla="*/ 57 w 68"/>
                <a:gd name="T9" fmla="*/ 1 h 20"/>
                <a:gd name="T10" fmla="*/ 68 w 68"/>
                <a:gd name="T11" fmla="*/ 8 h 20"/>
                <a:gd name="T12" fmla="*/ 55 w 68"/>
                <a:gd name="T13" fmla="*/ 7 h 20"/>
                <a:gd name="T14" fmla="*/ 51 w 68"/>
                <a:gd name="T15" fmla="*/ 13 h 20"/>
                <a:gd name="T16" fmla="*/ 31 w 68"/>
                <a:gd name="T17" fmla="*/ 7 h 20"/>
                <a:gd name="T18" fmla="*/ 10 w 68"/>
                <a:gd name="T19" fmla="*/ 20 h 20"/>
                <a:gd name="T20" fmla="*/ 0 w 68"/>
                <a:gd name="T2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20">
                  <a:moveTo>
                    <a:pt x="0" y="13"/>
                  </a:moveTo>
                  <a:cubicBezTo>
                    <a:pt x="1" y="10"/>
                    <a:pt x="7" y="15"/>
                    <a:pt x="12" y="13"/>
                  </a:cubicBezTo>
                  <a:cubicBezTo>
                    <a:pt x="11" y="10"/>
                    <a:pt x="11" y="10"/>
                    <a:pt x="9" y="5"/>
                  </a:cubicBezTo>
                  <a:cubicBezTo>
                    <a:pt x="23" y="6"/>
                    <a:pt x="39" y="3"/>
                    <a:pt x="53" y="6"/>
                  </a:cubicBezTo>
                  <a:cubicBezTo>
                    <a:pt x="58" y="7"/>
                    <a:pt x="52" y="0"/>
                    <a:pt x="57" y="1"/>
                  </a:cubicBezTo>
                  <a:cubicBezTo>
                    <a:pt x="62" y="2"/>
                    <a:pt x="63" y="6"/>
                    <a:pt x="68" y="8"/>
                  </a:cubicBezTo>
                  <a:cubicBezTo>
                    <a:pt x="66" y="12"/>
                    <a:pt x="58" y="11"/>
                    <a:pt x="55" y="7"/>
                  </a:cubicBezTo>
                  <a:cubicBezTo>
                    <a:pt x="52" y="8"/>
                    <a:pt x="51" y="10"/>
                    <a:pt x="51" y="13"/>
                  </a:cubicBezTo>
                  <a:cubicBezTo>
                    <a:pt x="43" y="9"/>
                    <a:pt x="36" y="12"/>
                    <a:pt x="31" y="7"/>
                  </a:cubicBezTo>
                  <a:cubicBezTo>
                    <a:pt x="18" y="7"/>
                    <a:pt x="14" y="13"/>
                    <a:pt x="10" y="20"/>
                  </a:cubicBezTo>
                  <a:cubicBezTo>
                    <a:pt x="7" y="17"/>
                    <a:pt x="5" y="14"/>
                    <a:pt x="0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3571"/>
            <p:cNvSpPr>
              <a:spLocks/>
            </p:cNvSpPr>
            <p:nvPr/>
          </p:nvSpPr>
          <p:spPr bwMode="auto">
            <a:xfrm>
              <a:off x="5975350" y="271462"/>
              <a:ext cx="188913" cy="41275"/>
            </a:xfrm>
            <a:custGeom>
              <a:avLst/>
              <a:gdLst>
                <a:gd name="T0" fmla="*/ 0 w 50"/>
                <a:gd name="T1" fmla="*/ 1 h 11"/>
                <a:gd name="T2" fmla="*/ 23 w 50"/>
                <a:gd name="T3" fmla="*/ 0 h 11"/>
                <a:gd name="T4" fmla="*/ 19 w 50"/>
                <a:gd name="T5" fmla="*/ 4 h 11"/>
                <a:gd name="T6" fmla="*/ 50 w 50"/>
                <a:gd name="T7" fmla="*/ 3 h 11"/>
                <a:gd name="T8" fmla="*/ 19 w 50"/>
                <a:gd name="T9" fmla="*/ 9 h 11"/>
                <a:gd name="T10" fmla="*/ 8 w 50"/>
                <a:gd name="T11" fmla="*/ 4 h 11"/>
                <a:gd name="T12" fmla="*/ 8 w 50"/>
                <a:gd name="T13" fmla="*/ 8 h 11"/>
                <a:gd name="T14" fmla="*/ 0 w 50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1">
                  <a:moveTo>
                    <a:pt x="0" y="1"/>
                  </a:moveTo>
                  <a:cubicBezTo>
                    <a:pt x="9" y="4"/>
                    <a:pt x="15" y="2"/>
                    <a:pt x="23" y="0"/>
                  </a:cubicBezTo>
                  <a:cubicBezTo>
                    <a:pt x="24" y="3"/>
                    <a:pt x="19" y="2"/>
                    <a:pt x="19" y="4"/>
                  </a:cubicBezTo>
                  <a:cubicBezTo>
                    <a:pt x="27" y="10"/>
                    <a:pt x="37" y="1"/>
                    <a:pt x="50" y="3"/>
                  </a:cubicBezTo>
                  <a:cubicBezTo>
                    <a:pt x="42" y="11"/>
                    <a:pt x="29" y="8"/>
                    <a:pt x="19" y="9"/>
                  </a:cubicBezTo>
                  <a:cubicBezTo>
                    <a:pt x="19" y="5"/>
                    <a:pt x="9" y="7"/>
                    <a:pt x="8" y="4"/>
                  </a:cubicBezTo>
                  <a:cubicBezTo>
                    <a:pt x="5" y="4"/>
                    <a:pt x="8" y="6"/>
                    <a:pt x="8" y="8"/>
                  </a:cubicBezTo>
                  <a:cubicBezTo>
                    <a:pt x="2" y="8"/>
                    <a:pt x="1" y="4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3572"/>
            <p:cNvSpPr>
              <a:spLocks/>
            </p:cNvSpPr>
            <p:nvPr/>
          </p:nvSpPr>
          <p:spPr bwMode="auto">
            <a:xfrm>
              <a:off x="5972175" y="1014412"/>
              <a:ext cx="68263" cy="23813"/>
            </a:xfrm>
            <a:custGeom>
              <a:avLst/>
              <a:gdLst>
                <a:gd name="T0" fmla="*/ 0 w 18"/>
                <a:gd name="T1" fmla="*/ 5 h 6"/>
                <a:gd name="T2" fmla="*/ 18 w 18"/>
                <a:gd name="T3" fmla="*/ 3 h 6"/>
                <a:gd name="T4" fmla="*/ 0 w 1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0" y="5"/>
                  </a:moveTo>
                  <a:cubicBezTo>
                    <a:pt x="3" y="0"/>
                    <a:pt x="12" y="0"/>
                    <a:pt x="18" y="3"/>
                  </a:cubicBezTo>
                  <a:cubicBezTo>
                    <a:pt x="14" y="3"/>
                    <a:pt x="10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3573"/>
            <p:cNvSpPr>
              <a:spLocks/>
            </p:cNvSpPr>
            <p:nvPr/>
          </p:nvSpPr>
          <p:spPr bwMode="auto">
            <a:xfrm>
              <a:off x="5975350" y="647700"/>
              <a:ext cx="34925" cy="25400"/>
            </a:xfrm>
            <a:custGeom>
              <a:avLst/>
              <a:gdLst>
                <a:gd name="T0" fmla="*/ 1 w 9"/>
                <a:gd name="T1" fmla="*/ 6 h 7"/>
                <a:gd name="T2" fmla="*/ 2 w 9"/>
                <a:gd name="T3" fmla="*/ 0 h 7"/>
                <a:gd name="T4" fmla="*/ 8 w 9"/>
                <a:gd name="T5" fmla="*/ 5 h 7"/>
                <a:gd name="T6" fmla="*/ 1 w 9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1" y="6"/>
                  </a:moveTo>
                  <a:cubicBezTo>
                    <a:pt x="3" y="2"/>
                    <a:pt x="0" y="3"/>
                    <a:pt x="2" y="0"/>
                  </a:cubicBezTo>
                  <a:cubicBezTo>
                    <a:pt x="9" y="1"/>
                    <a:pt x="1" y="4"/>
                    <a:pt x="8" y="5"/>
                  </a:cubicBezTo>
                  <a:cubicBezTo>
                    <a:pt x="7" y="7"/>
                    <a:pt x="3" y="6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3574"/>
            <p:cNvSpPr>
              <a:spLocks/>
            </p:cNvSpPr>
            <p:nvPr/>
          </p:nvSpPr>
          <p:spPr bwMode="auto">
            <a:xfrm>
              <a:off x="5991225" y="625475"/>
              <a:ext cx="71438" cy="58738"/>
            </a:xfrm>
            <a:custGeom>
              <a:avLst/>
              <a:gdLst>
                <a:gd name="T0" fmla="*/ 8 w 19"/>
                <a:gd name="T1" fmla="*/ 7 h 16"/>
                <a:gd name="T2" fmla="*/ 11 w 19"/>
                <a:gd name="T3" fmla="*/ 16 h 16"/>
                <a:gd name="T4" fmla="*/ 8 w 19"/>
                <a:gd name="T5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6">
                  <a:moveTo>
                    <a:pt x="8" y="7"/>
                  </a:moveTo>
                  <a:cubicBezTo>
                    <a:pt x="15" y="0"/>
                    <a:pt x="19" y="14"/>
                    <a:pt x="11" y="16"/>
                  </a:cubicBezTo>
                  <a:cubicBezTo>
                    <a:pt x="0" y="10"/>
                    <a:pt x="19" y="12"/>
                    <a:pt x="8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3575"/>
            <p:cNvSpPr>
              <a:spLocks/>
            </p:cNvSpPr>
            <p:nvPr/>
          </p:nvSpPr>
          <p:spPr bwMode="auto">
            <a:xfrm>
              <a:off x="6062663" y="-9526"/>
              <a:ext cx="44450" cy="30163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6 h 8"/>
                <a:gd name="T4" fmla="*/ 4 w 12"/>
                <a:gd name="T5" fmla="*/ 8 h 8"/>
                <a:gd name="T6" fmla="*/ 1 w 12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cubicBezTo>
                    <a:pt x="7" y="0"/>
                    <a:pt x="5" y="6"/>
                    <a:pt x="12" y="6"/>
                  </a:cubicBezTo>
                  <a:cubicBezTo>
                    <a:pt x="10" y="7"/>
                    <a:pt x="8" y="8"/>
                    <a:pt x="4" y="8"/>
                  </a:cubicBezTo>
                  <a:cubicBezTo>
                    <a:pt x="5" y="4"/>
                    <a:pt x="0" y="4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3576"/>
            <p:cNvSpPr>
              <a:spLocks/>
            </p:cNvSpPr>
            <p:nvPr/>
          </p:nvSpPr>
          <p:spPr bwMode="auto">
            <a:xfrm>
              <a:off x="6092825" y="403225"/>
              <a:ext cx="47625" cy="26988"/>
            </a:xfrm>
            <a:custGeom>
              <a:avLst/>
              <a:gdLst>
                <a:gd name="T0" fmla="*/ 13 w 13"/>
                <a:gd name="T1" fmla="*/ 7 h 7"/>
                <a:gd name="T2" fmla="*/ 0 w 13"/>
                <a:gd name="T3" fmla="*/ 0 h 7"/>
                <a:gd name="T4" fmla="*/ 13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7"/>
                  </a:moveTo>
                  <a:cubicBezTo>
                    <a:pt x="9" y="4"/>
                    <a:pt x="2" y="4"/>
                    <a:pt x="0" y="0"/>
                  </a:cubicBezTo>
                  <a:cubicBezTo>
                    <a:pt x="7" y="1"/>
                    <a:pt x="12" y="2"/>
                    <a:pt x="1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3577"/>
            <p:cNvSpPr>
              <a:spLocks/>
            </p:cNvSpPr>
            <p:nvPr/>
          </p:nvSpPr>
          <p:spPr bwMode="auto">
            <a:xfrm>
              <a:off x="6103938" y="534987"/>
              <a:ext cx="55563" cy="36513"/>
            </a:xfrm>
            <a:custGeom>
              <a:avLst/>
              <a:gdLst>
                <a:gd name="T0" fmla="*/ 0 w 15"/>
                <a:gd name="T1" fmla="*/ 7 h 10"/>
                <a:gd name="T2" fmla="*/ 13 w 15"/>
                <a:gd name="T3" fmla="*/ 0 h 10"/>
                <a:gd name="T4" fmla="*/ 15 w 15"/>
                <a:gd name="T5" fmla="*/ 8 h 10"/>
                <a:gd name="T6" fmla="*/ 0 w 15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0">
                  <a:moveTo>
                    <a:pt x="0" y="7"/>
                  </a:moveTo>
                  <a:cubicBezTo>
                    <a:pt x="6" y="1"/>
                    <a:pt x="8" y="7"/>
                    <a:pt x="13" y="0"/>
                  </a:cubicBezTo>
                  <a:cubicBezTo>
                    <a:pt x="10" y="5"/>
                    <a:pt x="14" y="4"/>
                    <a:pt x="15" y="8"/>
                  </a:cubicBezTo>
                  <a:cubicBezTo>
                    <a:pt x="10" y="10"/>
                    <a:pt x="4" y="10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3578"/>
            <p:cNvSpPr>
              <a:spLocks/>
            </p:cNvSpPr>
            <p:nvPr/>
          </p:nvSpPr>
          <p:spPr bwMode="auto">
            <a:xfrm>
              <a:off x="6145213" y="969962"/>
              <a:ext cx="71438" cy="26988"/>
            </a:xfrm>
            <a:custGeom>
              <a:avLst/>
              <a:gdLst>
                <a:gd name="T0" fmla="*/ 0 w 19"/>
                <a:gd name="T1" fmla="*/ 5 h 7"/>
                <a:gd name="T2" fmla="*/ 19 w 19"/>
                <a:gd name="T3" fmla="*/ 2 h 7"/>
                <a:gd name="T4" fmla="*/ 13 w 19"/>
                <a:gd name="T5" fmla="*/ 7 h 7"/>
                <a:gd name="T6" fmla="*/ 0 w 19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0" y="5"/>
                  </a:moveTo>
                  <a:cubicBezTo>
                    <a:pt x="4" y="0"/>
                    <a:pt x="11" y="4"/>
                    <a:pt x="19" y="2"/>
                  </a:cubicBezTo>
                  <a:cubicBezTo>
                    <a:pt x="19" y="6"/>
                    <a:pt x="16" y="6"/>
                    <a:pt x="13" y="7"/>
                  </a:cubicBezTo>
                  <a:cubicBezTo>
                    <a:pt x="6" y="6"/>
                    <a:pt x="8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3579"/>
            <p:cNvSpPr>
              <a:spLocks/>
            </p:cNvSpPr>
            <p:nvPr/>
          </p:nvSpPr>
          <p:spPr bwMode="auto">
            <a:xfrm>
              <a:off x="6178550" y="268287"/>
              <a:ext cx="41275" cy="38100"/>
            </a:xfrm>
            <a:custGeom>
              <a:avLst/>
              <a:gdLst>
                <a:gd name="T0" fmla="*/ 4 w 11"/>
                <a:gd name="T1" fmla="*/ 2 h 10"/>
                <a:gd name="T2" fmla="*/ 11 w 11"/>
                <a:gd name="T3" fmla="*/ 8 h 10"/>
                <a:gd name="T4" fmla="*/ 3 w 11"/>
                <a:gd name="T5" fmla="*/ 10 h 10"/>
                <a:gd name="T6" fmla="*/ 4 w 11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4" y="2"/>
                  </a:moveTo>
                  <a:cubicBezTo>
                    <a:pt x="11" y="0"/>
                    <a:pt x="7" y="7"/>
                    <a:pt x="11" y="8"/>
                  </a:cubicBezTo>
                  <a:cubicBezTo>
                    <a:pt x="10" y="10"/>
                    <a:pt x="6" y="9"/>
                    <a:pt x="3" y="10"/>
                  </a:cubicBezTo>
                  <a:cubicBezTo>
                    <a:pt x="4" y="5"/>
                    <a:pt x="0" y="4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3580"/>
            <p:cNvSpPr>
              <a:spLocks/>
            </p:cNvSpPr>
            <p:nvPr/>
          </p:nvSpPr>
          <p:spPr bwMode="auto">
            <a:xfrm>
              <a:off x="6186488" y="84137"/>
              <a:ext cx="63500" cy="22225"/>
            </a:xfrm>
            <a:custGeom>
              <a:avLst/>
              <a:gdLst>
                <a:gd name="T0" fmla="*/ 0 w 17"/>
                <a:gd name="T1" fmla="*/ 3 h 6"/>
                <a:gd name="T2" fmla="*/ 17 w 17"/>
                <a:gd name="T3" fmla="*/ 2 h 6"/>
                <a:gd name="T4" fmla="*/ 0 w 17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">
                  <a:moveTo>
                    <a:pt x="0" y="3"/>
                  </a:moveTo>
                  <a:cubicBezTo>
                    <a:pt x="4" y="2"/>
                    <a:pt x="15" y="0"/>
                    <a:pt x="17" y="2"/>
                  </a:cubicBezTo>
                  <a:cubicBezTo>
                    <a:pt x="17" y="6"/>
                    <a:pt x="8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3581"/>
            <p:cNvSpPr>
              <a:spLocks/>
            </p:cNvSpPr>
            <p:nvPr/>
          </p:nvSpPr>
          <p:spPr bwMode="auto">
            <a:xfrm>
              <a:off x="6242050" y="606425"/>
              <a:ext cx="57150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1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0" y="0"/>
                    <a:pt x="12" y="0"/>
                    <a:pt x="15" y="1"/>
                  </a:cubicBezTo>
                  <a:cubicBezTo>
                    <a:pt x="10" y="3"/>
                    <a:pt x="4" y="3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3582"/>
            <p:cNvSpPr>
              <a:spLocks/>
            </p:cNvSpPr>
            <p:nvPr/>
          </p:nvSpPr>
          <p:spPr bwMode="auto">
            <a:xfrm>
              <a:off x="6294438" y="-20638"/>
              <a:ext cx="68263" cy="22225"/>
            </a:xfrm>
            <a:custGeom>
              <a:avLst/>
              <a:gdLst>
                <a:gd name="T0" fmla="*/ 0 w 18"/>
                <a:gd name="T1" fmla="*/ 3 h 6"/>
                <a:gd name="T2" fmla="*/ 18 w 18"/>
                <a:gd name="T3" fmla="*/ 6 h 6"/>
                <a:gd name="T4" fmla="*/ 0 w 18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0" y="3"/>
                  </a:moveTo>
                  <a:cubicBezTo>
                    <a:pt x="3" y="0"/>
                    <a:pt x="18" y="1"/>
                    <a:pt x="18" y="6"/>
                  </a:cubicBezTo>
                  <a:cubicBezTo>
                    <a:pt x="10" y="6"/>
                    <a:pt x="5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3583"/>
            <p:cNvSpPr>
              <a:spLocks/>
            </p:cNvSpPr>
            <p:nvPr/>
          </p:nvSpPr>
          <p:spPr bwMode="auto">
            <a:xfrm>
              <a:off x="6288088" y="631825"/>
              <a:ext cx="69850" cy="63500"/>
            </a:xfrm>
            <a:custGeom>
              <a:avLst/>
              <a:gdLst>
                <a:gd name="T0" fmla="*/ 4 w 19"/>
                <a:gd name="T1" fmla="*/ 10 h 17"/>
                <a:gd name="T2" fmla="*/ 16 w 19"/>
                <a:gd name="T3" fmla="*/ 0 h 17"/>
                <a:gd name="T4" fmla="*/ 19 w 19"/>
                <a:gd name="T5" fmla="*/ 2 h 17"/>
                <a:gd name="T6" fmla="*/ 4 w 19"/>
                <a:gd name="T7" fmla="*/ 14 h 17"/>
                <a:gd name="T8" fmla="*/ 12 w 19"/>
                <a:gd name="T9" fmla="*/ 9 h 17"/>
                <a:gd name="T10" fmla="*/ 4 w 19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">
                  <a:moveTo>
                    <a:pt x="4" y="10"/>
                  </a:moveTo>
                  <a:cubicBezTo>
                    <a:pt x="0" y="6"/>
                    <a:pt x="9" y="1"/>
                    <a:pt x="16" y="0"/>
                  </a:cubicBezTo>
                  <a:cubicBezTo>
                    <a:pt x="15" y="2"/>
                    <a:pt x="17" y="2"/>
                    <a:pt x="19" y="2"/>
                  </a:cubicBezTo>
                  <a:cubicBezTo>
                    <a:pt x="15" y="6"/>
                    <a:pt x="12" y="17"/>
                    <a:pt x="4" y="14"/>
                  </a:cubicBezTo>
                  <a:cubicBezTo>
                    <a:pt x="3" y="9"/>
                    <a:pt x="11" y="12"/>
                    <a:pt x="12" y="9"/>
                  </a:cubicBezTo>
                  <a:cubicBezTo>
                    <a:pt x="11" y="6"/>
                    <a:pt x="4" y="8"/>
                    <a:pt x="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3584"/>
            <p:cNvSpPr>
              <a:spLocks/>
            </p:cNvSpPr>
            <p:nvPr/>
          </p:nvSpPr>
          <p:spPr bwMode="auto">
            <a:xfrm>
              <a:off x="6288088" y="969962"/>
              <a:ext cx="69850" cy="33338"/>
            </a:xfrm>
            <a:custGeom>
              <a:avLst/>
              <a:gdLst>
                <a:gd name="T0" fmla="*/ 5 w 19"/>
                <a:gd name="T1" fmla="*/ 5 h 9"/>
                <a:gd name="T2" fmla="*/ 18 w 19"/>
                <a:gd name="T3" fmla="*/ 2 h 9"/>
                <a:gd name="T4" fmla="*/ 5 w 19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9">
                  <a:moveTo>
                    <a:pt x="5" y="5"/>
                  </a:moveTo>
                  <a:cubicBezTo>
                    <a:pt x="0" y="0"/>
                    <a:pt x="12" y="3"/>
                    <a:pt x="18" y="2"/>
                  </a:cubicBezTo>
                  <a:cubicBezTo>
                    <a:pt x="19" y="9"/>
                    <a:pt x="9" y="1"/>
                    <a:pt x="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3585"/>
            <p:cNvSpPr>
              <a:spLocks/>
            </p:cNvSpPr>
            <p:nvPr/>
          </p:nvSpPr>
          <p:spPr bwMode="auto">
            <a:xfrm>
              <a:off x="6407150" y="76200"/>
              <a:ext cx="57150" cy="30163"/>
            </a:xfrm>
            <a:custGeom>
              <a:avLst/>
              <a:gdLst>
                <a:gd name="T0" fmla="*/ 0 w 15"/>
                <a:gd name="T1" fmla="*/ 5 h 8"/>
                <a:gd name="T2" fmla="*/ 15 w 15"/>
                <a:gd name="T3" fmla="*/ 5 h 8"/>
                <a:gd name="T4" fmla="*/ 0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5"/>
                  </a:moveTo>
                  <a:cubicBezTo>
                    <a:pt x="2" y="0"/>
                    <a:pt x="13" y="2"/>
                    <a:pt x="15" y="5"/>
                  </a:cubicBezTo>
                  <a:cubicBezTo>
                    <a:pt x="10" y="7"/>
                    <a:pt x="3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3586"/>
            <p:cNvSpPr>
              <a:spLocks/>
            </p:cNvSpPr>
            <p:nvPr/>
          </p:nvSpPr>
          <p:spPr bwMode="auto">
            <a:xfrm>
              <a:off x="6415088" y="606425"/>
              <a:ext cx="63500" cy="36513"/>
            </a:xfrm>
            <a:custGeom>
              <a:avLst/>
              <a:gdLst>
                <a:gd name="T0" fmla="*/ 0 w 17"/>
                <a:gd name="T1" fmla="*/ 7 h 10"/>
                <a:gd name="T2" fmla="*/ 0 w 17"/>
                <a:gd name="T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10">
                  <a:moveTo>
                    <a:pt x="0" y="7"/>
                  </a:moveTo>
                  <a:cubicBezTo>
                    <a:pt x="3" y="0"/>
                    <a:pt x="17" y="10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3587"/>
            <p:cNvSpPr>
              <a:spLocks/>
            </p:cNvSpPr>
            <p:nvPr/>
          </p:nvSpPr>
          <p:spPr bwMode="auto">
            <a:xfrm>
              <a:off x="6426200" y="133350"/>
              <a:ext cx="52388" cy="33338"/>
            </a:xfrm>
            <a:custGeom>
              <a:avLst/>
              <a:gdLst>
                <a:gd name="T0" fmla="*/ 1 w 14"/>
                <a:gd name="T1" fmla="*/ 9 h 9"/>
                <a:gd name="T2" fmla="*/ 14 w 14"/>
                <a:gd name="T3" fmla="*/ 3 h 9"/>
                <a:gd name="T4" fmla="*/ 1 w 1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" y="9"/>
                  </a:moveTo>
                  <a:cubicBezTo>
                    <a:pt x="0" y="4"/>
                    <a:pt x="9" y="0"/>
                    <a:pt x="14" y="3"/>
                  </a:cubicBezTo>
                  <a:cubicBezTo>
                    <a:pt x="11" y="6"/>
                    <a:pt x="7" y="8"/>
                    <a:pt x="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3588"/>
            <p:cNvSpPr>
              <a:spLocks/>
            </p:cNvSpPr>
            <p:nvPr/>
          </p:nvSpPr>
          <p:spPr bwMode="auto">
            <a:xfrm>
              <a:off x="6445250" y="966787"/>
              <a:ext cx="74613" cy="25400"/>
            </a:xfrm>
            <a:custGeom>
              <a:avLst/>
              <a:gdLst>
                <a:gd name="T0" fmla="*/ 5 w 20"/>
                <a:gd name="T1" fmla="*/ 4 h 7"/>
                <a:gd name="T2" fmla="*/ 20 w 20"/>
                <a:gd name="T3" fmla="*/ 1 h 7"/>
                <a:gd name="T4" fmla="*/ 5 w 20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5" y="4"/>
                  </a:moveTo>
                  <a:cubicBezTo>
                    <a:pt x="0" y="1"/>
                    <a:pt x="14" y="0"/>
                    <a:pt x="20" y="1"/>
                  </a:cubicBezTo>
                  <a:cubicBezTo>
                    <a:pt x="20" y="7"/>
                    <a:pt x="6" y="3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Freeform 3589"/>
            <p:cNvSpPr>
              <a:spLocks/>
            </p:cNvSpPr>
            <p:nvPr/>
          </p:nvSpPr>
          <p:spPr bwMode="auto">
            <a:xfrm>
              <a:off x="6494463" y="549275"/>
              <a:ext cx="47625" cy="30163"/>
            </a:xfrm>
            <a:custGeom>
              <a:avLst/>
              <a:gdLst>
                <a:gd name="T0" fmla="*/ 0 w 13"/>
                <a:gd name="T1" fmla="*/ 4 h 8"/>
                <a:gd name="T2" fmla="*/ 13 w 13"/>
                <a:gd name="T3" fmla="*/ 4 h 8"/>
                <a:gd name="T4" fmla="*/ 0 w 13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4"/>
                  </a:moveTo>
                  <a:cubicBezTo>
                    <a:pt x="3" y="0"/>
                    <a:pt x="9" y="3"/>
                    <a:pt x="13" y="4"/>
                  </a:cubicBezTo>
                  <a:cubicBezTo>
                    <a:pt x="11" y="8"/>
                    <a:pt x="5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3590"/>
            <p:cNvSpPr>
              <a:spLocks/>
            </p:cNvSpPr>
            <p:nvPr/>
          </p:nvSpPr>
          <p:spPr bwMode="auto">
            <a:xfrm>
              <a:off x="6553200" y="128587"/>
              <a:ext cx="41275" cy="23813"/>
            </a:xfrm>
            <a:custGeom>
              <a:avLst/>
              <a:gdLst>
                <a:gd name="T0" fmla="*/ 0 w 11"/>
                <a:gd name="T1" fmla="*/ 3 h 6"/>
                <a:gd name="T2" fmla="*/ 9 w 11"/>
                <a:gd name="T3" fmla="*/ 5 h 6"/>
                <a:gd name="T4" fmla="*/ 0 w 11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3"/>
                  </a:moveTo>
                  <a:cubicBezTo>
                    <a:pt x="1" y="0"/>
                    <a:pt x="11" y="2"/>
                    <a:pt x="9" y="5"/>
                  </a:cubicBezTo>
                  <a:cubicBezTo>
                    <a:pt x="3" y="6"/>
                    <a:pt x="4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3591"/>
            <p:cNvSpPr>
              <a:spLocks/>
            </p:cNvSpPr>
            <p:nvPr/>
          </p:nvSpPr>
          <p:spPr bwMode="auto">
            <a:xfrm>
              <a:off x="6588125" y="1033462"/>
              <a:ext cx="63500" cy="26988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1 h 7"/>
                <a:gd name="T4" fmla="*/ 0 w 17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4" y="0"/>
                    <a:pt x="10" y="0"/>
                    <a:pt x="17" y="1"/>
                  </a:cubicBezTo>
                  <a:cubicBezTo>
                    <a:pt x="16" y="6"/>
                    <a:pt x="6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3592"/>
            <p:cNvSpPr>
              <a:spLocks/>
            </p:cNvSpPr>
            <p:nvPr/>
          </p:nvSpPr>
          <p:spPr bwMode="auto">
            <a:xfrm>
              <a:off x="6618288" y="565150"/>
              <a:ext cx="33338" cy="22225"/>
            </a:xfrm>
            <a:custGeom>
              <a:avLst/>
              <a:gdLst>
                <a:gd name="T0" fmla="*/ 0 w 9"/>
                <a:gd name="T1" fmla="*/ 5 h 6"/>
                <a:gd name="T2" fmla="*/ 4 w 9"/>
                <a:gd name="T3" fmla="*/ 0 h 6"/>
                <a:gd name="T4" fmla="*/ 5 w 9"/>
                <a:gd name="T5" fmla="*/ 2 h 6"/>
                <a:gd name="T6" fmla="*/ 9 w 9"/>
                <a:gd name="T7" fmla="*/ 4 h 6"/>
                <a:gd name="T8" fmla="*/ 0 w 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0" y="5"/>
                  </a:moveTo>
                  <a:cubicBezTo>
                    <a:pt x="1" y="3"/>
                    <a:pt x="3" y="1"/>
                    <a:pt x="4" y="0"/>
                  </a:cubicBezTo>
                  <a:cubicBezTo>
                    <a:pt x="6" y="0"/>
                    <a:pt x="8" y="2"/>
                    <a:pt x="5" y="2"/>
                  </a:cubicBezTo>
                  <a:cubicBezTo>
                    <a:pt x="5" y="3"/>
                    <a:pt x="8" y="3"/>
                    <a:pt x="9" y="4"/>
                  </a:cubicBezTo>
                  <a:cubicBezTo>
                    <a:pt x="7" y="5"/>
                    <a:pt x="2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3593"/>
            <p:cNvSpPr>
              <a:spLocks/>
            </p:cNvSpPr>
            <p:nvPr/>
          </p:nvSpPr>
          <p:spPr bwMode="auto">
            <a:xfrm>
              <a:off x="6621463" y="128587"/>
              <a:ext cx="55563" cy="26988"/>
            </a:xfrm>
            <a:custGeom>
              <a:avLst/>
              <a:gdLst>
                <a:gd name="T0" fmla="*/ 0 w 15"/>
                <a:gd name="T1" fmla="*/ 4 h 7"/>
                <a:gd name="T2" fmla="*/ 15 w 15"/>
                <a:gd name="T3" fmla="*/ 2 h 7"/>
                <a:gd name="T4" fmla="*/ 0 w 15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0" y="4"/>
                  </a:moveTo>
                  <a:cubicBezTo>
                    <a:pt x="1" y="0"/>
                    <a:pt x="14" y="1"/>
                    <a:pt x="15" y="2"/>
                  </a:cubicBezTo>
                  <a:cubicBezTo>
                    <a:pt x="12" y="5"/>
                    <a:pt x="7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3594"/>
            <p:cNvSpPr>
              <a:spLocks/>
            </p:cNvSpPr>
            <p:nvPr/>
          </p:nvSpPr>
          <p:spPr bwMode="auto">
            <a:xfrm>
              <a:off x="6618288" y="595312"/>
              <a:ext cx="41275" cy="22225"/>
            </a:xfrm>
            <a:custGeom>
              <a:avLst/>
              <a:gdLst>
                <a:gd name="T0" fmla="*/ 1 w 11"/>
                <a:gd name="T1" fmla="*/ 6 h 6"/>
                <a:gd name="T2" fmla="*/ 11 w 11"/>
                <a:gd name="T3" fmla="*/ 2 h 6"/>
                <a:gd name="T4" fmla="*/ 1 w 1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" y="6"/>
                  </a:moveTo>
                  <a:cubicBezTo>
                    <a:pt x="0" y="1"/>
                    <a:pt x="8" y="0"/>
                    <a:pt x="11" y="2"/>
                  </a:cubicBezTo>
                  <a:cubicBezTo>
                    <a:pt x="9" y="4"/>
                    <a:pt x="7" y="6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3595"/>
            <p:cNvSpPr>
              <a:spLocks/>
            </p:cNvSpPr>
            <p:nvPr/>
          </p:nvSpPr>
          <p:spPr bwMode="auto">
            <a:xfrm>
              <a:off x="6629400" y="215900"/>
              <a:ext cx="41275" cy="19050"/>
            </a:xfrm>
            <a:custGeom>
              <a:avLst/>
              <a:gdLst>
                <a:gd name="T0" fmla="*/ 0 w 11"/>
                <a:gd name="T1" fmla="*/ 3 h 5"/>
                <a:gd name="T2" fmla="*/ 9 w 11"/>
                <a:gd name="T3" fmla="*/ 0 h 5"/>
                <a:gd name="T4" fmla="*/ 0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0" y="0"/>
                    <a:pt x="4" y="0"/>
                    <a:pt x="9" y="0"/>
                  </a:cubicBezTo>
                  <a:cubicBezTo>
                    <a:pt x="11" y="5"/>
                    <a:pt x="2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3596"/>
            <p:cNvSpPr>
              <a:spLocks/>
            </p:cNvSpPr>
            <p:nvPr/>
          </p:nvSpPr>
          <p:spPr bwMode="auto">
            <a:xfrm>
              <a:off x="6629400" y="106362"/>
              <a:ext cx="93663" cy="26988"/>
            </a:xfrm>
            <a:custGeom>
              <a:avLst/>
              <a:gdLst>
                <a:gd name="T0" fmla="*/ 6 w 25"/>
                <a:gd name="T1" fmla="*/ 5 h 7"/>
                <a:gd name="T2" fmla="*/ 15 w 25"/>
                <a:gd name="T3" fmla="*/ 0 h 7"/>
                <a:gd name="T4" fmla="*/ 24 w 25"/>
                <a:gd name="T5" fmla="*/ 0 h 7"/>
                <a:gd name="T6" fmla="*/ 21 w 25"/>
                <a:gd name="T7" fmla="*/ 7 h 7"/>
                <a:gd name="T8" fmla="*/ 6 w 2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6" y="5"/>
                  </a:moveTo>
                  <a:cubicBezTo>
                    <a:pt x="0" y="2"/>
                    <a:pt x="20" y="7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5" y="4"/>
                    <a:pt x="21" y="4"/>
                    <a:pt x="21" y="7"/>
                  </a:cubicBezTo>
                  <a:cubicBezTo>
                    <a:pt x="16" y="6"/>
                    <a:pt x="12" y="5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3597"/>
            <p:cNvSpPr>
              <a:spLocks/>
            </p:cNvSpPr>
            <p:nvPr/>
          </p:nvSpPr>
          <p:spPr bwMode="auto">
            <a:xfrm>
              <a:off x="6659563" y="523875"/>
              <a:ext cx="52388" cy="33338"/>
            </a:xfrm>
            <a:custGeom>
              <a:avLst/>
              <a:gdLst>
                <a:gd name="T0" fmla="*/ 0 w 14"/>
                <a:gd name="T1" fmla="*/ 3 h 9"/>
                <a:gd name="T2" fmla="*/ 2 w 14"/>
                <a:gd name="T3" fmla="*/ 0 h 9"/>
                <a:gd name="T4" fmla="*/ 6 w 14"/>
                <a:gd name="T5" fmla="*/ 0 h 9"/>
                <a:gd name="T6" fmla="*/ 4 w 14"/>
                <a:gd name="T7" fmla="*/ 9 h 9"/>
                <a:gd name="T8" fmla="*/ 5 w 14"/>
                <a:gd name="T9" fmla="*/ 7 h 9"/>
                <a:gd name="T10" fmla="*/ 0 w 14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3"/>
                  </a:moveTo>
                  <a:cubicBezTo>
                    <a:pt x="0" y="2"/>
                    <a:pt x="2" y="2"/>
                    <a:pt x="2" y="0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0" y="2"/>
                    <a:pt x="14" y="9"/>
                    <a:pt x="4" y="9"/>
                  </a:cubicBezTo>
                  <a:cubicBezTo>
                    <a:pt x="3" y="8"/>
                    <a:pt x="4" y="7"/>
                    <a:pt x="5" y="7"/>
                  </a:cubicBezTo>
                  <a:cubicBezTo>
                    <a:pt x="4" y="5"/>
                    <a:pt x="3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Freeform 3598"/>
            <p:cNvSpPr>
              <a:spLocks/>
            </p:cNvSpPr>
            <p:nvPr/>
          </p:nvSpPr>
          <p:spPr bwMode="auto">
            <a:xfrm>
              <a:off x="6673850" y="1027112"/>
              <a:ext cx="74613" cy="25400"/>
            </a:xfrm>
            <a:custGeom>
              <a:avLst/>
              <a:gdLst>
                <a:gd name="T0" fmla="*/ 0 w 20"/>
                <a:gd name="T1" fmla="*/ 6 h 7"/>
                <a:gd name="T2" fmla="*/ 20 w 20"/>
                <a:gd name="T3" fmla="*/ 2 h 7"/>
                <a:gd name="T4" fmla="*/ 0 w 2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6"/>
                  </a:moveTo>
                  <a:cubicBezTo>
                    <a:pt x="0" y="0"/>
                    <a:pt x="12" y="3"/>
                    <a:pt x="20" y="2"/>
                  </a:cubicBezTo>
                  <a:cubicBezTo>
                    <a:pt x="17" y="7"/>
                    <a:pt x="8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3599"/>
            <p:cNvSpPr>
              <a:spLocks/>
            </p:cNvSpPr>
            <p:nvPr/>
          </p:nvSpPr>
          <p:spPr bwMode="auto">
            <a:xfrm>
              <a:off x="6692900" y="128587"/>
              <a:ext cx="55563" cy="30163"/>
            </a:xfrm>
            <a:custGeom>
              <a:avLst/>
              <a:gdLst>
                <a:gd name="T0" fmla="*/ 0 w 15"/>
                <a:gd name="T1" fmla="*/ 3 h 8"/>
                <a:gd name="T2" fmla="*/ 15 w 15"/>
                <a:gd name="T3" fmla="*/ 2 h 8"/>
                <a:gd name="T4" fmla="*/ 0 w 15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3"/>
                  </a:moveTo>
                  <a:cubicBezTo>
                    <a:pt x="1" y="0"/>
                    <a:pt x="10" y="3"/>
                    <a:pt x="15" y="2"/>
                  </a:cubicBezTo>
                  <a:cubicBezTo>
                    <a:pt x="14" y="8"/>
                    <a:pt x="5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3600"/>
            <p:cNvSpPr>
              <a:spLocks/>
            </p:cNvSpPr>
            <p:nvPr/>
          </p:nvSpPr>
          <p:spPr bwMode="auto">
            <a:xfrm>
              <a:off x="6756400" y="111125"/>
              <a:ext cx="85725" cy="36513"/>
            </a:xfrm>
            <a:custGeom>
              <a:avLst/>
              <a:gdLst>
                <a:gd name="T0" fmla="*/ 0 w 23"/>
                <a:gd name="T1" fmla="*/ 3 h 10"/>
                <a:gd name="T2" fmla="*/ 11 w 23"/>
                <a:gd name="T3" fmla="*/ 6 h 10"/>
                <a:gd name="T4" fmla="*/ 23 w 23"/>
                <a:gd name="T5" fmla="*/ 5 h 10"/>
                <a:gd name="T6" fmla="*/ 0 w 23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0">
                  <a:moveTo>
                    <a:pt x="0" y="3"/>
                  </a:moveTo>
                  <a:cubicBezTo>
                    <a:pt x="2" y="0"/>
                    <a:pt x="10" y="4"/>
                    <a:pt x="11" y="6"/>
                  </a:cubicBezTo>
                  <a:cubicBezTo>
                    <a:pt x="13" y="4"/>
                    <a:pt x="20" y="2"/>
                    <a:pt x="23" y="5"/>
                  </a:cubicBezTo>
                  <a:cubicBezTo>
                    <a:pt x="16" y="10"/>
                    <a:pt x="6" y="8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3601"/>
            <p:cNvSpPr>
              <a:spLocks/>
            </p:cNvSpPr>
            <p:nvPr/>
          </p:nvSpPr>
          <p:spPr bwMode="auto">
            <a:xfrm>
              <a:off x="6772275" y="947737"/>
              <a:ext cx="63500" cy="33338"/>
            </a:xfrm>
            <a:custGeom>
              <a:avLst/>
              <a:gdLst>
                <a:gd name="T0" fmla="*/ 4 w 17"/>
                <a:gd name="T1" fmla="*/ 5 h 9"/>
                <a:gd name="T2" fmla="*/ 9 w 17"/>
                <a:gd name="T3" fmla="*/ 0 h 9"/>
                <a:gd name="T4" fmla="*/ 13 w 17"/>
                <a:gd name="T5" fmla="*/ 8 h 9"/>
                <a:gd name="T6" fmla="*/ 2 w 17"/>
                <a:gd name="T7" fmla="*/ 4 h 9"/>
                <a:gd name="T8" fmla="*/ 4 w 17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4" y="5"/>
                  </a:moveTo>
                  <a:cubicBezTo>
                    <a:pt x="3" y="3"/>
                    <a:pt x="8" y="4"/>
                    <a:pt x="9" y="0"/>
                  </a:cubicBezTo>
                  <a:cubicBezTo>
                    <a:pt x="14" y="1"/>
                    <a:pt x="17" y="6"/>
                    <a:pt x="13" y="8"/>
                  </a:cubicBezTo>
                  <a:cubicBezTo>
                    <a:pt x="11" y="5"/>
                    <a:pt x="0" y="9"/>
                    <a:pt x="2" y="4"/>
                  </a:cubicBezTo>
                  <a:cubicBezTo>
                    <a:pt x="3" y="4"/>
                    <a:pt x="3" y="5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3602"/>
            <p:cNvSpPr>
              <a:spLocks/>
            </p:cNvSpPr>
            <p:nvPr/>
          </p:nvSpPr>
          <p:spPr bwMode="auto">
            <a:xfrm>
              <a:off x="6913563" y="117475"/>
              <a:ext cx="68263" cy="19050"/>
            </a:xfrm>
            <a:custGeom>
              <a:avLst/>
              <a:gdLst>
                <a:gd name="T0" fmla="*/ 0 w 18"/>
                <a:gd name="T1" fmla="*/ 5 h 5"/>
                <a:gd name="T2" fmla="*/ 18 w 18"/>
                <a:gd name="T3" fmla="*/ 1 h 5"/>
                <a:gd name="T4" fmla="*/ 0 w 1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5">
                  <a:moveTo>
                    <a:pt x="0" y="5"/>
                  </a:moveTo>
                  <a:cubicBezTo>
                    <a:pt x="1" y="0"/>
                    <a:pt x="11" y="1"/>
                    <a:pt x="18" y="1"/>
                  </a:cubicBezTo>
                  <a:cubicBezTo>
                    <a:pt x="15" y="4"/>
                    <a:pt x="7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3603"/>
            <p:cNvSpPr>
              <a:spLocks/>
            </p:cNvSpPr>
            <p:nvPr/>
          </p:nvSpPr>
          <p:spPr bwMode="auto">
            <a:xfrm>
              <a:off x="6910388" y="981075"/>
              <a:ext cx="131763" cy="33338"/>
            </a:xfrm>
            <a:custGeom>
              <a:avLst/>
              <a:gdLst>
                <a:gd name="T0" fmla="*/ 0 w 35"/>
                <a:gd name="T1" fmla="*/ 7 h 9"/>
                <a:gd name="T2" fmla="*/ 0 w 35"/>
                <a:gd name="T3" fmla="*/ 3 h 9"/>
                <a:gd name="T4" fmla="*/ 35 w 35"/>
                <a:gd name="T5" fmla="*/ 4 h 9"/>
                <a:gd name="T6" fmla="*/ 0 w 35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9">
                  <a:moveTo>
                    <a:pt x="0" y="7"/>
                  </a:moveTo>
                  <a:cubicBezTo>
                    <a:pt x="0" y="6"/>
                    <a:pt x="0" y="5"/>
                    <a:pt x="0" y="3"/>
                  </a:cubicBezTo>
                  <a:cubicBezTo>
                    <a:pt x="11" y="3"/>
                    <a:pt x="24" y="0"/>
                    <a:pt x="35" y="4"/>
                  </a:cubicBezTo>
                  <a:cubicBezTo>
                    <a:pt x="27" y="9"/>
                    <a:pt x="12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3604"/>
            <p:cNvSpPr>
              <a:spLocks/>
            </p:cNvSpPr>
            <p:nvPr/>
          </p:nvSpPr>
          <p:spPr bwMode="auto">
            <a:xfrm>
              <a:off x="6921500" y="-25401"/>
              <a:ext cx="38100" cy="23813"/>
            </a:xfrm>
            <a:custGeom>
              <a:avLst/>
              <a:gdLst>
                <a:gd name="T0" fmla="*/ 2 w 10"/>
                <a:gd name="T1" fmla="*/ 0 h 6"/>
                <a:gd name="T2" fmla="*/ 9 w 10"/>
                <a:gd name="T3" fmla="*/ 0 h 6"/>
                <a:gd name="T4" fmla="*/ 6 w 10"/>
                <a:gd name="T5" fmla="*/ 6 h 6"/>
                <a:gd name="T6" fmla="*/ 2 w 1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cubicBezTo>
                    <a:pt x="5" y="0"/>
                    <a:pt x="7" y="0"/>
                    <a:pt x="9" y="0"/>
                  </a:cubicBezTo>
                  <a:cubicBezTo>
                    <a:pt x="10" y="3"/>
                    <a:pt x="7" y="4"/>
                    <a:pt x="6" y="6"/>
                  </a:cubicBezTo>
                  <a:cubicBezTo>
                    <a:pt x="0" y="5"/>
                    <a:pt x="5" y="4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3605"/>
            <p:cNvSpPr>
              <a:spLocks/>
            </p:cNvSpPr>
            <p:nvPr/>
          </p:nvSpPr>
          <p:spPr bwMode="auto">
            <a:xfrm>
              <a:off x="6948488" y="571500"/>
              <a:ext cx="55563" cy="30163"/>
            </a:xfrm>
            <a:custGeom>
              <a:avLst/>
              <a:gdLst>
                <a:gd name="T0" fmla="*/ 13 w 15"/>
                <a:gd name="T1" fmla="*/ 2 h 8"/>
                <a:gd name="T2" fmla="*/ 11 w 15"/>
                <a:gd name="T3" fmla="*/ 8 h 8"/>
                <a:gd name="T4" fmla="*/ 0 w 15"/>
                <a:gd name="T5" fmla="*/ 4 h 8"/>
                <a:gd name="T6" fmla="*/ 6 w 15"/>
                <a:gd name="T7" fmla="*/ 4 h 8"/>
                <a:gd name="T8" fmla="*/ 13 w 15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3" y="2"/>
                  </a:moveTo>
                  <a:cubicBezTo>
                    <a:pt x="15" y="6"/>
                    <a:pt x="14" y="5"/>
                    <a:pt x="11" y="8"/>
                  </a:cubicBezTo>
                  <a:cubicBezTo>
                    <a:pt x="10" y="5"/>
                    <a:pt x="4" y="6"/>
                    <a:pt x="0" y="4"/>
                  </a:cubicBezTo>
                  <a:cubicBezTo>
                    <a:pt x="2" y="2"/>
                    <a:pt x="4" y="4"/>
                    <a:pt x="6" y="4"/>
                  </a:cubicBezTo>
                  <a:cubicBezTo>
                    <a:pt x="9" y="4"/>
                    <a:pt x="8" y="0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3606"/>
            <p:cNvSpPr>
              <a:spLocks/>
            </p:cNvSpPr>
            <p:nvPr/>
          </p:nvSpPr>
          <p:spPr bwMode="auto">
            <a:xfrm>
              <a:off x="7000875" y="777875"/>
              <a:ext cx="63500" cy="30163"/>
            </a:xfrm>
            <a:custGeom>
              <a:avLst/>
              <a:gdLst>
                <a:gd name="T0" fmla="*/ 0 w 17"/>
                <a:gd name="T1" fmla="*/ 4 h 8"/>
                <a:gd name="T2" fmla="*/ 2 w 17"/>
                <a:gd name="T3" fmla="*/ 0 h 8"/>
                <a:gd name="T4" fmla="*/ 13 w 17"/>
                <a:gd name="T5" fmla="*/ 1 h 8"/>
                <a:gd name="T6" fmla="*/ 8 w 17"/>
                <a:gd name="T7" fmla="*/ 8 h 8"/>
                <a:gd name="T8" fmla="*/ 0 w 1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4"/>
                  </a:moveTo>
                  <a:cubicBezTo>
                    <a:pt x="0" y="1"/>
                    <a:pt x="2" y="1"/>
                    <a:pt x="2" y="0"/>
                  </a:cubicBezTo>
                  <a:cubicBezTo>
                    <a:pt x="7" y="0"/>
                    <a:pt x="8" y="2"/>
                    <a:pt x="13" y="1"/>
                  </a:cubicBezTo>
                  <a:cubicBezTo>
                    <a:pt x="4" y="5"/>
                    <a:pt x="17" y="4"/>
                    <a:pt x="8" y="8"/>
                  </a:cubicBezTo>
                  <a:cubicBezTo>
                    <a:pt x="3" y="8"/>
                    <a:pt x="6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3607"/>
            <p:cNvSpPr>
              <a:spLocks/>
            </p:cNvSpPr>
            <p:nvPr/>
          </p:nvSpPr>
          <p:spPr bwMode="auto">
            <a:xfrm>
              <a:off x="7023100" y="234950"/>
              <a:ext cx="49213" cy="22225"/>
            </a:xfrm>
            <a:custGeom>
              <a:avLst/>
              <a:gdLst>
                <a:gd name="T0" fmla="*/ 0 w 13"/>
                <a:gd name="T1" fmla="*/ 5 h 6"/>
                <a:gd name="T2" fmla="*/ 13 w 13"/>
                <a:gd name="T3" fmla="*/ 4 h 6"/>
                <a:gd name="T4" fmla="*/ 0 w 1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5"/>
                  </a:moveTo>
                  <a:cubicBezTo>
                    <a:pt x="5" y="4"/>
                    <a:pt x="11" y="0"/>
                    <a:pt x="13" y="4"/>
                  </a:cubicBezTo>
                  <a:cubicBezTo>
                    <a:pt x="9" y="6"/>
                    <a:pt x="4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3608"/>
            <p:cNvSpPr>
              <a:spLocks/>
            </p:cNvSpPr>
            <p:nvPr/>
          </p:nvSpPr>
          <p:spPr bwMode="auto">
            <a:xfrm>
              <a:off x="7019925" y="527050"/>
              <a:ext cx="88900" cy="41275"/>
            </a:xfrm>
            <a:custGeom>
              <a:avLst/>
              <a:gdLst>
                <a:gd name="T0" fmla="*/ 2 w 24"/>
                <a:gd name="T1" fmla="*/ 7 h 11"/>
                <a:gd name="T2" fmla="*/ 6 w 24"/>
                <a:gd name="T3" fmla="*/ 1 h 11"/>
                <a:gd name="T4" fmla="*/ 24 w 24"/>
                <a:gd name="T5" fmla="*/ 4 h 11"/>
                <a:gd name="T6" fmla="*/ 2 w 24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2" y="7"/>
                  </a:moveTo>
                  <a:cubicBezTo>
                    <a:pt x="0" y="3"/>
                    <a:pt x="8" y="6"/>
                    <a:pt x="6" y="1"/>
                  </a:cubicBezTo>
                  <a:cubicBezTo>
                    <a:pt x="16" y="0"/>
                    <a:pt x="12" y="4"/>
                    <a:pt x="24" y="4"/>
                  </a:cubicBezTo>
                  <a:cubicBezTo>
                    <a:pt x="21" y="11"/>
                    <a:pt x="8" y="2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3609"/>
            <p:cNvSpPr>
              <a:spLocks/>
            </p:cNvSpPr>
            <p:nvPr/>
          </p:nvSpPr>
          <p:spPr bwMode="auto">
            <a:xfrm>
              <a:off x="7026275" y="752475"/>
              <a:ext cx="68263" cy="55563"/>
            </a:xfrm>
            <a:custGeom>
              <a:avLst/>
              <a:gdLst>
                <a:gd name="T0" fmla="*/ 12 w 18"/>
                <a:gd name="T1" fmla="*/ 2 h 15"/>
                <a:gd name="T2" fmla="*/ 14 w 18"/>
                <a:gd name="T3" fmla="*/ 15 h 15"/>
                <a:gd name="T4" fmla="*/ 5 w 18"/>
                <a:gd name="T5" fmla="*/ 4 h 15"/>
                <a:gd name="T6" fmla="*/ 12 w 18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5">
                  <a:moveTo>
                    <a:pt x="12" y="2"/>
                  </a:moveTo>
                  <a:cubicBezTo>
                    <a:pt x="12" y="6"/>
                    <a:pt x="18" y="9"/>
                    <a:pt x="14" y="15"/>
                  </a:cubicBezTo>
                  <a:cubicBezTo>
                    <a:pt x="7" y="12"/>
                    <a:pt x="11" y="3"/>
                    <a:pt x="5" y="4"/>
                  </a:cubicBezTo>
                  <a:cubicBezTo>
                    <a:pt x="0" y="2"/>
                    <a:pt x="9" y="0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3610"/>
            <p:cNvSpPr>
              <a:spLocks/>
            </p:cNvSpPr>
            <p:nvPr/>
          </p:nvSpPr>
          <p:spPr bwMode="auto">
            <a:xfrm>
              <a:off x="7116763" y="981075"/>
              <a:ext cx="30163" cy="22225"/>
            </a:xfrm>
            <a:custGeom>
              <a:avLst/>
              <a:gdLst>
                <a:gd name="T0" fmla="*/ 0 w 8"/>
                <a:gd name="T1" fmla="*/ 6 h 6"/>
                <a:gd name="T2" fmla="*/ 0 w 8"/>
                <a:gd name="T3" fmla="*/ 0 h 6"/>
                <a:gd name="T4" fmla="*/ 8 w 8"/>
                <a:gd name="T5" fmla="*/ 1 h 6"/>
                <a:gd name="T6" fmla="*/ 0 w 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3" y="0"/>
                    <a:pt x="5" y="0"/>
                    <a:pt x="8" y="1"/>
                  </a:cubicBezTo>
                  <a:cubicBezTo>
                    <a:pt x="5" y="2"/>
                    <a:pt x="5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3611"/>
            <p:cNvSpPr>
              <a:spLocks/>
            </p:cNvSpPr>
            <p:nvPr/>
          </p:nvSpPr>
          <p:spPr bwMode="auto">
            <a:xfrm>
              <a:off x="7124700" y="98425"/>
              <a:ext cx="71438" cy="26988"/>
            </a:xfrm>
            <a:custGeom>
              <a:avLst/>
              <a:gdLst>
                <a:gd name="T0" fmla="*/ 5 w 19"/>
                <a:gd name="T1" fmla="*/ 4 h 7"/>
                <a:gd name="T2" fmla="*/ 14 w 19"/>
                <a:gd name="T3" fmla="*/ 2 h 7"/>
                <a:gd name="T4" fmla="*/ 18 w 19"/>
                <a:gd name="T5" fmla="*/ 6 h 7"/>
                <a:gd name="T6" fmla="*/ 5 w 19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5" y="4"/>
                  </a:moveTo>
                  <a:cubicBezTo>
                    <a:pt x="0" y="3"/>
                    <a:pt x="12" y="2"/>
                    <a:pt x="14" y="2"/>
                  </a:cubicBezTo>
                  <a:cubicBezTo>
                    <a:pt x="13" y="7"/>
                    <a:pt x="19" y="0"/>
                    <a:pt x="18" y="6"/>
                  </a:cubicBezTo>
                  <a:cubicBezTo>
                    <a:pt x="12" y="6"/>
                    <a:pt x="11" y="3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3612"/>
            <p:cNvSpPr>
              <a:spLocks/>
            </p:cNvSpPr>
            <p:nvPr/>
          </p:nvSpPr>
          <p:spPr bwMode="auto">
            <a:xfrm>
              <a:off x="7135813" y="384175"/>
              <a:ext cx="44450" cy="26988"/>
            </a:xfrm>
            <a:custGeom>
              <a:avLst/>
              <a:gdLst>
                <a:gd name="T0" fmla="*/ 1 w 12"/>
                <a:gd name="T1" fmla="*/ 7 h 7"/>
                <a:gd name="T2" fmla="*/ 3 w 12"/>
                <a:gd name="T3" fmla="*/ 0 h 7"/>
                <a:gd name="T4" fmla="*/ 12 w 12"/>
                <a:gd name="T5" fmla="*/ 3 h 7"/>
                <a:gd name="T6" fmla="*/ 1 w 12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1" y="7"/>
                  </a:moveTo>
                  <a:cubicBezTo>
                    <a:pt x="0" y="4"/>
                    <a:pt x="4" y="4"/>
                    <a:pt x="3" y="0"/>
                  </a:cubicBezTo>
                  <a:cubicBezTo>
                    <a:pt x="5" y="2"/>
                    <a:pt x="6" y="4"/>
                    <a:pt x="12" y="3"/>
                  </a:cubicBezTo>
                  <a:cubicBezTo>
                    <a:pt x="10" y="6"/>
                    <a:pt x="6" y="7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3613"/>
            <p:cNvSpPr>
              <a:spLocks/>
            </p:cNvSpPr>
            <p:nvPr/>
          </p:nvSpPr>
          <p:spPr bwMode="auto">
            <a:xfrm>
              <a:off x="7180263" y="966787"/>
              <a:ext cx="165100" cy="36513"/>
            </a:xfrm>
            <a:custGeom>
              <a:avLst/>
              <a:gdLst>
                <a:gd name="T0" fmla="*/ 0 w 44"/>
                <a:gd name="T1" fmla="*/ 6 h 10"/>
                <a:gd name="T2" fmla="*/ 44 w 44"/>
                <a:gd name="T3" fmla="*/ 4 h 10"/>
                <a:gd name="T4" fmla="*/ 0 w 44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0">
                  <a:moveTo>
                    <a:pt x="0" y="6"/>
                  </a:moveTo>
                  <a:cubicBezTo>
                    <a:pt x="14" y="1"/>
                    <a:pt x="26" y="0"/>
                    <a:pt x="44" y="4"/>
                  </a:cubicBezTo>
                  <a:cubicBezTo>
                    <a:pt x="33" y="7"/>
                    <a:pt x="14" y="10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3614"/>
            <p:cNvSpPr>
              <a:spLocks/>
            </p:cNvSpPr>
            <p:nvPr/>
          </p:nvSpPr>
          <p:spPr bwMode="auto">
            <a:xfrm>
              <a:off x="7210425" y="849312"/>
              <a:ext cx="68263" cy="30163"/>
            </a:xfrm>
            <a:custGeom>
              <a:avLst/>
              <a:gdLst>
                <a:gd name="T0" fmla="*/ 0 w 18"/>
                <a:gd name="T1" fmla="*/ 7 h 8"/>
                <a:gd name="T2" fmla="*/ 5 w 18"/>
                <a:gd name="T3" fmla="*/ 0 h 8"/>
                <a:gd name="T4" fmla="*/ 18 w 18"/>
                <a:gd name="T5" fmla="*/ 1 h 8"/>
                <a:gd name="T6" fmla="*/ 0 w 1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8">
                  <a:moveTo>
                    <a:pt x="0" y="7"/>
                  </a:moveTo>
                  <a:cubicBezTo>
                    <a:pt x="2" y="5"/>
                    <a:pt x="4" y="2"/>
                    <a:pt x="5" y="0"/>
                  </a:cubicBezTo>
                  <a:cubicBezTo>
                    <a:pt x="10" y="0"/>
                    <a:pt x="12" y="2"/>
                    <a:pt x="18" y="1"/>
                  </a:cubicBezTo>
                  <a:cubicBezTo>
                    <a:pt x="18" y="8"/>
                    <a:pt x="7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3615"/>
            <p:cNvSpPr>
              <a:spLocks/>
            </p:cNvSpPr>
            <p:nvPr/>
          </p:nvSpPr>
          <p:spPr bwMode="auto">
            <a:xfrm>
              <a:off x="7237413" y="914400"/>
              <a:ext cx="41275" cy="17463"/>
            </a:xfrm>
            <a:custGeom>
              <a:avLst/>
              <a:gdLst>
                <a:gd name="T0" fmla="*/ 0 w 11"/>
                <a:gd name="T1" fmla="*/ 3 h 5"/>
                <a:gd name="T2" fmla="*/ 0 w 11"/>
                <a:gd name="T3" fmla="*/ 1 h 5"/>
                <a:gd name="T4" fmla="*/ 2 w 11"/>
                <a:gd name="T5" fmla="*/ 0 h 5"/>
                <a:gd name="T6" fmla="*/ 4 w 11"/>
                <a:gd name="T7" fmla="*/ 2 h 5"/>
                <a:gd name="T8" fmla="*/ 11 w 11"/>
                <a:gd name="T9" fmla="*/ 2 h 5"/>
                <a:gd name="T10" fmla="*/ 0 w 11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4" y="0"/>
                    <a:pt x="3" y="1"/>
                    <a:pt x="4" y="2"/>
                  </a:cubicBezTo>
                  <a:cubicBezTo>
                    <a:pt x="9" y="2"/>
                    <a:pt x="7" y="0"/>
                    <a:pt x="11" y="2"/>
                  </a:cubicBezTo>
                  <a:cubicBezTo>
                    <a:pt x="11" y="5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3616"/>
            <p:cNvSpPr>
              <a:spLocks/>
            </p:cNvSpPr>
            <p:nvPr/>
          </p:nvSpPr>
          <p:spPr bwMode="auto">
            <a:xfrm>
              <a:off x="7248525" y="631825"/>
              <a:ext cx="49213" cy="26988"/>
            </a:xfrm>
            <a:custGeom>
              <a:avLst/>
              <a:gdLst>
                <a:gd name="T0" fmla="*/ 0 w 13"/>
                <a:gd name="T1" fmla="*/ 2 h 7"/>
                <a:gd name="T2" fmla="*/ 13 w 13"/>
                <a:gd name="T3" fmla="*/ 1 h 7"/>
                <a:gd name="T4" fmla="*/ 3 w 13"/>
                <a:gd name="T5" fmla="*/ 7 h 7"/>
                <a:gd name="T6" fmla="*/ 0 w 13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0" y="2"/>
                  </a:moveTo>
                  <a:cubicBezTo>
                    <a:pt x="4" y="2"/>
                    <a:pt x="7" y="0"/>
                    <a:pt x="13" y="1"/>
                  </a:cubicBezTo>
                  <a:cubicBezTo>
                    <a:pt x="11" y="4"/>
                    <a:pt x="4" y="4"/>
                    <a:pt x="3" y="7"/>
                  </a:cubicBezTo>
                  <a:cubicBezTo>
                    <a:pt x="1" y="6"/>
                    <a:pt x="0" y="5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3617"/>
            <p:cNvSpPr>
              <a:spLocks/>
            </p:cNvSpPr>
            <p:nvPr/>
          </p:nvSpPr>
          <p:spPr bwMode="auto">
            <a:xfrm>
              <a:off x="7251700" y="700087"/>
              <a:ext cx="30163" cy="25400"/>
            </a:xfrm>
            <a:custGeom>
              <a:avLst/>
              <a:gdLst>
                <a:gd name="T0" fmla="*/ 8 w 8"/>
                <a:gd name="T1" fmla="*/ 2 h 7"/>
                <a:gd name="T2" fmla="*/ 8 w 8"/>
                <a:gd name="T3" fmla="*/ 5 h 7"/>
                <a:gd name="T4" fmla="*/ 0 w 8"/>
                <a:gd name="T5" fmla="*/ 5 h 7"/>
                <a:gd name="T6" fmla="*/ 0 w 8"/>
                <a:gd name="T7" fmla="*/ 2 h 7"/>
                <a:gd name="T8" fmla="*/ 8 w 8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2"/>
                  </a:moveTo>
                  <a:cubicBezTo>
                    <a:pt x="8" y="3"/>
                    <a:pt x="8" y="4"/>
                    <a:pt x="8" y="5"/>
                  </a:cubicBezTo>
                  <a:cubicBezTo>
                    <a:pt x="3" y="5"/>
                    <a:pt x="4" y="7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4" y="0"/>
                    <a:pt x="3" y="2"/>
                    <a:pt x="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3618"/>
            <p:cNvSpPr>
              <a:spLocks/>
            </p:cNvSpPr>
            <p:nvPr/>
          </p:nvSpPr>
          <p:spPr bwMode="auto">
            <a:xfrm>
              <a:off x="7350125" y="796925"/>
              <a:ext cx="41275" cy="19050"/>
            </a:xfrm>
            <a:custGeom>
              <a:avLst/>
              <a:gdLst>
                <a:gd name="T0" fmla="*/ 0 w 11"/>
                <a:gd name="T1" fmla="*/ 2 h 5"/>
                <a:gd name="T2" fmla="*/ 11 w 11"/>
                <a:gd name="T3" fmla="*/ 0 h 5"/>
                <a:gd name="T4" fmla="*/ 0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2"/>
                  </a:moveTo>
                  <a:cubicBezTo>
                    <a:pt x="2" y="1"/>
                    <a:pt x="6" y="0"/>
                    <a:pt x="11" y="0"/>
                  </a:cubicBezTo>
                  <a:cubicBezTo>
                    <a:pt x="10" y="5"/>
                    <a:pt x="6" y="3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3619"/>
            <p:cNvSpPr>
              <a:spLocks/>
            </p:cNvSpPr>
            <p:nvPr/>
          </p:nvSpPr>
          <p:spPr bwMode="auto">
            <a:xfrm>
              <a:off x="7334250" y="609600"/>
              <a:ext cx="46038" cy="41275"/>
            </a:xfrm>
            <a:custGeom>
              <a:avLst/>
              <a:gdLst>
                <a:gd name="T0" fmla="*/ 4 w 12"/>
                <a:gd name="T1" fmla="*/ 2 h 11"/>
                <a:gd name="T2" fmla="*/ 6 w 12"/>
                <a:gd name="T3" fmla="*/ 1 h 11"/>
                <a:gd name="T4" fmla="*/ 12 w 12"/>
                <a:gd name="T5" fmla="*/ 2 h 11"/>
                <a:gd name="T6" fmla="*/ 10 w 12"/>
                <a:gd name="T7" fmla="*/ 10 h 11"/>
                <a:gd name="T8" fmla="*/ 4 w 12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4" y="2"/>
                  </a:moveTo>
                  <a:cubicBezTo>
                    <a:pt x="4" y="1"/>
                    <a:pt x="5" y="1"/>
                    <a:pt x="6" y="1"/>
                  </a:cubicBezTo>
                  <a:cubicBezTo>
                    <a:pt x="9" y="0"/>
                    <a:pt x="9" y="2"/>
                    <a:pt x="12" y="2"/>
                  </a:cubicBezTo>
                  <a:cubicBezTo>
                    <a:pt x="8" y="5"/>
                    <a:pt x="8" y="6"/>
                    <a:pt x="10" y="10"/>
                  </a:cubicBezTo>
                  <a:cubicBezTo>
                    <a:pt x="0" y="11"/>
                    <a:pt x="7" y="2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3620"/>
            <p:cNvSpPr>
              <a:spLocks/>
            </p:cNvSpPr>
            <p:nvPr/>
          </p:nvSpPr>
          <p:spPr bwMode="auto">
            <a:xfrm>
              <a:off x="7353300" y="249237"/>
              <a:ext cx="79375" cy="30163"/>
            </a:xfrm>
            <a:custGeom>
              <a:avLst/>
              <a:gdLst>
                <a:gd name="T0" fmla="*/ 0 w 21"/>
                <a:gd name="T1" fmla="*/ 6 h 8"/>
                <a:gd name="T2" fmla="*/ 2 w 21"/>
                <a:gd name="T3" fmla="*/ 2 h 8"/>
                <a:gd name="T4" fmla="*/ 21 w 21"/>
                <a:gd name="T5" fmla="*/ 1 h 8"/>
                <a:gd name="T6" fmla="*/ 17 w 21"/>
                <a:gd name="T7" fmla="*/ 8 h 8"/>
                <a:gd name="T8" fmla="*/ 0 w 21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">
                  <a:moveTo>
                    <a:pt x="0" y="6"/>
                  </a:moveTo>
                  <a:cubicBezTo>
                    <a:pt x="0" y="4"/>
                    <a:pt x="2" y="4"/>
                    <a:pt x="2" y="2"/>
                  </a:cubicBezTo>
                  <a:cubicBezTo>
                    <a:pt x="10" y="6"/>
                    <a:pt x="12" y="0"/>
                    <a:pt x="21" y="1"/>
                  </a:cubicBezTo>
                  <a:cubicBezTo>
                    <a:pt x="21" y="5"/>
                    <a:pt x="18" y="5"/>
                    <a:pt x="17" y="8"/>
                  </a:cubicBezTo>
                  <a:cubicBezTo>
                    <a:pt x="9" y="6"/>
                    <a:pt x="8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3621"/>
            <p:cNvSpPr>
              <a:spLocks/>
            </p:cNvSpPr>
            <p:nvPr/>
          </p:nvSpPr>
          <p:spPr bwMode="auto">
            <a:xfrm>
              <a:off x="7356475" y="-47626"/>
              <a:ext cx="49213" cy="26988"/>
            </a:xfrm>
            <a:custGeom>
              <a:avLst/>
              <a:gdLst>
                <a:gd name="T0" fmla="*/ 0 w 13"/>
                <a:gd name="T1" fmla="*/ 4 h 7"/>
                <a:gd name="T2" fmla="*/ 6 w 13"/>
                <a:gd name="T3" fmla="*/ 0 h 7"/>
                <a:gd name="T4" fmla="*/ 11 w 13"/>
                <a:gd name="T5" fmla="*/ 4 h 7"/>
                <a:gd name="T6" fmla="*/ 0 w 13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0" y="4"/>
                  </a:moveTo>
                  <a:cubicBezTo>
                    <a:pt x="0" y="1"/>
                    <a:pt x="9" y="5"/>
                    <a:pt x="6" y="0"/>
                  </a:cubicBezTo>
                  <a:cubicBezTo>
                    <a:pt x="8" y="1"/>
                    <a:pt x="13" y="1"/>
                    <a:pt x="11" y="4"/>
                  </a:cubicBezTo>
                  <a:cubicBezTo>
                    <a:pt x="6" y="3"/>
                    <a:pt x="4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3622"/>
            <p:cNvSpPr>
              <a:spLocks/>
            </p:cNvSpPr>
            <p:nvPr/>
          </p:nvSpPr>
          <p:spPr bwMode="auto">
            <a:xfrm>
              <a:off x="7394575" y="282575"/>
              <a:ext cx="44450" cy="26988"/>
            </a:xfrm>
            <a:custGeom>
              <a:avLst/>
              <a:gdLst>
                <a:gd name="T0" fmla="*/ 0 w 12"/>
                <a:gd name="T1" fmla="*/ 4 h 7"/>
                <a:gd name="T2" fmla="*/ 4 w 12"/>
                <a:gd name="T3" fmla="*/ 3 h 7"/>
                <a:gd name="T4" fmla="*/ 6 w 12"/>
                <a:gd name="T5" fmla="*/ 0 h 7"/>
                <a:gd name="T6" fmla="*/ 11 w 12"/>
                <a:gd name="T7" fmla="*/ 4 h 7"/>
                <a:gd name="T8" fmla="*/ 0 w 12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0" y="4"/>
                  </a:moveTo>
                  <a:cubicBezTo>
                    <a:pt x="0" y="1"/>
                    <a:pt x="2" y="2"/>
                    <a:pt x="4" y="3"/>
                  </a:cubicBezTo>
                  <a:cubicBezTo>
                    <a:pt x="6" y="3"/>
                    <a:pt x="6" y="1"/>
                    <a:pt x="6" y="0"/>
                  </a:cubicBezTo>
                  <a:cubicBezTo>
                    <a:pt x="10" y="0"/>
                    <a:pt x="12" y="1"/>
                    <a:pt x="11" y="4"/>
                  </a:cubicBezTo>
                  <a:cubicBezTo>
                    <a:pt x="8" y="7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3623"/>
            <p:cNvSpPr>
              <a:spLocks/>
            </p:cNvSpPr>
            <p:nvPr/>
          </p:nvSpPr>
          <p:spPr bwMode="auto">
            <a:xfrm>
              <a:off x="7432675" y="246062"/>
              <a:ext cx="41275" cy="30163"/>
            </a:xfrm>
            <a:custGeom>
              <a:avLst/>
              <a:gdLst>
                <a:gd name="T0" fmla="*/ 0 w 11"/>
                <a:gd name="T1" fmla="*/ 8 h 8"/>
                <a:gd name="T2" fmla="*/ 3 w 11"/>
                <a:gd name="T3" fmla="*/ 0 h 8"/>
                <a:gd name="T4" fmla="*/ 9 w 11"/>
                <a:gd name="T5" fmla="*/ 4 h 8"/>
                <a:gd name="T6" fmla="*/ 0 w 1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0" y="8"/>
                  </a:moveTo>
                  <a:cubicBezTo>
                    <a:pt x="2" y="6"/>
                    <a:pt x="1" y="1"/>
                    <a:pt x="3" y="0"/>
                  </a:cubicBezTo>
                  <a:cubicBezTo>
                    <a:pt x="11" y="0"/>
                    <a:pt x="1" y="4"/>
                    <a:pt x="9" y="4"/>
                  </a:cubicBezTo>
                  <a:cubicBezTo>
                    <a:pt x="10" y="8"/>
                    <a:pt x="5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624"/>
            <p:cNvSpPr>
              <a:spLocks/>
            </p:cNvSpPr>
            <p:nvPr/>
          </p:nvSpPr>
          <p:spPr bwMode="auto">
            <a:xfrm>
              <a:off x="7427913" y="1044575"/>
              <a:ext cx="41275" cy="30163"/>
            </a:xfrm>
            <a:custGeom>
              <a:avLst/>
              <a:gdLst>
                <a:gd name="T0" fmla="*/ 0 w 11"/>
                <a:gd name="T1" fmla="*/ 5 h 8"/>
                <a:gd name="T2" fmla="*/ 11 w 11"/>
                <a:gd name="T3" fmla="*/ 0 h 8"/>
                <a:gd name="T4" fmla="*/ 0 w 11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5"/>
                  </a:moveTo>
                  <a:cubicBezTo>
                    <a:pt x="0" y="1"/>
                    <a:pt x="5" y="0"/>
                    <a:pt x="11" y="0"/>
                  </a:cubicBezTo>
                  <a:cubicBezTo>
                    <a:pt x="8" y="3"/>
                    <a:pt x="5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625"/>
            <p:cNvSpPr>
              <a:spLocks/>
            </p:cNvSpPr>
            <p:nvPr/>
          </p:nvSpPr>
          <p:spPr bwMode="auto">
            <a:xfrm>
              <a:off x="7443788" y="287337"/>
              <a:ext cx="33338" cy="33338"/>
            </a:xfrm>
            <a:custGeom>
              <a:avLst/>
              <a:gdLst>
                <a:gd name="T0" fmla="*/ 0 w 9"/>
                <a:gd name="T1" fmla="*/ 6 h 9"/>
                <a:gd name="T2" fmla="*/ 4 w 9"/>
                <a:gd name="T3" fmla="*/ 1 h 9"/>
                <a:gd name="T4" fmla="*/ 9 w 9"/>
                <a:gd name="T5" fmla="*/ 6 h 9"/>
                <a:gd name="T6" fmla="*/ 0 w 9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6"/>
                  </a:moveTo>
                  <a:cubicBezTo>
                    <a:pt x="0" y="3"/>
                    <a:pt x="5" y="4"/>
                    <a:pt x="4" y="1"/>
                  </a:cubicBezTo>
                  <a:cubicBezTo>
                    <a:pt x="9" y="0"/>
                    <a:pt x="2" y="8"/>
                    <a:pt x="9" y="6"/>
                  </a:cubicBezTo>
                  <a:cubicBezTo>
                    <a:pt x="9" y="9"/>
                    <a:pt x="1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626"/>
            <p:cNvSpPr>
              <a:spLocks/>
            </p:cNvSpPr>
            <p:nvPr/>
          </p:nvSpPr>
          <p:spPr bwMode="auto">
            <a:xfrm>
              <a:off x="7469188" y="111125"/>
              <a:ext cx="52388" cy="22225"/>
            </a:xfrm>
            <a:custGeom>
              <a:avLst/>
              <a:gdLst>
                <a:gd name="T0" fmla="*/ 1 w 14"/>
                <a:gd name="T1" fmla="*/ 0 h 6"/>
                <a:gd name="T2" fmla="*/ 14 w 14"/>
                <a:gd name="T3" fmla="*/ 1 h 6"/>
                <a:gd name="T4" fmla="*/ 1 w 1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" y="0"/>
                  </a:moveTo>
                  <a:cubicBezTo>
                    <a:pt x="8" y="2"/>
                    <a:pt x="8" y="0"/>
                    <a:pt x="14" y="1"/>
                  </a:cubicBezTo>
                  <a:cubicBezTo>
                    <a:pt x="10" y="3"/>
                    <a:pt x="0" y="6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627"/>
            <p:cNvSpPr>
              <a:spLocks/>
            </p:cNvSpPr>
            <p:nvPr/>
          </p:nvSpPr>
          <p:spPr bwMode="auto">
            <a:xfrm>
              <a:off x="7480300" y="238125"/>
              <a:ext cx="34925" cy="44450"/>
            </a:xfrm>
            <a:custGeom>
              <a:avLst/>
              <a:gdLst>
                <a:gd name="T0" fmla="*/ 0 w 9"/>
                <a:gd name="T1" fmla="*/ 3 h 12"/>
                <a:gd name="T2" fmla="*/ 9 w 9"/>
                <a:gd name="T3" fmla="*/ 3 h 12"/>
                <a:gd name="T4" fmla="*/ 5 w 9"/>
                <a:gd name="T5" fmla="*/ 5 h 12"/>
                <a:gd name="T6" fmla="*/ 9 w 9"/>
                <a:gd name="T7" fmla="*/ 9 h 12"/>
                <a:gd name="T8" fmla="*/ 0 w 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0" y="3"/>
                  </a:moveTo>
                  <a:cubicBezTo>
                    <a:pt x="0" y="0"/>
                    <a:pt x="8" y="3"/>
                    <a:pt x="9" y="3"/>
                  </a:cubicBezTo>
                  <a:cubicBezTo>
                    <a:pt x="9" y="5"/>
                    <a:pt x="7" y="4"/>
                    <a:pt x="5" y="5"/>
                  </a:cubicBezTo>
                  <a:cubicBezTo>
                    <a:pt x="6" y="6"/>
                    <a:pt x="9" y="6"/>
                    <a:pt x="9" y="9"/>
                  </a:cubicBezTo>
                  <a:cubicBezTo>
                    <a:pt x="1" y="12"/>
                    <a:pt x="5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628"/>
            <p:cNvSpPr>
              <a:spLocks/>
            </p:cNvSpPr>
            <p:nvPr/>
          </p:nvSpPr>
          <p:spPr bwMode="auto">
            <a:xfrm>
              <a:off x="7526338" y="-42863"/>
              <a:ext cx="60325" cy="22225"/>
            </a:xfrm>
            <a:custGeom>
              <a:avLst/>
              <a:gdLst>
                <a:gd name="T0" fmla="*/ 0 w 16"/>
                <a:gd name="T1" fmla="*/ 2 h 6"/>
                <a:gd name="T2" fmla="*/ 16 w 16"/>
                <a:gd name="T3" fmla="*/ 0 h 6"/>
                <a:gd name="T4" fmla="*/ 0 w 16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">
                  <a:moveTo>
                    <a:pt x="0" y="2"/>
                  </a:moveTo>
                  <a:cubicBezTo>
                    <a:pt x="3" y="0"/>
                    <a:pt x="12" y="2"/>
                    <a:pt x="16" y="0"/>
                  </a:cubicBezTo>
                  <a:cubicBezTo>
                    <a:pt x="15" y="6"/>
                    <a:pt x="8" y="2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629"/>
            <p:cNvSpPr>
              <a:spLocks/>
            </p:cNvSpPr>
            <p:nvPr/>
          </p:nvSpPr>
          <p:spPr bwMode="auto">
            <a:xfrm>
              <a:off x="7518400" y="955675"/>
              <a:ext cx="41275" cy="30163"/>
            </a:xfrm>
            <a:custGeom>
              <a:avLst/>
              <a:gdLst>
                <a:gd name="T0" fmla="*/ 0 w 11"/>
                <a:gd name="T1" fmla="*/ 5 h 8"/>
                <a:gd name="T2" fmla="*/ 2 w 11"/>
                <a:gd name="T3" fmla="*/ 4 h 8"/>
                <a:gd name="T4" fmla="*/ 4 w 11"/>
                <a:gd name="T5" fmla="*/ 1 h 8"/>
                <a:gd name="T6" fmla="*/ 8 w 11"/>
                <a:gd name="T7" fmla="*/ 8 h 8"/>
                <a:gd name="T8" fmla="*/ 0 w 11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5"/>
                  </a:moveTo>
                  <a:cubicBezTo>
                    <a:pt x="0" y="3"/>
                    <a:pt x="2" y="3"/>
                    <a:pt x="2" y="4"/>
                  </a:cubicBezTo>
                  <a:cubicBezTo>
                    <a:pt x="4" y="4"/>
                    <a:pt x="4" y="2"/>
                    <a:pt x="4" y="1"/>
                  </a:cubicBezTo>
                  <a:cubicBezTo>
                    <a:pt x="11" y="0"/>
                    <a:pt x="11" y="6"/>
                    <a:pt x="8" y="8"/>
                  </a:cubicBezTo>
                  <a:cubicBezTo>
                    <a:pt x="4" y="8"/>
                    <a:pt x="6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630"/>
            <p:cNvSpPr>
              <a:spLocks/>
            </p:cNvSpPr>
            <p:nvPr/>
          </p:nvSpPr>
          <p:spPr bwMode="auto">
            <a:xfrm>
              <a:off x="7529513" y="252412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7 w 9"/>
                <a:gd name="T3" fmla="*/ 0 h 5"/>
                <a:gd name="T4" fmla="*/ 9 w 9"/>
                <a:gd name="T5" fmla="*/ 2 h 5"/>
                <a:gd name="T6" fmla="*/ 0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1" y="0"/>
                    <a:pt x="4" y="0"/>
                    <a:pt x="7" y="0"/>
                  </a:cubicBezTo>
                  <a:cubicBezTo>
                    <a:pt x="7" y="1"/>
                    <a:pt x="7" y="2"/>
                    <a:pt x="9" y="2"/>
                  </a:cubicBezTo>
                  <a:cubicBezTo>
                    <a:pt x="8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631"/>
            <p:cNvSpPr>
              <a:spLocks/>
            </p:cNvSpPr>
            <p:nvPr/>
          </p:nvSpPr>
          <p:spPr bwMode="auto">
            <a:xfrm>
              <a:off x="7529513" y="144462"/>
              <a:ext cx="26988" cy="30163"/>
            </a:xfrm>
            <a:custGeom>
              <a:avLst/>
              <a:gdLst>
                <a:gd name="T0" fmla="*/ 0 w 7"/>
                <a:gd name="T1" fmla="*/ 4 h 8"/>
                <a:gd name="T2" fmla="*/ 7 w 7"/>
                <a:gd name="T3" fmla="*/ 4 h 8"/>
                <a:gd name="T4" fmla="*/ 7 w 7"/>
                <a:gd name="T5" fmla="*/ 7 h 8"/>
                <a:gd name="T6" fmla="*/ 2 w 7"/>
                <a:gd name="T7" fmla="*/ 8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1" y="0"/>
                    <a:pt x="4" y="5"/>
                    <a:pt x="7" y="4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4" y="8"/>
                    <a:pt x="2" y="8"/>
                  </a:cubicBezTo>
                  <a:cubicBezTo>
                    <a:pt x="2" y="6"/>
                    <a:pt x="2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632"/>
            <p:cNvSpPr>
              <a:spLocks/>
            </p:cNvSpPr>
            <p:nvPr/>
          </p:nvSpPr>
          <p:spPr bwMode="auto">
            <a:xfrm>
              <a:off x="7526338" y="111125"/>
              <a:ext cx="52388" cy="22225"/>
            </a:xfrm>
            <a:custGeom>
              <a:avLst/>
              <a:gdLst>
                <a:gd name="T0" fmla="*/ 1 w 14"/>
                <a:gd name="T1" fmla="*/ 5 h 6"/>
                <a:gd name="T2" fmla="*/ 12 w 14"/>
                <a:gd name="T3" fmla="*/ 0 h 6"/>
                <a:gd name="T4" fmla="*/ 1 w 14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" y="5"/>
                  </a:moveTo>
                  <a:cubicBezTo>
                    <a:pt x="0" y="0"/>
                    <a:pt x="8" y="1"/>
                    <a:pt x="12" y="0"/>
                  </a:cubicBezTo>
                  <a:cubicBezTo>
                    <a:pt x="14" y="6"/>
                    <a:pt x="5" y="3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633"/>
            <p:cNvSpPr>
              <a:spLocks/>
            </p:cNvSpPr>
            <p:nvPr/>
          </p:nvSpPr>
          <p:spPr bwMode="auto">
            <a:xfrm>
              <a:off x="7537450" y="147637"/>
              <a:ext cx="93663" cy="79375"/>
            </a:xfrm>
            <a:custGeom>
              <a:avLst/>
              <a:gdLst>
                <a:gd name="T0" fmla="*/ 0 w 25"/>
                <a:gd name="T1" fmla="*/ 15 h 21"/>
                <a:gd name="T2" fmla="*/ 1 w 25"/>
                <a:gd name="T3" fmla="*/ 8 h 21"/>
                <a:gd name="T4" fmla="*/ 20 w 25"/>
                <a:gd name="T5" fmla="*/ 5 h 21"/>
                <a:gd name="T6" fmla="*/ 16 w 25"/>
                <a:gd name="T7" fmla="*/ 15 h 21"/>
                <a:gd name="T8" fmla="*/ 25 w 25"/>
                <a:gd name="T9" fmla="*/ 18 h 21"/>
                <a:gd name="T10" fmla="*/ 0 w 25"/>
                <a:gd name="T1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1">
                  <a:moveTo>
                    <a:pt x="0" y="15"/>
                  </a:moveTo>
                  <a:cubicBezTo>
                    <a:pt x="1" y="13"/>
                    <a:pt x="2" y="11"/>
                    <a:pt x="1" y="8"/>
                  </a:cubicBezTo>
                  <a:cubicBezTo>
                    <a:pt x="13" y="14"/>
                    <a:pt x="11" y="0"/>
                    <a:pt x="20" y="5"/>
                  </a:cubicBezTo>
                  <a:cubicBezTo>
                    <a:pt x="15" y="8"/>
                    <a:pt x="19" y="11"/>
                    <a:pt x="16" y="15"/>
                  </a:cubicBezTo>
                  <a:cubicBezTo>
                    <a:pt x="18" y="17"/>
                    <a:pt x="21" y="18"/>
                    <a:pt x="25" y="18"/>
                  </a:cubicBezTo>
                  <a:cubicBezTo>
                    <a:pt x="19" y="21"/>
                    <a:pt x="9" y="16"/>
                    <a:pt x="0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3634"/>
            <p:cNvSpPr>
              <a:spLocks/>
            </p:cNvSpPr>
            <p:nvPr/>
          </p:nvSpPr>
          <p:spPr bwMode="auto">
            <a:xfrm>
              <a:off x="7537450" y="703262"/>
              <a:ext cx="49213" cy="26988"/>
            </a:xfrm>
            <a:custGeom>
              <a:avLst/>
              <a:gdLst>
                <a:gd name="T0" fmla="*/ 2 w 13"/>
                <a:gd name="T1" fmla="*/ 5 h 7"/>
                <a:gd name="T2" fmla="*/ 13 w 13"/>
                <a:gd name="T3" fmla="*/ 4 h 7"/>
                <a:gd name="T4" fmla="*/ 2 w 13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2" y="5"/>
                  </a:moveTo>
                  <a:cubicBezTo>
                    <a:pt x="0" y="0"/>
                    <a:pt x="11" y="3"/>
                    <a:pt x="13" y="4"/>
                  </a:cubicBezTo>
                  <a:cubicBezTo>
                    <a:pt x="13" y="7"/>
                    <a:pt x="5" y="4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3635"/>
            <p:cNvSpPr>
              <a:spLocks/>
            </p:cNvSpPr>
            <p:nvPr/>
          </p:nvSpPr>
          <p:spPr bwMode="auto">
            <a:xfrm>
              <a:off x="7556500" y="287337"/>
              <a:ext cx="33338" cy="22225"/>
            </a:xfrm>
            <a:custGeom>
              <a:avLst/>
              <a:gdLst>
                <a:gd name="T0" fmla="*/ 0 w 9"/>
                <a:gd name="T1" fmla="*/ 0 h 6"/>
                <a:gd name="T2" fmla="*/ 7 w 9"/>
                <a:gd name="T3" fmla="*/ 0 h 6"/>
                <a:gd name="T4" fmla="*/ 3 w 9"/>
                <a:gd name="T5" fmla="*/ 6 h 6"/>
                <a:gd name="T6" fmla="*/ 0 w 9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9" y="4"/>
                    <a:pt x="2" y="2"/>
                    <a:pt x="3" y="6"/>
                  </a:cubicBezTo>
                  <a:cubicBezTo>
                    <a:pt x="1" y="5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636"/>
            <p:cNvSpPr>
              <a:spLocks/>
            </p:cNvSpPr>
            <p:nvPr/>
          </p:nvSpPr>
          <p:spPr bwMode="auto">
            <a:xfrm>
              <a:off x="7612063" y="-47626"/>
              <a:ext cx="112713" cy="30163"/>
            </a:xfrm>
            <a:custGeom>
              <a:avLst/>
              <a:gdLst>
                <a:gd name="T0" fmla="*/ 0 w 30"/>
                <a:gd name="T1" fmla="*/ 5 h 8"/>
                <a:gd name="T2" fmla="*/ 2 w 30"/>
                <a:gd name="T3" fmla="*/ 1 h 8"/>
                <a:gd name="T4" fmla="*/ 30 w 30"/>
                <a:gd name="T5" fmla="*/ 5 h 8"/>
                <a:gd name="T6" fmla="*/ 0 w 30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8">
                  <a:moveTo>
                    <a:pt x="0" y="5"/>
                  </a:moveTo>
                  <a:cubicBezTo>
                    <a:pt x="1" y="4"/>
                    <a:pt x="2" y="3"/>
                    <a:pt x="2" y="1"/>
                  </a:cubicBezTo>
                  <a:cubicBezTo>
                    <a:pt x="9" y="7"/>
                    <a:pt x="24" y="0"/>
                    <a:pt x="30" y="5"/>
                  </a:cubicBezTo>
                  <a:cubicBezTo>
                    <a:pt x="20" y="6"/>
                    <a:pt x="11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637"/>
            <p:cNvSpPr>
              <a:spLocks/>
            </p:cNvSpPr>
            <p:nvPr/>
          </p:nvSpPr>
          <p:spPr bwMode="auto">
            <a:xfrm>
              <a:off x="7740650" y="339725"/>
              <a:ext cx="82550" cy="33338"/>
            </a:xfrm>
            <a:custGeom>
              <a:avLst/>
              <a:gdLst>
                <a:gd name="T0" fmla="*/ 0 w 22"/>
                <a:gd name="T1" fmla="*/ 4 h 9"/>
                <a:gd name="T2" fmla="*/ 2 w 22"/>
                <a:gd name="T3" fmla="*/ 1 h 9"/>
                <a:gd name="T4" fmla="*/ 21 w 22"/>
                <a:gd name="T5" fmla="*/ 2 h 9"/>
                <a:gd name="T6" fmla="*/ 13 w 22"/>
                <a:gd name="T7" fmla="*/ 9 h 9"/>
                <a:gd name="T8" fmla="*/ 0 w 22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4"/>
                  </a:moveTo>
                  <a:cubicBezTo>
                    <a:pt x="1" y="3"/>
                    <a:pt x="2" y="2"/>
                    <a:pt x="2" y="1"/>
                  </a:cubicBezTo>
                  <a:cubicBezTo>
                    <a:pt x="9" y="1"/>
                    <a:pt x="17" y="0"/>
                    <a:pt x="21" y="2"/>
                  </a:cubicBezTo>
                  <a:cubicBezTo>
                    <a:pt x="22" y="7"/>
                    <a:pt x="12" y="4"/>
                    <a:pt x="13" y="9"/>
                  </a:cubicBezTo>
                  <a:cubicBezTo>
                    <a:pt x="8" y="5"/>
                    <a:pt x="6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638"/>
            <p:cNvSpPr>
              <a:spLocks/>
            </p:cNvSpPr>
            <p:nvPr/>
          </p:nvSpPr>
          <p:spPr bwMode="auto">
            <a:xfrm>
              <a:off x="7743825" y="898525"/>
              <a:ext cx="107950" cy="41275"/>
            </a:xfrm>
            <a:custGeom>
              <a:avLst/>
              <a:gdLst>
                <a:gd name="T0" fmla="*/ 0 w 29"/>
                <a:gd name="T1" fmla="*/ 8 h 11"/>
                <a:gd name="T2" fmla="*/ 29 w 29"/>
                <a:gd name="T3" fmla="*/ 3 h 11"/>
                <a:gd name="T4" fmla="*/ 29 w 29"/>
                <a:gd name="T5" fmla="*/ 8 h 11"/>
                <a:gd name="T6" fmla="*/ 0 w 29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1">
                  <a:moveTo>
                    <a:pt x="0" y="8"/>
                  </a:moveTo>
                  <a:cubicBezTo>
                    <a:pt x="8" y="0"/>
                    <a:pt x="20" y="9"/>
                    <a:pt x="29" y="3"/>
                  </a:cubicBezTo>
                  <a:cubicBezTo>
                    <a:pt x="29" y="5"/>
                    <a:pt x="29" y="7"/>
                    <a:pt x="29" y="8"/>
                  </a:cubicBezTo>
                  <a:cubicBezTo>
                    <a:pt x="15" y="6"/>
                    <a:pt x="13" y="11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3639"/>
            <p:cNvSpPr>
              <a:spLocks/>
            </p:cNvSpPr>
            <p:nvPr/>
          </p:nvSpPr>
          <p:spPr bwMode="auto">
            <a:xfrm>
              <a:off x="7743825" y="865187"/>
              <a:ext cx="74613" cy="30163"/>
            </a:xfrm>
            <a:custGeom>
              <a:avLst/>
              <a:gdLst>
                <a:gd name="T0" fmla="*/ 0 w 20"/>
                <a:gd name="T1" fmla="*/ 5 h 8"/>
                <a:gd name="T2" fmla="*/ 20 w 20"/>
                <a:gd name="T3" fmla="*/ 3 h 8"/>
                <a:gd name="T4" fmla="*/ 0 w 20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8">
                  <a:moveTo>
                    <a:pt x="0" y="5"/>
                  </a:moveTo>
                  <a:cubicBezTo>
                    <a:pt x="4" y="2"/>
                    <a:pt x="17" y="0"/>
                    <a:pt x="20" y="3"/>
                  </a:cubicBezTo>
                  <a:cubicBezTo>
                    <a:pt x="19" y="8"/>
                    <a:pt x="7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3640"/>
            <p:cNvSpPr>
              <a:spLocks/>
            </p:cNvSpPr>
            <p:nvPr/>
          </p:nvSpPr>
          <p:spPr bwMode="auto">
            <a:xfrm>
              <a:off x="7781925" y="381000"/>
              <a:ext cx="77788" cy="30163"/>
            </a:xfrm>
            <a:custGeom>
              <a:avLst/>
              <a:gdLst>
                <a:gd name="T0" fmla="*/ 0 w 21"/>
                <a:gd name="T1" fmla="*/ 4 h 8"/>
                <a:gd name="T2" fmla="*/ 21 w 21"/>
                <a:gd name="T3" fmla="*/ 2 h 8"/>
                <a:gd name="T4" fmla="*/ 21 w 21"/>
                <a:gd name="T5" fmla="*/ 8 h 8"/>
                <a:gd name="T6" fmla="*/ 0 w 21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">
                  <a:moveTo>
                    <a:pt x="0" y="4"/>
                  </a:moveTo>
                  <a:cubicBezTo>
                    <a:pt x="6" y="0"/>
                    <a:pt x="11" y="3"/>
                    <a:pt x="21" y="2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3" y="7"/>
                    <a:pt x="7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3641"/>
            <p:cNvSpPr>
              <a:spLocks/>
            </p:cNvSpPr>
            <p:nvPr/>
          </p:nvSpPr>
          <p:spPr bwMode="auto">
            <a:xfrm>
              <a:off x="7804150" y="966787"/>
              <a:ext cx="47625" cy="22225"/>
            </a:xfrm>
            <a:custGeom>
              <a:avLst/>
              <a:gdLst>
                <a:gd name="T0" fmla="*/ 0 w 13"/>
                <a:gd name="T1" fmla="*/ 3 h 6"/>
                <a:gd name="T2" fmla="*/ 13 w 13"/>
                <a:gd name="T3" fmla="*/ 2 h 6"/>
                <a:gd name="T4" fmla="*/ 0 w 13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3"/>
                  </a:moveTo>
                  <a:cubicBezTo>
                    <a:pt x="3" y="2"/>
                    <a:pt x="10" y="0"/>
                    <a:pt x="13" y="2"/>
                  </a:cubicBezTo>
                  <a:cubicBezTo>
                    <a:pt x="11" y="4"/>
                    <a:pt x="4" y="6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3643"/>
            <p:cNvSpPr>
              <a:spLocks/>
            </p:cNvSpPr>
            <p:nvPr/>
          </p:nvSpPr>
          <p:spPr bwMode="auto">
            <a:xfrm>
              <a:off x="7837488" y="323850"/>
              <a:ext cx="74613" cy="52388"/>
            </a:xfrm>
            <a:custGeom>
              <a:avLst/>
              <a:gdLst>
                <a:gd name="T0" fmla="*/ 9 w 20"/>
                <a:gd name="T1" fmla="*/ 13 h 14"/>
                <a:gd name="T2" fmla="*/ 0 w 20"/>
                <a:gd name="T3" fmla="*/ 6 h 14"/>
                <a:gd name="T4" fmla="*/ 15 w 20"/>
                <a:gd name="T5" fmla="*/ 1 h 14"/>
                <a:gd name="T6" fmla="*/ 19 w 20"/>
                <a:gd name="T7" fmla="*/ 8 h 14"/>
                <a:gd name="T8" fmla="*/ 9 w 20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4">
                  <a:moveTo>
                    <a:pt x="9" y="13"/>
                  </a:moveTo>
                  <a:cubicBezTo>
                    <a:pt x="13" y="6"/>
                    <a:pt x="4" y="8"/>
                    <a:pt x="0" y="6"/>
                  </a:cubicBezTo>
                  <a:cubicBezTo>
                    <a:pt x="5" y="5"/>
                    <a:pt x="7" y="0"/>
                    <a:pt x="15" y="1"/>
                  </a:cubicBezTo>
                  <a:cubicBezTo>
                    <a:pt x="12" y="6"/>
                    <a:pt x="20" y="4"/>
                    <a:pt x="19" y="8"/>
                  </a:cubicBezTo>
                  <a:cubicBezTo>
                    <a:pt x="11" y="6"/>
                    <a:pt x="16" y="14"/>
                    <a:pt x="9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3644"/>
            <p:cNvSpPr>
              <a:spLocks/>
            </p:cNvSpPr>
            <p:nvPr/>
          </p:nvSpPr>
          <p:spPr bwMode="auto">
            <a:xfrm>
              <a:off x="7837488" y="530225"/>
              <a:ext cx="60325" cy="26988"/>
            </a:xfrm>
            <a:custGeom>
              <a:avLst/>
              <a:gdLst>
                <a:gd name="T0" fmla="*/ 3 w 16"/>
                <a:gd name="T1" fmla="*/ 3 h 7"/>
                <a:gd name="T2" fmla="*/ 16 w 16"/>
                <a:gd name="T3" fmla="*/ 2 h 7"/>
                <a:gd name="T4" fmla="*/ 3 w 16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7">
                  <a:moveTo>
                    <a:pt x="3" y="3"/>
                  </a:moveTo>
                  <a:cubicBezTo>
                    <a:pt x="0" y="2"/>
                    <a:pt x="15" y="0"/>
                    <a:pt x="16" y="2"/>
                  </a:cubicBezTo>
                  <a:cubicBezTo>
                    <a:pt x="15" y="7"/>
                    <a:pt x="9" y="3"/>
                    <a:pt x="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3645"/>
            <p:cNvSpPr>
              <a:spLocks/>
            </p:cNvSpPr>
            <p:nvPr/>
          </p:nvSpPr>
          <p:spPr bwMode="auto">
            <a:xfrm>
              <a:off x="7848600" y="854075"/>
              <a:ext cx="74613" cy="36513"/>
            </a:xfrm>
            <a:custGeom>
              <a:avLst/>
              <a:gdLst>
                <a:gd name="T0" fmla="*/ 0 w 20"/>
                <a:gd name="T1" fmla="*/ 6 h 10"/>
                <a:gd name="T2" fmla="*/ 14 w 20"/>
                <a:gd name="T3" fmla="*/ 2 h 10"/>
                <a:gd name="T4" fmla="*/ 18 w 20"/>
                <a:gd name="T5" fmla="*/ 4 h 10"/>
                <a:gd name="T6" fmla="*/ 20 w 20"/>
                <a:gd name="T7" fmla="*/ 5 h 10"/>
                <a:gd name="T8" fmla="*/ 0 w 20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0">
                  <a:moveTo>
                    <a:pt x="0" y="6"/>
                  </a:moveTo>
                  <a:cubicBezTo>
                    <a:pt x="0" y="0"/>
                    <a:pt x="14" y="10"/>
                    <a:pt x="14" y="2"/>
                  </a:cubicBezTo>
                  <a:cubicBezTo>
                    <a:pt x="16" y="3"/>
                    <a:pt x="16" y="4"/>
                    <a:pt x="18" y="4"/>
                  </a:cubicBezTo>
                  <a:cubicBezTo>
                    <a:pt x="18" y="5"/>
                    <a:pt x="19" y="5"/>
                    <a:pt x="20" y="5"/>
                  </a:cubicBezTo>
                  <a:cubicBezTo>
                    <a:pt x="15" y="7"/>
                    <a:pt x="5" y="9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3646"/>
            <p:cNvSpPr>
              <a:spLocks/>
            </p:cNvSpPr>
            <p:nvPr/>
          </p:nvSpPr>
          <p:spPr bwMode="auto">
            <a:xfrm>
              <a:off x="7875588" y="53975"/>
              <a:ext cx="112713" cy="33338"/>
            </a:xfrm>
            <a:custGeom>
              <a:avLst/>
              <a:gdLst>
                <a:gd name="T0" fmla="*/ 0 w 30"/>
                <a:gd name="T1" fmla="*/ 7 h 9"/>
                <a:gd name="T2" fmla="*/ 30 w 30"/>
                <a:gd name="T3" fmla="*/ 2 h 9"/>
                <a:gd name="T4" fmla="*/ 0 w 30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9">
                  <a:moveTo>
                    <a:pt x="0" y="7"/>
                  </a:moveTo>
                  <a:cubicBezTo>
                    <a:pt x="6" y="0"/>
                    <a:pt x="17" y="1"/>
                    <a:pt x="30" y="2"/>
                  </a:cubicBezTo>
                  <a:cubicBezTo>
                    <a:pt x="20" y="9"/>
                    <a:pt x="8" y="3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3647"/>
            <p:cNvSpPr>
              <a:spLocks/>
            </p:cNvSpPr>
            <p:nvPr/>
          </p:nvSpPr>
          <p:spPr bwMode="auto">
            <a:xfrm>
              <a:off x="7881938" y="903288"/>
              <a:ext cx="147638" cy="33338"/>
            </a:xfrm>
            <a:custGeom>
              <a:avLst/>
              <a:gdLst>
                <a:gd name="T0" fmla="*/ 0 w 39"/>
                <a:gd name="T1" fmla="*/ 6 h 9"/>
                <a:gd name="T2" fmla="*/ 0 w 39"/>
                <a:gd name="T3" fmla="*/ 2 h 9"/>
                <a:gd name="T4" fmla="*/ 39 w 39"/>
                <a:gd name="T5" fmla="*/ 1 h 9"/>
                <a:gd name="T6" fmla="*/ 0 w 39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9">
                  <a:moveTo>
                    <a:pt x="0" y="6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28" y="0"/>
                    <a:pt x="39" y="1"/>
                  </a:cubicBezTo>
                  <a:cubicBezTo>
                    <a:pt x="24" y="9"/>
                    <a:pt x="16" y="4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3648"/>
            <p:cNvSpPr>
              <a:spLocks/>
            </p:cNvSpPr>
            <p:nvPr/>
          </p:nvSpPr>
          <p:spPr bwMode="auto">
            <a:xfrm>
              <a:off x="7881938" y="279400"/>
              <a:ext cx="52388" cy="33338"/>
            </a:xfrm>
            <a:custGeom>
              <a:avLst/>
              <a:gdLst>
                <a:gd name="T0" fmla="*/ 1 w 14"/>
                <a:gd name="T1" fmla="*/ 5 h 9"/>
                <a:gd name="T2" fmla="*/ 14 w 14"/>
                <a:gd name="T3" fmla="*/ 4 h 9"/>
                <a:gd name="T4" fmla="*/ 1 w 14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" y="5"/>
                  </a:moveTo>
                  <a:cubicBezTo>
                    <a:pt x="0" y="0"/>
                    <a:pt x="8" y="6"/>
                    <a:pt x="14" y="4"/>
                  </a:cubicBezTo>
                  <a:cubicBezTo>
                    <a:pt x="13" y="9"/>
                    <a:pt x="7" y="5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3649"/>
            <p:cNvSpPr>
              <a:spLocks/>
            </p:cNvSpPr>
            <p:nvPr/>
          </p:nvSpPr>
          <p:spPr bwMode="auto">
            <a:xfrm>
              <a:off x="7889875" y="958850"/>
              <a:ext cx="60325" cy="30163"/>
            </a:xfrm>
            <a:custGeom>
              <a:avLst/>
              <a:gdLst>
                <a:gd name="T0" fmla="*/ 1 w 16"/>
                <a:gd name="T1" fmla="*/ 5 h 8"/>
                <a:gd name="T2" fmla="*/ 16 w 16"/>
                <a:gd name="T3" fmla="*/ 3 h 8"/>
                <a:gd name="T4" fmla="*/ 1 w 16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" y="5"/>
                  </a:moveTo>
                  <a:cubicBezTo>
                    <a:pt x="0" y="0"/>
                    <a:pt x="11" y="4"/>
                    <a:pt x="16" y="3"/>
                  </a:cubicBezTo>
                  <a:cubicBezTo>
                    <a:pt x="15" y="6"/>
                    <a:pt x="6" y="8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3650"/>
            <p:cNvSpPr>
              <a:spLocks/>
            </p:cNvSpPr>
            <p:nvPr/>
          </p:nvSpPr>
          <p:spPr bwMode="auto">
            <a:xfrm>
              <a:off x="7983538" y="950913"/>
              <a:ext cx="52388" cy="30163"/>
            </a:xfrm>
            <a:custGeom>
              <a:avLst/>
              <a:gdLst>
                <a:gd name="T0" fmla="*/ 0 w 14"/>
                <a:gd name="T1" fmla="*/ 8 h 8"/>
                <a:gd name="T2" fmla="*/ 11 w 14"/>
                <a:gd name="T3" fmla="*/ 8 h 8"/>
                <a:gd name="T4" fmla="*/ 0 w 1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0" y="8"/>
                  </a:moveTo>
                  <a:cubicBezTo>
                    <a:pt x="0" y="2"/>
                    <a:pt x="14" y="0"/>
                    <a:pt x="11" y="8"/>
                  </a:cubicBezTo>
                  <a:cubicBezTo>
                    <a:pt x="8" y="8"/>
                    <a:pt x="4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3651"/>
            <p:cNvSpPr>
              <a:spLocks/>
            </p:cNvSpPr>
            <p:nvPr/>
          </p:nvSpPr>
          <p:spPr bwMode="auto">
            <a:xfrm>
              <a:off x="7994650" y="53975"/>
              <a:ext cx="41275" cy="19050"/>
            </a:xfrm>
            <a:custGeom>
              <a:avLst/>
              <a:gdLst>
                <a:gd name="T0" fmla="*/ 0 w 11"/>
                <a:gd name="T1" fmla="*/ 3 h 5"/>
                <a:gd name="T2" fmla="*/ 11 w 11"/>
                <a:gd name="T3" fmla="*/ 2 h 5"/>
                <a:gd name="T4" fmla="*/ 0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0" y="0"/>
                    <a:pt x="8" y="0"/>
                    <a:pt x="11" y="2"/>
                  </a:cubicBezTo>
                  <a:cubicBezTo>
                    <a:pt x="8" y="5"/>
                    <a:pt x="4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3652"/>
            <p:cNvSpPr>
              <a:spLocks/>
            </p:cNvSpPr>
            <p:nvPr/>
          </p:nvSpPr>
          <p:spPr bwMode="auto">
            <a:xfrm>
              <a:off x="8013700" y="677863"/>
              <a:ext cx="63500" cy="17463"/>
            </a:xfrm>
            <a:custGeom>
              <a:avLst/>
              <a:gdLst>
                <a:gd name="T0" fmla="*/ 0 w 17"/>
                <a:gd name="T1" fmla="*/ 3 h 5"/>
                <a:gd name="T2" fmla="*/ 17 w 17"/>
                <a:gd name="T3" fmla="*/ 2 h 5"/>
                <a:gd name="T4" fmla="*/ 0 w 17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0" y="3"/>
                  </a:moveTo>
                  <a:cubicBezTo>
                    <a:pt x="2" y="0"/>
                    <a:pt x="12" y="3"/>
                    <a:pt x="17" y="2"/>
                  </a:cubicBezTo>
                  <a:cubicBezTo>
                    <a:pt x="15" y="5"/>
                    <a:pt x="4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3653"/>
            <p:cNvSpPr>
              <a:spLocks/>
            </p:cNvSpPr>
            <p:nvPr/>
          </p:nvSpPr>
          <p:spPr bwMode="auto">
            <a:xfrm>
              <a:off x="8021638" y="188913"/>
              <a:ext cx="74613" cy="33338"/>
            </a:xfrm>
            <a:custGeom>
              <a:avLst/>
              <a:gdLst>
                <a:gd name="T0" fmla="*/ 0 w 20"/>
                <a:gd name="T1" fmla="*/ 8 h 9"/>
                <a:gd name="T2" fmla="*/ 2 w 20"/>
                <a:gd name="T3" fmla="*/ 0 h 9"/>
                <a:gd name="T4" fmla="*/ 20 w 20"/>
                <a:gd name="T5" fmla="*/ 9 h 9"/>
                <a:gd name="T6" fmla="*/ 0 w 20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0" y="8"/>
                  </a:moveTo>
                  <a:cubicBezTo>
                    <a:pt x="3" y="4"/>
                    <a:pt x="2" y="5"/>
                    <a:pt x="2" y="0"/>
                  </a:cubicBezTo>
                  <a:cubicBezTo>
                    <a:pt x="4" y="8"/>
                    <a:pt x="18" y="0"/>
                    <a:pt x="20" y="9"/>
                  </a:cubicBezTo>
                  <a:cubicBezTo>
                    <a:pt x="13" y="6"/>
                    <a:pt x="8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3654"/>
            <p:cNvSpPr>
              <a:spLocks/>
            </p:cNvSpPr>
            <p:nvPr/>
          </p:nvSpPr>
          <p:spPr bwMode="auto">
            <a:xfrm>
              <a:off x="8040688" y="981075"/>
              <a:ext cx="41275" cy="22225"/>
            </a:xfrm>
            <a:custGeom>
              <a:avLst/>
              <a:gdLst>
                <a:gd name="T0" fmla="*/ 0 w 11"/>
                <a:gd name="T1" fmla="*/ 5 h 6"/>
                <a:gd name="T2" fmla="*/ 11 w 11"/>
                <a:gd name="T3" fmla="*/ 2 h 6"/>
                <a:gd name="T4" fmla="*/ 0 w 11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5"/>
                  </a:moveTo>
                  <a:cubicBezTo>
                    <a:pt x="0" y="1"/>
                    <a:pt x="9" y="0"/>
                    <a:pt x="11" y="2"/>
                  </a:cubicBezTo>
                  <a:cubicBezTo>
                    <a:pt x="11" y="6"/>
                    <a:pt x="5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3655"/>
            <p:cNvSpPr>
              <a:spLocks/>
            </p:cNvSpPr>
            <p:nvPr/>
          </p:nvSpPr>
          <p:spPr bwMode="auto">
            <a:xfrm>
              <a:off x="8070850" y="890588"/>
              <a:ext cx="66675" cy="30163"/>
            </a:xfrm>
            <a:custGeom>
              <a:avLst/>
              <a:gdLst>
                <a:gd name="T0" fmla="*/ 0 w 18"/>
                <a:gd name="T1" fmla="*/ 6 h 8"/>
                <a:gd name="T2" fmla="*/ 18 w 18"/>
                <a:gd name="T3" fmla="*/ 7 h 8"/>
                <a:gd name="T4" fmla="*/ 0 w 18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">
                  <a:moveTo>
                    <a:pt x="0" y="6"/>
                  </a:moveTo>
                  <a:cubicBezTo>
                    <a:pt x="0" y="0"/>
                    <a:pt x="16" y="1"/>
                    <a:pt x="18" y="7"/>
                  </a:cubicBezTo>
                  <a:cubicBezTo>
                    <a:pt x="10" y="8"/>
                    <a:pt x="7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3656"/>
            <p:cNvSpPr>
              <a:spLocks/>
            </p:cNvSpPr>
            <p:nvPr/>
          </p:nvSpPr>
          <p:spPr bwMode="auto">
            <a:xfrm>
              <a:off x="8081963" y="815975"/>
              <a:ext cx="36513" cy="33338"/>
            </a:xfrm>
            <a:custGeom>
              <a:avLst/>
              <a:gdLst>
                <a:gd name="T0" fmla="*/ 0 w 10"/>
                <a:gd name="T1" fmla="*/ 6 h 9"/>
                <a:gd name="T2" fmla="*/ 10 w 10"/>
                <a:gd name="T3" fmla="*/ 6 h 9"/>
                <a:gd name="T4" fmla="*/ 0 w 10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6"/>
                  </a:moveTo>
                  <a:cubicBezTo>
                    <a:pt x="3" y="4"/>
                    <a:pt x="10" y="0"/>
                    <a:pt x="10" y="6"/>
                  </a:cubicBezTo>
                  <a:cubicBezTo>
                    <a:pt x="4" y="5"/>
                    <a:pt x="4" y="9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3657"/>
            <p:cNvSpPr>
              <a:spLocks/>
            </p:cNvSpPr>
            <p:nvPr/>
          </p:nvSpPr>
          <p:spPr bwMode="auto">
            <a:xfrm>
              <a:off x="8088313" y="215900"/>
              <a:ext cx="82550" cy="41275"/>
            </a:xfrm>
            <a:custGeom>
              <a:avLst/>
              <a:gdLst>
                <a:gd name="T0" fmla="*/ 0 w 22"/>
                <a:gd name="T1" fmla="*/ 6 h 11"/>
                <a:gd name="T2" fmla="*/ 22 w 22"/>
                <a:gd name="T3" fmla="*/ 3 h 11"/>
                <a:gd name="T4" fmla="*/ 0 w 22"/>
                <a:gd name="T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1">
                  <a:moveTo>
                    <a:pt x="0" y="6"/>
                  </a:moveTo>
                  <a:cubicBezTo>
                    <a:pt x="1" y="0"/>
                    <a:pt x="15" y="5"/>
                    <a:pt x="22" y="3"/>
                  </a:cubicBezTo>
                  <a:cubicBezTo>
                    <a:pt x="19" y="11"/>
                    <a:pt x="9" y="1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Freeform 3658"/>
            <p:cNvSpPr>
              <a:spLocks/>
            </p:cNvSpPr>
            <p:nvPr/>
          </p:nvSpPr>
          <p:spPr bwMode="auto">
            <a:xfrm>
              <a:off x="8096250" y="1003300"/>
              <a:ext cx="60325" cy="26988"/>
            </a:xfrm>
            <a:custGeom>
              <a:avLst/>
              <a:gdLst>
                <a:gd name="T0" fmla="*/ 0 w 16"/>
                <a:gd name="T1" fmla="*/ 5 h 7"/>
                <a:gd name="T2" fmla="*/ 16 w 16"/>
                <a:gd name="T3" fmla="*/ 0 h 7"/>
                <a:gd name="T4" fmla="*/ 16 w 16"/>
                <a:gd name="T5" fmla="*/ 5 h 7"/>
                <a:gd name="T6" fmla="*/ 0 w 16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7">
                  <a:moveTo>
                    <a:pt x="0" y="5"/>
                  </a:moveTo>
                  <a:cubicBezTo>
                    <a:pt x="2" y="1"/>
                    <a:pt x="10" y="1"/>
                    <a:pt x="1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9" y="4"/>
                    <a:pt x="3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3659"/>
            <p:cNvSpPr>
              <a:spLocks/>
            </p:cNvSpPr>
            <p:nvPr/>
          </p:nvSpPr>
          <p:spPr bwMode="auto">
            <a:xfrm>
              <a:off x="8115300" y="271463"/>
              <a:ext cx="41275" cy="22225"/>
            </a:xfrm>
            <a:custGeom>
              <a:avLst/>
              <a:gdLst>
                <a:gd name="T0" fmla="*/ 0 w 11"/>
                <a:gd name="T1" fmla="*/ 6 h 6"/>
                <a:gd name="T2" fmla="*/ 0 w 11"/>
                <a:gd name="T3" fmla="*/ 1 h 6"/>
                <a:gd name="T4" fmla="*/ 11 w 11"/>
                <a:gd name="T5" fmla="*/ 3 h 6"/>
                <a:gd name="T6" fmla="*/ 0 w 1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0" y="6"/>
                  </a:moveTo>
                  <a:cubicBezTo>
                    <a:pt x="0" y="5"/>
                    <a:pt x="0" y="3"/>
                    <a:pt x="0" y="1"/>
                  </a:cubicBezTo>
                  <a:cubicBezTo>
                    <a:pt x="6" y="0"/>
                    <a:pt x="7" y="3"/>
                    <a:pt x="11" y="3"/>
                  </a:cubicBezTo>
                  <a:cubicBezTo>
                    <a:pt x="10" y="6"/>
                    <a:pt x="4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Freeform 3660"/>
            <p:cNvSpPr>
              <a:spLocks/>
            </p:cNvSpPr>
            <p:nvPr/>
          </p:nvSpPr>
          <p:spPr bwMode="auto">
            <a:xfrm>
              <a:off x="8118475" y="188913"/>
              <a:ext cx="34925" cy="30163"/>
            </a:xfrm>
            <a:custGeom>
              <a:avLst/>
              <a:gdLst>
                <a:gd name="T0" fmla="*/ 7 w 9"/>
                <a:gd name="T1" fmla="*/ 0 h 8"/>
                <a:gd name="T2" fmla="*/ 3 w 9"/>
                <a:gd name="T3" fmla="*/ 6 h 8"/>
                <a:gd name="T4" fmla="*/ 7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6" y="2"/>
                    <a:pt x="9" y="8"/>
                    <a:pt x="3" y="6"/>
                  </a:cubicBezTo>
                  <a:cubicBezTo>
                    <a:pt x="2" y="3"/>
                    <a:pt x="0" y="0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3661"/>
            <p:cNvSpPr>
              <a:spLocks/>
            </p:cNvSpPr>
            <p:nvPr/>
          </p:nvSpPr>
          <p:spPr bwMode="auto">
            <a:xfrm>
              <a:off x="8137525" y="801688"/>
              <a:ext cx="38100" cy="25400"/>
            </a:xfrm>
            <a:custGeom>
              <a:avLst/>
              <a:gdLst>
                <a:gd name="T0" fmla="*/ 8 w 10"/>
                <a:gd name="T1" fmla="*/ 6 h 7"/>
                <a:gd name="T2" fmla="*/ 0 w 10"/>
                <a:gd name="T3" fmla="*/ 2 h 7"/>
                <a:gd name="T4" fmla="*/ 10 w 10"/>
                <a:gd name="T5" fmla="*/ 1 h 7"/>
                <a:gd name="T6" fmla="*/ 8 w 10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8" y="6"/>
                  </a:moveTo>
                  <a:cubicBezTo>
                    <a:pt x="3" y="7"/>
                    <a:pt x="0" y="6"/>
                    <a:pt x="0" y="2"/>
                  </a:cubicBezTo>
                  <a:cubicBezTo>
                    <a:pt x="5" y="3"/>
                    <a:pt x="4" y="0"/>
                    <a:pt x="10" y="1"/>
                  </a:cubicBezTo>
                  <a:cubicBezTo>
                    <a:pt x="10" y="4"/>
                    <a:pt x="8" y="5"/>
                    <a:pt x="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3662"/>
            <p:cNvSpPr>
              <a:spLocks/>
            </p:cNvSpPr>
            <p:nvPr/>
          </p:nvSpPr>
          <p:spPr bwMode="auto">
            <a:xfrm>
              <a:off x="8170863" y="996950"/>
              <a:ext cx="98425" cy="33338"/>
            </a:xfrm>
            <a:custGeom>
              <a:avLst/>
              <a:gdLst>
                <a:gd name="T0" fmla="*/ 0 w 26"/>
                <a:gd name="T1" fmla="*/ 5 h 9"/>
                <a:gd name="T2" fmla="*/ 26 w 26"/>
                <a:gd name="T3" fmla="*/ 5 h 9"/>
                <a:gd name="T4" fmla="*/ 2 w 26"/>
                <a:gd name="T5" fmla="*/ 4 h 9"/>
                <a:gd name="T6" fmla="*/ 0 w 2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9">
                  <a:moveTo>
                    <a:pt x="0" y="5"/>
                  </a:moveTo>
                  <a:cubicBezTo>
                    <a:pt x="0" y="0"/>
                    <a:pt x="21" y="0"/>
                    <a:pt x="26" y="5"/>
                  </a:cubicBezTo>
                  <a:cubicBezTo>
                    <a:pt x="19" y="5"/>
                    <a:pt x="8" y="9"/>
                    <a:pt x="2" y="4"/>
                  </a:cubicBezTo>
                  <a:cubicBezTo>
                    <a:pt x="0" y="3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3663"/>
            <p:cNvSpPr>
              <a:spLocks/>
            </p:cNvSpPr>
            <p:nvPr/>
          </p:nvSpPr>
          <p:spPr bwMode="auto">
            <a:xfrm>
              <a:off x="8197850" y="125413"/>
              <a:ext cx="120650" cy="30163"/>
            </a:xfrm>
            <a:custGeom>
              <a:avLst/>
              <a:gdLst>
                <a:gd name="T0" fmla="*/ 1 w 32"/>
                <a:gd name="T1" fmla="*/ 7 h 8"/>
                <a:gd name="T2" fmla="*/ 3 w 32"/>
                <a:gd name="T3" fmla="*/ 5 h 8"/>
                <a:gd name="T4" fmla="*/ 8 w 32"/>
                <a:gd name="T5" fmla="*/ 0 h 8"/>
                <a:gd name="T6" fmla="*/ 28 w 32"/>
                <a:gd name="T7" fmla="*/ 2 h 8"/>
                <a:gd name="T8" fmla="*/ 30 w 32"/>
                <a:gd name="T9" fmla="*/ 8 h 8"/>
                <a:gd name="T10" fmla="*/ 1 w 32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8">
                  <a:moveTo>
                    <a:pt x="1" y="7"/>
                  </a:moveTo>
                  <a:cubicBezTo>
                    <a:pt x="0" y="6"/>
                    <a:pt x="1" y="5"/>
                    <a:pt x="3" y="5"/>
                  </a:cubicBezTo>
                  <a:cubicBezTo>
                    <a:pt x="7" y="6"/>
                    <a:pt x="9" y="4"/>
                    <a:pt x="8" y="0"/>
                  </a:cubicBezTo>
                  <a:cubicBezTo>
                    <a:pt x="16" y="3"/>
                    <a:pt x="19" y="2"/>
                    <a:pt x="28" y="2"/>
                  </a:cubicBezTo>
                  <a:cubicBezTo>
                    <a:pt x="28" y="5"/>
                    <a:pt x="32" y="5"/>
                    <a:pt x="30" y="8"/>
                  </a:cubicBezTo>
                  <a:cubicBezTo>
                    <a:pt x="19" y="4"/>
                    <a:pt x="15" y="6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3664"/>
            <p:cNvSpPr>
              <a:spLocks/>
            </p:cNvSpPr>
            <p:nvPr/>
          </p:nvSpPr>
          <p:spPr bwMode="auto">
            <a:xfrm>
              <a:off x="8201025" y="50800"/>
              <a:ext cx="57150" cy="22225"/>
            </a:xfrm>
            <a:custGeom>
              <a:avLst/>
              <a:gdLst>
                <a:gd name="T0" fmla="*/ 2 w 15"/>
                <a:gd name="T1" fmla="*/ 5 h 6"/>
                <a:gd name="T2" fmla="*/ 15 w 15"/>
                <a:gd name="T3" fmla="*/ 2 h 6"/>
                <a:gd name="T4" fmla="*/ 2 w 1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2" y="5"/>
                  </a:moveTo>
                  <a:cubicBezTo>
                    <a:pt x="0" y="0"/>
                    <a:pt x="10" y="3"/>
                    <a:pt x="15" y="2"/>
                  </a:cubicBezTo>
                  <a:cubicBezTo>
                    <a:pt x="10" y="5"/>
                    <a:pt x="9" y="6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3665"/>
            <p:cNvSpPr>
              <a:spLocks/>
            </p:cNvSpPr>
            <p:nvPr/>
          </p:nvSpPr>
          <p:spPr bwMode="auto">
            <a:xfrm>
              <a:off x="8220075" y="977900"/>
              <a:ext cx="49213" cy="22225"/>
            </a:xfrm>
            <a:custGeom>
              <a:avLst/>
              <a:gdLst>
                <a:gd name="T0" fmla="*/ 0 w 13"/>
                <a:gd name="T1" fmla="*/ 3 h 6"/>
                <a:gd name="T2" fmla="*/ 13 w 13"/>
                <a:gd name="T3" fmla="*/ 2 h 6"/>
                <a:gd name="T4" fmla="*/ 0 w 13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3"/>
                  </a:moveTo>
                  <a:cubicBezTo>
                    <a:pt x="3" y="2"/>
                    <a:pt x="10" y="0"/>
                    <a:pt x="13" y="2"/>
                  </a:cubicBezTo>
                  <a:cubicBezTo>
                    <a:pt x="10" y="4"/>
                    <a:pt x="3" y="6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3666"/>
            <p:cNvSpPr>
              <a:spLocks/>
            </p:cNvSpPr>
            <p:nvPr/>
          </p:nvSpPr>
          <p:spPr bwMode="auto">
            <a:xfrm>
              <a:off x="8239125" y="947738"/>
              <a:ext cx="26988" cy="30163"/>
            </a:xfrm>
            <a:custGeom>
              <a:avLst/>
              <a:gdLst>
                <a:gd name="T0" fmla="*/ 1 w 7"/>
                <a:gd name="T1" fmla="*/ 1 h 8"/>
                <a:gd name="T2" fmla="*/ 4 w 7"/>
                <a:gd name="T3" fmla="*/ 8 h 8"/>
                <a:gd name="T4" fmla="*/ 1 w 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1" y="1"/>
                  </a:moveTo>
                  <a:cubicBezTo>
                    <a:pt x="7" y="0"/>
                    <a:pt x="7" y="6"/>
                    <a:pt x="4" y="8"/>
                  </a:cubicBezTo>
                  <a:cubicBezTo>
                    <a:pt x="0" y="7"/>
                    <a:pt x="0" y="4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3667"/>
            <p:cNvSpPr>
              <a:spLocks/>
            </p:cNvSpPr>
            <p:nvPr/>
          </p:nvSpPr>
          <p:spPr bwMode="auto">
            <a:xfrm>
              <a:off x="8277225" y="50800"/>
              <a:ext cx="74613" cy="25400"/>
            </a:xfrm>
            <a:custGeom>
              <a:avLst/>
              <a:gdLst>
                <a:gd name="T0" fmla="*/ 0 w 20"/>
                <a:gd name="T1" fmla="*/ 5 h 7"/>
                <a:gd name="T2" fmla="*/ 20 w 20"/>
                <a:gd name="T3" fmla="*/ 4 h 7"/>
                <a:gd name="T4" fmla="*/ 0 w 20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5"/>
                  </a:moveTo>
                  <a:cubicBezTo>
                    <a:pt x="3" y="0"/>
                    <a:pt x="18" y="3"/>
                    <a:pt x="20" y="4"/>
                  </a:cubicBezTo>
                  <a:cubicBezTo>
                    <a:pt x="19" y="7"/>
                    <a:pt x="5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3668"/>
            <p:cNvSpPr>
              <a:spLocks/>
            </p:cNvSpPr>
            <p:nvPr/>
          </p:nvSpPr>
          <p:spPr bwMode="auto">
            <a:xfrm>
              <a:off x="8269288" y="80963"/>
              <a:ext cx="60325" cy="30163"/>
            </a:xfrm>
            <a:custGeom>
              <a:avLst/>
              <a:gdLst>
                <a:gd name="T0" fmla="*/ 6 w 16"/>
                <a:gd name="T1" fmla="*/ 6 h 8"/>
                <a:gd name="T2" fmla="*/ 13 w 16"/>
                <a:gd name="T3" fmla="*/ 6 h 8"/>
                <a:gd name="T4" fmla="*/ 6 w 16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6" y="6"/>
                  </a:moveTo>
                  <a:cubicBezTo>
                    <a:pt x="0" y="4"/>
                    <a:pt x="16" y="0"/>
                    <a:pt x="13" y="6"/>
                  </a:cubicBezTo>
                  <a:cubicBezTo>
                    <a:pt x="9" y="8"/>
                    <a:pt x="6" y="3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3669"/>
            <p:cNvSpPr>
              <a:spLocks/>
            </p:cNvSpPr>
            <p:nvPr/>
          </p:nvSpPr>
          <p:spPr bwMode="auto">
            <a:xfrm>
              <a:off x="8294688" y="395288"/>
              <a:ext cx="98425" cy="87313"/>
            </a:xfrm>
            <a:custGeom>
              <a:avLst/>
              <a:gdLst>
                <a:gd name="T0" fmla="*/ 0 w 26"/>
                <a:gd name="T1" fmla="*/ 7 h 23"/>
                <a:gd name="T2" fmla="*/ 26 w 26"/>
                <a:gd name="T3" fmla="*/ 7 h 23"/>
                <a:gd name="T4" fmla="*/ 5 w 26"/>
                <a:gd name="T5" fmla="*/ 16 h 23"/>
                <a:gd name="T6" fmla="*/ 0 w 26"/>
                <a:gd name="T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0" y="7"/>
                  </a:moveTo>
                  <a:cubicBezTo>
                    <a:pt x="2" y="6"/>
                    <a:pt x="23" y="0"/>
                    <a:pt x="26" y="7"/>
                  </a:cubicBezTo>
                  <a:cubicBezTo>
                    <a:pt x="11" y="5"/>
                    <a:pt x="20" y="23"/>
                    <a:pt x="5" y="16"/>
                  </a:cubicBezTo>
                  <a:cubicBezTo>
                    <a:pt x="8" y="13"/>
                    <a:pt x="12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3670"/>
            <p:cNvSpPr>
              <a:spLocks/>
            </p:cNvSpPr>
            <p:nvPr/>
          </p:nvSpPr>
          <p:spPr bwMode="auto">
            <a:xfrm>
              <a:off x="8355013" y="654050"/>
              <a:ext cx="109538" cy="65088"/>
            </a:xfrm>
            <a:custGeom>
              <a:avLst/>
              <a:gdLst>
                <a:gd name="T0" fmla="*/ 0 w 29"/>
                <a:gd name="T1" fmla="*/ 6 h 17"/>
                <a:gd name="T2" fmla="*/ 29 w 29"/>
                <a:gd name="T3" fmla="*/ 10 h 17"/>
                <a:gd name="T4" fmla="*/ 4 w 29"/>
                <a:gd name="T5" fmla="*/ 11 h 17"/>
                <a:gd name="T6" fmla="*/ 5 w 29"/>
                <a:gd name="T7" fmla="*/ 7 h 17"/>
                <a:gd name="T8" fmla="*/ 0 w 29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7">
                  <a:moveTo>
                    <a:pt x="0" y="6"/>
                  </a:moveTo>
                  <a:cubicBezTo>
                    <a:pt x="13" y="0"/>
                    <a:pt x="18" y="10"/>
                    <a:pt x="29" y="10"/>
                  </a:cubicBezTo>
                  <a:cubicBezTo>
                    <a:pt x="25" y="17"/>
                    <a:pt x="16" y="8"/>
                    <a:pt x="4" y="11"/>
                  </a:cubicBezTo>
                  <a:cubicBezTo>
                    <a:pt x="3" y="9"/>
                    <a:pt x="5" y="9"/>
                    <a:pt x="5" y="7"/>
                  </a:cubicBezTo>
                  <a:cubicBezTo>
                    <a:pt x="2" y="7"/>
                    <a:pt x="2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3671"/>
            <p:cNvSpPr>
              <a:spLocks/>
            </p:cNvSpPr>
            <p:nvPr/>
          </p:nvSpPr>
          <p:spPr bwMode="auto">
            <a:xfrm>
              <a:off x="8355013" y="793750"/>
              <a:ext cx="34925" cy="19050"/>
            </a:xfrm>
            <a:custGeom>
              <a:avLst/>
              <a:gdLst>
                <a:gd name="T0" fmla="*/ 9 w 9"/>
                <a:gd name="T1" fmla="*/ 0 h 5"/>
                <a:gd name="T2" fmla="*/ 3 w 9"/>
                <a:gd name="T3" fmla="*/ 5 h 5"/>
                <a:gd name="T4" fmla="*/ 9 w 9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cubicBezTo>
                    <a:pt x="9" y="3"/>
                    <a:pt x="8" y="5"/>
                    <a:pt x="3" y="5"/>
                  </a:cubicBezTo>
                  <a:cubicBezTo>
                    <a:pt x="0" y="3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3672"/>
            <p:cNvSpPr>
              <a:spLocks/>
            </p:cNvSpPr>
            <p:nvPr/>
          </p:nvSpPr>
          <p:spPr bwMode="auto">
            <a:xfrm>
              <a:off x="8370888" y="320675"/>
              <a:ext cx="77788" cy="33338"/>
            </a:xfrm>
            <a:custGeom>
              <a:avLst/>
              <a:gdLst>
                <a:gd name="T0" fmla="*/ 0 w 21"/>
                <a:gd name="T1" fmla="*/ 4 h 9"/>
                <a:gd name="T2" fmla="*/ 21 w 21"/>
                <a:gd name="T3" fmla="*/ 4 h 9"/>
                <a:gd name="T4" fmla="*/ 0 w 21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9">
                  <a:moveTo>
                    <a:pt x="0" y="4"/>
                  </a:moveTo>
                  <a:cubicBezTo>
                    <a:pt x="4" y="0"/>
                    <a:pt x="14" y="1"/>
                    <a:pt x="21" y="4"/>
                  </a:cubicBezTo>
                  <a:cubicBezTo>
                    <a:pt x="17" y="9"/>
                    <a:pt x="8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3673"/>
            <p:cNvSpPr>
              <a:spLocks/>
            </p:cNvSpPr>
            <p:nvPr/>
          </p:nvSpPr>
          <p:spPr bwMode="auto">
            <a:xfrm>
              <a:off x="8374063" y="215900"/>
              <a:ext cx="38100" cy="14288"/>
            </a:xfrm>
            <a:custGeom>
              <a:avLst/>
              <a:gdLst>
                <a:gd name="T0" fmla="*/ 0 w 10"/>
                <a:gd name="T1" fmla="*/ 2 h 4"/>
                <a:gd name="T2" fmla="*/ 9 w 10"/>
                <a:gd name="T3" fmla="*/ 0 h 4"/>
                <a:gd name="T4" fmla="*/ 0 w 1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1" y="0"/>
                    <a:pt x="4" y="0"/>
                    <a:pt x="9" y="0"/>
                  </a:cubicBezTo>
                  <a:cubicBezTo>
                    <a:pt x="10" y="4"/>
                    <a:pt x="2" y="4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5" name="Freeform 3674"/>
            <p:cNvSpPr>
              <a:spLocks/>
            </p:cNvSpPr>
            <p:nvPr/>
          </p:nvSpPr>
          <p:spPr bwMode="auto">
            <a:xfrm>
              <a:off x="8396288" y="973138"/>
              <a:ext cx="90488" cy="23813"/>
            </a:xfrm>
            <a:custGeom>
              <a:avLst/>
              <a:gdLst>
                <a:gd name="T0" fmla="*/ 3 w 24"/>
                <a:gd name="T1" fmla="*/ 2 h 6"/>
                <a:gd name="T2" fmla="*/ 20 w 24"/>
                <a:gd name="T3" fmla="*/ 0 h 6"/>
                <a:gd name="T4" fmla="*/ 3 w 2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6">
                  <a:moveTo>
                    <a:pt x="3" y="2"/>
                  </a:moveTo>
                  <a:cubicBezTo>
                    <a:pt x="0" y="1"/>
                    <a:pt x="21" y="0"/>
                    <a:pt x="20" y="0"/>
                  </a:cubicBezTo>
                  <a:cubicBezTo>
                    <a:pt x="24" y="6"/>
                    <a:pt x="10" y="2"/>
                    <a:pt x="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6" name="Freeform 3675"/>
            <p:cNvSpPr>
              <a:spLocks/>
            </p:cNvSpPr>
            <p:nvPr/>
          </p:nvSpPr>
          <p:spPr bwMode="auto">
            <a:xfrm>
              <a:off x="8412163" y="403225"/>
              <a:ext cx="66675" cy="33338"/>
            </a:xfrm>
            <a:custGeom>
              <a:avLst/>
              <a:gdLst>
                <a:gd name="T0" fmla="*/ 8 w 18"/>
                <a:gd name="T1" fmla="*/ 7 h 9"/>
                <a:gd name="T2" fmla="*/ 15 w 18"/>
                <a:gd name="T3" fmla="*/ 7 h 9"/>
                <a:gd name="T4" fmla="*/ 8 w 18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8" y="7"/>
                  </a:moveTo>
                  <a:cubicBezTo>
                    <a:pt x="0" y="4"/>
                    <a:pt x="18" y="0"/>
                    <a:pt x="15" y="7"/>
                  </a:cubicBezTo>
                  <a:cubicBezTo>
                    <a:pt x="11" y="9"/>
                    <a:pt x="8" y="3"/>
                    <a:pt x="8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7" name="Freeform 3676"/>
            <p:cNvSpPr>
              <a:spLocks/>
            </p:cNvSpPr>
            <p:nvPr/>
          </p:nvSpPr>
          <p:spPr bwMode="auto">
            <a:xfrm>
              <a:off x="8442325" y="658813"/>
              <a:ext cx="44450" cy="19050"/>
            </a:xfrm>
            <a:custGeom>
              <a:avLst/>
              <a:gdLst>
                <a:gd name="T0" fmla="*/ 1 w 12"/>
                <a:gd name="T1" fmla="*/ 3 h 5"/>
                <a:gd name="T2" fmla="*/ 8 w 12"/>
                <a:gd name="T3" fmla="*/ 0 h 5"/>
                <a:gd name="T4" fmla="*/ 12 w 12"/>
                <a:gd name="T5" fmla="*/ 5 h 5"/>
                <a:gd name="T6" fmla="*/ 1 w 12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1" y="3"/>
                  </a:moveTo>
                  <a:cubicBezTo>
                    <a:pt x="0" y="0"/>
                    <a:pt x="8" y="2"/>
                    <a:pt x="8" y="0"/>
                  </a:cubicBezTo>
                  <a:cubicBezTo>
                    <a:pt x="11" y="0"/>
                    <a:pt x="12" y="2"/>
                    <a:pt x="12" y="5"/>
                  </a:cubicBezTo>
                  <a:cubicBezTo>
                    <a:pt x="7" y="5"/>
                    <a:pt x="3" y="5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8" name="Freeform 3677"/>
            <p:cNvSpPr>
              <a:spLocks/>
            </p:cNvSpPr>
            <p:nvPr/>
          </p:nvSpPr>
          <p:spPr bwMode="auto">
            <a:xfrm>
              <a:off x="8467725" y="576263"/>
              <a:ext cx="71438" cy="25400"/>
            </a:xfrm>
            <a:custGeom>
              <a:avLst/>
              <a:gdLst>
                <a:gd name="T0" fmla="*/ 1 w 19"/>
                <a:gd name="T1" fmla="*/ 6 h 7"/>
                <a:gd name="T2" fmla="*/ 5 w 19"/>
                <a:gd name="T3" fmla="*/ 1 h 7"/>
                <a:gd name="T4" fmla="*/ 18 w 19"/>
                <a:gd name="T5" fmla="*/ 5 h 7"/>
                <a:gd name="T6" fmla="*/ 1 w 19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" y="6"/>
                  </a:moveTo>
                  <a:cubicBezTo>
                    <a:pt x="0" y="3"/>
                    <a:pt x="5" y="3"/>
                    <a:pt x="5" y="1"/>
                  </a:cubicBezTo>
                  <a:cubicBezTo>
                    <a:pt x="11" y="1"/>
                    <a:pt x="19" y="0"/>
                    <a:pt x="18" y="5"/>
                  </a:cubicBezTo>
                  <a:cubicBezTo>
                    <a:pt x="11" y="4"/>
                    <a:pt x="9" y="7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9" name="Freeform 3678"/>
            <p:cNvSpPr>
              <a:spLocks noEditPoints="1"/>
            </p:cNvSpPr>
            <p:nvPr/>
          </p:nvSpPr>
          <p:spPr bwMode="auto">
            <a:xfrm>
              <a:off x="8478838" y="654050"/>
              <a:ext cx="203200" cy="65088"/>
            </a:xfrm>
            <a:custGeom>
              <a:avLst/>
              <a:gdLst>
                <a:gd name="T0" fmla="*/ 54 w 54"/>
                <a:gd name="T1" fmla="*/ 7 h 17"/>
                <a:gd name="T2" fmla="*/ 22 w 54"/>
                <a:gd name="T3" fmla="*/ 5 h 17"/>
                <a:gd name="T4" fmla="*/ 46 w 54"/>
                <a:gd name="T5" fmla="*/ 2 h 17"/>
                <a:gd name="T6" fmla="*/ 4 w 54"/>
                <a:gd name="T7" fmla="*/ 4 h 17"/>
                <a:gd name="T8" fmla="*/ 0 w 54"/>
                <a:gd name="T9" fmla="*/ 11 h 17"/>
                <a:gd name="T10" fmla="*/ 46 w 54"/>
                <a:gd name="T11" fmla="*/ 12 h 17"/>
                <a:gd name="T12" fmla="*/ 50 w 54"/>
                <a:gd name="T13" fmla="*/ 9 h 17"/>
                <a:gd name="T14" fmla="*/ 54 w 54"/>
                <a:gd name="T15" fmla="*/ 7 h 17"/>
                <a:gd name="T16" fmla="*/ 9 w 54"/>
                <a:gd name="T17" fmla="*/ 8 h 17"/>
                <a:gd name="T18" fmla="*/ 20 w 54"/>
                <a:gd name="T19" fmla="*/ 7 h 17"/>
                <a:gd name="T20" fmla="*/ 9 w 54"/>
                <a:gd name="T21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7">
                  <a:moveTo>
                    <a:pt x="54" y="7"/>
                  </a:moveTo>
                  <a:cubicBezTo>
                    <a:pt x="42" y="5"/>
                    <a:pt x="23" y="12"/>
                    <a:pt x="22" y="5"/>
                  </a:cubicBezTo>
                  <a:cubicBezTo>
                    <a:pt x="31" y="2"/>
                    <a:pt x="39" y="8"/>
                    <a:pt x="46" y="2"/>
                  </a:cubicBezTo>
                  <a:cubicBezTo>
                    <a:pt x="32" y="0"/>
                    <a:pt x="19" y="3"/>
                    <a:pt x="4" y="4"/>
                  </a:cubicBezTo>
                  <a:cubicBezTo>
                    <a:pt x="10" y="7"/>
                    <a:pt x="0" y="9"/>
                    <a:pt x="0" y="11"/>
                  </a:cubicBezTo>
                  <a:cubicBezTo>
                    <a:pt x="17" y="17"/>
                    <a:pt x="26" y="11"/>
                    <a:pt x="46" y="12"/>
                  </a:cubicBezTo>
                  <a:cubicBezTo>
                    <a:pt x="51" y="11"/>
                    <a:pt x="47" y="10"/>
                    <a:pt x="50" y="9"/>
                  </a:cubicBezTo>
                  <a:cubicBezTo>
                    <a:pt x="50" y="11"/>
                    <a:pt x="53" y="9"/>
                    <a:pt x="54" y="7"/>
                  </a:cubicBezTo>
                  <a:close/>
                  <a:moveTo>
                    <a:pt x="9" y="8"/>
                  </a:moveTo>
                  <a:cubicBezTo>
                    <a:pt x="8" y="4"/>
                    <a:pt x="19" y="6"/>
                    <a:pt x="20" y="7"/>
                  </a:cubicBezTo>
                  <a:cubicBezTo>
                    <a:pt x="20" y="10"/>
                    <a:pt x="13" y="8"/>
                    <a:pt x="9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0" name="Freeform 3679"/>
            <p:cNvSpPr>
              <a:spLocks/>
            </p:cNvSpPr>
            <p:nvPr/>
          </p:nvSpPr>
          <p:spPr bwMode="auto">
            <a:xfrm>
              <a:off x="8558213" y="579438"/>
              <a:ext cx="49213" cy="19050"/>
            </a:xfrm>
            <a:custGeom>
              <a:avLst/>
              <a:gdLst>
                <a:gd name="T0" fmla="*/ 0 w 13"/>
                <a:gd name="T1" fmla="*/ 3 h 5"/>
                <a:gd name="T2" fmla="*/ 13 w 13"/>
                <a:gd name="T3" fmla="*/ 1 h 5"/>
                <a:gd name="T4" fmla="*/ 0 w 13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3"/>
                  </a:moveTo>
                  <a:cubicBezTo>
                    <a:pt x="0" y="0"/>
                    <a:pt x="9" y="2"/>
                    <a:pt x="13" y="1"/>
                  </a:cubicBezTo>
                  <a:cubicBezTo>
                    <a:pt x="10" y="5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1" name="Freeform 3680"/>
            <p:cNvSpPr>
              <a:spLocks/>
            </p:cNvSpPr>
            <p:nvPr/>
          </p:nvSpPr>
          <p:spPr bwMode="auto">
            <a:xfrm>
              <a:off x="8558213" y="204788"/>
              <a:ext cx="63500" cy="22225"/>
            </a:xfrm>
            <a:custGeom>
              <a:avLst/>
              <a:gdLst>
                <a:gd name="T0" fmla="*/ 17 w 17"/>
                <a:gd name="T1" fmla="*/ 2 h 6"/>
                <a:gd name="T2" fmla="*/ 0 w 17"/>
                <a:gd name="T3" fmla="*/ 3 h 6"/>
                <a:gd name="T4" fmla="*/ 17 w 17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">
                  <a:moveTo>
                    <a:pt x="17" y="2"/>
                  </a:moveTo>
                  <a:cubicBezTo>
                    <a:pt x="13" y="6"/>
                    <a:pt x="9" y="2"/>
                    <a:pt x="0" y="3"/>
                  </a:cubicBezTo>
                  <a:cubicBezTo>
                    <a:pt x="5" y="1"/>
                    <a:pt x="12" y="0"/>
                    <a:pt x="1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2" name="Freeform 3681"/>
            <p:cNvSpPr>
              <a:spLocks/>
            </p:cNvSpPr>
            <p:nvPr/>
          </p:nvSpPr>
          <p:spPr bwMode="auto">
            <a:xfrm>
              <a:off x="8569325" y="46038"/>
              <a:ext cx="131763" cy="34925"/>
            </a:xfrm>
            <a:custGeom>
              <a:avLst/>
              <a:gdLst>
                <a:gd name="T0" fmla="*/ 0 w 35"/>
                <a:gd name="T1" fmla="*/ 5 h 9"/>
                <a:gd name="T2" fmla="*/ 35 w 35"/>
                <a:gd name="T3" fmla="*/ 4 h 9"/>
                <a:gd name="T4" fmla="*/ 3 w 35"/>
                <a:gd name="T5" fmla="*/ 9 h 9"/>
                <a:gd name="T6" fmla="*/ 0 w 35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9">
                  <a:moveTo>
                    <a:pt x="0" y="5"/>
                  </a:moveTo>
                  <a:cubicBezTo>
                    <a:pt x="1" y="0"/>
                    <a:pt x="29" y="4"/>
                    <a:pt x="35" y="4"/>
                  </a:cubicBezTo>
                  <a:cubicBezTo>
                    <a:pt x="25" y="8"/>
                    <a:pt x="13" y="4"/>
                    <a:pt x="3" y="9"/>
                  </a:cubicBezTo>
                  <a:cubicBezTo>
                    <a:pt x="6" y="7"/>
                    <a:pt x="6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3" name="Freeform 3682"/>
            <p:cNvSpPr>
              <a:spLocks/>
            </p:cNvSpPr>
            <p:nvPr/>
          </p:nvSpPr>
          <p:spPr bwMode="auto">
            <a:xfrm>
              <a:off x="8580438" y="136525"/>
              <a:ext cx="115888" cy="26988"/>
            </a:xfrm>
            <a:custGeom>
              <a:avLst/>
              <a:gdLst>
                <a:gd name="T0" fmla="*/ 0 w 31"/>
                <a:gd name="T1" fmla="*/ 6 h 7"/>
                <a:gd name="T2" fmla="*/ 31 w 31"/>
                <a:gd name="T3" fmla="*/ 3 h 7"/>
                <a:gd name="T4" fmla="*/ 0 w 31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7">
                  <a:moveTo>
                    <a:pt x="0" y="6"/>
                  </a:moveTo>
                  <a:cubicBezTo>
                    <a:pt x="8" y="0"/>
                    <a:pt x="23" y="2"/>
                    <a:pt x="31" y="3"/>
                  </a:cubicBezTo>
                  <a:cubicBezTo>
                    <a:pt x="24" y="7"/>
                    <a:pt x="13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4" name="Freeform 3683"/>
            <p:cNvSpPr>
              <a:spLocks/>
            </p:cNvSpPr>
            <p:nvPr/>
          </p:nvSpPr>
          <p:spPr bwMode="auto">
            <a:xfrm>
              <a:off x="8607425" y="617538"/>
              <a:ext cx="33338" cy="44450"/>
            </a:xfrm>
            <a:custGeom>
              <a:avLst/>
              <a:gdLst>
                <a:gd name="T0" fmla="*/ 0 w 9"/>
                <a:gd name="T1" fmla="*/ 0 h 12"/>
                <a:gd name="T2" fmla="*/ 9 w 9"/>
                <a:gd name="T3" fmla="*/ 0 h 12"/>
                <a:gd name="T4" fmla="*/ 0 w 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2" y="1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5" name="Freeform 3684"/>
            <p:cNvSpPr>
              <a:spLocks/>
            </p:cNvSpPr>
            <p:nvPr/>
          </p:nvSpPr>
          <p:spPr bwMode="auto">
            <a:xfrm>
              <a:off x="8607425" y="955675"/>
              <a:ext cx="52388" cy="47625"/>
            </a:xfrm>
            <a:custGeom>
              <a:avLst/>
              <a:gdLst>
                <a:gd name="T0" fmla="*/ 8 w 14"/>
                <a:gd name="T1" fmla="*/ 13 h 13"/>
                <a:gd name="T2" fmla="*/ 1 w 14"/>
                <a:gd name="T3" fmla="*/ 6 h 13"/>
                <a:gd name="T4" fmla="*/ 12 w 14"/>
                <a:gd name="T5" fmla="*/ 2 h 13"/>
                <a:gd name="T6" fmla="*/ 8 w 14"/>
                <a:gd name="T7" fmla="*/ 5 h 13"/>
                <a:gd name="T8" fmla="*/ 14 w 14"/>
                <a:gd name="T9" fmla="*/ 9 h 13"/>
                <a:gd name="T10" fmla="*/ 8 w 14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cubicBezTo>
                    <a:pt x="6" y="10"/>
                    <a:pt x="0" y="10"/>
                    <a:pt x="1" y="6"/>
                  </a:cubicBezTo>
                  <a:cubicBezTo>
                    <a:pt x="8" y="7"/>
                    <a:pt x="4" y="0"/>
                    <a:pt x="12" y="2"/>
                  </a:cubicBezTo>
                  <a:cubicBezTo>
                    <a:pt x="11" y="4"/>
                    <a:pt x="8" y="3"/>
                    <a:pt x="8" y="5"/>
                  </a:cubicBezTo>
                  <a:cubicBezTo>
                    <a:pt x="10" y="6"/>
                    <a:pt x="12" y="7"/>
                    <a:pt x="14" y="9"/>
                  </a:cubicBezTo>
                  <a:cubicBezTo>
                    <a:pt x="14" y="12"/>
                    <a:pt x="8" y="10"/>
                    <a:pt x="8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6" name="Freeform 3685"/>
            <p:cNvSpPr>
              <a:spLocks/>
            </p:cNvSpPr>
            <p:nvPr/>
          </p:nvSpPr>
          <p:spPr bwMode="auto">
            <a:xfrm>
              <a:off x="8624888" y="703263"/>
              <a:ext cx="60325" cy="19050"/>
            </a:xfrm>
            <a:custGeom>
              <a:avLst/>
              <a:gdLst>
                <a:gd name="T0" fmla="*/ 0 w 16"/>
                <a:gd name="T1" fmla="*/ 3 h 5"/>
                <a:gd name="T2" fmla="*/ 11 w 16"/>
                <a:gd name="T3" fmla="*/ 1 h 5"/>
                <a:gd name="T4" fmla="*/ 0 w 1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5">
                  <a:moveTo>
                    <a:pt x="0" y="3"/>
                  </a:moveTo>
                  <a:cubicBezTo>
                    <a:pt x="3" y="0"/>
                    <a:pt x="11" y="3"/>
                    <a:pt x="11" y="1"/>
                  </a:cubicBezTo>
                  <a:cubicBezTo>
                    <a:pt x="16" y="5"/>
                    <a:pt x="5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7" name="Freeform 3686"/>
            <p:cNvSpPr>
              <a:spLocks/>
            </p:cNvSpPr>
            <p:nvPr/>
          </p:nvSpPr>
          <p:spPr bwMode="auto">
            <a:xfrm>
              <a:off x="8624888" y="576263"/>
              <a:ext cx="53975" cy="22225"/>
            </a:xfrm>
            <a:custGeom>
              <a:avLst/>
              <a:gdLst>
                <a:gd name="T0" fmla="*/ 0 w 14"/>
                <a:gd name="T1" fmla="*/ 2 h 6"/>
                <a:gd name="T2" fmla="*/ 11 w 14"/>
                <a:gd name="T3" fmla="*/ 0 h 6"/>
                <a:gd name="T4" fmla="*/ 0 w 1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2"/>
                  </a:moveTo>
                  <a:cubicBezTo>
                    <a:pt x="2" y="0"/>
                    <a:pt x="8" y="1"/>
                    <a:pt x="11" y="0"/>
                  </a:cubicBezTo>
                  <a:cubicBezTo>
                    <a:pt x="14" y="6"/>
                    <a:pt x="2" y="4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8" name="Freeform 3687"/>
            <p:cNvSpPr>
              <a:spLocks/>
            </p:cNvSpPr>
            <p:nvPr/>
          </p:nvSpPr>
          <p:spPr bwMode="auto">
            <a:xfrm>
              <a:off x="8624888" y="496888"/>
              <a:ext cx="84138" cy="30163"/>
            </a:xfrm>
            <a:custGeom>
              <a:avLst/>
              <a:gdLst>
                <a:gd name="T0" fmla="*/ 0 w 22"/>
                <a:gd name="T1" fmla="*/ 8 h 8"/>
                <a:gd name="T2" fmla="*/ 4 w 22"/>
                <a:gd name="T3" fmla="*/ 3 h 8"/>
                <a:gd name="T4" fmla="*/ 15 w 22"/>
                <a:gd name="T5" fmla="*/ 0 h 8"/>
                <a:gd name="T6" fmla="*/ 22 w 22"/>
                <a:gd name="T7" fmla="*/ 7 h 8"/>
                <a:gd name="T8" fmla="*/ 0 w 2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8">
                  <a:moveTo>
                    <a:pt x="0" y="8"/>
                  </a:moveTo>
                  <a:cubicBezTo>
                    <a:pt x="1" y="6"/>
                    <a:pt x="3" y="5"/>
                    <a:pt x="4" y="3"/>
                  </a:cubicBezTo>
                  <a:cubicBezTo>
                    <a:pt x="9" y="4"/>
                    <a:pt x="13" y="4"/>
                    <a:pt x="15" y="0"/>
                  </a:cubicBezTo>
                  <a:cubicBezTo>
                    <a:pt x="18" y="2"/>
                    <a:pt x="21" y="3"/>
                    <a:pt x="22" y="7"/>
                  </a:cubicBezTo>
                  <a:cubicBezTo>
                    <a:pt x="13" y="6"/>
                    <a:pt x="8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9" name="Freeform 3688"/>
            <p:cNvSpPr>
              <a:spLocks/>
            </p:cNvSpPr>
            <p:nvPr/>
          </p:nvSpPr>
          <p:spPr bwMode="auto">
            <a:xfrm>
              <a:off x="8629650" y="1022350"/>
              <a:ext cx="41275" cy="22225"/>
            </a:xfrm>
            <a:custGeom>
              <a:avLst/>
              <a:gdLst>
                <a:gd name="T0" fmla="*/ 0 w 11"/>
                <a:gd name="T1" fmla="*/ 4 h 6"/>
                <a:gd name="T2" fmla="*/ 11 w 11"/>
                <a:gd name="T3" fmla="*/ 1 h 6"/>
                <a:gd name="T4" fmla="*/ 0 w 11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4"/>
                  </a:moveTo>
                  <a:cubicBezTo>
                    <a:pt x="0" y="0"/>
                    <a:pt x="6" y="1"/>
                    <a:pt x="11" y="1"/>
                  </a:cubicBezTo>
                  <a:cubicBezTo>
                    <a:pt x="8" y="3"/>
                    <a:pt x="3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0" name="Freeform 3689"/>
            <p:cNvSpPr>
              <a:spLocks/>
            </p:cNvSpPr>
            <p:nvPr/>
          </p:nvSpPr>
          <p:spPr bwMode="auto">
            <a:xfrm>
              <a:off x="8640763" y="609600"/>
              <a:ext cx="44450" cy="22225"/>
            </a:xfrm>
            <a:custGeom>
              <a:avLst/>
              <a:gdLst>
                <a:gd name="T0" fmla="*/ 3 w 12"/>
                <a:gd name="T1" fmla="*/ 6 h 6"/>
                <a:gd name="T2" fmla="*/ 9 w 12"/>
                <a:gd name="T3" fmla="*/ 0 h 6"/>
                <a:gd name="T4" fmla="*/ 3 w 12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3" y="6"/>
                  </a:moveTo>
                  <a:cubicBezTo>
                    <a:pt x="8" y="4"/>
                    <a:pt x="0" y="0"/>
                    <a:pt x="9" y="0"/>
                  </a:cubicBezTo>
                  <a:cubicBezTo>
                    <a:pt x="12" y="2"/>
                    <a:pt x="8" y="6"/>
                    <a:pt x="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1" name="Freeform 3690"/>
            <p:cNvSpPr>
              <a:spLocks/>
            </p:cNvSpPr>
            <p:nvPr/>
          </p:nvSpPr>
          <p:spPr bwMode="auto">
            <a:xfrm>
              <a:off x="8667750" y="433388"/>
              <a:ext cx="47625" cy="33338"/>
            </a:xfrm>
            <a:custGeom>
              <a:avLst/>
              <a:gdLst>
                <a:gd name="T0" fmla="*/ 0 w 13"/>
                <a:gd name="T1" fmla="*/ 4 h 9"/>
                <a:gd name="T2" fmla="*/ 13 w 13"/>
                <a:gd name="T3" fmla="*/ 4 h 9"/>
                <a:gd name="T4" fmla="*/ 0 w 13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4"/>
                  </a:moveTo>
                  <a:cubicBezTo>
                    <a:pt x="3" y="0"/>
                    <a:pt x="9" y="5"/>
                    <a:pt x="13" y="4"/>
                  </a:cubicBezTo>
                  <a:cubicBezTo>
                    <a:pt x="12" y="9"/>
                    <a:pt x="4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2" name="Freeform 3691"/>
            <p:cNvSpPr>
              <a:spLocks/>
            </p:cNvSpPr>
            <p:nvPr/>
          </p:nvSpPr>
          <p:spPr bwMode="auto">
            <a:xfrm>
              <a:off x="8670925" y="749300"/>
              <a:ext cx="44450" cy="25400"/>
            </a:xfrm>
            <a:custGeom>
              <a:avLst/>
              <a:gdLst>
                <a:gd name="T0" fmla="*/ 1 w 12"/>
                <a:gd name="T1" fmla="*/ 6 h 7"/>
                <a:gd name="T2" fmla="*/ 12 w 12"/>
                <a:gd name="T3" fmla="*/ 2 h 7"/>
                <a:gd name="T4" fmla="*/ 8 w 12"/>
                <a:gd name="T5" fmla="*/ 3 h 7"/>
                <a:gd name="T6" fmla="*/ 6 w 12"/>
                <a:gd name="T7" fmla="*/ 7 h 7"/>
                <a:gd name="T8" fmla="*/ 1 w 12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6"/>
                  </a:moveTo>
                  <a:cubicBezTo>
                    <a:pt x="0" y="1"/>
                    <a:pt x="9" y="0"/>
                    <a:pt x="12" y="2"/>
                  </a:cubicBezTo>
                  <a:cubicBezTo>
                    <a:pt x="11" y="3"/>
                    <a:pt x="8" y="5"/>
                    <a:pt x="8" y="3"/>
                  </a:cubicBezTo>
                  <a:cubicBezTo>
                    <a:pt x="6" y="3"/>
                    <a:pt x="6" y="5"/>
                    <a:pt x="6" y="7"/>
                  </a:cubicBezTo>
                  <a:cubicBezTo>
                    <a:pt x="5" y="6"/>
                    <a:pt x="3" y="6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3" name="Freeform 3692"/>
            <p:cNvSpPr>
              <a:spLocks/>
            </p:cNvSpPr>
            <p:nvPr/>
          </p:nvSpPr>
          <p:spPr bwMode="auto">
            <a:xfrm>
              <a:off x="8685213" y="895350"/>
              <a:ext cx="98425" cy="33338"/>
            </a:xfrm>
            <a:custGeom>
              <a:avLst/>
              <a:gdLst>
                <a:gd name="T0" fmla="*/ 0 w 26"/>
                <a:gd name="T1" fmla="*/ 7 h 9"/>
                <a:gd name="T2" fmla="*/ 26 w 26"/>
                <a:gd name="T3" fmla="*/ 5 h 9"/>
                <a:gd name="T4" fmla="*/ 0 w 26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0" y="7"/>
                  </a:moveTo>
                  <a:cubicBezTo>
                    <a:pt x="6" y="4"/>
                    <a:pt x="20" y="0"/>
                    <a:pt x="26" y="5"/>
                  </a:cubicBezTo>
                  <a:cubicBezTo>
                    <a:pt x="19" y="9"/>
                    <a:pt x="9" y="9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4" name="Freeform 3693"/>
            <p:cNvSpPr>
              <a:spLocks/>
            </p:cNvSpPr>
            <p:nvPr/>
          </p:nvSpPr>
          <p:spPr bwMode="auto">
            <a:xfrm>
              <a:off x="8696325" y="219075"/>
              <a:ext cx="106363" cy="22225"/>
            </a:xfrm>
            <a:custGeom>
              <a:avLst/>
              <a:gdLst>
                <a:gd name="T0" fmla="*/ 0 w 28"/>
                <a:gd name="T1" fmla="*/ 4 h 6"/>
                <a:gd name="T2" fmla="*/ 28 w 28"/>
                <a:gd name="T3" fmla="*/ 3 h 6"/>
                <a:gd name="T4" fmla="*/ 0 w 28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4"/>
                  </a:moveTo>
                  <a:cubicBezTo>
                    <a:pt x="6" y="0"/>
                    <a:pt x="19" y="3"/>
                    <a:pt x="28" y="3"/>
                  </a:cubicBezTo>
                  <a:cubicBezTo>
                    <a:pt x="24" y="6"/>
                    <a:pt x="8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5" name="Freeform 3694"/>
            <p:cNvSpPr>
              <a:spLocks/>
            </p:cNvSpPr>
            <p:nvPr/>
          </p:nvSpPr>
          <p:spPr bwMode="auto">
            <a:xfrm>
              <a:off x="8737600" y="293688"/>
              <a:ext cx="34925" cy="23813"/>
            </a:xfrm>
            <a:custGeom>
              <a:avLst/>
              <a:gdLst>
                <a:gd name="T0" fmla="*/ 9 w 9"/>
                <a:gd name="T1" fmla="*/ 4 h 6"/>
                <a:gd name="T2" fmla="*/ 0 w 9"/>
                <a:gd name="T3" fmla="*/ 4 h 6"/>
                <a:gd name="T4" fmla="*/ 2 w 9"/>
                <a:gd name="T5" fmla="*/ 0 h 6"/>
                <a:gd name="T6" fmla="*/ 8 w 9"/>
                <a:gd name="T7" fmla="*/ 0 h 6"/>
                <a:gd name="T8" fmla="*/ 9 w 9"/>
                <a:gd name="T9" fmla="*/ 1 h 6"/>
                <a:gd name="T10" fmla="*/ 9 w 9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9" y="4"/>
                  </a:moveTo>
                  <a:cubicBezTo>
                    <a:pt x="4" y="3"/>
                    <a:pt x="4" y="6"/>
                    <a:pt x="0" y="4"/>
                  </a:cubicBezTo>
                  <a:cubicBezTo>
                    <a:pt x="1" y="3"/>
                    <a:pt x="2" y="2"/>
                    <a:pt x="2" y="0"/>
                  </a:cubicBezTo>
                  <a:cubicBezTo>
                    <a:pt x="4" y="1"/>
                    <a:pt x="7" y="2"/>
                    <a:pt x="8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2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6" name="Freeform 3695"/>
            <p:cNvSpPr>
              <a:spLocks/>
            </p:cNvSpPr>
            <p:nvPr/>
          </p:nvSpPr>
          <p:spPr bwMode="auto">
            <a:xfrm>
              <a:off x="8745538" y="331788"/>
              <a:ext cx="57150" cy="38100"/>
            </a:xfrm>
            <a:custGeom>
              <a:avLst/>
              <a:gdLst>
                <a:gd name="T0" fmla="*/ 9 w 15"/>
                <a:gd name="T1" fmla="*/ 0 h 10"/>
                <a:gd name="T2" fmla="*/ 7 w 15"/>
                <a:gd name="T3" fmla="*/ 2 h 10"/>
                <a:gd name="T4" fmla="*/ 13 w 15"/>
                <a:gd name="T5" fmla="*/ 4 h 10"/>
                <a:gd name="T6" fmla="*/ 5 w 15"/>
                <a:gd name="T7" fmla="*/ 9 h 10"/>
                <a:gd name="T8" fmla="*/ 2 w 15"/>
                <a:gd name="T9" fmla="*/ 3 h 10"/>
                <a:gd name="T10" fmla="*/ 9 w 15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0">
                  <a:moveTo>
                    <a:pt x="9" y="0"/>
                  </a:moveTo>
                  <a:cubicBezTo>
                    <a:pt x="10" y="1"/>
                    <a:pt x="8" y="2"/>
                    <a:pt x="7" y="2"/>
                  </a:cubicBezTo>
                  <a:cubicBezTo>
                    <a:pt x="8" y="3"/>
                    <a:pt x="13" y="2"/>
                    <a:pt x="13" y="4"/>
                  </a:cubicBezTo>
                  <a:cubicBezTo>
                    <a:pt x="15" y="9"/>
                    <a:pt x="5" y="5"/>
                    <a:pt x="5" y="9"/>
                  </a:cubicBezTo>
                  <a:cubicBezTo>
                    <a:pt x="0" y="10"/>
                    <a:pt x="7" y="2"/>
                    <a:pt x="2" y="3"/>
                  </a:cubicBezTo>
                  <a:cubicBezTo>
                    <a:pt x="3" y="1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7" name="Freeform 3696"/>
            <p:cNvSpPr>
              <a:spLocks/>
            </p:cNvSpPr>
            <p:nvPr/>
          </p:nvSpPr>
          <p:spPr bwMode="auto">
            <a:xfrm>
              <a:off x="8764588" y="989013"/>
              <a:ext cx="55563" cy="22225"/>
            </a:xfrm>
            <a:custGeom>
              <a:avLst/>
              <a:gdLst>
                <a:gd name="T0" fmla="*/ 1 w 15"/>
                <a:gd name="T1" fmla="*/ 5 h 6"/>
                <a:gd name="T2" fmla="*/ 12 w 15"/>
                <a:gd name="T3" fmla="*/ 6 h 6"/>
                <a:gd name="T4" fmla="*/ 1 w 1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" y="5"/>
                  </a:moveTo>
                  <a:cubicBezTo>
                    <a:pt x="0" y="0"/>
                    <a:pt x="15" y="2"/>
                    <a:pt x="12" y="6"/>
                  </a:cubicBezTo>
                  <a:cubicBezTo>
                    <a:pt x="8" y="6"/>
                    <a:pt x="7" y="4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8" name="Freeform 3697"/>
            <p:cNvSpPr>
              <a:spLocks/>
            </p:cNvSpPr>
            <p:nvPr/>
          </p:nvSpPr>
          <p:spPr bwMode="auto">
            <a:xfrm>
              <a:off x="8786813" y="906463"/>
              <a:ext cx="41275" cy="14288"/>
            </a:xfrm>
            <a:custGeom>
              <a:avLst/>
              <a:gdLst>
                <a:gd name="T0" fmla="*/ 1 w 11"/>
                <a:gd name="T1" fmla="*/ 4 h 4"/>
                <a:gd name="T2" fmla="*/ 3 w 11"/>
                <a:gd name="T3" fmla="*/ 0 h 4"/>
                <a:gd name="T4" fmla="*/ 10 w 11"/>
                <a:gd name="T5" fmla="*/ 4 h 4"/>
                <a:gd name="T6" fmla="*/ 1 w 1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1" y="4"/>
                  </a:moveTo>
                  <a:cubicBezTo>
                    <a:pt x="0" y="2"/>
                    <a:pt x="3" y="2"/>
                    <a:pt x="3" y="0"/>
                  </a:cubicBezTo>
                  <a:cubicBezTo>
                    <a:pt x="6" y="0"/>
                    <a:pt x="11" y="0"/>
                    <a:pt x="10" y="4"/>
                  </a:cubicBezTo>
                  <a:cubicBezTo>
                    <a:pt x="7" y="4"/>
                    <a:pt x="4" y="4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9" name="Freeform 3698"/>
            <p:cNvSpPr>
              <a:spLocks/>
            </p:cNvSpPr>
            <p:nvPr/>
          </p:nvSpPr>
          <p:spPr bwMode="auto">
            <a:xfrm>
              <a:off x="8802688" y="282575"/>
              <a:ext cx="58738" cy="41275"/>
            </a:xfrm>
            <a:custGeom>
              <a:avLst/>
              <a:gdLst>
                <a:gd name="T0" fmla="*/ 9 w 16"/>
                <a:gd name="T1" fmla="*/ 8 h 11"/>
                <a:gd name="T2" fmla="*/ 5 w 16"/>
                <a:gd name="T3" fmla="*/ 11 h 11"/>
                <a:gd name="T4" fmla="*/ 0 w 16"/>
                <a:gd name="T5" fmla="*/ 7 h 11"/>
                <a:gd name="T6" fmla="*/ 4 w 16"/>
                <a:gd name="T7" fmla="*/ 2 h 11"/>
                <a:gd name="T8" fmla="*/ 11 w 16"/>
                <a:gd name="T9" fmla="*/ 3 h 11"/>
                <a:gd name="T10" fmla="*/ 11 w 16"/>
                <a:gd name="T11" fmla="*/ 10 h 11"/>
                <a:gd name="T12" fmla="*/ 9 w 16"/>
                <a:gd name="T13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1">
                  <a:moveTo>
                    <a:pt x="9" y="8"/>
                  </a:moveTo>
                  <a:cubicBezTo>
                    <a:pt x="7" y="9"/>
                    <a:pt x="6" y="9"/>
                    <a:pt x="5" y="11"/>
                  </a:cubicBezTo>
                  <a:cubicBezTo>
                    <a:pt x="0" y="10"/>
                    <a:pt x="10" y="6"/>
                    <a:pt x="0" y="7"/>
                  </a:cubicBezTo>
                  <a:cubicBezTo>
                    <a:pt x="0" y="4"/>
                    <a:pt x="5" y="5"/>
                    <a:pt x="4" y="2"/>
                  </a:cubicBezTo>
                  <a:cubicBezTo>
                    <a:pt x="8" y="0"/>
                    <a:pt x="9" y="7"/>
                    <a:pt x="11" y="3"/>
                  </a:cubicBezTo>
                  <a:cubicBezTo>
                    <a:pt x="16" y="4"/>
                    <a:pt x="10" y="7"/>
                    <a:pt x="11" y="10"/>
                  </a:cubicBezTo>
                  <a:cubicBezTo>
                    <a:pt x="9" y="10"/>
                    <a:pt x="9" y="9"/>
                    <a:pt x="9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0" name="Freeform 3699"/>
            <p:cNvSpPr>
              <a:spLocks/>
            </p:cNvSpPr>
            <p:nvPr/>
          </p:nvSpPr>
          <p:spPr bwMode="auto">
            <a:xfrm>
              <a:off x="8809038" y="1014413"/>
              <a:ext cx="49213" cy="23813"/>
            </a:xfrm>
            <a:custGeom>
              <a:avLst/>
              <a:gdLst>
                <a:gd name="T0" fmla="*/ 0 w 13"/>
                <a:gd name="T1" fmla="*/ 5 h 6"/>
                <a:gd name="T2" fmla="*/ 13 w 13"/>
                <a:gd name="T3" fmla="*/ 3 h 6"/>
                <a:gd name="T4" fmla="*/ 0 w 1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5"/>
                  </a:moveTo>
                  <a:cubicBezTo>
                    <a:pt x="2" y="0"/>
                    <a:pt x="10" y="3"/>
                    <a:pt x="13" y="3"/>
                  </a:cubicBezTo>
                  <a:cubicBezTo>
                    <a:pt x="12" y="6"/>
                    <a:pt x="4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1" name="Freeform 3700"/>
            <p:cNvSpPr>
              <a:spLocks/>
            </p:cNvSpPr>
            <p:nvPr/>
          </p:nvSpPr>
          <p:spPr bwMode="auto">
            <a:xfrm>
              <a:off x="8820150" y="903288"/>
              <a:ext cx="65088" cy="25400"/>
            </a:xfrm>
            <a:custGeom>
              <a:avLst/>
              <a:gdLst>
                <a:gd name="T0" fmla="*/ 3 w 17"/>
                <a:gd name="T1" fmla="*/ 5 h 7"/>
                <a:gd name="T2" fmla="*/ 16 w 17"/>
                <a:gd name="T3" fmla="*/ 2 h 7"/>
                <a:gd name="T4" fmla="*/ 3 w 17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3" y="5"/>
                  </a:moveTo>
                  <a:cubicBezTo>
                    <a:pt x="0" y="0"/>
                    <a:pt x="14" y="0"/>
                    <a:pt x="16" y="2"/>
                  </a:cubicBezTo>
                  <a:cubicBezTo>
                    <a:pt x="17" y="7"/>
                    <a:pt x="7" y="4"/>
                    <a:pt x="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2" name="Freeform 3701"/>
            <p:cNvSpPr>
              <a:spLocks/>
            </p:cNvSpPr>
            <p:nvPr/>
          </p:nvSpPr>
          <p:spPr bwMode="auto">
            <a:xfrm>
              <a:off x="8836025" y="488950"/>
              <a:ext cx="49213" cy="15875"/>
            </a:xfrm>
            <a:custGeom>
              <a:avLst/>
              <a:gdLst>
                <a:gd name="T0" fmla="*/ 0 w 13"/>
                <a:gd name="T1" fmla="*/ 4 h 4"/>
                <a:gd name="T2" fmla="*/ 0 w 13"/>
                <a:gd name="T3" fmla="*/ 0 h 4"/>
                <a:gd name="T4" fmla="*/ 13 w 13"/>
                <a:gd name="T5" fmla="*/ 4 h 4"/>
                <a:gd name="T6" fmla="*/ 0 w 1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0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12" y="0"/>
                    <a:pt x="13" y="4"/>
                  </a:cubicBezTo>
                  <a:cubicBezTo>
                    <a:pt x="9" y="1"/>
                    <a:pt x="4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3" name="Freeform 3702"/>
            <p:cNvSpPr>
              <a:spLocks/>
            </p:cNvSpPr>
            <p:nvPr/>
          </p:nvSpPr>
          <p:spPr bwMode="auto">
            <a:xfrm>
              <a:off x="8866188" y="744538"/>
              <a:ext cx="30163" cy="49213"/>
            </a:xfrm>
            <a:custGeom>
              <a:avLst/>
              <a:gdLst>
                <a:gd name="T0" fmla="*/ 0 w 8"/>
                <a:gd name="T1" fmla="*/ 12 h 13"/>
                <a:gd name="T2" fmla="*/ 6 w 8"/>
                <a:gd name="T3" fmla="*/ 0 h 13"/>
                <a:gd name="T4" fmla="*/ 0 w 8"/>
                <a:gd name="T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0" y="12"/>
                  </a:moveTo>
                  <a:cubicBezTo>
                    <a:pt x="2" y="8"/>
                    <a:pt x="4" y="4"/>
                    <a:pt x="6" y="0"/>
                  </a:cubicBezTo>
                  <a:cubicBezTo>
                    <a:pt x="7" y="1"/>
                    <a:pt x="8" y="13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4" name="Freeform 3703"/>
            <p:cNvSpPr>
              <a:spLocks/>
            </p:cNvSpPr>
            <p:nvPr/>
          </p:nvSpPr>
          <p:spPr bwMode="auto">
            <a:xfrm>
              <a:off x="8899525" y="903288"/>
              <a:ext cx="104775" cy="25400"/>
            </a:xfrm>
            <a:custGeom>
              <a:avLst/>
              <a:gdLst>
                <a:gd name="T0" fmla="*/ 0 w 28"/>
                <a:gd name="T1" fmla="*/ 5 h 7"/>
                <a:gd name="T2" fmla="*/ 2 w 28"/>
                <a:gd name="T3" fmla="*/ 0 h 7"/>
                <a:gd name="T4" fmla="*/ 28 w 28"/>
                <a:gd name="T5" fmla="*/ 1 h 7"/>
                <a:gd name="T6" fmla="*/ 0 w 28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7">
                  <a:moveTo>
                    <a:pt x="0" y="5"/>
                  </a:moveTo>
                  <a:cubicBezTo>
                    <a:pt x="0" y="3"/>
                    <a:pt x="3" y="2"/>
                    <a:pt x="2" y="0"/>
                  </a:cubicBezTo>
                  <a:cubicBezTo>
                    <a:pt x="13" y="1"/>
                    <a:pt x="23" y="0"/>
                    <a:pt x="28" y="1"/>
                  </a:cubicBezTo>
                  <a:cubicBezTo>
                    <a:pt x="23" y="7"/>
                    <a:pt x="13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5" name="Freeform 3704"/>
            <p:cNvSpPr>
              <a:spLocks/>
            </p:cNvSpPr>
            <p:nvPr/>
          </p:nvSpPr>
          <p:spPr bwMode="auto">
            <a:xfrm>
              <a:off x="8921750" y="39688"/>
              <a:ext cx="49213" cy="22225"/>
            </a:xfrm>
            <a:custGeom>
              <a:avLst/>
              <a:gdLst>
                <a:gd name="T0" fmla="*/ 0 w 13"/>
                <a:gd name="T1" fmla="*/ 2 h 6"/>
                <a:gd name="T2" fmla="*/ 9 w 13"/>
                <a:gd name="T3" fmla="*/ 5 h 6"/>
                <a:gd name="T4" fmla="*/ 0 w 13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2"/>
                  </a:moveTo>
                  <a:cubicBezTo>
                    <a:pt x="1" y="0"/>
                    <a:pt x="13" y="0"/>
                    <a:pt x="9" y="5"/>
                  </a:cubicBezTo>
                  <a:cubicBezTo>
                    <a:pt x="3" y="6"/>
                    <a:pt x="5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6" name="Freeform 3705"/>
            <p:cNvSpPr>
              <a:spLocks/>
            </p:cNvSpPr>
            <p:nvPr/>
          </p:nvSpPr>
          <p:spPr bwMode="auto">
            <a:xfrm>
              <a:off x="8948738" y="1044575"/>
              <a:ext cx="41275" cy="34925"/>
            </a:xfrm>
            <a:custGeom>
              <a:avLst/>
              <a:gdLst>
                <a:gd name="T0" fmla="*/ 0 w 11"/>
                <a:gd name="T1" fmla="*/ 6 h 9"/>
                <a:gd name="T2" fmla="*/ 9 w 11"/>
                <a:gd name="T3" fmla="*/ 8 h 9"/>
                <a:gd name="T4" fmla="*/ 0 w 11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0" y="6"/>
                  </a:moveTo>
                  <a:cubicBezTo>
                    <a:pt x="0" y="0"/>
                    <a:pt x="11" y="5"/>
                    <a:pt x="9" y="8"/>
                  </a:cubicBezTo>
                  <a:cubicBezTo>
                    <a:pt x="3" y="9"/>
                    <a:pt x="6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7" name="Freeform 3706"/>
            <p:cNvSpPr>
              <a:spLocks/>
            </p:cNvSpPr>
            <p:nvPr/>
          </p:nvSpPr>
          <p:spPr bwMode="auto">
            <a:xfrm>
              <a:off x="9031288" y="1044575"/>
              <a:ext cx="119063" cy="38100"/>
            </a:xfrm>
            <a:custGeom>
              <a:avLst/>
              <a:gdLst>
                <a:gd name="T0" fmla="*/ 0 w 32"/>
                <a:gd name="T1" fmla="*/ 7 h 10"/>
                <a:gd name="T2" fmla="*/ 0 w 32"/>
                <a:gd name="T3" fmla="*/ 3 h 10"/>
                <a:gd name="T4" fmla="*/ 32 w 32"/>
                <a:gd name="T5" fmla="*/ 5 h 10"/>
                <a:gd name="T6" fmla="*/ 0 w 32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0">
                  <a:moveTo>
                    <a:pt x="0" y="7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3" y="6"/>
                    <a:pt x="21" y="0"/>
                    <a:pt x="32" y="5"/>
                  </a:cubicBezTo>
                  <a:cubicBezTo>
                    <a:pt x="20" y="10"/>
                    <a:pt x="11" y="4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8" name="Freeform 3707"/>
            <p:cNvSpPr>
              <a:spLocks/>
            </p:cNvSpPr>
            <p:nvPr/>
          </p:nvSpPr>
          <p:spPr bwMode="auto">
            <a:xfrm>
              <a:off x="9031288" y="903288"/>
              <a:ext cx="60325" cy="22225"/>
            </a:xfrm>
            <a:custGeom>
              <a:avLst/>
              <a:gdLst>
                <a:gd name="T0" fmla="*/ 0 w 16"/>
                <a:gd name="T1" fmla="*/ 4 h 6"/>
                <a:gd name="T2" fmla="*/ 15 w 16"/>
                <a:gd name="T3" fmla="*/ 1 h 6"/>
                <a:gd name="T4" fmla="*/ 0 w 16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">
                  <a:moveTo>
                    <a:pt x="0" y="4"/>
                  </a:moveTo>
                  <a:cubicBezTo>
                    <a:pt x="3" y="0"/>
                    <a:pt x="6" y="2"/>
                    <a:pt x="15" y="1"/>
                  </a:cubicBezTo>
                  <a:cubicBezTo>
                    <a:pt x="16" y="6"/>
                    <a:pt x="5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9" name="Freeform 3708"/>
            <p:cNvSpPr>
              <a:spLocks/>
            </p:cNvSpPr>
            <p:nvPr/>
          </p:nvSpPr>
          <p:spPr bwMode="auto">
            <a:xfrm>
              <a:off x="9080500" y="320675"/>
              <a:ext cx="66675" cy="38100"/>
            </a:xfrm>
            <a:custGeom>
              <a:avLst/>
              <a:gdLst>
                <a:gd name="T0" fmla="*/ 0 w 18"/>
                <a:gd name="T1" fmla="*/ 6 h 10"/>
                <a:gd name="T2" fmla="*/ 12 w 18"/>
                <a:gd name="T3" fmla="*/ 4 h 10"/>
                <a:gd name="T4" fmla="*/ 3 w 18"/>
                <a:gd name="T5" fmla="*/ 9 h 10"/>
                <a:gd name="T6" fmla="*/ 0 w 18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6"/>
                  </a:moveTo>
                  <a:cubicBezTo>
                    <a:pt x="3" y="0"/>
                    <a:pt x="10" y="10"/>
                    <a:pt x="12" y="4"/>
                  </a:cubicBezTo>
                  <a:cubicBezTo>
                    <a:pt x="18" y="7"/>
                    <a:pt x="7" y="9"/>
                    <a:pt x="3" y="9"/>
                  </a:cubicBezTo>
                  <a:cubicBezTo>
                    <a:pt x="2" y="8"/>
                    <a:pt x="2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0" name="Freeform 3709"/>
            <p:cNvSpPr>
              <a:spLocks/>
            </p:cNvSpPr>
            <p:nvPr/>
          </p:nvSpPr>
          <p:spPr bwMode="auto">
            <a:xfrm>
              <a:off x="9144000" y="98425"/>
              <a:ext cx="123825" cy="23813"/>
            </a:xfrm>
            <a:custGeom>
              <a:avLst/>
              <a:gdLst>
                <a:gd name="T0" fmla="*/ 0 w 33"/>
                <a:gd name="T1" fmla="*/ 2 h 6"/>
                <a:gd name="T2" fmla="*/ 33 w 33"/>
                <a:gd name="T3" fmla="*/ 1 h 6"/>
                <a:gd name="T4" fmla="*/ 0 w 33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">
                  <a:moveTo>
                    <a:pt x="0" y="2"/>
                  </a:moveTo>
                  <a:cubicBezTo>
                    <a:pt x="7" y="0"/>
                    <a:pt x="28" y="1"/>
                    <a:pt x="33" y="1"/>
                  </a:cubicBezTo>
                  <a:cubicBezTo>
                    <a:pt x="30" y="6"/>
                    <a:pt x="6" y="3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1" name="Freeform 3710"/>
            <p:cNvSpPr>
              <a:spLocks/>
            </p:cNvSpPr>
            <p:nvPr/>
          </p:nvSpPr>
          <p:spPr bwMode="auto">
            <a:xfrm>
              <a:off x="9147175" y="500063"/>
              <a:ext cx="74613" cy="49213"/>
            </a:xfrm>
            <a:custGeom>
              <a:avLst/>
              <a:gdLst>
                <a:gd name="T0" fmla="*/ 0 w 20"/>
                <a:gd name="T1" fmla="*/ 4 h 13"/>
                <a:gd name="T2" fmla="*/ 20 w 20"/>
                <a:gd name="T3" fmla="*/ 8 h 13"/>
                <a:gd name="T4" fmla="*/ 0 w 20"/>
                <a:gd name="T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0" y="4"/>
                  </a:moveTo>
                  <a:cubicBezTo>
                    <a:pt x="6" y="0"/>
                    <a:pt x="14" y="7"/>
                    <a:pt x="20" y="8"/>
                  </a:cubicBezTo>
                  <a:cubicBezTo>
                    <a:pt x="11" y="13"/>
                    <a:pt x="8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2" name="Freeform 3711"/>
            <p:cNvSpPr>
              <a:spLocks/>
            </p:cNvSpPr>
            <p:nvPr/>
          </p:nvSpPr>
          <p:spPr bwMode="auto">
            <a:xfrm>
              <a:off x="9144000" y="200025"/>
              <a:ext cx="25400" cy="34925"/>
            </a:xfrm>
            <a:custGeom>
              <a:avLst/>
              <a:gdLst>
                <a:gd name="T0" fmla="*/ 1 w 7"/>
                <a:gd name="T1" fmla="*/ 9 h 9"/>
                <a:gd name="T2" fmla="*/ 7 w 7"/>
                <a:gd name="T3" fmla="*/ 0 h 9"/>
                <a:gd name="T4" fmla="*/ 1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1" y="9"/>
                  </a:moveTo>
                  <a:cubicBezTo>
                    <a:pt x="1" y="4"/>
                    <a:pt x="0" y="0"/>
                    <a:pt x="7" y="0"/>
                  </a:cubicBezTo>
                  <a:cubicBezTo>
                    <a:pt x="6" y="4"/>
                    <a:pt x="7" y="8"/>
                    <a:pt x="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3" name="Freeform 3712"/>
            <p:cNvSpPr>
              <a:spLocks/>
            </p:cNvSpPr>
            <p:nvPr/>
          </p:nvSpPr>
          <p:spPr bwMode="auto">
            <a:xfrm>
              <a:off x="9155113" y="1049338"/>
              <a:ext cx="41275" cy="22225"/>
            </a:xfrm>
            <a:custGeom>
              <a:avLst/>
              <a:gdLst>
                <a:gd name="T0" fmla="*/ 0 w 11"/>
                <a:gd name="T1" fmla="*/ 4 h 6"/>
                <a:gd name="T2" fmla="*/ 10 w 11"/>
                <a:gd name="T3" fmla="*/ 5 h 6"/>
                <a:gd name="T4" fmla="*/ 0 w 11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4"/>
                  </a:moveTo>
                  <a:cubicBezTo>
                    <a:pt x="2" y="1"/>
                    <a:pt x="11" y="0"/>
                    <a:pt x="10" y="5"/>
                  </a:cubicBezTo>
                  <a:cubicBezTo>
                    <a:pt x="5" y="6"/>
                    <a:pt x="3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4" name="Freeform 3713"/>
            <p:cNvSpPr>
              <a:spLocks/>
            </p:cNvSpPr>
            <p:nvPr/>
          </p:nvSpPr>
          <p:spPr bwMode="auto">
            <a:xfrm>
              <a:off x="9278938" y="512763"/>
              <a:ext cx="49213" cy="17463"/>
            </a:xfrm>
            <a:custGeom>
              <a:avLst/>
              <a:gdLst>
                <a:gd name="T0" fmla="*/ 0 w 13"/>
                <a:gd name="T1" fmla="*/ 2 h 5"/>
                <a:gd name="T2" fmla="*/ 13 w 13"/>
                <a:gd name="T3" fmla="*/ 1 h 5"/>
                <a:gd name="T4" fmla="*/ 3 w 13"/>
                <a:gd name="T5" fmla="*/ 5 h 5"/>
                <a:gd name="T6" fmla="*/ 0 w 13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0" y="2"/>
                  </a:moveTo>
                  <a:cubicBezTo>
                    <a:pt x="4" y="0"/>
                    <a:pt x="8" y="0"/>
                    <a:pt x="13" y="1"/>
                  </a:cubicBezTo>
                  <a:cubicBezTo>
                    <a:pt x="10" y="2"/>
                    <a:pt x="8" y="5"/>
                    <a:pt x="3" y="5"/>
                  </a:cubicBezTo>
                  <a:cubicBezTo>
                    <a:pt x="3" y="4"/>
                    <a:pt x="2" y="2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5" name="Freeform 3714"/>
            <p:cNvSpPr>
              <a:spLocks/>
            </p:cNvSpPr>
            <p:nvPr/>
          </p:nvSpPr>
          <p:spPr bwMode="auto">
            <a:xfrm>
              <a:off x="9312275" y="373063"/>
              <a:ext cx="30163" cy="19050"/>
            </a:xfrm>
            <a:custGeom>
              <a:avLst/>
              <a:gdLst>
                <a:gd name="T0" fmla="*/ 0 w 8"/>
                <a:gd name="T1" fmla="*/ 4 h 5"/>
                <a:gd name="T2" fmla="*/ 8 w 8"/>
                <a:gd name="T3" fmla="*/ 0 h 5"/>
                <a:gd name="T4" fmla="*/ 0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8" y="4"/>
                    <a:pt x="5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6" name="Freeform 3715"/>
            <p:cNvSpPr>
              <a:spLocks/>
            </p:cNvSpPr>
            <p:nvPr/>
          </p:nvSpPr>
          <p:spPr bwMode="auto">
            <a:xfrm>
              <a:off x="9334500" y="331788"/>
              <a:ext cx="26988" cy="33338"/>
            </a:xfrm>
            <a:custGeom>
              <a:avLst/>
              <a:gdLst>
                <a:gd name="T0" fmla="*/ 0 w 7"/>
                <a:gd name="T1" fmla="*/ 0 h 9"/>
                <a:gd name="T2" fmla="*/ 7 w 7"/>
                <a:gd name="T3" fmla="*/ 9 h 9"/>
                <a:gd name="T4" fmla="*/ 0 w 7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0" y="0"/>
                  </a:moveTo>
                  <a:cubicBezTo>
                    <a:pt x="5" y="1"/>
                    <a:pt x="6" y="5"/>
                    <a:pt x="7" y="9"/>
                  </a:cubicBezTo>
                  <a:cubicBezTo>
                    <a:pt x="0" y="9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7" name="Freeform 3716"/>
            <p:cNvSpPr>
              <a:spLocks/>
            </p:cNvSpPr>
            <p:nvPr/>
          </p:nvSpPr>
          <p:spPr bwMode="auto">
            <a:xfrm>
              <a:off x="9334500" y="914400"/>
              <a:ext cx="52388" cy="22225"/>
            </a:xfrm>
            <a:custGeom>
              <a:avLst/>
              <a:gdLst>
                <a:gd name="T0" fmla="*/ 1 w 14"/>
                <a:gd name="T1" fmla="*/ 5 h 6"/>
                <a:gd name="T2" fmla="*/ 14 w 14"/>
                <a:gd name="T3" fmla="*/ 1 h 6"/>
                <a:gd name="T4" fmla="*/ 1 w 14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" y="5"/>
                  </a:moveTo>
                  <a:cubicBezTo>
                    <a:pt x="0" y="0"/>
                    <a:pt x="8" y="1"/>
                    <a:pt x="14" y="1"/>
                  </a:cubicBezTo>
                  <a:cubicBezTo>
                    <a:pt x="12" y="5"/>
                    <a:pt x="8" y="6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8" name="Freeform 3717"/>
            <p:cNvSpPr>
              <a:spLocks/>
            </p:cNvSpPr>
            <p:nvPr/>
          </p:nvSpPr>
          <p:spPr bwMode="auto">
            <a:xfrm>
              <a:off x="9342438" y="414338"/>
              <a:ext cx="41275" cy="19050"/>
            </a:xfrm>
            <a:custGeom>
              <a:avLst/>
              <a:gdLst>
                <a:gd name="T0" fmla="*/ 0 w 11"/>
                <a:gd name="T1" fmla="*/ 4 h 5"/>
                <a:gd name="T2" fmla="*/ 11 w 11"/>
                <a:gd name="T3" fmla="*/ 5 h 5"/>
                <a:gd name="T4" fmla="*/ 0 w 11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4"/>
                  </a:moveTo>
                  <a:cubicBezTo>
                    <a:pt x="1" y="1"/>
                    <a:pt x="11" y="0"/>
                    <a:pt x="11" y="5"/>
                  </a:cubicBezTo>
                  <a:cubicBezTo>
                    <a:pt x="6" y="5"/>
                    <a:pt x="2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9" name="Freeform 3718"/>
            <p:cNvSpPr>
              <a:spLocks/>
            </p:cNvSpPr>
            <p:nvPr/>
          </p:nvSpPr>
          <p:spPr bwMode="auto">
            <a:xfrm>
              <a:off x="9345613" y="471488"/>
              <a:ext cx="71438" cy="17463"/>
            </a:xfrm>
            <a:custGeom>
              <a:avLst/>
              <a:gdLst>
                <a:gd name="T0" fmla="*/ 0 w 19"/>
                <a:gd name="T1" fmla="*/ 3 h 5"/>
                <a:gd name="T2" fmla="*/ 19 w 19"/>
                <a:gd name="T3" fmla="*/ 2 h 5"/>
                <a:gd name="T4" fmla="*/ 0 w 1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0" y="3"/>
                  </a:moveTo>
                  <a:cubicBezTo>
                    <a:pt x="3" y="0"/>
                    <a:pt x="13" y="2"/>
                    <a:pt x="19" y="2"/>
                  </a:cubicBezTo>
                  <a:cubicBezTo>
                    <a:pt x="14" y="5"/>
                    <a:pt x="4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0" name="Freeform 3719"/>
            <p:cNvSpPr>
              <a:spLocks/>
            </p:cNvSpPr>
            <p:nvPr/>
          </p:nvSpPr>
          <p:spPr bwMode="auto">
            <a:xfrm>
              <a:off x="9375775" y="215900"/>
              <a:ext cx="106363" cy="30163"/>
            </a:xfrm>
            <a:custGeom>
              <a:avLst/>
              <a:gdLst>
                <a:gd name="T0" fmla="*/ 0 w 28"/>
                <a:gd name="T1" fmla="*/ 4 h 8"/>
                <a:gd name="T2" fmla="*/ 2 w 28"/>
                <a:gd name="T3" fmla="*/ 0 h 8"/>
                <a:gd name="T4" fmla="*/ 28 w 28"/>
                <a:gd name="T5" fmla="*/ 3 h 8"/>
                <a:gd name="T6" fmla="*/ 0 w 28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8">
                  <a:moveTo>
                    <a:pt x="0" y="4"/>
                  </a:moveTo>
                  <a:cubicBezTo>
                    <a:pt x="0" y="2"/>
                    <a:pt x="2" y="1"/>
                    <a:pt x="2" y="0"/>
                  </a:cubicBezTo>
                  <a:cubicBezTo>
                    <a:pt x="12" y="1"/>
                    <a:pt x="17" y="2"/>
                    <a:pt x="28" y="3"/>
                  </a:cubicBezTo>
                  <a:cubicBezTo>
                    <a:pt x="23" y="8"/>
                    <a:pt x="8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1" name="Freeform 3720"/>
            <p:cNvSpPr>
              <a:spLocks/>
            </p:cNvSpPr>
            <p:nvPr/>
          </p:nvSpPr>
          <p:spPr bwMode="auto">
            <a:xfrm>
              <a:off x="9394825" y="658813"/>
              <a:ext cx="82550" cy="22225"/>
            </a:xfrm>
            <a:custGeom>
              <a:avLst/>
              <a:gdLst>
                <a:gd name="T0" fmla="*/ 0 w 22"/>
                <a:gd name="T1" fmla="*/ 5 h 6"/>
                <a:gd name="T2" fmla="*/ 22 w 22"/>
                <a:gd name="T3" fmla="*/ 2 h 6"/>
                <a:gd name="T4" fmla="*/ 0 w 22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6">
                  <a:moveTo>
                    <a:pt x="0" y="5"/>
                  </a:moveTo>
                  <a:cubicBezTo>
                    <a:pt x="2" y="0"/>
                    <a:pt x="15" y="3"/>
                    <a:pt x="22" y="2"/>
                  </a:cubicBezTo>
                  <a:cubicBezTo>
                    <a:pt x="16" y="5"/>
                    <a:pt x="7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2" name="Freeform 3721"/>
            <p:cNvSpPr>
              <a:spLocks/>
            </p:cNvSpPr>
            <p:nvPr/>
          </p:nvSpPr>
          <p:spPr bwMode="auto">
            <a:xfrm>
              <a:off x="9410700" y="417513"/>
              <a:ext cx="88900" cy="34925"/>
            </a:xfrm>
            <a:custGeom>
              <a:avLst/>
              <a:gdLst>
                <a:gd name="T0" fmla="*/ 0 w 24"/>
                <a:gd name="T1" fmla="*/ 3 h 9"/>
                <a:gd name="T2" fmla="*/ 24 w 24"/>
                <a:gd name="T3" fmla="*/ 0 h 9"/>
                <a:gd name="T4" fmla="*/ 0 w 24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9">
                  <a:moveTo>
                    <a:pt x="0" y="3"/>
                  </a:moveTo>
                  <a:cubicBezTo>
                    <a:pt x="8" y="0"/>
                    <a:pt x="17" y="2"/>
                    <a:pt x="24" y="0"/>
                  </a:cubicBezTo>
                  <a:cubicBezTo>
                    <a:pt x="22" y="9"/>
                    <a:pt x="6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3" name="Freeform 3722"/>
            <p:cNvSpPr>
              <a:spLocks/>
            </p:cNvSpPr>
            <p:nvPr/>
          </p:nvSpPr>
          <p:spPr bwMode="auto">
            <a:xfrm>
              <a:off x="9440863" y="909638"/>
              <a:ext cx="55563" cy="26988"/>
            </a:xfrm>
            <a:custGeom>
              <a:avLst/>
              <a:gdLst>
                <a:gd name="T0" fmla="*/ 0 w 15"/>
                <a:gd name="T1" fmla="*/ 5 h 7"/>
                <a:gd name="T2" fmla="*/ 15 w 15"/>
                <a:gd name="T3" fmla="*/ 2 h 7"/>
                <a:gd name="T4" fmla="*/ 0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0" y="5"/>
                  </a:moveTo>
                  <a:cubicBezTo>
                    <a:pt x="5" y="3"/>
                    <a:pt x="9" y="0"/>
                    <a:pt x="15" y="2"/>
                  </a:cubicBezTo>
                  <a:cubicBezTo>
                    <a:pt x="14" y="7"/>
                    <a:pt x="6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4" name="Freeform 3723"/>
            <p:cNvSpPr>
              <a:spLocks/>
            </p:cNvSpPr>
            <p:nvPr/>
          </p:nvSpPr>
          <p:spPr bwMode="auto">
            <a:xfrm>
              <a:off x="9485313" y="268288"/>
              <a:ext cx="49213" cy="22225"/>
            </a:xfrm>
            <a:custGeom>
              <a:avLst/>
              <a:gdLst>
                <a:gd name="T0" fmla="*/ 0 w 13"/>
                <a:gd name="T1" fmla="*/ 5 h 6"/>
                <a:gd name="T2" fmla="*/ 12 w 13"/>
                <a:gd name="T3" fmla="*/ 2 h 6"/>
                <a:gd name="T4" fmla="*/ 0 w 1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5"/>
                  </a:moveTo>
                  <a:cubicBezTo>
                    <a:pt x="2" y="0"/>
                    <a:pt x="6" y="3"/>
                    <a:pt x="12" y="2"/>
                  </a:cubicBezTo>
                  <a:cubicBezTo>
                    <a:pt x="13" y="6"/>
                    <a:pt x="6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5" name="Freeform 3724"/>
            <p:cNvSpPr>
              <a:spLocks/>
            </p:cNvSpPr>
            <p:nvPr/>
          </p:nvSpPr>
          <p:spPr bwMode="auto">
            <a:xfrm>
              <a:off x="9488488" y="500063"/>
              <a:ext cx="41275" cy="30163"/>
            </a:xfrm>
            <a:custGeom>
              <a:avLst/>
              <a:gdLst>
                <a:gd name="T0" fmla="*/ 3 w 11"/>
                <a:gd name="T1" fmla="*/ 0 h 8"/>
                <a:gd name="T2" fmla="*/ 6 w 11"/>
                <a:gd name="T3" fmla="*/ 8 h 8"/>
                <a:gd name="T4" fmla="*/ 3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3" y="0"/>
                  </a:moveTo>
                  <a:cubicBezTo>
                    <a:pt x="11" y="0"/>
                    <a:pt x="6" y="4"/>
                    <a:pt x="6" y="8"/>
                  </a:cubicBezTo>
                  <a:cubicBezTo>
                    <a:pt x="1" y="7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6" name="Freeform 3725"/>
            <p:cNvSpPr>
              <a:spLocks/>
            </p:cNvSpPr>
            <p:nvPr/>
          </p:nvSpPr>
          <p:spPr bwMode="auto">
            <a:xfrm>
              <a:off x="9499600" y="42863"/>
              <a:ext cx="79375" cy="26988"/>
            </a:xfrm>
            <a:custGeom>
              <a:avLst/>
              <a:gdLst>
                <a:gd name="T0" fmla="*/ 0 w 21"/>
                <a:gd name="T1" fmla="*/ 5 h 7"/>
                <a:gd name="T2" fmla="*/ 17 w 21"/>
                <a:gd name="T3" fmla="*/ 7 h 7"/>
                <a:gd name="T4" fmla="*/ 0 w 21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7">
                  <a:moveTo>
                    <a:pt x="0" y="5"/>
                  </a:moveTo>
                  <a:cubicBezTo>
                    <a:pt x="1" y="0"/>
                    <a:pt x="21" y="0"/>
                    <a:pt x="17" y="7"/>
                  </a:cubicBezTo>
                  <a:cubicBezTo>
                    <a:pt x="14" y="5"/>
                    <a:pt x="8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7" name="Freeform 3726"/>
            <p:cNvSpPr>
              <a:spLocks/>
            </p:cNvSpPr>
            <p:nvPr/>
          </p:nvSpPr>
          <p:spPr bwMode="auto">
            <a:xfrm>
              <a:off x="9507538" y="417513"/>
              <a:ext cx="109538" cy="15875"/>
            </a:xfrm>
            <a:custGeom>
              <a:avLst/>
              <a:gdLst>
                <a:gd name="T0" fmla="*/ 0 w 29"/>
                <a:gd name="T1" fmla="*/ 3 h 4"/>
                <a:gd name="T2" fmla="*/ 29 w 29"/>
                <a:gd name="T3" fmla="*/ 2 h 4"/>
                <a:gd name="T4" fmla="*/ 0 w 29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cubicBezTo>
                    <a:pt x="9" y="0"/>
                    <a:pt x="20" y="0"/>
                    <a:pt x="29" y="2"/>
                  </a:cubicBezTo>
                  <a:cubicBezTo>
                    <a:pt x="17" y="4"/>
                    <a:pt x="8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8" name="Freeform 3727"/>
            <p:cNvSpPr>
              <a:spLocks/>
            </p:cNvSpPr>
            <p:nvPr/>
          </p:nvSpPr>
          <p:spPr bwMode="auto">
            <a:xfrm>
              <a:off x="9515475" y="211138"/>
              <a:ext cx="66675" cy="23813"/>
            </a:xfrm>
            <a:custGeom>
              <a:avLst/>
              <a:gdLst>
                <a:gd name="T0" fmla="*/ 0 w 18"/>
                <a:gd name="T1" fmla="*/ 6 h 6"/>
                <a:gd name="T2" fmla="*/ 9 w 18"/>
                <a:gd name="T3" fmla="*/ 0 h 6"/>
                <a:gd name="T4" fmla="*/ 18 w 18"/>
                <a:gd name="T5" fmla="*/ 4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cubicBezTo>
                    <a:pt x="2" y="3"/>
                    <a:pt x="7" y="3"/>
                    <a:pt x="9" y="0"/>
                  </a:cubicBezTo>
                  <a:cubicBezTo>
                    <a:pt x="14" y="0"/>
                    <a:pt x="13" y="4"/>
                    <a:pt x="18" y="4"/>
                  </a:cubicBezTo>
                  <a:cubicBezTo>
                    <a:pt x="14" y="6"/>
                    <a:pt x="8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9" name="Freeform 3728"/>
            <p:cNvSpPr>
              <a:spLocks/>
            </p:cNvSpPr>
            <p:nvPr/>
          </p:nvSpPr>
          <p:spPr bwMode="auto">
            <a:xfrm>
              <a:off x="9515475" y="512763"/>
              <a:ext cx="134938" cy="17463"/>
            </a:xfrm>
            <a:custGeom>
              <a:avLst/>
              <a:gdLst>
                <a:gd name="T0" fmla="*/ 1 w 36"/>
                <a:gd name="T1" fmla="*/ 5 h 5"/>
                <a:gd name="T2" fmla="*/ 9 w 36"/>
                <a:gd name="T3" fmla="*/ 0 h 5"/>
                <a:gd name="T4" fmla="*/ 1 w 3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5">
                  <a:moveTo>
                    <a:pt x="1" y="5"/>
                  </a:moveTo>
                  <a:cubicBezTo>
                    <a:pt x="0" y="0"/>
                    <a:pt x="10" y="4"/>
                    <a:pt x="9" y="0"/>
                  </a:cubicBezTo>
                  <a:cubicBezTo>
                    <a:pt x="36" y="5"/>
                    <a:pt x="18" y="3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0" name="Freeform 3729"/>
            <p:cNvSpPr>
              <a:spLocks/>
            </p:cNvSpPr>
            <p:nvPr/>
          </p:nvSpPr>
          <p:spPr bwMode="auto">
            <a:xfrm>
              <a:off x="9559925" y="658813"/>
              <a:ext cx="63500" cy="22225"/>
            </a:xfrm>
            <a:custGeom>
              <a:avLst/>
              <a:gdLst>
                <a:gd name="T0" fmla="*/ 4 w 17"/>
                <a:gd name="T1" fmla="*/ 0 h 6"/>
                <a:gd name="T2" fmla="*/ 17 w 17"/>
                <a:gd name="T3" fmla="*/ 4 h 6"/>
                <a:gd name="T4" fmla="*/ 4 w 17"/>
                <a:gd name="T5" fmla="*/ 6 h 6"/>
                <a:gd name="T6" fmla="*/ 4 w 1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6">
                  <a:moveTo>
                    <a:pt x="4" y="0"/>
                  </a:moveTo>
                  <a:cubicBezTo>
                    <a:pt x="8" y="4"/>
                    <a:pt x="10" y="2"/>
                    <a:pt x="17" y="4"/>
                  </a:cubicBezTo>
                  <a:cubicBezTo>
                    <a:pt x="15" y="6"/>
                    <a:pt x="7" y="5"/>
                    <a:pt x="4" y="6"/>
                  </a:cubicBezTo>
                  <a:cubicBezTo>
                    <a:pt x="0" y="4"/>
                    <a:pt x="4" y="3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1" name="Freeform 3730"/>
            <p:cNvSpPr>
              <a:spLocks/>
            </p:cNvSpPr>
            <p:nvPr/>
          </p:nvSpPr>
          <p:spPr bwMode="auto">
            <a:xfrm>
              <a:off x="9575800" y="287338"/>
              <a:ext cx="55563" cy="30163"/>
            </a:xfrm>
            <a:custGeom>
              <a:avLst/>
              <a:gdLst>
                <a:gd name="T0" fmla="*/ 0 w 15"/>
                <a:gd name="T1" fmla="*/ 6 h 8"/>
                <a:gd name="T2" fmla="*/ 15 w 15"/>
                <a:gd name="T3" fmla="*/ 3 h 8"/>
                <a:gd name="T4" fmla="*/ 11 w 15"/>
                <a:gd name="T5" fmla="*/ 7 h 8"/>
                <a:gd name="T6" fmla="*/ 0 w 15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2" y="0"/>
                    <a:pt x="12" y="3"/>
                    <a:pt x="15" y="3"/>
                  </a:cubicBezTo>
                  <a:cubicBezTo>
                    <a:pt x="15" y="5"/>
                    <a:pt x="12" y="5"/>
                    <a:pt x="11" y="7"/>
                  </a:cubicBezTo>
                  <a:cubicBezTo>
                    <a:pt x="6" y="8"/>
                    <a:pt x="6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2" name="Freeform 3731"/>
            <p:cNvSpPr>
              <a:spLocks/>
            </p:cNvSpPr>
            <p:nvPr/>
          </p:nvSpPr>
          <p:spPr bwMode="auto">
            <a:xfrm>
              <a:off x="9590088" y="323850"/>
              <a:ext cx="71438" cy="41275"/>
            </a:xfrm>
            <a:custGeom>
              <a:avLst/>
              <a:gdLst>
                <a:gd name="T0" fmla="*/ 6 w 19"/>
                <a:gd name="T1" fmla="*/ 5 h 11"/>
                <a:gd name="T2" fmla="*/ 19 w 19"/>
                <a:gd name="T3" fmla="*/ 5 h 11"/>
                <a:gd name="T4" fmla="*/ 6 w 19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1">
                  <a:moveTo>
                    <a:pt x="6" y="5"/>
                  </a:moveTo>
                  <a:cubicBezTo>
                    <a:pt x="0" y="0"/>
                    <a:pt x="16" y="4"/>
                    <a:pt x="19" y="5"/>
                  </a:cubicBezTo>
                  <a:cubicBezTo>
                    <a:pt x="15" y="11"/>
                    <a:pt x="8" y="2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3" name="Freeform 3732"/>
            <p:cNvSpPr>
              <a:spLocks/>
            </p:cNvSpPr>
            <p:nvPr/>
          </p:nvSpPr>
          <p:spPr bwMode="auto">
            <a:xfrm>
              <a:off x="9617075" y="508000"/>
              <a:ext cx="47625" cy="26988"/>
            </a:xfrm>
            <a:custGeom>
              <a:avLst/>
              <a:gdLst>
                <a:gd name="T0" fmla="*/ 2 w 13"/>
                <a:gd name="T1" fmla="*/ 5 h 7"/>
                <a:gd name="T2" fmla="*/ 13 w 13"/>
                <a:gd name="T3" fmla="*/ 2 h 7"/>
                <a:gd name="T4" fmla="*/ 2 w 13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2" y="5"/>
                  </a:moveTo>
                  <a:cubicBezTo>
                    <a:pt x="0" y="0"/>
                    <a:pt x="9" y="3"/>
                    <a:pt x="13" y="2"/>
                  </a:cubicBezTo>
                  <a:cubicBezTo>
                    <a:pt x="10" y="7"/>
                    <a:pt x="9" y="6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4" name="Freeform 3733"/>
            <p:cNvSpPr>
              <a:spLocks/>
            </p:cNvSpPr>
            <p:nvPr/>
          </p:nvSpPr>
          <p:spPr bwMode="auto">
            <a:xfrm>
              <a:off x="9628188" y="996950"/>
              <a:ext cx="112713" cy="30163"/>
            </a:xfrm>
            <a:custGeom>
              <a:avLst/>
              <a:gdLst>
                <a:gd name="T0" fmla="*/ 0 w 30"/>
                <a:gd name="T1" fmla="*/ 4 h 8"/>
                <a:gd name="T2" fmla="*/ 30 w 30"/>
                <a:gd name="T3" fmla="*/ 7 h 8"/>
                <a:gd name="T4" fmla="*/ 0 w 30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8">
                  <a:moveTo>
                    <a:pt x="0" y="4"/>
                  </a:moveTo>
                  <a:cubicBezTo>
                    <a:pt x="6" y="4"/>
                    <a:pt x="26" y="0"/>
                    <a:pt x="30" y="7"/>
                  </a:cubicBezTo>
                  <a:cubicBezTo>
                    <a:pt x="20" y="3"/>
                    <a:pt x="13" y="8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5" name="Freeform 3734"/>
            <p:cNvSpPr>
              <a:spLocks/>
            </p:cNvSpPr>
            <p:nvPr/>
          </p:nvSpPr>
          <p:spPr bwMode="auto">
            <a:xfrm>
              <a:off x="9634538" y="842963"/>
              <a:ext cx="41275" cy="19050"/>
            </a:xfrm>
            <a:custGeom>
              <a:avLst/>
              <a:gdLst>
                <a:gd name="T0" fmla="*/ 0 w 11"/>
                <a:gd name="T1" fmla="*/ 3 h 5"/>
                <a:gd name="T2" fmla="*/ 11 w 11"/>
                <a:gd name="T3" fmla="*/ 1 h 5"/>
                <a:gd name="T4" fmla="*/ 0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1" y="0"/>
                    <a:pt x="8" y="2"/>
                    <a:pt x="11" y="1"/>
                  </a:cubicBezTo>
                  <a:cubicBezTo>
                    <a:pt x="11" y="5"/>
                    <a:pt x="3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6" name="Freeform 3735"/>
            <p:cNvSpPr>
              <a:spLocks/>
            </p:cNvSpPr>
            <p:nvPr/>
          </p:nvSpPr>
          <p:spPr bwMode="auto">
            <a:xfrm>
              <a:off x="9705975" y="906463"/>
              <a:ext cx="98425" cy="25400"/>
            </a:xfrm>
            <a:custGeom>
              <a:avLst/>
              <a:gdLst>
                <a:gd name="T0" fmla="*/ 0 w 26"/>
                <a:gd name="T1" fmla="*/ 5 h 7"/>
                <a:gd name="T2" fmla="*/ 26 w 26"/>
                <a:gd name="T3" fmla="*/ 5 h 7"/>
                <a:gd name="T4" fmla="*/ 0 w 26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7">
                  <a:moveTo>
                    <a:pt x="0" y="5"/>
                  </a:moveTo>
                  <a:cubicBezTo>
                    <a:pt x="6" y="1"/>
                    <a:pt x="22" y="0"/>
                    <a:pt x="26" y="5"/>
                  </a:cubicBezTo>
                  <a:cubicBezTo>
                    <a:pt x="20" y="5"/>
                    <a:pt x="9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7" name="Freeform 3736"/>
            <p:cNvSpPr>
              <a:spLocks/>
            </p:cNvSpPr>
            <p:nvPr/>
          </p:nvSpPr>
          <p:spPr bwMode="auto">
            <a:xfrm>
              <a:off x="9705975" y="560388"/>
              <a:ext cx="34925" cy="19050"/>
            </a:xfrm>
            <a:custGeom>
              <a:avLst/>
              <a:gdLst>
                <a:gd name="T0" fmla="*/ 0 w 9"/>
                <a:gd name="T1" fmla="*/ 5 h 5"/>
                <a:gd name="T2" fmla="*/ 6 w 9"/>
                <a:gd name="T3" fmla="*/ 0 h 5"/>
                <a:gd name="T4" fmla="*/ 0 w 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cubicBezTo>
                    <a:pt x="0" y="2"/>
                    <a:pt x="1" y="0"/>
                    <a:pt x="6" y="0"/>
                  </a:cubicBezTo>
                  <a:cubicBezTo>
                    <a:pt x="9" y="2"/>
                    <a:pt x="5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8" name="Freeform 3737"/>
            <p:cNvSpPr>
              <a:spLocks/>
            </p:cNvSpPr>
            <p:nvPr/>
          </p:nvSpPr>
          <p:spPr bwMode="auto">
            <a:xfrm>
              <a:off x="9713913" y="831850"/>
              <a:ext cx="74613" cy="22225"/>
            </a:xfrm>
            <a:custGeom>
              <a:avLst/>
              <a:gdLst>
                <a:gd name="T0" fmla="*/ 0 w 20"/>
                <a:gd name="T1" fmla="*/ 6 h 6"/>
                <a:gd name="T2" fmla="*/ 18 w 20"/>
                <a:gd name="T3" fmla="*/ 6 h 6"/>
                <a:gd name="T4" fmla="*/ 0 w 20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0" y="6"/>
                  </a:moveTo>
                  <a:cubicBezTo>
                    <a:pt x="2" y="3"/>
                    <a:pt x="20" y="0"/>
                    <a:pt x="18" y="6"/>
                  </a:cubicBezTo>
                  <a:cubicBezTo>
                    <a:pt x="12" y="6"/>
                    <a:pt x="6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9" name="Freeform 3738"/>
            <p:cNvSpPr>
              <a:spLocks/>
            </p:cNvSpPr>
            <p:nvPr/>
          </p:nvSpPr>
          <p:spPr bwMode="auto">
            <a:xfrm>
              <a:off x="9771063" y="642938"/>
              <a:ext cx="82550" cy="38100"/>
            </a:xfrm>
            <a:custGeom>
              <a:avLst/>
              <a:gdLst>
                <a:gd name="T0" fmla="*/ 0 w 22"/>
                <a:gd name="T1" fmla="*/ 7 h 10"/>
                <a:gd name="T2" fmla="*/ 22 w 22"/>
                <a:gd name="T3" fmla="*/ 4 h 10"/>
                <a:gd name="T4" fmla="*/ 0 w 22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0">
                  <a:moveTo>
                    <a:pt x="0" y="7"/>
                  </a:moveTo>
                  <a:cubicBezTo>
                    <a:pt x="3" y="0"/>
                    <a:pt x="16" y="7"/>
                    <a:pt x="22" y="4"/>
                  </a:cubicBezTo>
                  <a:cubicBezTo>
                    <a:pt x="21" y="10"/>
                    <a:pt x="6" y="5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0" name="Freeform 3739"/>
            <p:cNvSpPr>
              <a:spLocks/>
            </p:cNvSpPr>
            <p:nvPr/>
          </p:nvSpPr>
          <p:spPr bwMode="auto">
            <a:xfrm>
              <a:off x="9777413" y="103188"/>
              <a:ext cx="71438" cy="36513"/>
            </a:xfrm>
            <a:custGeom>
              <a:avLst/>
              <a:gdLst>
                <a:gd name="T0" fmla="*/ 0 w 19"/>
                <a:gd name="T1" fmla="*/ 6 h 10"/>
                <a:gd name="T2" fmla="*/ 15 w 19"/>
                <a:gd name="T3" fmla="*/ 3 h 10"/>
                <a:gd name="T4" fmla="*/ 0 w 19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1" y="0"/>
                    <a:pt x="14" y="6"/>
                    <a:pt x="15" y="3"/>
                  </a:cubicBezTo>
                  <a:cubicBezTo>
                    <a:pt x="19" y="10"/>
                    <a:pt x="5" y="4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1" name="Freeform 3740"/>
            <p:cNvSpPr>
              <a:spLocks/>
            </p:cNvSpPr>
            <p:nvPr/>
          </p:nvSpPr>
          <p:spPr bwMode="auto">
            <a:xfrm>
              <a:off x="9782175" y="1052513"/>
              <a:ext cx="47625" cy="22225"/>
            </a:xfrm>
            <a:custGeom>
              <a:avLst/>
              <a:gdLst>
                <a:gd name="T0" fmla="*/ 2 w 13"/>
                <a:gd name="T1" fmla="*/ 5 h 6"/>
                <a:gd name="T2" fmla="*/ 13 w 13"/>
                <a:gd name="T3" fmla="*/ 2 h 6"/>
                <a:gd name="T4" fmla="*/ 2 w 1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2" y="5"/>
                  </a:moveTo>
                  <a:cubicBezTo>
                    <a:pt x="0" y="0"/>
                    <a:pt x="9" y="3"/>
                    <a:pt x="13" y="2"/>
                  </a:cubicBezTo>
                  <a:cubicBezTo>
                    <a:pt x="12" y="6"/>
                    <a:pt x="7" y="5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2" name="Freeform 3741"/>
            <p:cNvSpPr>
              <a:spLocks/>
            </p:cNvSpPr>
            <p:nvPr/>
          </p:nvSpPr>
          <p:spPr bwMode="auto">
            <a:xfrm>
              <a:off x="9788525" y="455613"/>
              <a:ext cx="82550" cy="33338"/>
            </a:xfrm>
            <a:custGeom>
              <a:avLst/>
              <a:gdLst>
                <a:gd name="T0" fmla="*/ 0 w 22"/>
                <a:gd name="T1" fmla="*/ 4 h 9"/>
                <a:gd name="T2" fmla="*/ 0 w 22"/>
                <a:gd name="T3" fmla="*/ 0 h 9"/>
                <a:gd name="T4" fmla="*/ 11 w 22"/>
                <a:gd name="T5" fmla="*/ 0 h 9"/>
                <a:gd name="T6" fmla="*/ 19 w 22"/>
                <a:gd name="T7" fmla="*/ 6 h 9"/>
                <a:gd name="T8" fmla="*/ 0 w 22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1" y="0"/>
                  </a:cubicBezTo>
                  <a:cubicBezTo>
                    <a:pt x="5" y="4"/>
                    <a:pt x="22" y="0"/>
                    <a:pt x="19" y="6"/>
                  </a:cubicBezTo>
                  <a:cubicBezTo>
                    <a:pt x="7" y="9"/>
                    <a:pt x="8" y="1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3" name="Freeform 3742"/>
            <p:cNvSpPr>
              <a:spLocks/>
            </p:cNvSpPr>
            <p:nvPr/>
          </p:nvSpPr>
          <p:spPr bwMode="auto">
            <a:xfrm>
              <a:off x="9812338" y="612775"/>
              <a:ext cx="58738" cy="23813"/>
            </a:xfrm>
            <a:custGeom>
              <a:avLst/>
              <a:gdLst>
                <a:gd name="T0" fmla="*/ 2 w 16"/>
                <a:gd name="T1" fmla="*/ 6 h 6"/>
                <a:gd name="T2" fmla="*/ 16 w 16"/>
                <a:gd name="T3" fmla="*/ 3 h 6"/>
                <a:gd name="T4" fmla="*/ 2 w 16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">
                  <a:moveTo>
                    <a:pt x="2" y="6"/>
                  </a:moveTo>
                  <a:cubicBezTo>
                    <a:pt x="0" y="0"/>
                    <a:pt x="12" y="4"/>
                    <a:pt x="16" y="3"/>
                  </a:cubicBezTo>
                  <a:cubicBezTo>
                    <a:pt x="13" y="5"/>
                    <a:pt x="7" y="5"/>
                    <a:pt x="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4" name="Freeform 3743"/>
            <p:cNvSpPr>
              <a:spLocks/>
            </p:cNvSpPr>
            <p:nvPr/>
          </p:nvSpPr>
          <p:spPr bwMode="auto">
            <a:xfrm>
              <a:off x="9834563" y="50800"/>
              <a:ext cx="33338" cy="19050"/>
            </a:xfrm>
            <a:custGeom>
              <a:avLst/>
              <a:gdLst>
                <a:gd name="T0" fmla="*/ 9 w 9"/>
                <a:gd name="T1" fmla="*/ 2 h 5"/>
                <a:gd name="T2" fmla="*/ 0 w 9"/>
                <a:gd name="T3" fmla="*/ 3 h 5"/>
                <a:gd name="T4" fmla="*/ 9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9" y="2"/>
                  </a:moveTo>
                  <a:cubicBezTo>
                    <a:pt x="9" y="5"/>
                    <a:pt x="2" y="5"/>
                    <a:pt x="0" y="3"/>
                  </a:cubicBezTo>
                  <a:cubicBezTo>
                    <a:pt x="0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5" name="Freeform 3744"/>
            <p:cNvSpPr>
              <a:spLocks/>
            </p:cNvSpPr>
            <p:nvPr/>
          </p:nvSpPr>
          <p:spPr bwMode="auto">
            <a:xfrm>
              <a:off x="9898063" y="996950"/>
              <a:ext cx="55563" cy="22225"/>
            </a:xfrm>
            <a:custGeom>
              <a:avLst/>
              <a:gdLst>
                <a:gd name="T0" fmla="*/ 0 w 15"/>
                <a:gd name="T1" fmla="*/ 5 h 6"/>
                <a:gd name="T2" fmla="*/ 15 w 15"/>
                <a:gd name="T3" fmla="*/ 6 h 6"/>
                <a:gd name="T4" fmla="*/ 0 w 1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0" y="5"/>
                  </a:moveTo>
                  <a:cubicBezTo>
                    <a:pt x="5" y="2"/>
                    <a:pt x="14" y="0"/>
                    <a:pt x="15" y="6"/>
                  </a:cubicBezTo>
                  <a:cubicBezTo>
                    <a:pt x="11" y="5"/>
                    <a:pt x="7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6" name="Freeform 3745"/>
            <p:cNvSpPr>
              <a:spLocks/>
            </p:cNvSpPr>
            <p:nvPr/>
          </p:nvSpPr>
          <p:spPr bwMode="auto">
            <a:xfrm>
              <a:off x="9909175" y="230188"/>
              <a:ext cx="57150" cy="33338"/>
            </a:xfrm>
            <a:custGeom>
              <a:avLst/>
              <a:gdLst>
                <a:gd name="T0" fmla="*/ 0 w 15"/>
                <a:gd name="T1" fmla="*/ 6 h 9"/>
                <a:gd name="T2" fmla="*/ 15 w 15"/>
                <a:gd name="T3" fmla="*/ 4 h 9"/>
                <a:gd name="T4" fmla="*/ 0 w 15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0" y="6"/>
                  </a:moveTo>
                  <a:cubicBezTo>
                    <a:pt x="2" y="0"/>
                    <a:pt x="8" y="6"/>
                    <a:pt x="15" y="4"/>
                  </a:cubicBezTo>
                  <a:cubicBezTo>
                    <a:pt x="14" y="9"/>
                    <a:pt x="4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7" name="Freeform 3746"/>
            <p:cNvSpPr>
              <a:spLocks/>
            </p:cNvSpPr>
            <p:nvPr/>
          </p:nvSpPr>
          <p:spPr bwMode="auto">
            <a:xfrm>
              <a:off x="9917113" y="463550"/>
              <a:ext cx="71438" cy="19050"/>
            </a:xfrm>
            <a:custGeom>
              <a:avLst/>
              <a:gdLst>
                <a:gd name="T0" fmla="*/ 0 w 19"/>
                <a:gd name="T1" fmla="*/ 3 h 5"/>
                <a:gd name="T2" fmla="*/ 18 w 19"/>
                <a:gd name="T3" fmla="*/ 4 h 5"/>
                <a:gd name="T4" fmla="*/ 0 w 1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">
                  <a:moveTo>
                    <a:pt x="0" y="3"/>
                  </a:moveTo>
                  <a:cubicBezTo>
                    <a:pt x="2" y="1"/>
                    <a:pt x="19" y="0"/>
                    <a:pt x="18" y="4"/>
                  </a:cubicBezTo>
                  <a:cubicBezTo>
                    <a:pt x="9" y="3"/>
                    <a:pt x="6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8" name="Freeform 3747"/>
            <p:cNvSpPr>
              <a:spLocks/>
            </p:cNvSpPr>
            <p:nvPr/>
          </p:nvSpPr>
          <p:spPr bwMode="auto">
            <a:xfrm>
              <a:off x="9917113" y="73025"/>
              <a:ext cx="33338" cy="25400"/>
            </a:xfrm>
            <a:custGeom>
              <a:avLst/>
              <a:gdLst>
                <a:gd name="T0" fmla="*/ 0 w 9"/>
                <a:gd name="T1" fmla="*/ 7 h 7"/>
                <a:gd name="T2" fmla="*/ 6 w 9"/>
                <a:gd name="T3" fmla="*/ 1 h 7"/>
                <a:gd name="T4" fmla="*/ 0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7"/>
                  </a:moveTo>
                  <a:cubicBezTo>
                    <a:pt x="0" y="4"/>
                    <a:pt x="0" y="0"/>
                    <a:pt x="6" y="1"/>
                  </a:cubicBezTo>
                  <a:cubicBezTo>
                    <a:pt x="9" y="3"/>
                    <a:pt x="5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9" name="Freeform 3748"/>
            <p:cNvSpPr>
              <a:spLocks/>
            </p:cNvSpPr>
            <p:nvPr/>
          </p:nvSpPr>
          <p:spPr bwMode="auto">
            <a:xfrm>
              <a:off x="9942513" y="831850"/>
              <a:ext cx="68263" cy="25400"/>
            </a:xfrm>
            <a:custGeom>
              <a:avLst/>
              <a:gdLst>
                <a:gd name="T0" fmla="*/ 0 w 18"/>
                <a:gd name="T1" fmla="*/ 5 h 7"/>
                <a:gd name="T2" fmla="*/ 18 w 18"/>
                <a:gd name="T3" fmla="*/ 2 h 7"/>
                <a:gd name="T4" fmla="*/ 0 w 18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7">
                  <a:moveTo>
                    <a:pt x="0" y="5"/>
                  </a:moveTo>
                  <a:cubicBezTo>
                    <a:pt x="4" y="0"/>
                    <a:pt x="11" y="4"/>
                    <a:pt x="18" y="2"/>
                  </a:cubicBezTo>
                  <a:cubicBezTo>
                    <a:pt x="15" y="7"/>
                    <a:pt x="7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0" name="Freeform 3749"/>
            <p:cNvSpPr>
              <a:spLocks/>
            </p:cNvSpPr>
            <p:nvPr/>
          </p:nvSpPr>
          <p:spPr bwMode="auto">
            <a:xfrm>
              <a:off x="9988550" y="1055688"/>
              <a:ext cx="41275" cy="23813"/>
            </a:xfrm>
            <a:custGeom>
              <a:avLst/>
              <a:gdLst>
                <a:gd name="T0" fmla="*/ 2 w 11"/>
                <a:gd name="T1" fmla="*/ 4 h 6"/>
                <a:gd name="T2" fmla="*/ 11 w 11"/>
                <a:gd name="T3" fmla="*/ 2 h 6"/>
                <a:gd name="T4" fmla="*/ 2 w 11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2" y="4"/>
                  </a:moveTo>
                  <a:cubicBezTo>
                    <a:pt x="0" y="0"/>
                    <a:pt x="8" y="2"/>
                    <a:pt x="11" y="2"/>
                  </a:cubicBezTo>
                  <a:cubicBezTo>
                    <a:pt x="9" y="5"/>
                    <a:pt x="7" y="6"/>
                    <a:pt x="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1" name="Freeform 3750"/>
            <p:cNvSpPr>
              <a:spLocks/>
            </p:cNvSpPr>
            <p:nvPr/>
          </p:nvSpPr>
          <p:spPr bwMode="auto">
            <a:xfrm>
              <a:off x="9994900" y="873125"/>
              <a:ext cx="41275" cy="17463"/>
            </a:xfrm>
            <a:custGeom>
              <a:avLst/>
              <a:gdLst>
                <a:gd name="T0" fmla="*/ 0 w 11"/>
                <a:gd name="T1" fmla="*/ 3 h 5"/>
                <a:gd name="T2" fmla="*/ 11 w 11"/>
                <a:gd name="T3" fmla="*/ 2 h 5"/>
                <a:gd name="T4" fmla="*/ 0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3" y="0"/>
                    <a:pt x="7" y="1"/>
                    <a:pt x="11" y="2"/>
                  </a:cubicBezTo>
                  <a:cubicBezTo>
                    <a:pt x="11" y="5"/>
                    <a:pt x="3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2" name="Freeform 3751"/>
            <p:cNvSpPr>
              <a:spLocks/>
            </p:cNvSpPr>
            <p:nvPr/>
          </p:nvSpPr>
          <p:spPr bwMode="auto">
            <a:xfrm>
              <a:off x="10021888" y="1003300"/>
              <a:ext cx="79375" cy="26988"/>
            </a:xfrm>
            <a:custGeom>
              <a:avLst/>
              <a:gdLst>
                <a:gd name="T0" fmla="*/ 1 w 21"/>
                <a:gd name="T1" fmla="*/ 0 h 7"/>
                <a:gd name="T2" fmla="*/ 21 w 21"/>
                <a:gd name="T3" fmla="*/ 0 h 7"/>
                <a:gd name="T4" fmla="*/ 2 w 21"/>
                <a:gd name="T5" fmla="*/ 5 h 7"/>
                <a:gd name="T6" fmla="*/ 1 w 2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7">
                  <a:moveTo>
                    <a:pt x="1" y="0"/>
                  </a:moveTo>
                  <a:cubicBezTo>
                    <a:pt x="10" y="1"/>
                    <a:pt x="12" y="1"/>
                    <a:pt x="21" y="0"/>
                  </a:cubicBezTo>
                  <a:cubicBezTo>
                    <a:pt x="19" y="7"/>
                    <a:pt x="9" y="1"/>
                    <a:pt x="2" y="5"/>
                  </a:cubicBezTo>
                  <a:cubicBezTo>
                    <a:pt x="1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3" name="Freeform 3752"/>
            <p:cNvSpPr>
              <a:spLocks/>
            </p:cNvSpPr>
            <p:nvPr/>
          </p:nvSpPr>
          <p:spPr bwMode="auto">
            <a:xfrm>
              <a:off x="10025063" y="831850"/>
              <a:ext cx="82550" cy="33338"/>
            </a:xfrm>
            <a:custGeom>
              <a:avLst/>
              <a:gdLst>
                <a:gd name="T0" fmla="*/ 0 w 22"/>
                <a:gd name="T1" fmla="*/ 6 h 9"/>
                <a:gd name="T2" fmla="*/ 0 w 22"/>
                <a:gd name="T3" fmla="*/ 2 h 9"/>
                <a:gd name="T4" fmla="*/ 22 w 22"/>
                <a:gd name="T5" fmla="*/ 1 h 9"/>
                <a:gd name="T6" fmla="*/ 0 w 22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0" y="6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0" y="0"/>
                    <a:pt x="12" y="0"/>
                    <a:pt x="22" y="1"/>
                  </a:cubicBezTo>
                  <a:cubicBezTo>
                    <a:pt x="19" y="8"/>
                    <a:pt x="10" y="9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4" name="Freeform 3753"/>
            <p:cNvSpPr>
              <a:spLocks/>
            </p:cNvSpPr>
            <p:nvPr/>
          </p:nvSpPr>
          <p:spPr bwMode="auto">
            <a:xfrm>
              <a:off x="10036175" y="1052513"/>
              <a:ext cx="147638" cy="19050"/>
            </a:xfrm>
            <a:custGeom>
              <a:avLst/>
              <a:gdLst>
                <a:gd name="T0" fmla="*/ 0 w 39"/>
                <a:gd name="T1" fmla="*/ 4 h 5"/>
                <a:gd name="T2" fmla="*/ 39 w 39"/>
                <a:gd name="T3" fmla="*/ 3 h 5"/>
                <a:gd name="T4" fmla="*/ 0 w 3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">
                  <a:moveTo>
                    <a:pt x="0" y="4"/>
                  </a:moveTo>
                  <a:cubicBezTo>
                    <a:pt x="12" y="0"/>
                    <a:pt x="27" y="3"/>
                    <a:pt x="39" y="3"/>
                  </a:cubicBezTo>
                  <a:cubicBezTo>
                    <a:pt x="24" y="5"/>
                    <a:pt x="13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5" name="Freeform 3754"/>
            <p:cNvSpPr>
              <a:spLocks/>
            </p:cNvSpPr>
            <p:nvPr/>
          </p:nvSpPr>
          <p:spPr bwMode="auto">
            <a:xfrm>
              <a:off x="10040938" y="92075"/>
              <a:ext cx="49213" cy="33338"/>
            </a:xfrm>
            <a:custGeom>
              <a:avLst/>
              <a:gdLst>
                <a:gd name="T0" fmla="*/ 0 w 13"/>
                <a:gd name="T1" fmla="*/ 9 h 9"/>
                <a:gd name="T2" fmla="*/ 13 w 13"/>
                <a:gd name="T3" fmla="*/ 0 h 9"/>
                <a:gd name="T4" fmla="*/ 8 w 13"/>
                <a:gd name="T5" fmla="*/ 9 h 9"/>
                <a:gd name="T6" fmla="*/ 0 w 1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0" y="9"/>
                  </a:moveTo>
                  <a:cubicBezTo>
                    <a:pt x="4" y="6"/>
                    <a:pt x="6" y="1"/>
                    <a:pt x="13" y="0"/>
                  </a:cubicBezTo>
                  <a:cubicBezTo>
                    <a:pt x="11" y="3"/>
                    <a:pt x="9" y="6"/>
                    <a:pt x="8" y="9"/>
                  </a:cubicBezTo>
                  <a:cubicBezTo>
                    <a:pt x="5" y="9"/>
                    <a:pt x="3" y="9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6" name="Freeform 3755"/>
            <p:cNvSpPr>
              <a:spLocks/>
            </p:cNvSpPr>
            <p:nvPr/>
          </p:nvSpPr>
          <p:spPr bwMode="auto">
            <a:xfrm>
              <a:off x="10052050" y="1038225"/>
              <a:ext cx="55563" cy="17463"/>
            </a:xfrm>
            <a:custGeom>
              <a:avLst/>
              <a:gdLst>
                <a:gd name="T0" fmla="*/ 0 w 15"/>
                <a:gd name="T1" fmla="*/ 3 h 5"/>
                <a:gd name="T2" fmla="*/ 15 w 15"/>
                <a:gd name="T3" fmla="*/ 2 h 5"/>
                <a:gd name="T4" fmla="*/ 0 w 1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3"/>
                  </a:moveTo>
                  <a:cubicBezTo>
                    <a:pt x="3" y="1"/>
                    <a:pt x="12" y="0"/>
                    <a:pt x="15" y="2"/>
                  </a:cubicBezTo>
                  <a:cubicBezTo>
                    <a:pt x="11" y="3"/>
                    <a:pt x="3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7" name="Freeform 3756"/>
            <p:cNvSpPr>
              <a:spLocks/>
            </p:cNvSpPr>
            <p:nvPr/>
          </p:nvSpPr>
          <p:spPr bwMode="auto">
            <a:xfrm>
              <a:off x="10066338" y="493713"/>
              <a:ext cx="46038" cy="30163"/>
            </a:xfrm>
            <a:custGeom>
              <a:avLst/>
              <a:gdLst>
                <a:gd name="T0" fmla="*/ 0 w 12"/>
                <a:gd name="T1" fmla="*/ 2 h 8"/>
                <a:gd name="T2" fmla="*/ 11 w 12"/>
                <a:gd name="T3" fmla="*/ 2 h 8"/>
                <a:gd name="T4" fmla="*/ 0 w 12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2"/>
                  </a:moveTo>
                  <a:cubicBezTo>
                    <a:pt x="0" y="0"/>
                    <a:pt x="12" y="0"/>
                    <a:pt x="11" y="2"/>
                  </a:cubicBezTo>
                  <a:cubicBezTo>
                    <a:pt x="11" y="8"/>
                    <a:pt x="3" y="2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8" name="Freeform 3757"/>
            <p:cNvSpPr>
              <a:spLocks/>
            </p:cNvSpPr>
            <p:nvPr/>
          </p:nvSpPr>
          <p:spPr bwMode="auto">
            <a:xfrm>
              <a:off x="10090150" y="257175"/>
              <a:ext cx="165100" cy="52388"/>
            </a:xfrm>
            <a:custGeom>
              <a:avLst/>
              <a:gdLst>
                <a:gd name="T0" fmla="*/ 0 w 44"/>
                <a:gd name="T1" fmla="*/ 7 h 14"/>
                <a:gd name="T2" fmla="*/ 44 w 44"/>
                <a:gd name="T3" fmla="*/ 4 h 14"/>
                <a:gd name="T4" fmla="*/ 0 w 44"/>
                <a:gd name="T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4">
                  <a:moveTo>
                    <a:pt x="0" y="7"/>
                  </a:moveTo>
                  <a:cubicBezTo>
                    <a:pt x="8" y="0"/>
                    <a:pt x="32" y="5"/>
                    <a:pt x="44" y="4"/>
                  </a:cubicBezTo>
                  <a:cubicBezTo>
                    <a:pt x="31" y="14"/>
                    <a:pt x="24" y="3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9" name="Freeform 3758"/>
            <p:cNvSpPr>
              <a:spLocks/>
            </p:cNvSpPr>
            <p:nvPr/>
          </p:nvSpPr>
          <p:spPr bwMode="auto">
            <a:xfrm>
              <a:off x="10112375" y="835025"/>
              <a:ext cx="36513" cy="19050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1 h 5"/>
                <a:gd name="T4" fmla="*/ 4 w 10"/>
                <a:gd name="T5" fmla="*/ 5 h 5"/>
                <a:gd name="T6" fmla="*/ 1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cubicBezTo>
                    <a:pt x="5" y="0"/>
                    <a:pt x="8" y="0"/>
                    <a:pt x="10" y="1"/>
                  </a:cubicBezTo>
                  <a:cubicBezTo>
                    <a:pt x="10" y="4"/>
                    <a:pt x="4" y="2"/>
                    <a:pt x="4" y="5"/>
                  </a:cubicBezTo>
                  <a:cubicBezTo>
                    <a:pt x="1" y="5"/>
                    <a:pt x="0" y="3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0" name="Freeform 3759"/>
            <p:cNvSpPr>
              <a:spLocks/>
            </p:cNvSpPr>
            <p:nvPr/>
          </p:nvSpPr>
          <p:spPr bwMode="auto">
            <a:xfrm>
              <a:off x="10115550" y="400050"/>
              <a:ext cx="255588" cy="44450"/>
            </a:xfrm>
            <a:custGeom>
              <a:avLst/>
              <a:gdLst>
                <a:gd name="T0" fmla="*/ 0 w 68"/>
                <a:gd name="T1" fmla="*/ 9 h 12"/>
                <a:gd name="T2" fmla="*/ 6 w 68"/>
                <a:gd name="T3" fmla="*/ 0 h 12"/>
                <a:gd name="T4" fmla="*/ 8 w 68"/>
                <a:gd name="T5" fmla="*/ 6 h 12"/>
                <a:gd name="T6" fmla="*/ 68 w 68"/>
                <a:gd name="T7" fmla="*/ 6 h 12"/>
                <a:gd name="T8" fmla="*/ 0 w 68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2">
                  <a:moveTo>
                    <a:pt x="0" y="9"/>
                  </a:moveTo>
                  <a:cubicBezTo>
                    <a:pt x="2" y="6"/>
                    <a:pt x="4" y="2"/>
                    <a:pt x="6" y="0"/>
                  </a:cubicBezTo>
                  <a:cubicBezTo>
                    <a:pt x="14" y="0"/>
                    <a:pt x="6" y="3"/>
                    <a:pt x="8" y="6"/>
                  </a:cubicBezTo>
                  <a:cubicBezTo>
                    <a:pt x="33" y="4"/>
                    <a:pt x="52" y="4"/>
                    <a:pt x="68" y="6"/>
                  </a:cubicBezTo>
                  <a:cubicBezTo>
                    <a:pt x="50" y="12"/>
                    <a:pt x="24" y="7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1" name="Freeform 3760"/>
            <p:cNvSpPr>
              <a:spLocks/>
            </p:cNvSpPr>
            <p:nvPr/>
          </p:nvSpPr>
          <p:spPr bwMode="auto">
            <a:xfrm>
              <a:off x="10142538" y="1082675"/>
              <a:ext cx="41275" cy="30163"/>
            </a:xfrm>
            <a:custGeom>
              <a:avLst/>
              <a:gdLst>
                <a:gd name="T0" fmla="*/ 0 w 11"/>
                <a:gd name="T1" fmla="*/ 8 h 8"/>
                <a:gd name="T2" fmla="*/ 0 w 11"/>
                <a:gd name="T3" fmla="*/ 4 h 8"/>
                <a:gd name="T4" fmla="*/ 7 w 11"/>
                <a:gd name="T5" fmla="*/ 0 h 8"/>
                <a:gd name="T6" fmla="*/ 0 w 1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0" y="8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5"/>
                    <a:pt x="6" y="2"/>
                    <a:pt x="7" y="0"/>
                  </a:cubicBezTo>
                  <a:cubicBezTo>
                    <a:pt x="11" y="2"/>
                    <a:pt x="5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2" name="Freeform 3761"/>
            <p:cNvSpPr>
              <a:spLocks/>
            </p:cNvSpPr>
            <p:nvPr/>
          </p:nvSpPr>
          <p:spPr bwMode="auto">
            <a:xfrm>
              <a:off x="10156825" y="827088"/>
              <a:ext cx="49213" cy="26988"/>
            </a:xfrm>
            <a:custGeom>
              <a:avLst/>
              <a:gdLst>
                <a:gd name="T0" fmla="*/ 0 w 13"/>
                <a:gd name="T1" fmla="*/ 5 h 7"/>
                <a:gd name="T2" fmla="*/ 7 w 13"/>
                <a:gd name="T3" fmla="*/ 3 h 7"/>
                <a:gd name="T4" fmla="*/ 13 w 13"/>
                <a:gd name="T5" fmla="*/ 1 h 7"/>
                <a:gd name="T6" fmla="*/ 9 w 13"/>
                <a:gd name="T7" fmla="*/ 7 h 7"/>
                <a:gd name="T8" fmla="*/ 0 w 13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0" y="5"/>
                  </a:moveTo>
                  <a:cubicBezTo>
                    <a:pt x="1" y="1"/>
                    <a:pt x="3" y="3"/>
                    <a:pt x="7" y="3"/>
                  </a:cubicBezTo>
                  <a:cubicBezTo>
                    <a:pt x="9" y="3"/>
                    <a:pt x="9" y="0"/>
                    <a:pt x="13" y="1"/>
                  </a:cubicBezTo>
                  <a:cubicBezTo>
                    <a:pt x="13" y="4"/>
                    <a:pt x="10" y="5"/>
                    <a:pt x="9" y="7"/>
                  </a:cubicBezTo>
                  <a:cubicBezTo>
                    <a:pt x="4" y="7"/>
                    <a:pt x="3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3" name="Freeform 3762"/>
            <p:cNvSpPr>
              <a:spLocks/>
            </p:cNvSpPr>
            <p:nvPr/>
          </p:nvSpPr>
          <p:spPr bwMode="auto">
            <a:xfrm>
              <a:off x="10164763" y="777875"/>
              <a:ext cx="96838" cy="23813"/>
            </a:xfrm>
            <a:custGeom>
              <a:avLst/>
              <a:gdLst>
                <a:gd name="T0" fmla="*/ 0 w 26"/>
                <a:gd name="T1" fmla="*/ 3 h 6"/>
                <a:gd name="T2" fmla="*/ 26 w 26"/>
                <a:gd name="T3" fmla="*/ 1 h 6"/>
                <a:gd name="T4" fmla="*/ 0 w 26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6">
                  <a:moveTo>
                    <a:pt x="0" y="3"/>
                  </a:moveTo>
                  <a:cubicBezTo>
                    <a:pt x="4" y="0"/>
                    <a:pt x="16" y="1"/>
                    <a:pt x="26" y="1"/>
                  </a:cubicBezTo>
                  <a:cubicBezTo>
                    <a:pt x="21" y="6"/>
                    <a:pt x="8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4" name="Freeform 3763"/>
            <p:cNvSpPr>
              <a:spLocks/>
            </p:cNvSpPr>
            <p:nvPr/>
          </p:nvSpPr>
          <p:spPr bwMode="auto">
            <a:xfrm>
              <a:off x="10172700" y="65088"/>
              <a:ext cx="22225" cy="22225"/>
            </a:xfrm>
            <a:custGeom>
              <a:avLst/>
              <a:gdLst>
                <a:gd name="T0" fmla="*/ 0 w 6"/>
                <a:gd name="T1" fmla="*/ 6 h 6"/>
                <a:gd name="T2" fmla="*/ 0 w 6"/>
                <a:gd name="T3" fmla="*/ 1 h 6"/>
                <a:gd name="T4" fmla="*/ 6 w 6"/>
                <a:gd name="T5" fmla="*/ 6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5" y="0"/>
                    <a:pt x="5" y="3"/>
                    <a:pt x="6" y="6"/>
                  </a:cubicBezTo>
                  <a:cubicBezTo>
                    <a:pt x="4" y="6"/>
                    <a:pt x="2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5" name="Freeform 3764"/>
            <p:cNvSpPr>
              <a:spLocks/>
            </p:cNvSpPr>
            <p:nvPr/>
          </p:nvSpPr>
          <p:spPr bwMode="auto">
            <a:xfrm>
              <a:off x="10247313" y="1060450"/>
              <a:ext cx="52388" cy="19050"/>
            </a:xfrm>
            <a:custGeom>
              <a:avLst/>
              <a:gdLst>
                <a:gd name="T0" fmla="*/ 0 w 14"/>
                <a:gd name="T1" fmla="*/ 2 h 5"/>
                <a:gd name="T2" fmla="*/ 13 w 14"/>
                <a:gd name="T3" fmla="*/ 0 h 5"/>
                <a:gd name="T4" fmla="*/ 0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2"/>
                  </a:moveTo>
                  <a:cubicBezTo>
                    <a:pt x="2" y="0"/>
                    <a:pt x="7" y="0"/>
                    <a:pt x="13" y="0"/>
                  </a:cubicBezTo>
                  <a:cubicBezTo>
                    <a:pt x="14" y="5"/>
                    <a:pt x="4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6" name="Freeform 3765"/>
            <p:cNvSpPr>
              <a:spLocks/>
            </p:cNvSpPr>
            <p:nvPr/>
          </p:nvSpPr>
          <p:spPr bwMode="auto">
            <a:xfrm>
              <a:off x="10283825" y="117475"/>
              <a:ext cx="117475" cy="34925"/>
            </a:xfrm>
            <a:custGeom>
              <a:avLst/>
              <a:gdLst>
                <a:gd name="T0" fmla="*/ 0 w 31"/>
                <a:gd name="T1" fmla="*/ 4 h 9"/>
                <a:gd name="T2" fmla="*/ 26 w 31"/>
                <a:gd name="T3" fmla="*/ 0 h 9"/>
                <a:gd name="T4" fmla="*/ 27 w 31"/>
                <a:gd name="T5" fmla="*/ 6 h 9"/>
                <a:gd name="T6" fmla="*/ 22 w 31"/>
                <a:gd name="T7" fmla="*/ 3 h 9"/>
                <a:gd name="T8" fmla="*/ 0 w 3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9">
                  <a:moveTo>
                    <a:pt x="0" y="4"/>
                  </a:moveTo>
                  <a:cubicBezTo>
                    <a:pt x="10" y="1"/>
                    <a:pt x="14" y="2"/>
                    <a:pt x="26" y="0"/>
                  </a:cubicBezTo>
                  <a:cubicBezTo>
                    <a:pt x="27" y="3"/>
                    <a:pt x="31" y="4"/>
                    <a:pt x="27" y="6"/>
                  </a:cubicBezTo>
                  <a:cubicBezTo>
                    <a:pt x="23" y="7"/>
                    <a:pt x="21" y="6"/>
                    <a:pt x="22" y="3"/>
                  </a:cubicBezTo>
                  <a:cubicBezTo>
                    <a:pt x="16" y="9"/>
                    <a:pt x="6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7" name="Freeform 3766"/>
            <p:cNvSpPr>
              <a:spLocks/>
            </p:cNvSpPr>
            <p:nvPr/>
          </p:nvSpPr>
          <p:spPr bwMode="auto">
            <a:xfrm>
              <a:off x="10280650" y="827088"/>
              <a:ext cx="41275" cy="19050"/>
            </a:xfrm>
            <a:custGeom>
              <a:avLst/>
              <a:gdLst>
                <a:gd name="T0" fmla="*/ 2 w 11"/>
                <a:gd name="T1" fmla="*/ 0 h 5"/>
                <a:gd name="T2" fmla="*/ 9 w 11"/>
                <a:gd name="T3" fmla="*/ 0 h 5"/>
                <a:gd name="T4" fmla="*/ 2 w 11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4" y="0"/>
                    <a:pt x="7" y="0"/>
                    <a:pt x="9" y="0"/>
                  </a:cubicBezTo>
                  <a:cubicBezTo>
                    <a:pt x="11" y="5"/>
                    <a:pt x="0" y="5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8" name="Freeform 3767"/>
            <p:cNvSpPr>
              <a:spLocks/>
            </p:cNvSpPr>
            <p:nvPr/>
          </p:nvSpPr>
          <p:spPr bwMode="auto">
            <a:xfrm>
              <a:off x="10318750" y="42863"/>
              <a:ext cx="55563" cy="41275"/>
            </a:xfrm>
            <a:custGeom>
              <a:avLst/>
              <a:gdLst>
                <a:gd name="T0" fmla="*/ 0 w 15"/>
                <a:gd name="T1" fmla="*/ 2 h 11"/>
                <a:gd name="T2" fmla="*/ 11 w 15"/>
                <a:gd name="T3" fmla="*/ 1 h 11"/>
                <a:gd name="T4" fmla="*/ 4 w 15"/>
                <a:gd name="T5" fmla="*/ 3 h 11"/>
                <a:gd name="T6" fmla="*/ 4 w 15"/>
                <a:gd name="T7" fmla="*/ 11 h 11"/>
                <a:gd name="T8" fmla="*/ 0 w 15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0" y="2"/>
                  </a:moveTo>
                  <a:cubicBezTo>
                    <a:pt x="2" y="0"/>
                    <a:pt x="7" y="0"/>
                    <a:pt x="11" y="1"/>
                  </a:cubicBezTo>
                  <a:cubicBezTo>
                    <a:pt x="11" y="6"/>
                    <a:pt x="6" y="0"/>
                    <a:pt x="4" y="3"/>
                  </a:cubicBezTo>
                  <a:cubicBezTo>
                    <a:pt x="15" y="9"/>
                    <a:pt x="9" y="4"/>
                    <a:pt x="4" y="11"/>
                  </a:cubicBezTo>
                  <a:cubicBezTo>
                    <a:pt x="1" y="9"/>
                    <a:pt x="0" y="6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9" name="Freeform 3768"/>
            <p:cNvSpPr>
              <a:spLocks/>
            </p:cNvSpPr>
            <p:nvPr/>
          </p:nvSpPr>
          <p:spPr bwMode="auto">
            <a:xfrm>
              <a:off x="10325100" y="260350"/>
              <a:ext cx="79375" cy="38100"/>
            </a:xfrm>
            <a:custGeom>
              <a:avLst/>
              <a:gdLst>
                <a:gd name="T0" fmla="*/ 0 w 21"/>
                <a:gd name="T1" fmla="*/ 1 h 10"/>
                <a:gd name="T2" fmla="*/ 20 w 21"/>
                <a:gd name="T3" fmla="*/ 2 h 10"/>
                <a:gd name="T4" fmla="*/ 7 w 21"/>
                <a:gd name="T5" fmla="*/ 7 h 10"/>
                <a:gd name="T6" fmla="*/ 0 w 21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0" y="1"/>
                  </a:moveTo>
                  <a:cubicBezTo>
                    <a:pt x="4" y="0"/>
                    <a:pt x="10" y="2"/>
                    <a:pt x="20" y="2"/>
                  </a:cubicBezTo>
                  <a:cubicBezTo>
                    <a:pt x="21" y="10"/>
                    <a:pt x="13" y="4"/>
                    <a:pt x="7" y="7"/>
                  </a:cubicBezTo>
                  <a:cubicBezTo>
                    <a:pt x="6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0" name="Freeform 3769"/>
            <p:cNvSpPr>
              <a:spLocks/>
            </p:cNvSpPr>
            <p:nvPr/>
          </p:nvSpPr>
          <p:spPr bwMode="auto">
            <a:xfrm>
              <a:off x="10325100" y="823913"/>
              <a:ext cx="101600" cy="22225"/>
            </a:xfrm>
            <a:custGeom>
              <a:avLst/>
              <a:gdLst>
                <a:gd name="T0" fmla="*/ 3 w 27"/>
                <a:gd name="T1" fmla="*/ 2 h 6"/>
                <a:gd name="T2" fmla="*/ 27 w 27"/>
                <a:gd name="T3" fmla="*/ 1 h 6"/>
                <a:gd name="T4" fmla="*/ 7 w 27"/>
                <a:gd name="T5" fmla="*/ 6 h 6"/>
                <a:gd name="T6" fmla="*/ 3 w 2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6">
                  <a:moveTo>
                    <a:pt x="3" y="2"/>
                  </a:moveTo>
                  <a:cubicBezTo>
                    <a:pt x="7" y="1"/>
                    <a:pt x="17" y="1"/>
                    <a:pt x="27" y="1"/>
                  </a:cubicBezTo>
                  <a:cubicBezTo>
                    <a:pt x="21" y="5"/>
                    <a:pt x="11" y="0"/>
                    <a:pt x="7" y="6"/>
                  </a:cubicBezTo>
                  <a:cubicBezTo>
                    <a:pt x="0" y="5"/>
                    <a:pt x="7" y="2"/>
                    <a:pt x="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1" name="Freeform 3770"/>
            <p:cNvSpPr>
              <a:spLocks/>
            </p:cNvSpPr>
            <p:nvPr/>
          </p:nvSpPr>
          <p:spPr bwMode="auto">
            <a:xfrm>
              <a:off x="10355263" y="774700"/>
              <a:ext cx="106363" cy="22225"/>
            </a:xfrm>
            <a:custGeom>
              <a:avLst/>
              <a:gdLst>
                <a:gd name="T0" fmla="*/ 0 w 28"/>
                <a:gd name="T1" fmla="*/ 5 h 6"/>
                <a:gd name="T2" fmla="*/ 28 w 28"/>
                <a:gd name="T3" fmla="*/ 5 h 6"/>
                <a:gd name="T4" fmla="*/ 0 w 2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5"/>
                  </a:moveTo>
                  <a:cubicBezTo>
                    <a:pt x="5" y="0"/>
                    <a:pt x="20" y="1"/>
                    <a:pt x="28" y="5"/>
                  </a:cubicBezTo>
                  <a:cubicBezTo>
                    <a:pt x="19" y="2"/>
                    <a:pt x="12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2" name="Freeform 3771"/>
            <p:cNvSpPr>
              <a:spLocks/>
            </p:cNvSpPr>
            <p:nvPr/>
          </p:nvSpPr>
          <p:spPr bwMode="auto">
            <a:xfrm>
              <a:off x="10385425" y="200025"/>
              <a:ext cx="30163" cy="26988"/>
            </a:xfrm>
            <a:custGeom>
              <a:avLst/>
              <a:gdLst>
                <a:gd name="T0" fmla="*/ 0 w 8"/>
                <a:gd name="T1" fmla="*/ 1 h 7"/>
                <a:gd name="T2" fmla="*/ 8 w 8"/>
                <a:gd name="T3" fmla="*/ 0 h 7"/>
                <a:gd name="T4" fmla="*/ 2 w 8"/>
                <a:gd name="T5" fmla="*/ 6 h 7"/>
                <a:gd name="T6" fmla="*/ 0 w 8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0" y="1"/>
                  </a:moveTo>
                  <a:cubicBezTo>
                    <a:pt x="1" y="0"/>
                    <a:pt x="5" y="0"/>
                    <a:pt x="8" y="0"/>
                  </a:cubicBezTo>
                  <a:cubicBezTo>
                    <a:pt x="6" y="2"/>
                    <a:pt x="8" y="7"/>
                    <a:pt x="2" y="6"/>
                  </a:cubicBezTo>
                  <a:cubicBezTo>
                    <a:pt x="2" y="4"/>
                    <a:pt x="3" y="2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3" name="Freeform 3772"/>
            <p:cNvSpPr>
              <a:spLocks/>
            </p:cNvSpPr>
            <p:nvPr/>
          </p:nvSpPr>
          <p:spPr bwMode="auto">
            <a:xfrm>
              <a:off x="10409238" y="1082675"/>
              <a:ext cx="55563" cy="41275"/>
            </a:xfrm>
            <a:custGeom>
              <a:avLst/>
              <a:gdLst>
                <a:gd name="T0" fmla="*/ 1 w 15"/>
                <a:gd name="T1" fmla="*/ 11 h 11"/>
                <a:gd name="T2" fmla="*/ 8 w 15"/>
                <a:gd name="T3" fmla="*/ 0 h 11"/>
                <a:gd name="T4" fmla="*/ 8 w 15"/>
                <a:gd name="T5" fmla="*/ 4 h 11"/>
                <a:gd name="T6" fmla="*/ 6 w 15"/>
                <a:gd name="T7" fmla="*/ 11 h 11"/>
                <a:gd name="T8" fmla="*/ 1 w 1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" y="11"/>
                  </a:moveTo>
                  <a:cubicBezTo>
                    <a:pt x="5" y="5"/>
                    <a:pt x="0" y="1"/>
                    <a:pt x="8" y="0"/>
                  </a:cubicBezTo>
                  <a:cubicBezTo>
                    <a:pt x="6" y="1"/>
                    <a:pt x="6" y="8"/>
                    <a:pt x="8" y="4"/>
                  </a:cubicBezTo>
                  <a:cubicBezTo>
                    <a:pt x="15" y="7"/>
                    <a:pt x="3" y="6"/>
                    <a:pt x="6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4" name="Freeform 3773"/>
            <p:cNvSpPr>
              <a:spLocks/>
            </p:cNvSpPr>
            <p:nvPr/>
          </p:nvSpPr>
          <p:spPr bwMode="auto">
            <a:xfrm>
              <a:off x="10415588" y="406400"/>
              <a:ext cx="104775" cy="23813"/>
            </a:xfrm>
            <a:custGeom>
              <a:avLst/>
              <a:gdLst>
                <a:gd name="T0" fmla="*/ 0 w 28"/>
                <a:gd name="T1" fmla="*/ 6 h 6"/>
                <a:gd name="T2" fmla="*/ 9 w 28"/>
                <a:gd name="T3" fmla="*/ 5 h 6"/>
                <a:gd name="T4" fmla="*/ 0 w 2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cubicBezTo>
                    <a:pt x="0" y="0"/>
                    <a:pt x="7" y="5"/>
                    <a:pt x="9" y="5"/>
                  </a:cubicBezTo>
                  <a:cubicBezTo>
                    <a:pt x="28" y="5"/>
                    <a:pt x="22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5" name="Freeform 3774"/>
            <p:cNvSpPr>
              <a:spLocks/>
            </p:cNvSpPr>
            <p:nvPr/>
          </p:nvSpPr>
          <p:spPr bwMode="auto">
            <a:xfrm>
              <a:off x="10434638" y="111125"/>
              <a:ext cx="79375" cy="44450"/>
            </a:xfrm>
            <a:custGeom>
              <a:avLst/>
              <a:gdLst>
                <a:gd name="T0" fmla="*/ 0 w 21"/>
                <a:gd name="T1" fmla="*/ 7 h 12"/>
                <a:gd name="T2" fmla="*/ 10 w 21"/>
                <a:gd name="T3" fmla="*/ 0 h 12"/>
                <a:gd name="T4" fmla="*/ 21 w 21"/>
                <a:gd name="T5" fmla="*/ 5 h 12"/>
                <a:gd name="T6" fmla="*/ 0 w 21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0" y="7"/>
                  </a:moveTo>
                  <a:cubicBezTo>
                    <a:pt x="1" y="3"/>
                    <a:pt x="12" y="6"/>
                    <a:pt x="10" y="0"/>
                  </a:cubicBezTo>
                  <a:cubicBezTo>
                    <a:pt x="15" y="2"/>
                    <a:pt x="11" y="8"/>
                    <a:pt x="21" y="5"/>
                  </a:cubicBezTo>
                  <a:cubicBezTo>
                    <a:pt x="17" y="12"/>
                    <a:pt x="11" y="4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6" name="Freeform 3775"/>
            <p:cNvSpPr>
              <a:spLocks/>
            </p:cNvSpPr>
            <p:nvPr/>
          </p:nvSpPr>
          <p:spPr bwMode="auto">
            <a:xfrm>
              <a:off x="10445750" y="354013"/>
              <a:ext cx="33338" cy="26988"/>
            </a:xfrm>
            <a:custGeom>
              <a:avLst/>
              <a:gdLst>
                <a:gd name="T0" fmla="*/ 8 w 9"/>
                <a:gd name="T1" fmla="*/ 0 h 7"/>
                <a:gd name="T2" fmla="*/ 8 w 9"/>
                <a:gd name="T3" fmla="*/ 7 h 7"/>
                <a:gd name="T4" fmla="*/ 8 w 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8" y="0"/>
                  </a:moveTo>
                  <a:cubicBezTo>
                    <a:pt x="9" y="4"/>
                    <a:pt x="9" y="3"/>
                    <a:pt x="8" y="7"/>
                  </a:cubicBezTo>
                  <a:cubicBezTo>
                    <a:pt x="3" y="6"/>
                    <a:pt x="0" y="0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7" name="Freeform 3776"/>
            <p:cNvSpPr>
              <a:spLocks/>
            </p:cNvSpPr>
            <p:nvPr/>
          </p:nvSpPr>
          <p:spPr bwMode="auto">
            <a:xfrm>
              <a:off x="10464800" y="34925"/>
              <a:ext cx="55563" cy="22225"/>
            </a:xfrm>
            <a:custGeom>
              <a:avLst/>
              <a:gdLst>
                <a:gd name="T0" fmla="*/ 0 w 15"/>
                <a:gd name="T1" fmla="*/ 4 h 6"/>
                <a:gd name="T2" fmla="*/ 15 w 15"/>
                <a:gd name="T3" fmla="*/ 3 h 6"/>
                <a:gd name="T4" fmla="*/ 0 w 15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0" y="4"/>
                  </a:moveTo>
                  <a:cubicBezTo>
                    <a:pt x="3" y="0"/>
                    <a:pt x="9" y="2"/>
                    <a:pt x="15" y="3"/>
                  </a:cubicBezTo>
                  <a:cubicBezTo>
                    <a:pt x="13" y="6"/>
                    <a:pt x="4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8" name="Freeform 3777"/>
            <p:cNvSpPr>
              <a:spLocks/>
            </p:cNvSpPr>
            <p:nvPr/>
          </p:nvSpPr>
          <p:spPr bwMode="auto">
            <a:xfrm>
              <a:off x="10506075" y="365125"/>
              <a:ext cx="38100" cy="19050"/>
            </a:xfrm>
            <a:custGeom>
              <a:avLst/>
              <a:gdLst>
                <a:gd name="T0" fmla="*/ 1 w 10"/>
                <a:gd name="T1" fmla="*/ 5 h 5"/>
                <a:gd name="T2" fmla="*/ 9 w 10"/>
                <a:gd name="T3" fmla="*/ 5 h 5"/>
                <a:gd name="T4" fmla="*/ 1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" y="5"/>
                  </a:moveTo>
                  <a:cubicBezTo>
                    <a:pt x="0" y="0"/>
                    <a:pt x="10" y="0"/>
                    <a:pt x="9" y="5"/>
                  </a:cubicBezTo>
                  <a:cubicBezTo>
                    <a:pt x="6" y="5"/>
                    <a:pt x="4" y="5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9" name="Freeform 3778"/>
            <p:cNvSpPr>
              <a:spLocks/>
            </p:cNvSpPr>
            <p:nvPr/>
          </p:nvSpPr>
          <p:spPr bwMode="auto">
            <a:xfrm>
              <a:off x="10506075" y="293688"/>
              <a:ext cx="26988" cy="34925"/>
            </a:xfrm>
            <a:custGeom>
              <a:avLst/>
              <a:gdLst>
                <a:gd name="T0" fmla="*/ 7 w 7"/>
                <a:gd name="T1" fmla="*/ 1 h 9"/>
                <a:gd name="T2" fmla="*/ 7 w 7"/>
                <a:gd name="T3" fmla="*/ 9 h 9"/>
                <a:gd name="T4" fmla="*/ 7 w 7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7" y="1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4" y="9"/>
                    <a:pt x="0" y="0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0" name="Freeform 3779"/>
            <p:cNvSpPr>
              <a:spLocks/>
            </p:cNvSpPr>
            <p:nvPr/>
          </p:nvSpPr>
          <p:spPr bwMode="auto">
            <a:xfrm>
              <a:off x="10536238" y="1022350"/>
              <a:ext cx="134938" cy="46038"/>
            </a:xfrm>
            <a:custGeom>
              <a:avLst/>
              <a:gdLst>
                <a:gd name="T0" fmla="*/ 4 w 36"/>
                <a:gd name="T1" fmla="*/ 9 h 12"/>
                <a:gd name="T2" fmla="*/ 0 w 36"/>
                <a:gd name="T3" fmla="*/ 7 h 12"/>
                <a:gd name="T4" fmla="*/ 2 w 36"/>
                <a:gd name="T5" fmla="*/ 2 h 12"/>
                <a:gd name="T6" fmla="*/ 35 w 36"/>
                <a:gd name="T7" fmla="*/ 2 h 12"/>
                <a:gd name="T8" fmla="*/ 35 w 36"/>
                <a:gd name="T9" fmla="*/ 10 h 12"/>
                <a:gd name="T10" fmla="*/ 26 w 36"/>
                <a:gd name="T11" fmla="*/ 11 h 12"/>
                <a:gd name="T12" fmla="*/ 34 w 36"/>
                <a:gd name="T13" fmla="*/ 5 h 12"/>
                <a:gd name="T14" fmla="*/ 4 w 36"/>
                <a:gd name="T1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2">
                  <a:moveTo>
                    <a:pt x="4" y="9"/>
                  </a:moveTo>
                  <a:cubicBezTo>
                    <a:pt x="4" y="8"/>
                    <a:pt x="2" y="8"/>
                    <a:pt x="0" y="7"/>
                  </a:cubicBezTo>
                  <a:cubicBezTo>
                    <a:pt x="2" y="6"/>
                    <a:pt x="2" y="5"/>
                    <a:pt x="2" y="2"/>
                  </a:cubicBezTo>
                  <a:cubicBezTo>
                    <a:pt x="17" y="1"/>
                    <a:pt x="19" y="4"/>
                    <a:pt x="35" y="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11"/>
                    <a:pt x="30" y="12"/>
                    <a:pt x="26" y="11"/>
                  </a:cubicBezTo>
                  <a:cubicBezTo>
                    <a:pt x="28" y="9"/>
                    <a:pt x="36" y="11"/>
                    <a:pt x="34" y="5"/>
                  </a:cubicBezTo>
                  <a:cubicBezTo>
                    <a:pt x="17" y="11"/>
                    <a:pt x="15" y="0"/>
                    <a:pt x="4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1" name="Freeform 3780"/>
            <p:cNvSpPr>
              <a:spLocks/>
            </p:cNvSpPr>
            <p:nvPr/>
          </p:nvSpPr>
          <p:spPr bwMode="auto">
            <a:xfrm>
              <a:off x="10555288" y="42863"/>
              <a:ext cx="74613" cy="26988"/>
            </a:xfrm>
            <a:custGeom>
              <a:avLst/>
              <a:gdLst>
                <a:gd name="T0" fmla="*/ 0 w 20"/>
                <a:gd name="T1" fmla="*/ 5 h 7"/>
                <a:gd name="T2" fmla="*/ 14 w 20"/>
                <a:gd name="T3" fmla="*/ 0 h 7"/>
                <a:gd name="T4" fmla="*/ 5 w 20"/>
                <a:gd name="T5" fmla="*/ 7 h 7"/>
                <a:gd name="T6" fmla="*/ 0 w 20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0" y="5"/>
                  </a:moveTo>
                  <a:cubicBezTo>
                    <a:pt x="3" y="2"/>
                    <a:pt x="14" y="5"/>
                    <a:pt x="14" y="0"/>
                  </a:cubicBezTo>
                  <a:cubicBezTo>
                    <a:pt x="20" y="3"/>
                    <a:pt x="10" y="7"/>
                    <a:pt x="5" y="7"/>
                  </a:cubicBezTo>
                  <a:cubicBezTo>
                    <a:pt x="4" y="6"/>
                    <a:pt x="2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2" name="Freeform 3781"/>
            <p:cNvSpPr>
              <a:spLocks/>
            </p:cNvSpPr>
            <p:nvPr/>
          </p:nvSpPr>
          <p:spPr bwMode="auto">
            <a:xfrm>
              <a:off x="10591800" y="917575"/>
              <a:ext cx="57150" cy="26988"/>
            </a:xfrm>
            <a:custGeom>
              <a:avLst/>
              <a:gdLst>
                <a:gd name="T0" fmla="*/ 0 w 15"/>
                <a:gd name="T1" fmla="*/ 3 h 7"/>
                <a:gd name="T2" fmla="*/ 15 w 15"/>
                <a:gd name="T3" fmla="*/ 2 h 7"/>
                <a:gd name="T4" fmla="*/ 15 w 15"/>
                <a:gd name="T5" fmla="*/ 5 h 7"/>
                <a:gd name="T6" fmla="*/ 9 w 15"/>
                <a:gd name="T7" fmla="*/ 6 h 7"/>
                <a:gd name="T8" fmla="*/ 0 w 1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0" y="3"/>
                  </a:moveTo>
                  <a:cubicBezTo>
                    <a:pt x="3" y="1"/>
                    <a:pt x="13" y="1"/>
                    <a:pt x="15" y="2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3" y="5"/>
                    <a:pt x="12" y="6"/>
                    <a:pt x="9" y="6"/>
                  </a:cubicBezTo>
                  <a:cubicBezTo>
                    <a:pt x="11" y="0"/>
                    <a:pt x="3" y="7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3" name="Freeform 3782"/>
            <p:cNvSpPr>
              <a:spLocks/>
            </p:cNvSpPr>
            <p:nvPr/>
          </p:nvSpPr>
          <p:spPr bwMode="auto">
            <a:xfrm>
              <a:off x="10621963" y="876300"/>
              <a:ext cx="41275" cy="19050"/>
            </a:xfrm>
            <a:custGeom>
              <a:avLst/>
              <a:gdLst>
                <a:gd name="T0" fmla="*/ 0 w 11"/>
                <a:gd name="T1" fmla="*/ 3 h 5"/>
                <a:gd name="T2" fmla="*/ 11 w 11"/>
                <a:gd name="T3" fmla="*/ 1 h 5"/>
                <a:gd name="T4" fmla="*/ 0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0" y="0"/>
                    <a:pt x="7" y="2"/>
                    <a:pt x="11" y="1"/>
                  </a:cubicBezTo>
                  <a:cubicBezTo>
                    <a:pt x="11" y="5"/>
                    <a:pt x="2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4" name="Freeform 3783"/>
            <p:cNvSpPr>
              <a:spLocks/>
            </p:cNvSpPr>
            <p:nvPr/>
          </p:nvSpPr>
          <p:spPr bwMode="auto">
            <a:xfrm>
              <a:off x="10641013" y="958850"/>
              <a:ext cx="57150" cy="22225"/>
            </a:xfrm>
            <a:custGeom>
              <a:avLst/>
              <a:gdLst>
                <a:gd name="T0" fmla="*/ 0 w 15"/>
                <a:gd name="T1" fmla="*/ 4 h 6"/>
                <a:gd name="T2" fmla="*/ 15 w 15"/>
                <a:gd name="T3" fmla="*/ 3 h 6"/>
                <a:gd name="T4" fmla="*/ 0 w 15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0" y="4"/>
                  </a:moveTo>
                  <a:cubicBezTo>
                    <a:pt x="3" y="2"/>
                    <a:pt x="11" y="0"/>
                    <a:pt x="15" y="3"/>
                  </a:cubicBezTo>
                  <a:cubicBezTo>
                    <a:pt x="11" y="4"/>
                    <a:pt x="3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5" name="Freeform 3784"/>
            <p:cNvSpPr>
              <a:spLocks/>
            </p:cNvSpPr>
            <p:nvPr/>
          </p:nvSpPr>
          <p:spPr bwMode="auto">
            <a:xfrm>
              <a:off x="10648950" y="752475"/>
              <a:ext cx="123825" cy="19050"/>
            </a:xfrm>
            <a:custGeom>
              <a:avLst/>
              <a:gdLst>
                <a:gd name="T0" fmla="*/ 0 w 33"/>
                <a:gd name="T1" fmla="*/ 5 h 5"/>
                <a:gd name="T2" fmla="*/ 0 w 33"/>
                <a:gd name="T3" fmla="*/ 1 h 5"/>
                <a:gd name="T4" fmla="*/ 33 w 33"/>
                <a:gd name="T5" fmla="*/ 2 h 5"/>
                <a:gd name="T6" fmla="*/ 0 w 3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5">
                  <a:moveTo>
                    <a:pt x="0" y="5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1" y="3"/>
                    <a:pt x="25" y="0"/>
                    <a:pt x="33" y="2"/>
                  </a:cubicBezTo>
                  <a:cubicBezTo>
                    <a:pt x="25" y="5"/>
                    <a:pt x="12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6" name="Freeform 3785"/>
            <p:cNvSpPr>
              <a:spLocks/>
            </p:cNvSpPr>
            <p:nvPr/>
          </p:nvSpPr>
          <p:spPr bwMode="auto">
            <a:xfrm>
              <a:off x="10698163" y="947738"/>
              <a:ext cx="47625" cy="41275"/>
            </a:xfrm>
            <a:custGeom>
              <a:avLst/>
              <a:gdLst>
                <a:gd name="T0" fmla="*/ 0 w 13"/>
                <a:gd name="T1" fmla="*/ 4 h 11"/>
                <a:gd name="T2" fmla="*/ 13 w 13"/>
                <a:gd name="T3" fmla="*/ 4 h 11"/>
                <a:gd name="T4" fmla="*/ 0 w 13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0" y="4"/>
                  </a:moveTo>
                  <a:cubicBezTo>
                    <a:pt x="3" y="0"/>
                    <a:pt x="8" y="6"/>
                    <a:pt x="13" y="4"/>
                  </a:cubicBezTo>
                  <a:cubicBezTo>
                    <a:pt x="13" y="11"/>
                    <a:pt x="2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7" name="Freeform 3786"/>
            <p:cNvSpPr>
              <a:spLocks/>
            </p:cNvSpPr>
            <p:nvPr/>
          </p:nvSpPr>
          <p:spPr bwMode="auto">
            <a:xfrm>
              <a:off x="10715625" y="422275"/>
              <a:ext cx="57150" cy="14288"/>
            </a:xfrm>
            <a:custGeom>
              <a:avLst/>
              <a:gdLst>
                <a:gd name="T0" fmla="*/ 3 w 15"/>
                <a:gd name="T1" fmla="*/ 3 h 4"/>
                <a:gd name="T2" fmla="*/ 12 w 15"/>
                <a:gd name="T3" fmla="*/ 4 h 4"/>
                <a:gd name="T4" fmla="*/ 3 w 15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3" y="3"/>
                  </a:moveTo>
                  <a:cubicBezTo>
                    <a:pt x="0" y="0"/>
                    <a:pt x="15" y="0"/>
                    <a:pt x="12" y="4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8" name="Freeform 3787"/>
            <p:cNvSpPr>
              <a:spLocks/>
            </p:cNvSpPr>
            <p:nvPr/>
          </p:nvSpPr>
          <p:spPr bwMode="auto">
            <a:xfrm>
              <a:off x="10761663" y="306388"/>
              <a:ext cx="41275" cy="28575"/>
            </a:xfrm>
            <a:custGeom>
              <a:avLst/>
              <a:gdLst>
                <a:gd name="T0" fmla="*/ 0 w 11"/>
                <a:gd name="T1" fmla="*/ 5 h 8"/>
                <a:gd name="T2" fmla="*/ 11 w 11"/>
                <a:gd name="T3" fmla="*/ 4 h 8"/>
                <a:gd name="T4" fmla="*/ 0 w 11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5"/>
                  </a:moveTo>
                  <a:cubicBezTo>
                    <a:pt x="1" y="0"/>
                    <a:pt x="4" y="5"/>
                    <a:pt x="11" y="4"/>
                  </a:cubicBezTo>
                  <a:cubicBezTo>
                    <a:pt x="10" y="8"/>
                    <a:pt x="4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9" name="Freeform 3788"/>
            <p:cNvSpPr>
              <a:spLocks/>
            </p:cNvSpPr>
            <p:nvPr/>
          </p:nvSpPr>
          <p:spPr bwMode="auto">
            <a:xfrm>
              <a:off x="10764838" y="1055688"/>
              <a:ext cx="41275" cy="23813"/>
            </a:xfrm>
            <a:custGeom>
              <a:avLst/>
              <a:gdLst>
                <a:gd name="T0" fmla="*/ 0 w 11"/>
                <a:gd name="T1" fmla="*/ 3 h 6"/>
                <a:gd name="T2" fmla="*/ 11 w 11"/>
                <a:gd name="T3" fmla="*/ 0 h 6"/>
                <a:gd name="T4" fmla="*/ 9 w 11"/>
                <a:gd name="T5" fmla="*/ 5 h 6"/>
                <a:gd name="T6" fmla="*/ 0 w 11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0" y="3"/>
                  </a:moveTo>
                  <a:cubicBezTo>
                    <a:pt x="2" y="0"/>
                    <a:pt x="6" y="0"/>
                    <a:pt x="11" y="0"/>
                  </a:cubicBezTo>
                  <a:cubicBezTo>
                    <a:pt x="10" y="1"/>
                    <a:pt x="9" y="3"/>
                    <a:pt x="9" y="5"/>
                  </a:cubicBezTo>
                  <a:cubicBezTo>
                    <a:pt x="4" y="6"/>
                    <a:pt x="4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0" name="Freeform 3789"/>
            <p:cNvSpPr>
              <a:spLocks/>
            </p:cNvSpPr>
            <p:nvPr/>
          </p:nvSpPr>
          <p:spPr bwMode="auto">
            <a:xfrm>
              <a:off x="10768013" y="347663"/>
              <a:ext cx="30163" cy="44450"/>
            </a:xfrm>
            <a:custGeom>
              <a:avLst/>
              <a:gdLst>
                <a:gd name="T0" fmla="*/ 0 w 8"/>
                <a:gd name="T1" fmla="*/ 12 h 12"/>
                <a:gd name="T2" fmla="*/ 0 w 8"/>
                <a:gd name="T3" fmla="*/ 2 h 12"/>
                <a:gd name="T4" fmla="*/ 0 w 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2">
                  <a:moveTo>
                    <a:pt x="0" y="1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8" y="0"/>
                    <a:pt x="5" y="11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1" name="Freeform 3790"/>
            <p:cNvSpPr>
              <a:spLocks/>
            </p:cNvSpPr>
            <p:nvPr/>
          </p:nvSpPr>
          <p:spPr bwMode="auto">
            <a:xfrm>
              <a:off x="10783888" y="1019175"/>
              <a:ext cx="71438" cy="33338"/>
            </a:xfrm>
            <a:custGeom>
              <a:avLst/>
              <a:gdLst>
                <a:gd name="T0" fmla="*/ 1 w 19"/>
                <a:gd name="T1" fmla="*/ 8 h 9"/>
                <a:gd name="T2" fmla="*/ 12 w 19"/>
                <a:gd name="T3" fmla="*/ 0 h 9"/>
                <a:gd name="T4" fmla="*/ 14 w 19"/>
                <a:gd name="T5" fmla="*/ 2 h 9"/>
                <a:gd name="T6" fmla="*/ 19 w 19"/>
                <a:gd name="T7" fmla="*/ 4 h 9"/>
                <a:gd name="T8" fmla="*/ 1 w 1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9">
                  <a:moveTo>
                    <a:pt x="1" y="8"/>
                  </a:moveTo>
                  <a:cubicBezTo>
                    <a:pt x="0" y="2"/>
                    <a:pt x="13" y="6"/>
                    <a:pt x="12" y="0"/>
                  </a:cubicBezTo>
                  <a:cubicBezTo>
                    <a:pt x="14" y="0"/>
                    <a:pt x="13" y="1"/>
                    <a:pt x="14" y="2"/>
                  </a:cubicBezTo>
                  <a:cubicBezTo>
                    <a:pt x="14" y="4"/>
                    <a:pt x="17" y="4"/>
                    <a:pt x="19" y="4"/>
                  </a:cubicBezTo>
                  <a:cubicBezTo>
                    <a:pt x="14" y="6"/>
                    <a:pt x="7" y="9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2" name="Freeform 3791"/>
            <p:cNvSpPr>
              <a:spLocks/>
            </p:cNvSpPr>
            <p:nvPr/>
          </p:nvSpPr>
          <p:spPr bwMode="auto">
            <a:xfrm>
              <a:off x="10896600" y="339725"/>
              <a:ext cx="22225" cy="3333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9 h 9"/>
                <a:gd name="T4" fmla="*/ 3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6" y="1"/>
                    <a:pt x="4" y="7"/>
                    <a:pt x="6" y="9"/>
                  </a:cubicBezTo>
                  <a:cubicBezTo>
                    <a:pt x="0" y="9"/>
                    <a:pt x="0" y="2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3" name="Freeform 3792"/>
            <p:cNvSpPr>
              <a:spLocks/>
            </p:cNvSpPr>
            <p:nvPr/>
          </p:nvSpPr>
          <p:spPr bwMode="auto">
            <a:xfrm>
              <a:off x="10975975" y="527050"/>
              <a:ext cx="47625" cy="22225"/>
            </a:xfrm>
            <a:custGeom>
              <a:avLst/>
              <a:gdLst>
                <a:gd name="T0" fmla="*/ 2 w 13"/>
                <a:gd name="T1" fmla="*/ 4 h 6"/>
                <a:gd name="T2" fmla="*/ 13 w 13"/>
                <a:gd name="T3" fmla="*/ 3 h 6"/>
                <a:gd name="T4" fmla="*/ 2 w 13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2" y="4"/>
                  </a:moveTo>
                  <a:cubicBezTo>
                    <a:pt x="0" y="0"/>
                    <a:pt x="12" y="2"/>
                    <a:pt x="13" y="3"/>
                  </a:cubicBezTo>
                  <a:cubicBezTo>
                    <a:pt x="9" y="6"/>
                    <a:pt x="6" y="5"/>
                    <a:pt x="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4" name="Freeform 3793"/>
            <p:cNvSpPr>
              <a:spLocks/>
            </p:cNvSpPr>
            <p:nvPr/>
          </p:nvSpPr>
          <p:spPr bwMode="auto">
            <a:xfrm>
              <a:off x="11053763" y="1049338"/>
              <a:ext cx="49213" cy="22225"/>
            </a:xfrm>
            <a:custGeom>
              <a:avLst/>
              <a:gdLst>
                <a:gd name="T0" fmla="*/ 3 w 13"/>
                <a:gd name="T1" fmla="*/ 6 h 6"/>
                <a:gd name="T2" fmla="*/ 12 w 13"/>
                <a:gd name="T3" fmla="*/ 5 h 6"/>
                <a:gd name="T4" fmla="*/ 6 w 13"/>
                <a:gd name="T5" fmla="*/ 4 h 6"/>
                <a:gd name="T6" fmla="*/ 3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3" y="6"/>
                  </a:moveTo>
                  <a:cubicBezTo>
                    <a:pt x="0" y="2"/>
                    <a:pt x="13" y="0"/>
                    <a:pt x="12" y="5"/>
                  </a:cubicBezTo>
                  <a:cubicBezTo>
                    <a:pt x="9" y="5"/>
                    <a:pt x="9" y="4"/>
                    <a:pt x="6" y="4"/>
                  </a:cubicBezTo>
                  <a:cubicBezTo>
                    <a:pt x="7" y="6"/>
                    <a:pt x="5" y="6"/>
                    <a:pt x="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5" name="Freeform 3794"/>
            <p:cNvSpPr>
              <a:spLocks/>
            </p:cNvSpPr>
            <p:nvPr/>
          </p:nvSpPr>
          <p:spPr bwMode="auto">
            <a:xfrm>
              <a:off x="11072813" y="1019175"/>
              <a:ext cx="138113" cy="30163"/>
            </a:xfrm>
            <a:custGeom>
              <a:avLst/>
              <a:gdLst>
                <a:gd name="T0" fmla="*/ 0 w 37"/>
                <a:gd name="T1" fmla="*/ 7 h 8"/>
                <a:gd name="T2" fmla="*/ 37 w 37"/>
                <a:gd name="T3" fmla="*/ 8 h 8"/>
                <a:gd name="T4" fmla="*/ 0 w 37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8">
                  <a:moveTo>
                    <a:pt x="0" y="7"/>
                  </a:moveTo>
                  <a:cubicBezTo>
                    <a:pt x="0" y="5"/>
                    <a:pt x="34" y="0"/>
                    <a:pt x="37" y="8"/>
                  </a:cubicBezTo>
                  <a:cubicBezTo>
                    <a:pt x="28" y="7"/>
                    <a:pt x="15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6" name="Freeform 3795"/>
            <p:cNvSpPr>
              <a:spLocks/>
            </p:cNvSpPr>
            <p:nvPr/>
          </p:nvSpPr>
          <p:spPr bwMode="auto">
            <a:xfrm>
              <a:off x="11087100" y="928688"/>
              <a:ext cx="46038" cy="22225"/>
            </a:xfrm>
            <a:custGeom>
              <a:avLst/>
              <a:gdLst>
                <a:gd name="T0" fmla="*/ 1 w 12"/>
                <a:gd name="T1" fmla="*/ 5 h 6"/>
                <a:gd name="T2" fmla="*/ 12 w 12"/>
                <a:gd name="T3" fmla="*/ 2 h 6"/>
                <a:gd name="T4" fmla="*/ 1 w 12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" y="5"/>
                  </a:moveTo>
                  <a:cubicBezTo>
                    <a:pt x="0" y="0"/>
                    <a:pt x="9" y="0"/>
                    <a:pt x="12" y="2"/>
                  </a:cubicBezTo>
                  <a:cubicBezTo>
                    <a:pt x="12" y="6"/>
                    <a:pt x="6" y="5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7" name="Freeform 3796"/>
            <p:cNvSpPr>
              <a:spLocks/>
            </p:cNvSpPr>
            <p:nvPr/>
          </p:nvSpPr>
          <p:spPr bwMode="auto">
            <a:xfrm>
              <a:off x="11133138" y="301625"/>
              <a:ext cx="44450" cy="30163"/>
            </a:xfrm>
            <a:custGeom>
              <a:avLst/>
              <a:gdLst>
                <a:gd name="T0" fmla="*/ 0 w 12"/>
                <a:gd name="T1" fmla="*/ 6 h 8"/>
                <a:gd name="T2" fmla="*/ 12 w 12"/>
                <a:gd name="T3" fmla="*/ 8 h 8"/>
                <a:gd name="T4" fmla="*/ 0 w 12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6"/>
                  </a:moveTo>
                  <a:cubicBezTo>
                    <a:pt x="7" y="2"/>
                    <a:pt x="8" y="0"/>
                    <a:pt x="12" y="8"/>
                  </a:cubicBezTo>
                  <a:cubicBezTo>
                    <a:pt x="7" y="8"/>
                    <a:pt x="6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8" name="Freeform 3797"/>
            <p:cNvSpPr>
              <a:spLocks/>
            </p:cNvSpPr>
            <p:nvPr/>
          </p:nvSpPr>
          <p:spPr bwMode="auto">
            <a:xfrm>
              <a:off x="11155363" y="925513"/>
              <a:ext cx="55563" cy="36513"/>
            </a:xfrm>
            <a:custGeom>
              <a:avLst/>
              <a:gdLst>
                <a:gd name="T0" fmla="*/ 0 w 15"/>
                <a:gd name="T1" fmla="*/ 6 h 10"/>
                <a:gd name="T2" fmla="*/ 0 w 15"/>
                <a:gd name="T3" fmla="*/ 2 h 10"/>
                <a:gd name="T4" fmla="*/ 15 w 15"/>
                <a:gd name="T5" fmla="*/ 3 h 10"/>
                <a:gd name="T6" fmla="*/ 0 w 15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0">
                  <a:moveTo>
                    <a:pt x="0" y="6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3"/>
                    <a:pt x="13" y="0"/>
                    <a:pt x="15" y="3"/>
                  </a:cubicBezTo>
                  <a:cubicBezTo>
                    <a:pt x="11" y="10"/>
                    <a:pt x="6" y="3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9" name="Freeform 3798"/>
            <p:cNvSpPr>
              <a:spLocks/>
            </p:cNvSpPr>
            <p:nvPr/>
          </p:nvSpPr>
          <p:spPr bwMode="auto">
            <a:xfrm>
              <a:off x="11196638" y="962025"/>
              <a:ext cx="115888" cy="30163"/>
            </a:xfrm>
            <a:custGeom>
              <a:avLst/>
              <a:gdLst>
                <a:gd name="T0" fmla="*/ 0 w 31"/>
                <a:gd name="T1" fmla="*/ 8 h 8"/>
                <a:gd name="T2" fmla="*/ 31 w 31"/>
                <a:gd name="T3" fmla="*/ 3 h 8"/>
                <a:gd name="T4" fmla="*/ 0 w 3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8">
                  <a:moveTo>
                    <a:pt x="0" y="8"/>
                  </a:moveTo>
                  <a:cubicBezTo>
                    <a:pt x="3" y="0"/>
                    <a:pt x="22" y="5"/>
                    <a:pt x="31" y="3"/>
                  </a:cubicBezTo>
                  <a:cubicBezTo>
                    <a:pt x="26" y="8"/>
                    <a:pt x="10" y="6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0" name="Freeform 3799"/>
            <p:cNvSpPr>
              <a:spLocks/>
            </p:cNvSpPr>
            <p:nvPr/>
          </p:nvSpPr>
          <p:spPr bwMode="auto">
            <a:xfrm>
              <a:off x="11207750" y="1101725"/>
              <a:ext cx="44450" cy="33338"/>
            </a:xfrm>
            <a:custGeom>
              <a:avLst/>
              <a:gdLst>
                <a:gd name="T0" fmla="*/ 0 w 12"/>
                <a:gd name="T1" fmla="*/ 3 h 9"/>
                <a:gd name="T2" fmla="*/ 12 w 12"/>
                <a:gd name="T3" fmla="*/ 2 h 9"/>
                <a:gd name="T4" fmla="*/ 0 w 12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0" y="3"/>
                  </a:moveTo>
                  <a:cubicBezTo>
                    <a:pt x="1" y="0"/>
                    <a:pt x="8" y="2"/>
                    <a:pt x="12" y="2"/>
                  </a:cubicBezTo>
                  <a:cubicBezTo>
                    <a:pt x="10" y="9"/>
                    <a:pt x="7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1" name="Freeform 3800"/>
            <p:cNvSpPr>
              <a:spLocks/>
            </p:cNvSpPr>
            <p:nvPr/>
          </p:nvSpPr>
          <p:spPr bwMode="auto">
            <a:xfrm>
              <a:off x="11391900" y="1033463"/>
              <a:ext cx="138113" cy="46038"/>
            </a:xfrm>
            <a:custGeom>
              <a:avLst/>
              <a:gdLst>
                <a:gd name="T0" fmla="*/ 0 w 37"/>
                <a:gd name="T1" fmla="*/ 9 h 12"/>
                <a:gd name="T2" fmla="*/ 37 w 37"/>
                <a:gd name="T3" fmla="*/ 6 h 12"/>
                <a:gd name="T4" fmla="*/ 0 w 37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2">
                  <a:moveTo>
                    <a:pt x="0" y="9"/>
                  </a:moveTo>
                  <a:cubicBezTo>
                    <a:pt x="8" y="0"/>
                    <a:pt x="22" y="9"/>
                    <a:pt x="37" y="6"/>
                  </a:cubicBezTo>
                  <a:cubicBezTo>
                    <a:pt x="27" y="12"/>
                    <a:pt x="12" y="4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2" name="Freeform 3801"/>
            <p:cNvSpPr>
              <a:spLocks/>
            </p:cNvSpPr>
            <p:nvPr/>
          </p:nvSpPr>
          <p:spPr bwMode="auto">
            <a:xfrm>
              <a:off x="11399838" y="252413"/>
              <a:ext cx="17463" cy="26988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  <a:gd name="T4" fmla="*/ 0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5" y="0"/>
                    <a:pt x="5" y="3"/>
                    <a:pt x="5" y="7"/>
                  </a:cubicBezTo>
                  <a:cubicBezTo>
                    <a:pt x="1" y="6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3" name="Freeform 3802"/>
            <p:cNvSpPr>
              <a:spLocks/>
            </p:cNvSpPr>
            <p:nvPr/>
          </p:nvSpPr>
          <p:spPr bwMode="auto">
            <a:xfrm>
              <a:off x="11417300" y="103188"/>
              <a:ext cx="38100" cy="41275"/>
            </a:xfrm>
            <a:custGeom>
              <a:avLst/>
              <a:gdLst>
                <a:gd name="T0" fmla="*/ 0 w 10"/>
                <a:gd name="T1" fmla="*/ 4 h 11"/>
                <a:gd name="T2" fmla="*/ 9 w 10"/>
                <a:gd name="T3" fmla="*/ 3 h 11"/>
                <a:gd name="T4" fmla="*/ 4 w 10"/>
                <a:gd name="T5" fmla="*/ 11 h 11"/>
                <a:gd name="T6" fmla="*/ 0 w 10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0" y="4"/>
                  </a:moveTo>
                  <a:cubicBezTo>
                    <a:pt x="3" y="3"/>
                    <a:pt x="6" y="0"/>
                    <a:pt x="9" y="3"/>
                  </a:cubicBezTo>
                  <a:cubicBezTo>
                    <a:pt x="10" y="7"/>
                    <a:pt x="1" y="5"/>
                    <a:pt x="4" y="11"/>
                  </a:cubicBezTo>
                  <a:cubicBezTo>
                    <a:pt x="1" y="9"/>
                    <a:pt x="0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4" name="Freeform 3803"/>
            <p:cNvSpPr>
              <a:spLocks/>
            </p:cNvSpPr>
            <p:nvPr/>
          </p:nvSpPr>
          <p:spPr bwMode="auto">
            <a:xfrm>
              <a:off x="11433175" y="1003300"/>
              <a:ext cx="49213" cy="38100"/>
            </a:xfrm>
            <a:custGeom>
              <a:avLst/>
              <a:gdLst>
                <a:gd name="T0" fmla="*/ 0 w 13"/>
                <a:gd name="T1" fmla="*/ 6 h 10"/>
                <a:gd name="T2" fmla="*/ 13 w 13"/>
                <a:gd name="T3" fmla="*/ 10 h 10"/>
                <a:gd name="T4" fmla="*/ 3 w 13"/>
                <a:gd name="T5" fmla="*/ 10 h 10"/>
                <a:gd name="T6" fmla="*/ 5 w 13"/>
                <a:gd name="T7" fmla="*/ 6 h 10"/>
                <a:gd name="T8" fmla="*/ 0 w 13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6"/>
                  </a:moveTo>
                  <a:cubicBezTo>
                    <a:pt x="1" y="0"/>
                    <a:pt x="12" y="7"/>
                    <a:pt x="13" y="10"/>
                  </a:cubicBezTo>
                  <a:cubicBezTo>
                    <a:pt x="10" y="10"/>
                    <a:pt x="6" y="10"/>
                    <a:pt x="3" y="10"/>
                  </a:cubicBezTo>
                  <a:cubicBezTo>
                    <a:pt x="4" y="9"/>
                    <a:pt x="5" y="8"/>
                    <a:pt x="5" y="6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5" name="Freeform 3804"/>
            <p:cNvSpPr>
              <a:spLocks/>
            </p:cNvSpPr>
            <p:nvPr/>
          </p:nvSpPr>
          <p:spPr bwMode="auto">
            <a:xfrm>
              <a:off x="11452225" y="301625"/>
              <a:ext cx="41275" cy="33338"/>
            </a:xfrm>
            <a:custGeom>
              <a:avLst/>
              <a:gdLst>
                <a:gd name="T0" fmla="*/ 6 w 11"/>
                <a:gd name="T1" fmla="*/ 0 h 9"/>
                <a:gd name="T2" fmla="*/ 6 w 11"/>
                <a:gd name="T3" fmla="*/ 9 h 9"/>
                <a:gd name="T4" fmla="*/ 6 w 11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11" y="2"/>
                    <a:pt x="4" y="6"/>
                    <a:pt x="6" y="9"/>
                  </a:cubicBezTo>
                  <a:cubicBezTo>
                    <a:pt x="0" y="9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6" name="Freeform 3805"/>
            <p:cNvSpPr>
              <a:spLocks/>
            </p:cNvSpPr>
            <p:nvPr/>
          </p:nvSpPr>
          <p:spPr bwMode="auto">
            <a:xfrm>
              <a:off x="11571288" y="169863"/>
              <a:ext cx="26988" cy="34925"/>
            </a:xfrm>
            <a:custGeom>
              <a:avLst/>
              <a:gdLst>
                <a:gd name="T0" fmla="*/ 0 w 7"/>
                <a:gd name="T1" fmla="*/ 8 h 9"/>
                <a:gd name="T2" fmla="*/ 7 w 7"/>
                <a:gd name="T3" fmla="*/ 1 h 9"/>
                <a:gd name="T4" fmla="*/ 0 w 7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0" y="8"/>
                  </a:moveTo>
                  <a:cubicBezTo>
                    <a:pt x="1" y="5"/>
                    <a:pt x="0" y="0"/>
                    <a:pt x="7" y="1"/>
                  </a:cubicBezTo>
                  <a:cubicBezTo>
                    <a:pt x="4" y="3"/>
                    <a:pt x="6" y="9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7" name="Freeform 3806"/>
            <p:cNvSpPr>
              <a:spLocks/>
            </p:cNvSpPr>
            <p:nvPr/>
          </p:nvSpPr>
          <p:spPr bwMode="auto">
            <a:xfrm>
              <a:off x="11612563" y="98425"/>
              <a:ext cx="60325" cy="26988"/>
            </a:xfrm>
            <a:custGeom>
              <a:avLst/>
              <a:gdLst>
                <a:gd name="T0" fmla="*/ 0 w 16"/>
                <a:gd name="T1" fmla="*/ 4 h 7"/>
                <a:gd name="T2" fmla="*/ 2 w 16"/>
                <a:gd name="T3" fmla="*/ 0 h 7"/>
                <a:gd name="T4" fmla="*/ 16 w 16"/>
                <a:gd name="T5" fmla="*/ 2 h 7"/>
                <a:gd name="T6" fmla="*/ 16 w 16"/>
                <a:gd name="T7" fmla="*/ 7 h 7"/>
                <a:gd name="T8" fmla="*/ 0 w 16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7">
                  <a:moveTo>
                    <a:pt x="0" y="4"/>
                  </a:moveTo>
                  <a:cubicBezTo>
                    <a:pt x="1" y="3"/>
                    <a:pt x="2" y="2"/>
                    <a:pt x="2" y="0"/>
                  </a:cubicBezTo>
                  <a:cubicBezTo>
                    <a:pt x="7" y="3"/>
                    <a:pt x="9" y="3"/>
                    <a:pt x="16" y="2"/>
                  </a:cubicBezTo>
                  <a:cubicBezTo>
                    <a:pt x="16" y="3"/>
                    <a:pt x="16" y="5"/>
                    <a:pt x="16" y="7"/>
                  </a:cubicBezTo>
                  <a:cubicBezTo>
                    <a:pt x="13" y="4"/>
                    <a:pt x="7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8" name="Freeform 3807"/>
            <p:cNvSpPr>
              <a:spLocks noEditPoints="1"/>
            </p:cNvSpPr>
            <p:nvPr/>
          </p:nvSpPr>
          <p:spPr bwMode="auto">
            <a:xfrm>
              <a:off x="657225" y="-171450"/>
              <a:ext cx="7626350" cy="1400175"/>
            </a:xfrm>
            <a:custGeom>
              <a:avLst/>
              <a:gdLst>
                <a:gd name="T0" fmla="*/ 47 w 2032"/>
                <a:gd name="T1" fmla="*/ 290 h 373"/>
                <a:gd name="T2" fmla="*/ 88 w 2032"/>
                <a:gd name="T3" fmla="*/ 309 h 373"/>
                <a:gd name="T4" fmla="*/ 201 w 2032"/>
                <a:gd name="T5" fmla="*/ 327 h 373"/>
                <a:gd name="T6" fmla="*/ 361 w 2032"/>
                <a:gd name="T7" fmla="*/ 342 h 373"/>
                <a:gd name="T8" fmla="*/ 658 w 2032"/>
                <a:gd name="T9" fmla="*/ 358 h 373"/>
                <a:gd name="T10" fmla="*/ 861 w 2032"/>
                <a:gd name="T11" fmla="*/ 371 h 373"/>
                <a:gd name="T12" fmla="*/ 918 w 2032"/>
                <a:gd name="T13" fmla="*/ 342 h 373"/>
                <a:gd name="T14" fmla="*/ 1033 w 2032"/>
                <a:gd name="T15" fmla="*/ 327 h 373"/>
                <a:gd name="T16" fmla="*/ 1159 w 2032"/>
                <a:gd name="T17" fmla="*/ 316 h 373"/>
                <a:gd name="T18" fmla="*/ 1363 w 2032"/>
                <a:gd name="T19" fmla="*/ 307 h 373"/>
                <a:gd name="T20" fmla="*/ 1699 w 2032"/>
                <a:gd name="T21" fmla="*/ 279 h 373"/>
                <a:gd name="T22" fmla="*/ 1674 w 2032"/>
                <a:gd name="T23" fmla="*/ 208 h 373"/>
                <a:gd name="T24" fmla="*/ 1782 w 2032"/>
                <a:gd name="T25" fmla="*/ 187 h 373"/>
                <a:gd name="T26" fmla="*/ 2031 w 2032"/>
                <a:gd name="T27" fmla="*/ 158 h 373"/>
                <a:gd name="T28" fmla="*/ 1806 w 2032"/>
                <a:gd name="T29" fmla="*/ 150 h 373"/>
                <a:gd name="T30" fmla="*/ 1700 w 2032"/>
                <a:gd name="T31" fmla="*/ 90 h 373"/>
                <a:gd name="T32" fmla="*/ 1629 w 2032"/>
                <a:gd name="T33" fmla="*/ 125 h 373"/>
                <a:gd name="T34" fmla="*/ 1579 w 2032"/>
                <a:gd name="T35" fmla="*/ 149 h 373"/>
                <a:gd name="T36" fmla="*/ 1649 w 2032"/>
                <a:gd name="T37" fmla="*/ 200 h 373"/>
                <a:gd name="T38" fmla="*/ 1552 w 2032"/>
                <a:gd name="T39" fmla="*/ 222 h 373"/>
                <a:gd name="T40" fmla="*/ 1423 w 2032"/>
                <a:gd name="T41" fmla="*/ 233 h 373"/>
                <a:gd name="T42" fmla="*/ 1374 w 2032"/>
                <a:gd name="T43" fmla="*/ 187 h 373"/>
                <a:gd name="T44" fmla="*/ 1466 w 2032"/>
                <a:gd name="T45" fmla="*/ 185 h 373"/>
                <a:gd name="T46" fmla="*/ 1489 w 2032"/>
                <a:gd name="T47" fmla="*/ 166 h 373"/>
                <a:gd name="T48" fmla="*/ 1390 w 2032"/>
                <a:gd name="T49" fmla="*/ 86 h 373"/>
                <a:gd name="T50" fmla="*/ 1199 w 2032"/>
                <a:gd name="T51" fmla="*/ 86 h 373"/>
                <a:gd name="T52" fmla="*/ 1051 w 2032"/>
                <a:gd name="T53" fmla="*/ 78 h 373"/>
                <a:gd name="T54" fmla="*/ 749 w 2032"/>
                <a:gd name="T55" fmla="*/ 45 h 373"/>
                <a:gd name="T56" fmla="*/ 418 w 2032"/>
                <a:gd name="T57" fmla="*/ 13 h 373"/>
                <a:gd name="T58" fmla="*/ 106 w 2032"/>
                <a:gd name="T59" fmla="*/ 19 h 373"/>
                <a:gd name="T60" fmla="*/ 38 w 2032"/>
                <a:gd name="T61" fmla="*/ 88 h 373"/>
                <a:gd name="T62" fmla="*/ 39 w 2032"/>
                <a:gd name="T63" fmla="*/ 179 h 373"/>
                <a:gd name="T64" fmla="*/ 25 w 2032"/>
                <a:gd name="T65" fmla="*/ 218 h 373"/>
                <a:gd name="T66" fmla="*/ 63 w 2032"/>
                <a:gd name="T67" fmla="*/ 221 h 373"/>
                <a:gd name="T68" fmla="*/ 91 w 2032"/>
                <a:gd name="T69" fmla="*/ 296 h 373"/>
                <a:gd name="T70" fmla="*/ 89 w 2032"/>
                <a:gd name="T71" fmla="*/ 89 h 373"/>
                <a:gd name="T72" fmla="*/ 210 w 2032"/>
                <a:gd name="T73" fmla="*/ 315 h 373"/>
                <a:gd name="T74" fmla="*/ 292 w 2032"/>
                <a:gd name="T75" fmla="*/ 316 h 373"/>
                <a:gd name="T76" fmla="*/ 590 w 2032"/>
                <a:gd name="T77" fmla="*/ 357 h 373"/>
                <a:gd name="T78" fmla="*/ 814 w 2032"/>
                <a:gd name="T79" fmla="*/ 360 h 373"/>
                <a:gd name="T80" fmla="*/ 1002 w 2032"/>
                <a:gd name="T81" fmla="*/ 332 h 373"/>
                <a:gd name="T82" fmla="*/ 1189 w 2032"/>
                <a:gd name="T83" fmla="*/ 113 h 373"/>
                <a:gd name="T84" fmla="*/ 1224 w 2032"/>
                <a:gd name="T85" fmla="*/ 100 h 373"/>
                <a:gd name="T86" fmla="*/ 1246 w 2032"/>
                <a:gd name="T87" fmla="*/ 194 h 373"/>
                <a:gd name="T88" fmla="*/ 1293 w 2032"/>
                <a:gd name="T89" fmla="*/ 146 h 373"/>
                <a:gd name="T90" fmla="*/ 1287 w 2032"/>
                <a:gd name="T91" fmla="*/ 201 h 373"/>
                <a:gd name="T92" fmla="*/ 1300 w 2032"/>
                <a:gd name="T93" fmla="*/ 196 h 373"/>
                <a:gd name="T94" fmla="*/ 1363 w 2032"/>
                <a:gd name="T95" fmla="*/ 296 h 373"/>
                <a:gd name="T96" fmla="*/ 1387 w 2032"/>
                <a:gd name="T97" fmla="*/ 90 h 373"/>
                <a:gd name="T98" fmla="*/ 1387 w 2032"/>
                <a:gd name="T99" fmla="*/ 297 h 373"/>
                <a:gd name="T100" fmla="*/ 1407 w 2032"/>
                <a:gd name="T101" fmla="*/ 186 h 373"/>
                <a:gd name="T102" fmla="*/ 1437 w 2032"/>
                <a:gd name="T103" fmla="*/ 270 h 373"/>
                <a:gd name="T104" fmla="*/ 1505 w 2032"/>
                <a:gd name="T105" fmla="*/ 176 h 373"/>
                <a:gd name="T106" fmla="*/ 1536 w 2032"/>
                <a:gd name="T107" fmla="*/ 223 h 373"/>
                <a:gd name="T108" fmla="*/ 1587 w 2032"/>
                <a:gd name="T109" fmla="*/ 243 h 373"/>
                <a:gd name="T110" fmla="*/ 1605 w 2032"/>
                <a:gd name="T111" fmla="*/ 156 h 373"/>
                <a:gd name="T112" fmla="*/ 1624 w 2032"/>
                <a:gd name="T113" fmla="*/ 219 h 373"/>
                <a:gd name="T114" fmla="*/ 1663 w 2032"/>
                <a:gd name="T115" fmla="*/ 123 h 373"/>
                <a:gd name="T116" fmla="*/ 1663 w 2032"/>
                <a:gd name="T117" fmla="*/ 100 h 373"/>
                <a:gd name="T118" fmla="*/ 1655 w 2032"/>
                <a:gd name="T119" fmla="*/ 256 h 373"/>
                <a:gd name="T120" fmla="*/ 1694 w 2032"/>
                <a:gd name="T121" fmla="*/ 273 h 373"/>
                <a:gd name="T122" fmla="*/ 1749 w 2032"/>
                <a:gd name="T123" fmla="*/ 15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32" h="373">
                  <a:moveTo>
                    <a:pt x="30" y="177"/>
                  </a:moveTo>
                  <a:cubicBezTo>
                    <a:pt x="31" y="177"/>
                    <a:pt x="34" y="177"/>
                    <a:pt x="34" y="178"/>
                  </a:cubicBezTo>
                  <a:cubicBezTo>
                    <a:pt x="32" y="178"/>
                    <a:pt x="32" y="179"/>
                    <a:pt x="30" y="180"/>
                  </a:cubicBezTo>
                  <a:cubicBezTo>
                    <a:pt x="27" y="178"/>
                    <a:pt x="20" y="180"/>
                    <a:pt x="14" y="180"/>
                  </a:cubicBezTo>
                  <a:cubicBezTo>
                    <a:pt x="10" y="194"/>
                    <a:pt x="14" y="207"/>
                    <a:pt x="21" y="218"/>
                  </a:cubicBezTo>
                  <a:cubicBezTo>
                    <a:pt x="18" y="220"/>
                    <a:pt x="18" y="221"/>
                    <a:pt x="19" y="223"/>
                  </a:cubicBezTo>
                  <a:cubicBezTo>
                    <a:pt x="19" y="224"/>
                    <a:pt x="19" y="225"/>
                    <a:pt x="17" y="228"/>
                  </a:cubicBezTo>
                  <a:cubicBezTo>
                    <a:pt x="22" y="226"/>
                    <a:pt x="26" y="222"/>
                    <a:pt x="33" y="221"/>
                  </a:cubicBezTo>
                  <a:cubicBezTo>
                    <a:pt x="32" y="224"/>
                    <a:pt x="33" y="227"/>
                    <a:pt x="32" y="230"/>
                  </a:cubicBezTo>
                  <a:cubicBezTo>
                    <a:pt x="31" y="232"/>
                    <a:pt x="29" y="234"/>
                    <a:pt x="25" y="235"/>
                  </a:cubicBezTo>
                  <a:cubicBezTo>
                    <a:pt x="25" y="237"/>
                    <a:pt x="26" y="239"/>
                    <a:pt x="27" y="240"/>
                  </a:cubicBezTo>
                  <a:cubicBezTo>
                    <a:pt x="28" y="241"/>
                    <a:pt x="29" y="241"/>
                    <a:pt x="30" y="242"/>
                  </a:cubicBezTo>
                  <a:cubicBezTo>
                    <a:pt x="29" y="244"/>
                    <a:pt x="28" y="246"/>
                    <a:pt x="27" y="249"/>
                  </a:cubicBezTo>
                  <a:cubicBezTo>
                    <a:pt x="27" y="251"/>
                    <a:pt x="27" y="254"/>
                    <a:pt x="27" y="257"/>
                  </a:cubicBezTo>
                  <a:cubicBezTo>
                    <a:pt x="28" y="262"/>
                    <a:pt x="29" y="268"/>
                    <a:pt x="29" y="273"/>
                  </a:cubicBezTo>
                  <a:cubicBezTo>
                    <a:pt x="30" y="274"/>
                    <a:pt x="31" y="274"/>
                    <a:pt x="32" y="276"/>
                  </a:cubicBezTo>
                  <a:cubicBezTo>
                    <a:pt x="31" y="279"/>
                    <a:pt x="33" y="282"/>
                    <a:pt x="31" y="287"/>
                  </a:cubicBezTo>
                  <a:cubicBezTo>
                    <a:pt x="32" y="287"/>
                    <a:pt x="34" y="287"/>
                    <a:pt x="35" y="287"/>
                  </a:cubicBezTo>
                  <a:cubicBezTo>
                    <a:pt x="36" y="287"/>
                    <a:pt x="37" y="286"/>
                    <a:pt x="38" y="285"/>
                  </a:cubicBezTo>
                  <a:cubicBezTo>
                    <a:pt x="36" y="288"/>
                    <a:pt x="40" y="290"/>
                    <a:pt x="36" y="292"/>
                  </a:cubicBezTo>
                  <a:cubicBezTo>
                    <a:pt x="41" y="296"/>
                    <a:pt x="38" y="301"/>
                    <a:pt x="46" y="304"/>
                  </a:cubicBezTo>
                  <a:cubicBezTo>
                    <a:pt x="46" y="302"/>
                    <a:pt x="53" y="303"/>
                    <a:pt x="52" y="300"/>
                  </a:cubicBezTo>
                  <a:cubicBezTo>
                    <a:pt x="49" y="297"/>
                    <a:pt x="47" y="302"/>
                    <a:pt x="46" y="299"/>
                  </a:cubicBezTo>
                  <a:cubicBezTo>
                    <a:pt x="46" y="297"/>
                    <a:pt x="54" y="298"/>
                    <a:pt x="51" y="294"/>
                  </a:cubicBezTo>
                  <a:cubicBezTo>
                    <a:pt x="50" y="294"/>
                    <a:pt x="48" y="294"/>
                    <a:pt x="46" y="293"/>
                  </a:cubicBezTo>
                  <a:cubicBezTo>
                    <a:pt x="45" y="293"/>
                    <a:pt x="44" y="292"/>
                    <a:pt x="43" y="292"/>
                  </a:cubicBezTo>
                  <a:cubicBezTo>
                    <a:pt x="45" y="291"/>
                    <a:pt x="47" y="291"/>
                    <a:pt x="47" y="290"/>
                  </a:cubicBezTo>
                  <a:cubicBezTo>
                    <a:pt x="48" y="289"/>
                    <a:pt x="49" y="289"/>
                    <a:pt x="48" y="288"/>
                  </a:cubicBezTo>
                  <a:cubicBezTo>
                    <a:pt x="48" y="287"/>
                    <a:pt x="46" y="285"/>
                    <a:pt x="45" y="284"/>
                  </a:cubicBezTo>
                  <a:cubicBezTo>
                    <a:pt x="46" y="283"/>
                    <a:pt x="48" y="282"/>
                    <a:pt x="49" y="282"/>
                  </a:cubicBezTo>
                  <a:cubicBezTo>
                    <a:pt x="51" y="282"/>
                    <a:pt x="52" y="281"/>
                    <a:pt x="53" y="281"/>
                  </a:cubicBezTo>
                  <a:cubicBezTo>
                    <a:pt x="56" y="281"/>
                    <a:pt x="59" y="281"/>
                    <a:pt x="61" y="282"/>
                  </a:cubicBezTo>
                  <a:cubicBezTo>
                    <a:pt x="64" y="282"/>
                    <a:pt x="67" y="283"/>
                    <a:pt x="69" y="284"/>
                  </a:cubicBezTo>
                  <a:cubicBezTo>
                    <a:pt x="72" y="285"/>
                    <a:pt x="75" y="285"/>
                    <a:pt x="79" y="286"/>
                  </a:cubicBezTo>
                  <a:cubicBezTo>
                    <a:pt x="75" y="290"/>
                    <a:pt x="73" y="291"/>
                    <a:pt x="80" y="291"/>
                  </a:cubicBezTo>
                  <a:cubicBezTo>
                    <a:pt x="81" y="292"/>
                    <a:pt x="81" y="292"/>
                    <a:pt x="81" y="292"/>
                  </a:cubicBezTo>
                  <a:cubicBezTo>
                    <a:pt x="81" y="292"/>
                    <a:pt x="81" y="292"/>
                    <a:pt x="81" y="293"/>
                  </a:cubicBezTo>
                  <a:cubicBezTo>
                    <a:pt x="75" y="296"/>
                    <a:pt x="79" y="300"/>
                    <a:pt x="82" y="304"/>
                  </a:cubicBezTo>
                  <a:cubicBezTo>
                    <a:pt x="83" y="308"/>
                    <a:pt x="84" y="312"/>
                    <a:pt x="84" y="315"/>
                  </a:cubicBezTo>
                  <a:cubicBezTo>
                    <a:pt x="84" y="315"/>
                    <a:pt x="83" y="315"/>
                    <a:pt x="83" y="315"/>
                  </a:cubicBezTo>
                  <a:cubicBezTo>
                    <a:pt x="83" y="315"/>
                    <a:pt x="83" y="315"/>
                    <a:pt x="84" y="315"/>
                  </a:cubicBezTo>
                  <a:cubicBezTo>
                    <a:pt x="84" y="316"/>
                    <a:pt x="85" y="316"/>
                    <a:pt x="85" y="317"/>
                  </a:cubicBezTo>
                  <a:cubicBezTo>
                    <a:pt x="85" y="318"/>
                    <a:pt x="86" y="318"/>
                    <a:pt x="86" y="319"/>
                  </a:cubicBezTo>
                  <a:cubicBezTo>
                    <a:pt x="86" y="319"/>
                    <a:pt x="86" y="320"/>
                    <a:pt x="86" y="321"/>
                  </a:cubicBezTo>
                  <a:cubicBezTo>
                    <a:pt x="86" y="322"/>
                    <a:pt x="86" y="324"/>
                    <a:pt x="86" y="325"/>
                  </a:cubicBezTo>
                  <a:cubicBezTo>
                    <a:pt x="87" y="330"/>
                    <a:pt x="88" y="335"/>
                    <a:pt x="88" y="340"/>
                  </a:cubicBezTo>
                  <a:cubicBezTo>
                    <a:pt x="89" y="342"/>
                    <a:pt x="90" y="344"/>
                    <a:pt x="90" y="345"/>
                  </a:cubicBezTo>
                  <a:cubicBezTo>
                    <a:pt x="91" y="346"/>
                    <a:pt x="91" y="346"/>
                    <a:pt x="91" y="346"/>
                  </a:cubicBezTo>
                  <a:cubicBezTo>
                    <a:pt x="91" y="346"/>
                    <a:pt x="91" y="347"/>
                    <a:pt x="91" y="347"/>
                  </a:cubicBezTo>
                  <a:cubicBezTo>
                    <a:pt x="92" y="347"/>
                    <a:pt x="93" y="348"/>
                    <a:pt x="94" y="348"/>
                  </a:cubicBezTo>
                  <a:cubicBezTo>
                    <a:pt x="97" y="340"/>
                    <a:pt x="98" y="335"/>
                    <a:pt x="90" y="330"/>
                  </a:cubicBezTo>
                  <a:cubicBezTo>
                    <a:pt x="93" y="326"/>
                    <a:pt x="92" y="323"/>
                    <a:pt x="90" y="320"/>
                  </a:cubicBezTo>
                  <a:cubicBezTo>
                    <a:pt x="89" y="319"/>
                    <a:pt x="89" y="317"/>
                    <a:pt x="89" y="315"/>
                  </a:cubicBezTo>
                  <a:cubicBezTo>
                    <a:pt x="89" y="314"/>
                    <a:pt x="88" y="312"/>
                    <a:pt x="88" y="309"/>
                  </a:cubicBezTo>
                  <a:cubicBezTo>
                    <a:pt x="89" y="309"/>
                    <a:pt x="89" y="309"/>
                    <a:pt x="89" y="309"/>
                  </a:cubicBezTo>
                  <a:cubicBezTo>
                    <a:pt x="90" y="309"/>
                    <a:pt x="90" y="309"/>
                    <a:pt x="90" y="309"/>
                  </a:cubicBezTo>
                  <a:cubicBezTo>
                    <a:pt x="91" y="310"/>
                    <a:pt x="92" y="310"/>
                    <a:pt x="93" y="310"/>
                  </a:cubicBezTo>
                  <a:cubicBezTo>
                    <a:pt x="94" y="310"/>
                    <a:pt x="95" y="310"/>
                    <a:pt x="96" y="311"/>
                  </a:cubicBezTo>
                  <a:cubicBezTo>
                    <a:pt x="99" y="312"/>
                    <a:pt x="101" y="313"/>
                    <a:pt x="103" y="314"/>
                  </a:cubicBezTo>
                  <a:cubicBezTo>
                    <a:pt x="104" y="317"/>
                    <a:pt x="101" y="317"/>
                    <a:pt x="100" y="318"/>
                  </a:cubicBezTo>
                  <a:cubicBezTo>
                    <a:pt x="103" y="318"/>
                    <a:pt x="103" y="316"/>
                    <a:pt x="106" y="317"/>
                  </a:cubicBezTo>
                  <a:cubicBezTo>
                    <a:pt x="106" y="327"/>
                    <a:pt x="114" y="330"/>
                    <a:pt x="114" y="340"/>
                  </a:cubicBezTo>
                  <a:cubicBezTo>
                    <a:pt x="127" y="341"/>
                    <a:pt x="116" y="353"/>
                    <a:pt x="129" y="355"/>
                  </a:cubicBezTo>
                  <a:cubicBezTo>
                    <a:pt x="123" y="346"/>
                    <a:pt x="126" y="328"/>
                    <a:pt x="118" y="321"/>
                  </a:cubicBezTo>
                  <a:cubicBezTo>
                    <a:pt x="121" y="320"/>
                    <a:pt x="119" y="315"/>
                    <a:pt x="123" y="315"/>
                  </a:cubicBezTo>
                  <a:cubicBezTo>
                    <a:pt x="147" y="318"/>
                    <a:pt x="137" y="348"/>
                    <a:pt x="157" y="357"/>
                  </a:cubicBezTo>
                  <a:cubicBezTo>
                    <a:pt x="162" y="352"/>
                    <a:pt x="155" y="347"/>
                    <a:pt x="152" y="344"/>
                  </a:cubicBezTo>
                  <a:cubicBezTo>
                    <a:pt x="156" y="339"/>
                    <a:pt x="157" y="336"/>
                    <a:pt x="153" y="331"/>
                  </a:cubicBezTo>
                  <a:cubicBezTo>
                    <a:pt x="166" y="317"/>
                    <a:pt x="171" y="345"/>
                    <a:pt x="179" y="351"/>
                  </a:cubicBezTo>
                  <a:cubicBezTo>
                    <a:pt x="179" y="349"/>
                    <a:pt x="181" y="349"/>
                    <a:pt x="184" y="349"/>
                  </a:cubicBezTo>
                  <a:cubicBezTo>
                    <a:pt x="181" y="345"/>
                    <a:pt x="182" y="343"/>
                    <a:pt x="187" y="342"/>
                  </a:cubicBezTo>
                  <a:cubicBezTo>
                    <a:pt x="177" y="340"/>
                    <a:pt x="191" y="334"/>
                    <a:pt x="182" y="329"/>
                  </a:cubicBezTo>
                  <a:cubicBezTo>
                    <a:pt x="179" y="328"/>
                    <a:pt x="172" y="330"/>
                    <a:pt x="172" y="327"/>
                  </a:cubicBezTo>
                  <a:cubicBezTo>
                    <a:pt x="172" y="322"/>
                    <a:pt x="178" y="324"/>
                    <a:pt x="182" y="325"/>
                  </a:cubicBezTo>
                  <a:cubicBezTo>
                    <a:pt x="185" y="322"/>
                    <a:pt x="184" y="319"/>
                    <a:pt x="186" y="318"/>
                  </a:cubicBezTo>
                  <a:cubicBezTo>
                    <a:pt x="192" y="320"/>
                    <a:pt x="194" y="325"/>
                    <a:pt x="199" y="328"/>
                  </a:cubicBezTo>
                  <a:cubicBezTo>
                    <a:pt x="197" y="331"/>
                    <a:pt x="196" y="329"/>
                    <a:pt x="194" y="330"/>
                  </a:cubicBezTo>
                  <a:cubicBezTo>
                    <a:pt x="203" y="333"/>
                    <a:pt x="199" y="337"/>
                    <a:pt x="201" y="343"/>
                  </a:cubicBezTo>
                  <a:cubicBezTo>
                    <a:pt x="207" y="342"/>
                    <a:pt x="209" y="347"/>
                    <a:pt x="211" y="342"/>
                  </a:cubicBezTo>
                  <a:cubicBezTo>
                    <a:pt x="202" y="340"/>
                    <a:pt x="214" y="333"/>
                    <a:pt x="211" y="328"/>
                  </a:cubicBezTo>
                  <a:cubicBezTo>
                    <a:pt x="207" y="325"/>
                    <a:pt x="203" y="329"/>
                    <a:pt x="201" y="327"/>
                  </a:cubicBezTo>
                  <a:cubicBezTo>
                    <a:pt x="204" y="322"/>
                    <a:pt x="212" y="326"/>
                    <a:pt x="218" y="324"/>
                  </a:cubicBezTo>
                  <a:cubicBezTo>
                    <a:pt x="218" y="328"/>
                    <a:pt x="219" y="331"/>
                    <a:pt x="225" y="334"/>
                  </a:cubicBezTo>
                  <a:cubicBezTo>
                    <a:pt x="220" y="341"/>
                    <a:pt x="230" y="343"/>
                    <a:pt x="231" y="352"/>
                  </a:cubicBezTo>
                  <a:cubicBezTo>
                    <a:pt x="234" y="354"/>
                    <a:pt x="239" y="354"/>
                    <a:pt x="243" y="355"/>
                  </a:cubicBezTo>
                  <a:cubicBezTo>
                    <a:pt x="247" y="351"/>
                    <a:pt x="239" y="347"/>
                    <a:pt x="236" y="344"/>
                  </a:cubicBezTo>
                  <a:cubicBezTo>
                    <a:pt x="241" y="343"/>
                    <a:pt x="237" y="337"/>
                    <a:pt x="235" y="335"/>
                  </a:cubicBezTo>
                  <a:cubicBezTo>
                    <a:pt x="239" y="336"/>
                    <a:pt x="243" y="336"/>
                    <a:pt x="244" y="333"/>
                  </a:cubicBezTo>
                  <a:cubicBezTo>
                    <a:pt x="241" y="331"/>
                    <a:pt x="241" y="334"/>
                    <a:pt x="235" y="333"/>
                  </a:cubicBezTo>
                  <a:cubicBezTo>
                    <a:pt x="237" y="329"/>
                    <a:pt x="233" y="329"/>
                    <a:pt x="232" y="327"/>
                  </a:cubicBezTo>
                  <a:cubicBezTo>
                    <a:pt x="244" y="329"/>
                    <a:pt x="230" y="322"/>
                    <a:pt x="236" y="321"/>
                  </a:cubicBezTo>
                  <a:cubicBezTo>
                    <a:pt x="248" y="331"/>
                    <a:pt x="256" y="344"/>
                    <a:pt x="269" y="354"/>
                  </a:cubicBezTo>
                  <a:cubicBezTo>
                    <a:pt x="270" y="347"/>
                    <a:pt x="265" y="344"/>
                    <a:pt x="268" y="335"/>
                  </a:cubicBezTo>
                  <a:cubicBezTo>
                    <a:pt x="265" y="335"/>
                    <a:pt x="259" y="336"/>
                    <a:pt x="259" y="334"/>
                  </a:cubicBezTo>
                  <a:cubicBezTo>
                    <a:pt x="263" y="333"/>
                    <a:pt x="263" y="330"/>
                    <a:pt x="266" y="330"/>
                  </a:cubicBezTo>
                  <a:cubicBezTo>
                    <a:pt x="265" y="335"/>
                    <a:pt x="272" y="333"/>
                    <a:pt x="273" y="332"/>
                  </a:cubicBezTo>
                  <a:cubicBezTo>
                    <a:pt x="275" y="339"/>
                    <a:pt x="282" y="335"/>
                    <a:pt x="284" y="332"/>
                  </a:cubicBezTo>
                  <a:cubicBezTo>
                    <a:pt x="288" y="334"/>
                    <a:pt x="288" y="338"/>
                    <a:pt x="296" y="337"/>
                  </a:cubicBezTo>
                  <a:cubicBezTo>
                    <a:pt x="297" y="335"/>
                    <a:pt x="293" y="334"/>
                    <a:pt x="296" y="333"/>
                  </a:cubicBezTo>
                  <a:cubicBezTo>
                    <a:pt x="302" y="339"/>
                    <a:pt x="300" y="334"/>
                    <a:pt x="313" y="336"/>
                  </a:cubicBezTo>
                  <a:cubicBezTo>
                    <a:pt x="314" y="337"/>
                    <a:pt x="316" y="339"/>
                    <a:pt x="317" y="337"/>
                  </a:cubicBezTo>
                  <a:cubicBezTo>
                    <a:pt x="312" y="336"/>
                    <a:pt x="314" y="331"/>
                    <a:pt x="310" y="330"/>
                  </a:cubicBezTo>
                  <a:cubicBezTo>
                    <a:pt x="318" y="333"/>
                    <a:pt x="343" y="329"/>
                    <a:pt x="334" y="338"/>
                  </a:cubicBezTo>
                  <a:cubicBezTo>
                    <a:pt x="340" y="341"/>
                    <a:pt x="340" y="338"/>
                    <a:pt x="345" y="340"/>
                  </a:cubicBezTo>
                  <a:cubicBezTo>
                    <a:pt x="347" y="337"/>
                    <a:pt x="339" y="333"/>
                    <a:pt x="344" y="333"/>
                  </a:cubicBezTo>
                  <a:cubicBezTo>
                    <a:pt x="347" y="333"/>
                    <a:pt x="345" y="337"/>
                    <a:pt x="349" y="337"/>
                  </a:cubicBezTo>
                  <a:cubicBezTo>
                    <a:pt x="350" y="332"/>
                    <a:pt x="354" y="337"/>
                    <a:pt x="360" y="335"/>
                  </a:cubicBezTo>
                  <a:cubicBezTo>
                    <a:pt x="361" y="337"/>
                    <a:pt x="362" y="339"/>
                    <a:pt x="361" y="342"/>
                  </a:cubicBezTo>
                  <a:cubicBezTo>
                    <a:pt x="375" y="341"/>
                    <a:pt x="388" y="350"/>
                    <a:pt x="398" y="346"/>
                  </a:cubicBezTo>
                  <a:cubicBezTo>
                    <a:pt x="399" y="344"/>
                    <a:pt x="396" y="343"/>
                    <a:pt x="398" y="342"/>
                  </a:cubicBezTo>
                  <a:cubicBezTo>
                    <a:pt x="403" y="343"/>
                    <a:pt x="405" y="345"/>
                    <a:pt x="411" y="345"/>
                  </a:cubicBezTo>
                  <a:cubicBezTo>
                    <a:pt x="410" y="346"/>
                    <a:pt x="408" y="346"/>
                    <a:pt x="407" y="348"/>
                  </a:cubicBezTo>
                  <a:cubicBezTo>
                    <a:pt x="421" y="348"/>
                    <a:pt x="445" y="348"/>
                    <a:pt x="454" y="354"/>
                  </a:cubicBezTo>
                  <a:cubicBezTo>
                    <a:pt x="460" y="349"/>
                    <a:pt x="468" y="354"/>
                    <a:pt x="473" y="357"/>
                  </a:cubicBezTo>
                  <a:cubicBezTo>
                    <a:pt x="479" y="350"/>
                    <a:pt x="493" y="356"/>
                    <a:pt x="499" y="356"/>
                  </a:cubicBezTo>
                  <a:cubicBezTo>
                    <a:pt x="497" y="355"/>
                    <a:pt x="495" y="354"/>
                    <a:pt x="494" y="352"/>
                  </a:cubicBezTo>
                  <a:cubicBezTo>
                    <a:pt x="496" y="353"/>
                    <a:pt x="496" y="352"/>
                    <a:pt x="498" y="351"/>
                  </a:cubicBezTo>
                  <a:cubicBezTo>
                    <a:pt x="501" y="356"/>
                    <a:pt x="500" y="352"/>
                    <a:pt x="503" y="352"/>
                  </a:cubicBezTo>
                  <a:cubicBezTo>
                    <a:pt x="518" y="353"/>
                    <a:pt x="543" y="361"/>
                    <a:pt x="553" y="353"/>
                  </a:cubicBezTo>
                  <a:cubicBezTo>
                    <a:pt x="553" y="355"/>
                    <a:pt x="552" y="357"/>
                    <a:pt x="551" y="358"/>
                  </a:cubicBezTo>
                  <a:cubicBezTo>
                    <a:pt x="563" y="356"/>
                    <a:pt x="569" y="359"/>
                    <a:pt x="582" y="362"/>
                  </a:cubicBezTo>
                  <a:cubicBezTo>
                    <a:pt x="582" y="358"/>
                    <a:pt x="589" y="361"/>
                    <a:pt x="590" y="358"/>
                  </a:cubicBezTo>
                  <a:cubicBezTo>
                    <a:pt x="594" y="360"/>
                    <a:pt x="596" y="362"/>
                    <a:pt x="599" y="364"/>
                  </a:cubicBezTo>
                  <a:cubicBezTo>
                    <a:pt x="604" y="363"/>
                    <a:pt x="596" y="359"/>
                    <a:pt x="601" y="358"/>
                  </a:cubicBezTo>
                  <a:cubicBezTo>
                    <a:pt x="605" y="365"/>
                    <a:pt x="614" y="358"/>
                    <a:pt x="620" y="362"/>
                  </a:cubicBezTo>
                  <a:cubicBezTo>
                    <a:pt x="617" y="365"/>
                    <a:pt x="611" y="360"/>
                    <a:pt x="610" y="362"/>
                  </a:cubicBezTo>
                  <a:cubicBezTo>
                    <a:pt x="614" y="366"/>
                    <a:pt x="631" y="367"/>
                    <a:pt x="627" y="363"/>
                  </a:cubicBezTo>
                  <a:cubicBezTo>
                    <a:pt x="626" y="364"/>
                    <a:pt x="626" y="359"/>
                    <a:pt x="622" y="356"/>
                  </a:cubicBezTo>
                  <a:cubicBezTo>
                    <a:pt x="628" y="357"/>
                    <a:pt x="628" y="362"/>
                    <a:pt x="635" y="362"/>
                  </a:cubicBezTo>
                  <a:cubicBezTo>
                    <a:pt x="639" y="362"/>
                    <a:pt x="640" y="360"/>
                    <a:pt x="643" y="359"/>
                  </a:cubicBezTo>
                  <a:cubicBezTo>
                    <a:pt x="641" y="362"/>
                    <a:pt x="652" y="363"/>
                    <a:pt x="650" y="360"/>
                  </a:cubicBezTo>
                  <a:cubicBezTo>
                    <a:pt x="651" y="356"/>
                    <a:pt x="645" y="362"/>
                    <a:pt x="645" y="358"/>
                  </a:cubicBezTo>
                  <a:cubicBezTo>
                    <a:pt x="646" y="355"/>
                    <a:pt x="646" y="350"/>
                    <a:pt x="651" y="351"/>
                  </a:cubicBezTo>
                  <a:cubicBezTo>
                    <a:pt x="652" y="354"/>
                    <a:pt x="648" y="353"/>
                    <a:pt x="649" y="357"/>
                  </a:cubicBezTo>
                  <a:cubicBezTo>
                    <a:pt x="652" y="360"/>
                    <a:pt x="653" y="357"/>
                    <a:pt x="658" y="358"/>
                  </a:cubicBezTo>
                  <a:cubicBezTo>
                    <a:pt x="654" y="360"/>
                    <a:pt x="660" y="363"/>
                    <a:pt x="663" y="365"/>
                  </a:cubicBezTo>
                  <a:cubicBezTo>
                    <a:pt x="665" y="363"/>
                    <a:pt x="662" y="357"/>
                    <a:pt x="666" y="357"/>
                  </a:cubicBezTo>
                  <a:cubicBezTo>
                    <a:pt x="667" y="366"/>
                    <a:pt x="682" y="362"/>
                    <a:pt x="692" y="363"/>
                  </a:cubicBezTo>
                  <a:cubicBezTo>
                    <a:pt x="697" y="357"/>
                    <a:pt x="699" y="360"/>
                    <a:pt x="706" y="354"/>
                  </a:cubicBezTo>
                  <a:cubicBezTo>
                    <a:pt x="709" y="358"/>
                    <a:pt x="699" y="359"/>
                    <a:pt x="704" y="360"/>
                  </a:cubicBezTo>
                  <a:cubicBezTo>
                    <a:pt x="705" y="361"/>
                    <a:pt x="709" y="360"/>
                    <a:pt x="711" y="361"/>
                  </a:cubicBezTo>
                  <a:cubicBezTo>
                    <a:pt x="712" y="367"/>
                    <a:pt x="706" y="362"/>
                    <a:pt x="705" y="364"/>
                  </a:cubicBezTo>
                  <a:cubicBezTo>
                    <a:pt x="708" y="365"/>
                    <a:pt x="707" y="368"/>
                    <a:pt x="707" y="370"/>
                  </a:cubicBezTo>
                  <a:cubicBezTo>
                    <a:pt x="717" y="369"/>
                    <a:pt x="724" y="371"/>
                    <a:pt x="730" y="365"/>
                  </a:cubicBezTo>
                  <a:cubicBezTo>
                    <a:pt x="726" y="363"/>
                    <a:pt x="721" y="367"/>
                    <a:pt x="721" y="364"/>
                  </a:cubicBezTo>
                  <a:cubicBezTo>
                    <a:pt x="726" y="363"/>
                    <a:pt x="739" y="361"/>
                    <a:pt x="740" y="366"/>
                  </a:cubicBezTo>
                  <a:cubicBezTo>
                    <a:pt x="735" y="367"/>
                    <a:pt x="734" y="364"/>
                    <a:pt x="732" y="366"/>
                  </a:cubicBezTo>
                  <a:cubicBezTo>
                    <a:pt x="736" y="367"/>
                    <a:pt x="734" y="371"/>
                    <a:pt x="738" y="372"/>
                  </a:cubicBezTo>
                  <a:cubicBezTo>
                    <a:pt x="738" y="367"/>
                    <a:pt x="756" y="369"/>
                    <a:pt x="748" y="365"/>
                  </a:cubicBezTo>
                  <a:cubicBezTo>
                    <a:pt x="761" y="368"/>
                    <a:pt x="775" y="368"/>
                    <a:pt x="783" y="366"/>
                  </a:cubicBezTo>
                  <a:cubicBezTo>
                    <a:pt x="781" y="362"/>
                    <a:pt x="778" y="366"/>
                    <a:pt x="775" y="363"/>
                  </a:cubicBezTo>
                  <a:cubicBezTo>
                    <a:pt x="778" y="361"/>
                    <a:pt x="783" y="362"/>
                    <a:pt x="789" y="362"/>
                  </a:cubicBezTo>
                  <a:cubicBezTo>
                    <a:pt x="785" y="368"/>
                    <a:pt x="796" y="371"/>
                    <a:pt x="798" y="367"/>
                  </a:cubicBezTo>
                  <a:cubicBezTo>
                    <a:pt x="793" y="367"/>
                    <a:pt x="789" y="361"/>
                    <a:pt x="793" y="360"/>
                  </a:cubicBezTo>
                  <a:cubicBezTo>
                    <a:pt x="798" y="364"/>
                    <a:pt x="808" y="367"/>
                    <a:pt x="818" y="365"/>
                  </a:cubicBezTo>
                  <a:cubicBezTo>
                    <a:pt x="819" y="367"/>
                    <a:pt x="818" y="371"/>
                    <a:pt x="821" y="372"/>
                  </a:cubicBezTo>
                  <a:cubicBezTo>
                    <a:pt x="821" y="368"/>
                    <a:pt x="828" y="368"/>
                    <a:pt x="830" y="366"/>
                  </a:cubicBezTo>
                  <a:cubicBezTo>
                    <a:pt x="831" y="370"/>
                    <a:pt x="831" y="368"/>
                    <a:pt x="827" y="371"/>
                  </a:cubicBezTo>
                  <a:cubicBezTo>
                    <a:pt x="834" y="369"/>
                    <a:pt x="840" y="372"/>
                    <a:pt x="847" y="373"/>
                  </a:cubicBezTo>
                  <a:cubicBezTo>
                    <a:pt x="848" y="370"/>
                    <a:pt x="845" y="370"/>
                    <a:pt x="843" y="369"/>
                  </a:cubicBezTo>
                  <a:cubicBezTo>
                    <a:pt x="850" y="367"/>
                    <a:pt x="850" y="366"/>
                    <a:pt x="859" y="365"/>
                  </a:cubicBezTo>
                  <a:cubicBezTo>
                    <a:pt x="858" y="366"/>
                    <a:pt x="854" y="372"/>
                    <a:pt x="861" y="371"/>
                  </a:cubicBezTo>
                  <a:cubicBezTo>
                    <a:pt x="859" y="364"/>
                    <a:pt x="867" y="365"/>
                    <a:pt x="867" y="361"/>
                  </a:cubicBezTo>
                  <a:cubicBezTo>
                    <a:pt x="861" y="361"/>
                    <a:pt x="863" y="361"/>
                    <a:pt x="860" y="359"/>
                  </a:cubicBezTo>
                  <a:cubicBezTo>
                    <a:pt x="860" y="362"/>
                    <a:pt x="859" y="364"/>
                    <a:pt x="855" y="364"/>
                  </a:cubicBezTo>
                  <a:cubicBezTo>
                    <a:pt x="853" y="361"/>
                    <a:pt x="842" y="364"/>
                    <a:pt x="842" y="360"/>
                  </a:cubicBezTo>
                  <a:cubicBezTo>
                    <a:pt x="852" y="359"/>
                    <a:pt x="847" y="350"/>
                    <a:pt x="848" y="349"/>
                  </a:cubicBezTo>
                  <a:cubicBezTo>
                    <a:pt x="850" y="354"/>
                    <a:pt x="852" y="348"/>
                    <a:pt x="854" y="348"/>
                  </a:cubicBezTo>
                  <a:cubicBezTo>
                    <a:pt x="852" y="351"/>
                    <a:pt x="857" y="355"/>
                    <a:pt x="858" y="351"/>
                  </a:cubicBezTo>
                  <a:cubicBezTo>
                    <a:pt x="855" y="351"/>
                    <a:pt x="856" y="348"/>
                    <a:pt x="856" y="346"/>
                  </a:cubicBezTo>
                  <a:cubicBezTo>
                    <a:pt x="861" y="349"/>
                    <a:pt x="866" y="346"/>
                    <a:pt x="868" y="344"/>
                  </a:cubicBezTo>
                  <a:cubicBezTo>
                    <a:pt x="867" y="347"/>
                    <a:pt x="867" y="350"/>
                    <a:pt x="872" y="350"/>
                  </a:cubicBezTo>
                  <a:cubicBezTo>
                    <a:pt x="874" y="348"/>
                    <a:pt x="877" y="347"/>
                    <a:pt x="879" y="344"/>
                  </a:cubicBezTo>
                  <a:cubicBezTo>
                    <a:pt x="879" y="346"/>
                    <a:pt x="880" y="347"/>
                    <a:pt x="881" y="348"/>
                  </a:cubicBezTo>
                  <a:cubicBezTo>
                    <a:pt x="876" y="350"/>
                    <a:pt x="871" y="351"/>
                    <a:pt x="870" y="355"/>
                  </a:cubicBezTo>
                  <a:cubicBezTo>
                    <a:pt x="878" y="358"/>
                    <a:pt x="883" y="354"/>
                    <a:pt x="885" y="348"/>
                  </a:cubicBezTo>
                  <a:cubicBezTo>
                    <a:pt x="889" y="351"/>
                    <a:pt x="889" y="345"/>
                    <a:pt x="896" y="347"/>
                  </a:cubicBezTo>
                  <a:cubicBezTo>
                    <a:pt x="896" y="348"/>
                    <a:pt x="898" y="349"/>
                    <a:pt x="897" y="351"/>
                  </a:cubicBezTo>
                  <a:cubicBezTo>
                    <a:pt x="892" y="351"/>
                    <a:pt x="892" y="348"/>
                    <a:pt x="888" y="351"/>
                  </a:cubicBezTo>
                  <a:cubicBezTo>
                    <a:pt x="885" y="356"/>
                    <a:pt x="893" y="353"/>
                    <a:pt x="894" y="356"/>
                  </a:cubicBezTo>
                  <a:cubicBezTo>
                    <a:pt x="892" y="356"/>
                    <a:pt x="891" y="358"/>
                    <a:pt x="894" y="358"/>
                  </a:cubicBezTo>
                  <a:cubicBezTo>
                    <a:pt x="894" y="353"/>
                    <a:pt x="904" y="355"/>
                    <a:pt x="909" y="352"/>
                  </a:cubicBezTo>
                  <a:cubicBezTo>
                    <a:pt x="906" y="351"/>
                    <a:pt x="905" y="349"/>
                    <a:pt x="905" y="347"/>
                  </a:cubicBezTo>
                  <a:cubicBezTo>
                    <a:pt x="909" y="347"/>
                    <a:pt x="912" y="354"/>
                    <a:pt x="914" y="351"/>
                  </a:cubicBezTo>
                  <a:cubicBezTo>
                    <a:pt x="910" y="348"/>
                    <a:pt x="917" y="351"/>
                    <a:pt x="920" y="351"/>
                  </a:cubicBezTo>
                  <a:cubicBezTo>
                    <a:pt x="913" y="346"/>
                    <a:pt x="916" y="338"/>
                    <a:pt x="918" y="334"/>
                  </a:cubicBezTo>
                  <a:cubicBezTo>
                    <a:pt x="919" y="338"/>
                    <a:pt x="928" y="337"/>
                    <a:pt x="931" y="340"/>
                  </a:cubicBezTo>
                  <a:cubicBezTo>
                    <a:pt x="931" y="342"/>
                    <a:pt x="931" y="342"/>
                    <a:pt x="931" y="342"/>
                  </a:cubicBezTo>
                  <a:cubicBezTo>
                    <a:pt x="925" y="344"/>
                    <a:pt x="921" y="338"/>
                    <a:pt x="918" y="342"/>
                  </a:cubicBezTo>
                  <a:cubicBezTo>
                    <a:pt x="919" y="342"/>
                    <a:pt x="922" y="342"/>
                    <a:pt x="922" y="343"/>
                  </a:cubicBezTo>
                  <a:cubicBezTo>
                    <a:pt x="920" y="344"/>
                    <a:pt x="918" y="343"/>
                    <a:pt x="918" y="345"/>
                  </a:cubicBezTo>
                  <a:cubicBezTo>
                    <a:pt x="934" y="346"/>
                    <a:pt x="941" y="343"/>
                    <a:pt x="949" y="348"/>
                  </a:cubicBezTo>
                  <a:cubicBezTo>
                    <a:pt x="949" y="342"/>
                    <a:pt x="961" y="350"/>
                    <a:pt x="964" y="345"/>
                  </a:cubicBezTo>
                  <a:cubicBezTo>
                    <a:pt x="963" y="344"/>
                    <a:pt x="957" y="345"/>
                    <a:pt x="959" y="341"/>
                  </a:cubicBezTo>
                  <a:cubicBezTo>
                    <a:pt x="961" y="340"/>
                    <a:pt x="967" y="341"/>
                    <a:pt x="970" y="343"/>
                  </a:cubicBezTo>
                  <a:cubicBezTo>
                    <a:pt x="966" y="345"/>
                    <a:pt x="972" y="346"/>
                    <a:pt x="966" y="348"/>
                  </a:cubicBezTo>
                  <a:cubicBezTo>
                    <a:pt x="970" y="348"/>
                    <a:pt x="973" y="348"/>
                    <a:pt x="975" y="347"/>
                  </a:cubicBezTo>
                  <a:cubicBezTo>
                    <a:pt x="971" y="341"/>
                    <a:pt x="974" y="338"/>
                    <a:pt x="966" y="335"/>
                  </a:cubicBezTo>
                  <a:cubicBezTo>
                    <a:pt x="972" y="334"/>
                    <a:pt x="972" y="337"/>
                    <a:pt x="977" y="336"/>
                  </a:cubicBezTo>
                  <a:cubicBezTo>
                    <a:pt x="971" y="340"/>
                    <a:pt x="990" y="341"/>
                    <a:pt x="983" y="345"/>
                  </a:cubicBezTo>
                  <a:cubicBezTo>
                    <a:pt x="985" y="346"/>
                    <a:pt x="991" y="351"/>
                    <a:pt x="994" y="347"/>
                  </a:cubicBezTo>
                  <a:cubicBezTo>
                    <a:pt x="989" y="349"/>
                    <a:pt x="988" y="342"/>
                    <a:pt x="992" y="343"/>
                  </a:cubicBezTo>
                  <a:cubicBezTo>
                    <a:pt x="992" y="346"/>
                    <a:pt x="997" y="345"/>
                    <a:pt x="996" y="348"/>
                  </a:cubicBezTo>
                  <a:cubicBezTo>
                    <a:pt x="993" y="348"/>
                    <a:pt x="994" y="351"/>
                    <a:pt x="992" y="351"/>
                  </a:cubicBezTo>
                  <a:cubicBezTo>
                    <a:pt x="993" y="349"/>
                    <a:pt x="985" y="351"/>
                    <a:pt x="984" y="352"/>
                  </a:cubicBezTo>
                  <a:cubicBezTo>
                    <a:pt x="993" y="353"/>
                    <a:pt x="991" y="355"/>
                    <a:pt x="988" y="359"/>
                  </a:cubicBezTo>
                  <a:cubicBezTo>
                    <a:pt x="996" y="357"/>
                    <a:pt x="996" y="350"/>
                    <a:pt x="1001" y="347"/>
                  </a:cubicBezTo>
                  <a:cubicBezTo>
                    <a:pt x="1000" y="350"/>
                    <a:pt x="1004" y="350"/>
                    <a:pt x="1003" y="354"/>
                  </a:cubicBezTo>
                  <a:cubicBezTo>
                    <a:pt x="1012" y="355"/>
                    <a:pt x="1012" y="349"/>
                    <a:pt x="1018" y="349"/>
                  </a:cubicBezTo>
                  <a:cubicBezTo>
                    <a:pt x="1018" y="352"/>
                    <a:pt x="1026" y="355"/>
                    <a:pt x="1029" y="353"/>
                  </a:cubicBezTo>
                  <a:cubicBezTo>
                    <a:pt x="1026" y="345"/>
                    <a:pt x="1011" y="350"/>
                    <a:pt x="1007" y="346"/>
                  </a:cubicBezTo>
                  <a:cubicBezTo>
                    <a:pt x="1015" y="345"/>
                    <a:pt x="1004" y="340"/>
                    <a:pt x="1013" y="333"/>
                  </a:cubicBezTo>
                  <a:cubicBezTo>
                    <a:pt x="1022" y="332"/>
                    <a:pt x="1013" y="343"/>
                    <a:pt x="1024" y="338"/>
                  </a:cubicBezTo>
                  <a:cubicBezTo>
                    <a:pt x="1019" y="337"/>
                    <a:pt x="1023" y="334"/>
                    <a:pt x="1025" y="337"/>
                  </a:cubicBezTo>
                  <a:cubicBezTo>
                    <a:pt x="1026" y="329"/>
                    <a:pt x="1010" y="322"/>
                    <a:pt x="1024" y="318"/>
                  </a:cubicBezTo>
                  <a:cubicBezTo>
                    <a:pt x="1024" y="320"/>
                    <a:pt x="1025" y="329"/>
                    <a:pt x="1033" y="327"/>
                  </a:cubicBezTo>
                  <a:cubicBezTo>
                    <a:pt x="1028" y="324"/>
                    <a:pt x="1035" y="325"/>
                    <a:pt x="1037" y="327"/>
                  </a:cubicBezTo>
                  <a:cubicBezTo>
                    <a:pt x="1037" y="325"/>
                    <a:pt x="1036" y="322"/>
                    <a:pt x="1039" y="322"/>
                  </a:cubicBezTo>
                  <a:cubicBezTo>
                    <a:pt x="1043" y="322"/>
                    <a:pt x="1044" y="325"/>
                    <a:pt x="1044" y="327"/>
                  </a:cubicBezTo>
                  <a:cubicBezTo>
                    <a:pt x="1048" y="323"/>
                    <a:pt x="1052" y="329"/>
                    <a:pt x="1055" y="330"/>
                  </a:cubicBezTo>
                  <a:cubicBezTo>
                    <a:pt x="1048" y="324"/>
                    <a:pt x="1052" y="324"/>
                    <a:pt x="1046" y="321"/>
                  </a:cubicBezTo>
                  <a:cubicBezTo>
                    <a:pt x="1048" y="320"/>
                    <a:pt x="1047" y="319"/>
                    <a:pt x="1046" y="318"/>
                  </a:cubicBezTo>
                  <a:cubicBezTo>
                    <a:pt x="1056" y="317"/>
                    <a:pt x="1060" y="320"/>
                    <a:pt x="1066" y="321"/>
                  </a:cubicBezTo>
                  <a:cubicBezTo>
                    <a:pt x="1069" y="307"/>
                    <a:pt x="1085" y="327"/>
                    <a:pt x="1087" y="321"/>
                  </a:cubicBezTo>
                  <a:cubicBezTo>
                    <a:pt x="1086" y="319"/>
                    <a:pt x="1084" y="322"/>
                    <a:pt x="1083" y="320"/>
                  </a:cubicBezTo>
                  <a:cubicBezTo>
                    <a:pt x="1087" y="318"/>
                    <a:pt x="1081" y="316"/>
                    <a:pt x="1087" y="315"/>
                  </a:cubicBezTo>
                  <a:cubicBezTo>
                    <a:pt x="1087" y="317"/>
                    <a:pt x="1094" y="316"/>
                    <a:pt x="1094" y="319"/>
                  </a:cubicBezTo>
                  <a:cubicBezTo>
                    <a:pt x="1094" y="323"/>
                    <a:pt x="1095" y="326"/>
                    <a:pt x="1098" y="328"/>
                  </a:cubicBezTo>
                  <a:cubicBezTo>
                    <a:pt x="1098" y="327"/>
                    <a:pt x="1099" y="326"/>
                    <a:pt x="1101" y="327"/>
                  </a:cubicBezTo>
                  <a:cubicBezTo>
                    <a:pt x="1105" y="323"/>
                    <a:pt x="1095" y="321"/>
                    <a:pt x="1100" y="320"/>
                  </a:cubicBezTo>
                  <a:cubicBezTo>
                    <a:pt x="1104" y="319"/>
                    <a:pt x="1106" y="326"/>
                    <a:pt x="1109" y="323"/>
                  </a:cubicBezTo>
                  <a:cubicBezTo>
                    <a:pt x="1102" y="320"/>
                    <a:pt x="1119" y="325"/>
                    <a:pt x="1113" y="322"/>
                  </a:cubicBezTo>
                  <a:cubicBezTo>
                    <a:pt x="1111" y="321"/>
                    <a:pt x="1109" y="320"/>
                    <a:pt x="1107" y="319"/>
                  </a:cubicBezTo>
                  <a:cubicBezTo>
                    <a:pt x="1111" y="319"/>
                    <a:pt x="1106" y="317"/>
                    <a:pt x="1109" y="316"/>
                  </a:cubicBezTo>
                  <a:cubicBezTo>
                    <a:pt x="1113" y="319"/>
                    <a:pt x="1116" y="316"/>
                    <a:pt x="1122" y="317"/>
                  </a:cubicBezTo>
                  <a:cubicBezTo>
                    <a:pt x="1129" y="320"/>
                    <a:pt x="1130" y="331"/>
                    <a:pt x="1138" y="326"/>
                  </a:cubicBezTo>
                  <a:cubicBezTo>
                    <a:pt x="1135" y="326"/>
                    <a:pt x="1134" y="324"/>
                    <a:pt x="1135" y="322"/>
                  </a:cubicBezTo>
                  <a:cubicBezTo>
                    <a:pt x="1139" y="322"/>
                    <a:pt x="1142" y="322"/>
                    <a:pt x="1146" y="322"/>
                  </a:cubicBezTo>
                  <a:cubicBezTo>
                    <a:pt x="1149" y="317"/>
                    <a:pt x="1138" y="322"/>
                    <a:pt x="1139" y="318"/>
                  </a:cubicBezTo>
                  <a:cubicBezTo>
                    <a:pt x="1142" y="318"/>
                    <a:pt x="1141" y="315"/>
                    <a:pt x="1146" y="316"/>
                  </a:cubicBezTo>
                  <a:cubicBezTo>
                    <a:pt x="1146" y="318"/>
                    <a:pt x="1146" y="320"/>
                    <a:pt x="1150" y="320"/>
                  </a:cubicBezTo>
                  <a:cubicBezTo>
                    <a:pt x="1155" y="317"/>
                    <a:pt x="1143" y="313"/>
                    <a:pt x="1148" y="312"/>
                  </a:cubicBezTo>
                  <a:cubicBezTo>
                    <a:pt x="1149" y="318"/>
                    <a:pt x="1159" y="311"/>
                    <a:pt x="1159" y="316"/>
                  </a:cubicBezTo>
                  <a:cubicBezTo>
                    <a:pt x="1159" y="317"/>
                    <a:pt x="1157" y="318"/>
                    <a:pt x="1155" y="318"/>
                  </a:cubicBezTo>
                  <a:cubicBezTo>
                    <a:pt x="1155" y="317"/>
                    <a:pt x="1155" y="316"/>
                    <a:pt x="1153" y="316"/>
                  </a:cubicBezTo>
                  <a:cubicBezTo>
                    <a:pt x="1153" y="320"/>
                    <a:pt x="1159" y="321"/>
                    <a:pt x="1163" y="322"/>
                  </a:cubicBezTo>
                  <a:cubicBezTo>
                    <a:pt x="1167" y="322"/>
                    <a:pt x="1165" y="316"/>
                    <a:pt x="1170" y="316"/>
                  </a:cubicBezTo>
                  <a:cubicBezTo>
                    <a:pt x="1172" y="318"/>
                    <a:pt x="1172" y="322"/>
                    <a:pt x="1177" y="321"/>
                  </a:cubicBezTo>
                  <a:cubicBezTo>
                    <a:pt x="1180" y="318"/>
                    <a:pt x="1181" y="314"/>
                    <a:pt x="1187" y="312"/>
                  </a:cubicBezTo>
                  <a:cubicBezTo>
                    <a:pt x="1199" y="312"/>
                    <a:pt x="1200" y="312"/>
                    <a:pt x="1215" y="311"/>
                  </a:cubicBezTo>
                  <a:cubicBezTo>
                    <a:pt x="1214" y="316"/>
                    <a:pt x="1216" y="312"/>
                    <a:pt x="1220" y="313"/>
                  </a:cubicBezTo>
                  <a:cubicBezTo>
                    <a:pt x="1219" y="316"/>
                    <a:pt x="1224" y="316"/>
                    <a:pt x="1224" y="318"/>
                  </a:cubicBezTo>
                  <a:cubicBezTo>
                    <a:pt x="1231" y="317"/>
                    <a:pt x="1234" y="318"/>
                    <a:pt x="1240" y="314"/>
                  </a:cubicBezTo>
                  <a:cubicBezTo>
                    <a:pt x="1239" y="312"/>
                    <a:pt x="1232" y="314"/>
                    <a:pt x="1231" y="312"/>
                  </a:cubicBezTo>
                  <a:cubicBezTo>
                    <a:pt x="1234" y="312"/>
                    <a:pt x="1236" y="312"/>
                    <a:pt x="1239" y="312"/>
                  </a:cubicBezTo>
                  <a:cubicBezTo>
                    <a:pt x="1241" y="309"/>
                    <a:pt x="1238" y="309"/>
                    <a:pt x="1242" y="307"/>
                  </a:cubicBezTo>
                  <a:cubicBezTo>
                    <a:pt x="1240" y="306"/>
                    <a:pt x="1233" y="308"/>
                    <a:pt x="1233" y="305"/>
                  </a:cubicBezTo>
                  <a:cubicBezTo>
                    <a:pt x="1233" y="304"/>
                    <a:pt x="1233" y="304"/>
                    <a:pt x="1233" y="303"/>
                  </a:cubicBezTo>
                  <a:cubicBezTo>
                    <a:pt x="1246" y="307"/>
                    <a:pt x="1261" y="297"/>
                    <a:pt x="1266" y="307"/>
                  </a:cubicBezTo>
                  <a:cubicBezTo>
                    <a:pt x="1268" y="303"/>
                    <a:pt x="1273" y="302"/>
                    <a:pt x="1279" y="302"/>
                  </a:cubicBezTo>
                  <a:cubicBezTo>
                    <a:pt x="1280" y="306"/>
                    <a:pt x="1276" y="305"/>
                    <a:pt x="1279" y="307"/>
                  </a:cubicBezTo>
                  <a:cubicBezTo>
                    <a:pt x="1293" y="304"/>
                    <a:pt x="1291" y="311"/>
                    <a:pt x="1305" y="310"/>
                  </a:cubicBezTo>
                  <a:cubicBezTo>
                    <a:pt x="1309" y="307"/>
                    <a:pt x="1314" y="308"/>
                    <a:pt x="1324" y="307"/>
                  </a:cubicBezTo>
                  <a:cubicBezTo>
                    <a:pt x="1324" y="308"/>
                    <a:pt x="1324" y="310"/>
                    <a:pt x="1324" y="312"/>
                  </a:cubicBezTo>
                  <a:cubicBezTo>
                    <a:pt x="1330" y="313"/>
                    <a:pt x="1328" y="309"/>
                    <a:pt x="1331" y="308"/>
                  </a:cubicBezTo>
                  <a:cubicBezTo>
                    <a:pt x="1334" y="310"/>
                    <a:pt x="1337" y="312"/>
                    <a:pt x="1340" y="313"/>
                  </a:cubicBezTo>
                  <a:cubicBezTo>
                    <a:pt x="1342" y="309"/>
                    <a:pt x="1337" y="309"/>
                    <a:pt x="1337" y="307"/>
                  </a:cubicBezTo>
                  <a:cubicBezTo>
                    <a:pt x="1348" y="307"/>
                    <a:pt x="1338" y="304"/>
                    <a:pt x="1335" y="303"/>
                  </a:cubicBezTo>
                  <a:cubicBezTo>
                    <a:pt x="1346" y="303"/>
                    <a:pt x="1349" y="305"/>
                    <a:pt x="1355" y="302"/>
                  </a:cubicBezTo>
                  <a:cubicBezTo>
                    <a:pt x="1356" y="305"/>
                    <a:pt x="1361" y="305"/>
                    <a:pt x="1363" y="307"/>
                  </a:cubicBezTo>
                  <a:cubicBezTo>
                    <a:pt x="1360" y="311"/>
                    <a:pt x="1352" y="304"/>
                    <a:pt x="1353" y="310"/>
                  </a:cubicBezTo>
                  <a:cubicBezTo>
                    <a:pt x="1369" y="315"/>
                    <a:pt x="1394" y="314"/>
                    <a:pt x="1409" y="309"/>
                  </a:cubicBezTo>
                  <a:cubicBezTo>
                    <a:pt x="1412" y="309"/>
                    <a:pt x="1410" y="313"/>
                    <a:pt x="1412" y="313"/>
                  </a:cubicBezTo>
                  <a:cubicBezTo>
                    <a:pt x="1417" y="310"/>
                    <a:pt x="1431" y="313"/>
                    <a:pt x="1433" y="308"/>
                  </a:cubicBezTo>
                  <a:cubicBezTo>
                    <a:pt x="1421" y="309"/>
                    <a:pt x="1428" y="309"/>
                    <a:pt x="1425" y="306"/>
                  </a:cubicBezTo>
                  <a:cubicBezTo>
                    <a:pt x="1425" y="307"/>
                    <a:pt x="1421" y="307"/>
                    <a:pt x="1420" y="308"/>
                  </a:cubicBezTo>
                  <a:cubicBezTo>
                    <a:pt x="1420" y="303"/>
                    <a:pt x="1414" y="302"/>
                    <a:pt x="1420" y="298"/>
                  </a:cubicBezTo>
                  <a:cubicBezTo>
                    <a:pt x="1417" y="295"/>
                    <a:pt x="1408" y="297"/>
                    <a:pt x="1409" y="292"/>
                  </a:cubicBezTo>
                  <a:cubicBezTo>
                    <a:pt x="1427" y="287"/>
                    <a:pt x="1423" y="308"/>
                    <a:pt x="1435" y="299"/>
                  </a:cubicBezTo>
                  <a:cubicBezTo>
                    <a:pt x="1432" y="296"/>
                    <a:pt x="1428" y="299"/>
                    <a:pt x="1426" y="294"/>
                  </a:cubicBezTo>
                  <a:cubicBezTo>
                    <a:pt x="1434" y="294"/>
                    <a:pt x="1443" y="294"/>
                    <a:pt x="1452" y="294"/>
                  </a:cubicBezTo>
                  <a:cubicBezTo>
                    <a:pt x="1451" y="297"/>
                    <a:pt x="1452" y="299"/>
                    <a:pt x="1455" y="300"/>
                  </a:cubicBezTo>
                  <a:cubicBezTo>
                    <a:pt x="1455" y="298"/>
                    <a:pt x="1455" y="295"/>
                    <a:pt x="1457" y="294"/>
                  </a:cubicBezTo>
                  <a:cubicBezTo>
                    <a:pt x="1462" y="296"/>
                    <a:pt x="1463" y="296"/>
                    <a:pt x="1461" y="300"/>
                  </a:cubicBezTo>
                  <a:cubicBezTo>
                    <a:pt x="1466" y="299"/>
                    <a:pt x="1468" y="300"/>
                    <a:pt x="1470" y="298"/>
                  </a:cubicBezTo>
                  <a:cubicBezTo>
                    <a:pt x="1468" y="298"/>
                    <a:pt x="1466" y="297"/>
                    <a:pt x="1466" y="295"/>
                  </a:cubicBezTo>
                  <a:cubicBezTo>
                    <a:pt x="1497" y="294"/>
                    <a:pt x="1520" y="290"/>
                    <a:pt x="1551" y="293"/>
                  </a:cubicBezTo>
                  <a:cubicBezTo>
                    <a:pt x="1553" y="290"/>
                    <a:pt x="1544" y="287"/>
                    <a:pt x="1550" y="285"/>
                  </a:cubicBezTo>
                  <a:cubicBezTo>
                    <a:pt x="1552" y="286"/>
                    <a:pt x="1553" y="288"/>
                    <a:pt x="1553" y="291"/>
                  </a:cubicBezTo>
                  <a:cubicBezTo>
                    <a:pt x="1591" y="292"/>
                    <a:pt x="1607" y="288"/>
                    <a:pt x="1646" y="286"/>
                  </a:cubicBezTo>
                  <a:cubicBezTo>
                    <a:pt x="1647" y="287"/>
                    <a:pt x="1648" y="289"/>
                    <a:pt x="1649" y="290"/>
                  </a:cubicBezTo>
                  <a:cubicBezTo>
                    <a:pt x="1655" y="282"/>
                    <a:pt x="1661" y="288"/>
                    <a:pt x="1670" y="286"/>
                  </a:cubicBezTo>
                  <a:cubicBezTo>
                    <a:pt x="1671" y="281"/>
                    <a:pt x="1668" y="280"/>
                    <a:pt x="1666" y="277"/>
                  </a:cubicBezTo>
                  <a:cubicBezTo>
                    <a:pt x="1669" y="277"/>
                    <a:pt x="1669" y="275"/>
                    <a:pt x="1672" y="276"/>
                  </a:cubicBezTo>
                  <a:cubicBezTo>
                    <a:pt x="1673" y="280"/>
                    <a:pt x="1675" y="284"/>
                    <a:pt x="1679" y="286"/>
                  </a:cubicBezTo>
                  <a:cubicBezTo>
                    <a:pt x="1682" y="281"/>
                    <a:pt x="1691" y="284"/>
                    <a:pt x="1696" y="280"/>
                  </a:cubicBezTo>
                  <a:cubicBezTo>
                    <a:pt x="1697" y="278"/>
                    <a:pt x="1693" y="273"/>
                    <a:pt x="1699" y="279"/>
                  </a:cubicBezTo>
                  <a:cubicBezTo>
                    <a:pt x="1703" y="274"/>
                    <a:pt x="1699" y="271"/>
                    <a:pt x="1703" y="267"/>
                  </a:cubicBezTo>
                  <a:cubicBezTo>
                    <a:pt x="1696" y="269"/>
                    <a:pt x="1699" y="264"/>
                    <a:pt x="1696" y="263"/>
                  </a:cubicBezTo>
                  <a:cubicBezTo>
                    <a:pt x="1695" y="265"/>
                    <a:pt x="1692" y="265"/>
                    <a:pt x="1688" y="266"/>
                  </a:cubicBezTo>
                  <a:cubicBezTo>
                    <a:pt x="1688" y="264"/>
                    <a:pt x="1687" y="264"/>
                    <a:pt x="1687" y="263"/>
                  </a:cubicBezTo>
                  <a:cubicBezTo>
                    <a:pt x="1691" y="258"/>
                    <a:pt x="1690" y="256"/>
                    <a:pt x="1685" y="253"/>
                  </a:cubicBezTo>
                  <a:cubicBezTo>
                    <a:pt x="1690" y="253"/>
                    <a:pt x="1691" y="251"/>
                    <a:pt x="1692" y="249"/>
                  </a:cubicBezTo>
                  <a:cubicBezTo>
                    <a:pt x="1690" y="249"/>
                    <a:pt x="1686" y="249"/>
                    <a:pt x="1685" y="247"/>
                  </a:cubicBezTo>
                  <a:cubicBezTo>
                    <a:pt x="1687" y="244"/>
                    <a:pt x="1695" y="245"/>
                    <a:pt x="1696" y="241"/>
                  </a:cubicBezTo>
                  <a:cubicBezTo>
                    <a:pt x="1695" y="244"/>
                    <a:pt x="1693" y="246"/>
                    <a:pt x="1700" y="246"/>
                  </a:cubicBezTo>
                  <a:cubicBezTo>
                    <a:pt x="1699" y="242"/>
                    <a:pt x="1699" y="238"/>
                    <a:pt x="1707" y="241"/>
                  </a:cubicBezTo>
                  <a:cubicBezTo>
                    <a:pt x="1707" y="243"/>
                    <a:pt x="1702" y="242"/>
                    <a:pt x="1702" y="244"/>
                  </a:cubicBezTo>
                  <a:cubicBezTo>
                    <a:pt x="1711" y="247"/>
                    <a:pt x="1710" y="237"/>
                    <a:pt x="1715" y="235"/>
                  </a:cubicBezTo>
                  <a:cubicBezTo>
                    <a:pt x="1720" y="234"/>
                    <a:pt x="1716" y="240"/>
                    <a:pt x="1720" y="240"/>
                  </a:cubicBezTo>
                  <a:cubicBezTo>
                    <a:pt x="1725" y="239"/>
                    <a:pt x="1727" y="236"/>
                    <a:pt x="1730" y="234"/>
                  </a:cubicBezTo>
                  <a:cubicBezTo>
                    <a:pt x="1732" y="236"/>
                    <a:pt x="1732" y="240"/>
                    <a:pt x="1739" y="239"/>
                  </a:cubicBezTo>
                  <a:cubicBezTo>
                    <a:pt x="1735" y="235"/>
                    <a:pt x="1730" y="229"/>
                    <a:pt x="1737" y="225"/>
                  </a:cubicBezTo>
                  <a:cubicBezTo>
                    <a:pt x="1726" y="232"/>
                    <a:pt x="1719" y="235"/>
                    <a:pt x="1722" y="223"/>
                  </a:cubicBezTo>
                  <a:cubicBezTo>
                    <a:pt x="1720" y="220"/>
                    <a:pt x="1715" y="226"/>
                    <a:pt x="1713" y="222"/>
                  </a:cubicBezTo>
                  <a:cubicBezTo>
                    <a:pt x="1721" y="218"/>
                    <a:pt x="1725" y="219"/>
                    <a:pt x="1735" y="221"/>
                  </a:cubicBezTo>
                  <a:cubicBezTo>
                    <a:pt x="1737" y="215"/>
                    <a:pt x="1745" y="221"/>
                    <a:pt x="1748" y="216"/>
                  </a:cubicBezTo>
                  <a:cubicBezTo>
                    <a:pt x="1742" y="213"/>
                    <a:pt x="1729" y="218"/>
                    <a:pt x="1733" y="211"/>
                  </a:cubicBezTo>
                  <a:cubicBezTo>
                    <a:pt x="1728" y="211"/>
                    <a:pt x="1724" y="212"/>
                    <a:pt x="1719" y="213"/>
                  </a:cubicBezTo>
                  <a:cubicBezTo>
                    <a:pt x="1717" y="212"/>
                    <a:pt x="1714" y="206"/>
                    <a:pt x="1713" y="209"/>
                  </a:cubicBezTo>
                  <a:cubicBezTo>
                    <a:pt x="1714" y="211"/>
                    <a:pt x="1718" y="211"/>
                    <a:pt x="1717" y="216"/>
                  </a:cubicBezTo>
                  <a:cubicBezTo>
                    <a:pt x="1715" y="215"/>
                    <a:pt x="1713" y="215"/>
                    <a:pt x="1711" y="215"/>
                  </a:cubicBezTo>
                  <a:cubicBezTo>
                    <a:pt x="1714" y="214"/>
                    <a:pt x="1714" y="211"/>
                    <a:pt x="1711" y="209"/>
                  </a:cubicBezTo>
                  <a:cubicBezTo>
                    <a:pt x="1700" y="208"/>
                    <a:pt x="1683" y="208"/>
                    <a:pt x="1674" y="208"/>
                  </a:cubicBezTo>
                  <a:cubicBezTo>
                    <a:pt x="1678" y="208"/>
                    <a:pt x="1678" y="208"/>
                    <a:pt x="1678" y="208"/>
                  </a:cubicBezTo>
                  <a:cubicBezTo>
                    <a:pt x="1673" y="211"/>
                    <a:pt x="1678" y="214"/>
                    <a:pt x="1674" y="216"/>
                  </a:cubicBezTo>
                  <a:cubicBezTo>
                    <a:pt x="1671" y="216"/>
                    <a:pt x="1671" y="216"/>
                    <a:pt x="1671" y="216"/>
                  </a:cubicBezTo>
                  <a:cubicBezTo>
                    <a:pt x="1675" y="209"/>
                    <a:pt x="1662" y="204"/>
                    <a:pt x="1673" y="199"/>
                  </a:cubicBezTo>
                  <a:cubicBezTo>
                    <a:pt x="1667" y="198"/>
                    <a:pt x="1669" y="203"/>
                    <a:pt x="1663" y="202"/>
                  </a:cubicBezTo>
                  <a:cubicBezTo>
                    <a:pt x="1665" y="200"/>
                    <a:pt x="1664" y="195"/>
                    <a:pt x="1667" y="194"/>
                  </a:cubicBezTo>
                  <a:cubicBezTo>
                    <a:pt x="1674" y="202"/>
                    <a:pt x="1693" y="198"/>
                    <a:pt x="1704" y="195"/>
                  </a:cubicBezTo>
                  <a:cubicBezTo>
                    <a:pt x="1697" y="195"/>
                    <a:pt x="1694" y="196"/>
                    <a:pt x="1691" y="194"/>
                  </a:cubicBezTo>
                  <a:cubicBezTo>
                    <a:pt x="1695" y="192"/>
                    <a:pt x="1691" y="190"/>
                    <a:pt x="1689" y="188"/>
                  </a:cubicBezTo>
                  <a:cubicBezTo>
                    <a:pt x="1675" y="190"/>
                    <a:pt x="1669" y="193"/>
                    <a:pt x="1658" y="186"/>
                  </a:cubicBezTo>
                  <a:cubicBezTo>
                    <a:pt x="1658" y="188"/>
                    <a:pt x="1657" y="190"/>
                    <a:pt x="1654" y="190"/>
                  </a:cubicBezTo>
                  <a:cubicBezTo>
                    <a:pt x="1653" y="188"/>
                    <a:pt x="1646" y="190"/>
                    <a:pt x="1645" y="187"/>
                  </a:cubicBezTo>
                  <a:cubicBezTo>
                    <a:pt x="1653" y="186"/>
                    <a:pt x="1642" y="178"/>
                    <a:pt x="1653" y="178"/>
                  </a:cubicBezTo>
                  <a:cubicBezTo>
                    <a:pt x="1657" y="179"/>
                    <a:pt x="1657" y="180"/>
                    <a:pt x="1654" y="182"/>
                  </a:cubicBezTo>
                  <a:cubicBezTo>
                    <a:pt x="1662" y="183"/>
                    <a:pt x="1664" y="179"/>
                    <a:pt x="1667" y="184"/>
                  </a:cubicBezTo>
                  <a:cubicBezTo>
                    <a:pt x="1668" y="182"/>
                    <a:pt x="1667" y="180"/>
                    <a:pt x="1669" y="180"/>
                  </a:cubicBezTo>
                  <a:cubicBezTo>
                    <a:pt x="1670" y="182"/>
                    <a:pt x="1674" y="188"/>
                    <a:pt x="1677" y="184"/>
                  </a:cubicBezTo>
                  <a:cubicBezTo>
                    <a:pt x="1672" y="179"/>
                    <a:pt x="1687" y="185"/>
                    <a:pt x="1684" y="179"/>
                  </a:cubicBezTo>
                  <a:cubicBezTo>
                    <a:pt x="1690" y="178"/>
                    <a:pt x="1690" y="181"/>
                    <a:pt x="1693" y="179"/>
                  </a:cubicBezTo>
                  <a:cubicBezTo>
                    <a:pt x="1693" y="180"/>
                    <a:pt x="1692" y="180"/>
                    <a:pt x="1691" y="182"/>
                  </a:cubicBezTo>
                  <a:cubicBezTo>
                    <a:pt x="1697" y="181"/>
                    <a:pt x="1716" y="176"/>
                    <a:pt x="1706" y="183"/>
                  </a:cubicBezTo>
                  <a:cubicBezTo>
                    <a:pt x="1721" y="180"/>
                    <a:pt x="1738" y="186"/>
                    <a:pt x="1747" y="178"/>
                  </a:cubicBezTo>
                  <a:cubicBezTo>
                    <a:pt x="1755" y="179"/>
                    <a:pt x="1748" y="180"/>
                    <a:pt x="1754" y="182"/>
                  </a:cubicBezTo>
                  <a:cubicBezTo>
                    <a:pt x="1756" y="175"/>
                    <a:pt x="1771" y="184"/>
                    <a:pt x="1775" y="176"/>
                  </a:cubicBezTo>
                  <a:cubicBezTo>
                    <a:pt x="1776" y="179"/>
                    <a:pt x="1781" y="180"/>
                    <a:pt x="1784" y="183"/>
                  </a:cubicBezTo>
                  <a:cubicBezTo>
                    <a:pt x="1780" y="184"/>
                    <a:pt x="1776" y="183"/>
                    <a:pt x="1774" y="185"/>
                  </a:cubicBezTo>
                  <a:cubicBezTo>
                    <a:pt x="1777" y="189"/>
                    <a:pt x="1781" y="184"/>
                    <a:pt x="1782" y="187"/>
                  </a:cubicBezTo>
                  <a:cubicBezTo>
                    <a:pt x="1781" y="191"/>
                    <a:pt x="1777" y="187"/>
                    <a:pt x="1776" y="189"/>
                  </a:cubicBezTo>
                  <a:cubicBezTo>
                    <a:pt x="1779" y="194"/>
                    <a:pt x="1797" y="193"/>
                    <a:pt x="1795" y="186"/>
                  </a:cubicBezTo>
                  <a:cubicBezTo>
                    <a:pt x="1790" y="186"/>
                    <a:pt x="1788" y="185"/>
                    <a:pt x="1787" y="183"/>
                  </a:cubicBezTo>
                  <a:cubicBezTo>
                    <a:pt x="1790" y="182"/>
                    <a:pt x="1792" y="181"/>
                    <a:pt x="1793" y="179"/>
                  </a:cubicBezTo>
                  <a:cubicBezTo>
                    <a:pt x="1788" y="177"/>
                    <a:pt x="1785" y="183"/>
                    <a:pt x="1784" y="179"/>
                  </a:cubicBezTo>
                  <a:cubicBezTo>
                    <a:pt x="1788" y="177"/>
                    <a:pt x="1796" y="178"/>
                    <a:pt x="1797" y="174"/>
                  </a:cubicBezTo>
                  <a:cubicBezTo>
                    <a:pt x="1797" y="178"/>
                    <a:pt x="1797" y="178"/>
                    <a:pt x="1797" y="178"/>
                  </a:cubicBezTo>
                  <a:cubicBezTo>
                    <a:pt x="1839" y="176"/>
                    <a:pt x="1879" y="174"/>
                    <a:pt x="1909" y="174"/>
                  </a:cubicBezTo>
                  <a:cubicBezTo>
                    <a:pt x="1908" y="171"/>
                    <a:pt x="1906" y="168"/>
                    <a:pt x="1913" y="168"/>
                  </a:cubicBezTo>
                  <a:cubicBezTo>
                    <a:pt x="1914" y="172"/>
                    <a:pt x="1910" y="171"/>
                    <a:pt x="1911" y="174"/>
                  </a:cubicBezTo>
                  <a:cubicBezTo>
                    <a:pt x="1918" y="175"/>
                    <a:pt x="1917" y="168"/>
                    <a:pt x="1922" y="172"/>
                  </a:cubicBezTo>
                  <a:cubicBezTo>
                    <a:pt x="1922" y="169"/>
                    <a:pt x="1922" y="166"/>
                    <a:pt x="1926" y="165"/>
                  </a:cubicBezTo>
                  <a:cubicBezTo>
                    <a:pt x="1926" y="170"/>
                    <a:pt x="1928" y="169"/>
                    <a:pt x="1926" y="173"/>
                  </a:cubicBezTo>
                  <a:cubicBezTo>
                    <a:pt x="1937" y="172"/>
                    <a:pt x="1960" y="170"/>
                    <a:pt x="1974" y="170"/>
                  </a:cubicBezTo>
                  <a:cubicBezTo>
                    <a:pt x="1976" y="167"/>
                    <a:pt x="1975" y="163"/>
                    <a:pt x="1978" y="162"/>
                  </a:cubicBezTo>
                  <a:cubicBezTo>
                    <a:pt x="1978" y="167"/>
                    <a:pt x="1985" y="160"/>
                    <a:pt x="1987" y="164"/>
                  </a:cubicBezTo>
                  <a:cubicBezTo>
                    <a:pt x="1984" y="166"/>
                    <a:pt x="1978" y="165"/>
                    <a:pt x="1978" y="168"/>
                  </a:cubicBezTo>
                  <a:cubicBezTo>
                    <a:pt x="1981" y="169"/>
                    <a:pt x="2004" y="172"/>
                    <a:pt x="2002" y="167"/>
                  </a:cubicBezTo>
                  <a:cubicBezTo>
                    <a:pt x="2002" y="170"/>
                    <a:pt x="1995" y="168"/>
                    <a:pt x="1992" y="168"/>
                  </a:cubicBezTo>
                  <a:cubicBezTo>
                    <a:pt x="1992" y="166"/>
                    <a:pt x="1986" y="163"/>
                    <a:pt x="1991" y="162"/>
                  </a:cubicBezTo>
                  <a:cubicBezTo>
                    <a:pt x="1994" y="163"/>
                    <a:pt x="1996" y="168"/>
                    <a:pt x="2002" y="165"/>
                  </a:cubicBezTo>
                  <a:cubicBezTo>
                    <a:pt x="2002" y="162"/>
                    <a:pt x="1999" y="162"/>
                    <a:pt x="1998" y="161"/>
                  </a:cubicBezTo>
                  <a:cubicBezTo>
                    <a:pt x="2004" y="159"/>
                    <a:pt x="2008" y="161"/>
                    <a:pt x="2013" y="163"/>
                  </a:cubicBezTo>
                  <a:cubicBezTo>
                    <a:pt x="2012" y="165"/>
                    <a:pt x="2006" y="163"/>
                    <a:pt x="2005" y="166"/>
                  </a:cubicBezTo>
                  <a:cubicBezTo>
                    <a:pt x="2009" y="167"/>
                    <a:pt x="2019" y="169"/>
                    <a:pt x="2020" y="165"/>
                  </a:cubicBezTo>
                  <a:cubicBezTo>
                    <a:pt x="2018" y="164"/>
                    <a:pt x="2016" y="164"/>
                    <a:pt x="2016" y="162"/>
                  </a:cubicBezTo>
                  <a:cubicBezTo>
                    <a:pt x="2020" y="158"/>
                    <a:pt x="2032" y="162"/>
                    <a:pt x="2031" y="158"/>
                  </a:cubicBezTo>
                  <a:cubicBezTo>
                    <a:pt x="2030" y="154"/>
                    <a:pt x="2027" y="160"/>
                    <a:pt x="2022" y="158"/>
                  </a:cubicBezTo>
                  <a:cubicBezTo>
                    <a:pt x="2022" y="155"/>
                    <a:pt x="2025" y="156"/>
                    <a:pt x="2022" y="153"/>
                  </a:cubicBezTo>
                  <a:cubicBezTo>
                    <a:pt x="2013" y="152"/>
                    <a:pt x="2021" y="157"/>
                    <a:pt x="2016" y="158"/>
                  </a:cubicBezTo>
                  <a:cubicBezTo>
                    <a:pt x="2016" y="156"/>
                    <a:pt x="2014" y="158"/>
                    <a:pt x="2011" y="158"/>
                  </a:cubicBezTo>
                  <a:cubicBezTo>
                    <a:pt x="1988" y="154"/>
                    <a:pt x="1967" y="158"/>
                    <a:pt x="1948" y="160"/>
                  </a:cubicBezTo>
                  <a:cubicBezTo>
                    <a:pt x="1949" y="160"/>
                    <a:pt x="1950" y="161"/>
                    <a:pt x="1948" y="162"/>
                  </a:cubicBezTo>
                  <a:cubicBezTo>
                    <a:pt x="1948" y="161"/>
                    <a:pt x="1947" y="160"/>
                    <a:pt x="1944" y="160"/>
                  </a:cubicBezTo>
                  <a:cubicBezTo>
                    <a:pt x="1945" y="159"/>
                    <a:pt x="1947" y="159"/>
                    <a:pt x="1946" y="157"/>
                  </a:cubicBezTo>
                  <a:cubicBezTo>
                    <a:pt x="1937" y="157"/>
                    <a:pt x="1924" y="161"/>
                    <a:pt x="1917" y="159"/>
                  </a:cubicBezTo>
                  <a:cubicBezTo>
                    <a:pt x="1919" y="159"/>
                    <a:pt x="1919" y="163"/>
                    <a:pt x="1917" y="163"/>
                  </a:cubicBezTo>
                  <a:cubicBezTo>
                    <a:pt x="1906" y="162"/>
                    <a:pt x="1905" y="159"/>
                    <a:pt x="1900" y="152"/>
                  </a:cubicBezTo>
                  <a:cubicBezTo>
                    <a:pt x="1895" y="155"/>
                    <a:pt x="1905" y="156"/>
                    <a:pt x="1900" y="157"/>
                  </a:cubicBezTo>
                  <a:cubicBezTo>
                    <a:pt x="1898" y="154"/>
                    <a:pt x="1891" y="155"/>
                    <a:pt x="1889" y="152"/>
                  </a:cubicBezTo>
                  <a:cubicBezTo>
                    <a:pt x="1884" y="158"/>
                    <a:pt x="1880" y="152"/>
                    <a:pt x="1876" y="149"/>
                  </a:cubicBezTo>
                  <a:cubicBezTo>
                    <a:pt x="1875" y="153"/>
                    <a:pt x="1881" y="155"/>
                    <a:pt x="1874" y="156"/>
                  </a:cubicBezTo>
                  <a:cubicBezTo>
                    <a:pt x="1870" y="156"/>
                    <a:pt x="1870" y="152"/>
                    <a:pt x="1871" y="149"/>
                  </a:cubicBezTo>
                  <a:cubicBezTo>
                    <a:pt x="1866" y="150"/>
                    <a:pt x="1862" y="152"/>
                    <a:pt x="1858" y="153"/>
                  </a:cubicBezTo>
                  <a:cubicBezTo>
                    <a:pt x="1864" y="154"/>
                    <a:pt x="1869" y="156"/>
                    <a:pt x="1871" y="157"/>
                  </a:cubicBezTo>
                  <a:cubicBezTo>
                    <a:pt x="1859" y="161"/>
                    <a:pt x="1850" y="153"/>
                    <a:pt x="1845" y="148"/>
                  </a:cubicBezTo>
                  <a:cubicBezTo>
                    <a:pt x="1840" y="149"/>
                    <a:pt x="1844" y="150"/>
                    <a:pt x="1841" y="151"/>
                  </a:cubicBezTo>
                  <a:cubicBezTo>
                    <a:pt x="1833" y="149"/>
                    <a:pt x="1836" y="150"/>
                    <a:pt x="1828" y="150"/>
                  </a:cubicBezTo>
                  <a:cubicBezTo>
                    <a:pt x="1828" y="154"/>
                    <a:pt x="1835" y="153"/>
                    <a:pt x="1836" y="157"/>
                  </a:cubicBezTo>
                  <a:cubicBezTo>
                    <a:pt x="1825" y="154"/>
                    <a:pt x="1825" y="159"/>
                    <a:pt x="1823" y="160"/>
                  </a:cubicBezTo>
                  <a:cubicBezTo>
                    <a:pt x="1812" y="157"/>
                    <a:pt x="1796" y="162"/>
                    <a:pt x="1788" y="155"/>
                  </a:cubicBezTo>
                  <a:cubicBezTo>
                    <a:pt x="1794" y="156"/>
                    <a:pt x="1795" y="153"/>
                    <a:pt x="1797" y="152"/>
                  </a:cubicBezTo>
                  <a:cubicBezTo>
                    <a:pt x="1802" y="158"/>
                    <a:pt x="1807" y="154"/>
                    <a:pt x="1817" y="155"/>
                  </a:cubicBezTo>
                  <a:cubicBezTo>
                    <a:pt x="1817" y="150"/>
                    <a:pt x="1808" y="153"/>
                    <a:pt x="1806" y="150"/>
                  </a:cubicBezTo>
                  <a:cubicBezTo>
                    <a:pt x="1806" y="151"/>
                    <a:pt x="1806" y="152"/>
                    <a:pt x="1804" y="152"/>
                  </a:cubicBezTo>
                  <a:cubicBezTo>
                    <a:pt x="1794" y="150"/>
                    <a:pt x="1796" y="143"/>
                    <a:pt x="1797" y="135"/>
                  </a:cubicBezTo>
                  <a:cubicBezTo>
                    <a:pt x="1792" y="140"/>
                    <a:pt x="1789" y="132"/>
                    <a:pt x="1784" y="138"/>
                  </a:cubicBezTo>
                  <a:cubicBezTo>
                    <a:pt x="1789" y="137"/>
                    <a:pt x="1794" y="138"/>
                    <a:pt x="1793" y="142"/>
                  </a:cubicBezTo>
                  <a:cubicBezTo>
                    <a:pt x="1783" y="139"/>
                    <a:pt x="1772" y="146"/>
                    <a:pt x="1760" y="137"/>
                  </a:cubicBezTo>
                  <a:cubicBezTo>
                    <a:pt x="1739" y="149"/>
                    <a:pt x="1716" y="135"/>
                    <a:pt x="1699" y="143"/>
                  </a:cubicBezTo>
                  <a:cubicBezTo>
                    <a:pt x="1684" y="143"/>
                    <a:pt x="1681" y="131"/>
                    <a:pt x="1688" y="123"/>
                  </a:cubicBezTo>
                  <a:cubicBezTo>
                    <a:pt x="1697" y="126"/>
                    <a:pt x="1696" y="121"/>
                    <a:pt x="1705" y="124"/>
                  </a:cubicBezTo>
                  <a:cubicBezTo>
                    <a:pt x="1700" y="127"/>
                    <a:pt x="1710" y="126"/>
                    <a:pt x="1711" y="129"/>
                  </a:cubicBezTo>
                  <a:cubicBezTo>
                    <a:pt x="1705" y="127"/>
                    <a:pt x="1703" y="134"/>
                    <a:pt x="1707" y="135"/>
                  </a:cubicBezTo>
                  <a:cubicBezTo>
                    <a:pt x="1708" y="133"/>
                    <a:pt x="1714" y="133"/>
                    <a:pt x="1714" y="130"/>
                  </a:cubicBezTo>
                  <a:cubicBezTo>
                    <a:pt x="1710" y="127"/>
                    <a:pt x="1716" y="125"/>
                    <a:pt x="1711" y="122"/>
                  </a:cubicBezTo>
                  <a:cubicBezTo>
                    <a:pt x="1715" y="120"/>
                    <a:pt x="1726" y="122"/>
                    <a:pt x="1727" y="117"/>
                  </a:cubicBezTo>
                  <a:cubicBezTo>
                    <a:pt x="1708" y="116"/>
                    <a:pt x="1702" y="123"/>
                    <a:pt x="1679" y="114"/>
                  </a:cubicBezTo>
                  <a:cubicBezTo>
                    <a:pt x="1685" y="115"/>
                    <a:pt x="1686" y="113"/>
                    <a:pt x="1690" y="113"/>
                  </a:cubicBezTo>
                  <a:cubicBezTo>
                    <a:pt x="1691" y="114"/>
                    <a:pt x="1690" y="116"/>
                    <a:pt x="1692" y="116"/>
                  </a:cubicBezTo>
                  <a:cubicBezTo>
                    <a:pt x="1695" y="109"/>
                    <a:pt x="1684" y="112"/>
                    <a:pt x="1683" y="108"/>
                  </a:cubicBezTo>
                  <a:cubicBezTo>
                    <a:pt x="1684" y="106"/>
                    <a:pt x="1686" y="105"/>
                    <a:pt x="1689" y="105"/>
                  </a:cubicBezTo>
                  <a:cubicBezTo>
                    <a:pt x="1698" y="109"/>
                    <a:pt x="1711" y="109"/>
                    <a:pt x="1724" y="103"/>
                  </a:cubicBezTo>
                  <a:cubicBezTo>
                    <a:pt x="1732" y="112"/>
                    <a:pt x="1749" y="99"/>
                    <a:pt x="1759" y="105"/>
                  </a:cubicBezTo>
                  <a:cubicBezTo>
                    <a:pt x="1761" y="103"/>
                    <a:pt x="1761" y="100"/>
                    <a:pt x="1763" y="99"/>
                  </a:cubicBezTo>
                  <a:cubicBezTo>
                    <a:pt x="1759" y="97"/>
                    <a:pt x="1751" y="96"/>
                    <a:pt x="1748" y="91"/>
                  </a:cubicBezTo>
                  <a:cubicBezTo>
                    <a:pt x="1742" y="90"/>
                    <a:pt x="1744" y="94"/>
                    <a:pt x="1739" y="93"/>
                  </a:cubicBezTo>
                  <a:cubicBezTo>
                    <a:pt x="1739" y="91"/>
                    <a:pt x="1738" y="90"/>
                    <a:pt x="1737" y="89"/>
                  </a:cubicBezTo>
                  <a:cubicBezTo>
                    <a:pt x="1726" y="90"/>
                    <a:pt x="1716" y="90"/>
                    <a:pt x="1705" y="89"/>
                  </a:cubicBezTo>
                  <a:cubicBezTo>
                    <a:pt x="1704" y="90"/>
                    <a:pt x="1702" y="92"/>
                    <a:pt x="1700" y="94"/>
                  </a:cubicBezTo>
                  <a:cubicBezTo>
                    <a:pt x="1699" y="92"/>
                    <a:pt x="1698" y="92"/>
                    <a:pt x="1700" y="90"/>
                  </a:cubicBezTo>
                  <a:cubicBezTo>
                    <a:pt x="1690" y="88"/>
                    <a:pt x="1692" y="95"/>
                    <a:pt x="1691" y="96"/>
                  </a:cubicBezTo>
                  <a:cubicBezTo>
                    <a:pt x="1686" y="95"/>
                    <a:pt x="1690" y="89"/>
                    <a:pt x="1683" y="90"/>
                  </a:cubicBezTo>
                  <a:cubicBezTo>
                    <a:pt x="1685" y="95"/>
                    <a:pt x="1679" y="100"/>
                    <a:pt x="1670" y="102"/>
                  </a:cubicBezTo>
                  <a:cubicBezTo>
                    <a:pt x="1670" y="101"/>
                    <a:pt x="1668" y="100"/>
                    <a:pt x="1668" y="98"/>
                  </a:cubicBezTo>
                  <a:cubicBezTo>
                    <a:pt x="1675" y="102"/>
                    <a:pt x="1676" y="94"/>
                    <a:pt x="1676" y="89"/>
                  </a:cubicBezTo>
                  <a:cubicBezTo>
                    <a:pt x="1670" y="90"/>
                    <a:pt x="1672" y="90"/>
                    <a:pt x="1667" y="89"/>
                  </a:cubicBezTo>
                  <a:cubicBezTo>
                    <a:pt x="1665" y="92"/>
                    <a:pt x="1672" y="94"/>
                    <a:pt x="1667" y="95"/>
                  </a:cubicBezTo>
                  <a:cubicBezTo>
                    <a:pt x="1663" y="94"/>
                    <a:pt x="1662" y="85"/>
                    <a:pt x="1656" y="90"/>
                  </a:cubicBezTo>
                  <a:cubicBezTo>
                    <a:pt x="1658" y="91"/>
                    <a:pt x="1660" y="93"/>
                    <a:pt x="1657" y="93"/>
                  </a:cubicBezTo>
                  <a:cubicBezTo>
                    <a:pt x="1652" y="92"/>
                    <a:pt x="1648" y="90"/>
                    <a:pt x="1643" y="89"/>
                  </a:cubicBezTo>
                  <a:cubicBezTo>
                    <a:pt x="1641" y="92"/>
                    <a:pt x="1628" y="92"/>
                    <a:pt x="1624" y="90"/>
                  </a:cubicBezTo>
                  <a:cubicBezTo>
                    <a:pt x="1623" y="95"/>
                    <a:pt x="1615" y="98"/>
                    <a:pt x="1619" y="103"/>
                  </a:cubicBezTo>
                  <a:cubicBezTo>
                    <a:pt x="1613" y="102"/>
                    <a:pt x="1601" y="103"/>
                    <a:pt x="1608" y="107"/>
                  </a:cubicBezTo>
                  <a:cubicBezTo>
                    <a:pt x="1611" y="106"/>
                    <a:pt x="1627" y="110"/>
                    <a:pt x="1622" y="100"/>
                  </a:cubicBezTo>
                  <a:cubicBezTo>
                    <a:pt x="1627" y="99"/>
                    <a:pt x="1633" y="98"/>
                    <a:pt x="1635" y="102"/>
                  </a:cubicBezTo>
                  <a:cubicBezTo>
                    <a:pt x="1632" y="103"/>
                    <a:pt x="1627" y="106"/>
                    <a:pt x="1633" y="107"/>
                  </a:cubicBezTo>
                  <a:cubicBezTo>
                    <a:pt x="1636" y="105"/>
                    <a:pt x="1635" y="101"/>
                    <a:pt x="1641" y="102"/>
                  </a:cubicBezTo>
                  <a:cubicBezTo>
                    <a:pt x="1647" y="104"/>
                    <a:pt x="1642" y="105"/>
                    <a:pt x="1644" y="108"/>
                  </a:cubicBezTo>
                  <a:cubicBezTo>
                    <a:pt x="1658" y="104"/>
                    <a:pt x="1670" y="107"/>
                    <a:pt x="1681" y="108"/>
                  </a:cubicBezTo>
                  <a:cubicBezTo>
                    <a:pt x="1674" y="110"/>
                    <a:pt x="1671" y="116"/>
                    <a:pt x="1665" y="119"/>
                  </a:cubicBezTo>
                  <a:cubicBezTo>
                    <a:pt x="1667" y="116"/>
                    <a:pt x="1662" y="113"/>
                    <a:pt x="1661" y="116"/>
                  </a:cubicBezTo>
                  <a:cubicBezTo>
                    <a:pt x="1665" y="119"/>
                    <a:pt x="1659" y="116"/>
                    <a:pt x="1655" y="116"/>
                  </a:cubicBezTo>
                  <a:cubicBezTo>
                    <a:pt x="1652" y="120"/>
                    <a:pt x="1663" y="120"/>
                    <a:pt x="1657" y="122"/>
                  </a:cubicBezTo>
                  <a:cubicBezTo>
                    <a:pt x="1650" y="119"/>
                    <a:pt x="1649" y="115"/>
                    <a:pt x="1650" y="115"/>
                  </a:cubicBezTo>
                  <a:cubicBezTo>
                    <a:pt x="1648" y="113"/>
                    <a:pt x="1644" y="118"/>
                    <a:pt x="1641" y="114"/>
                  </a:cubicBezTo>
                  <a:cubicBezTo>
                    <a:pt x="1636" y="117"/>
                    <a:pt x="1636" y="119"/>
                    <a:pt x="1628" y="117"/>
                  </a:cubicBezTo>
                  <a:cubicBezTo>
                    <a:pt x="1626" y="121"/>
                    <a:pt x="1629" y="122"/>
                    <a:pt x="1629" y="125"/>
                  </a:cubicBezTo>
                  <a:cubicBezTo>
                    <a:pt x="1621" y="123"/>
                    <a:pt x="1627" y="131"/>
                    <a:pt x="1620" y="130"/>
                  </a:cubicBezTo>
                  <a:cubicBezTo>
                    <a:pt x="1621" y="125"/>
                    <a:pt x="1626" y="121"/>
                    <a:pt x="1622" y="115"/>
                  </a:cubicBezTo>
                  <a:cubicBezTo>
                    <a:pt x="1619" y="115"/>
                    <a:pt x="1619" y="118"/>
                    <a:pt x="1617" y="120"/>
                  </a:cubicBezTo>
                  <a:cubicBezTo>
                    <a:pt x="1616" y="116"/>
                    <a:pt x="1604" y="117"/>
                    <a:pt x="1600" y="118"/>
                  </a:cubicBezTo>
                  <a:cubicBezTo>
                    <a:pt x="1603" y="119"/>
                    <a:pt x="1599" y="120"/>
                    <a:pt x="1602" y="123"/>
                  </a:cubicBezTo>
                  <a:cubicBezTo>
                    <a:pt x="1586" y="123"/>
                    <a:pt x="1590" y="131"/>
                    <a:pt x="1576" y="131"/>
                  </a:cubicBezTo>
                  <a:cubicBezTo>
                    <a:pt x="1576" y="127"/>
                    <a:pt x="1576" y="127"/>
                    <a:pt x="1576" y="127"/>
                  </a:cubicBezTo>
                  <a:cubicBezTo>
                    <a:pt x="1562" y="129"/>
                    <a:pt x="1543" y="129"/>
                    <a:pt x="1543" y="134"/>
                  </a:cubicBezTo>
                  <a:cubicBezTo>
                    <a:pt x="1542" y="133"/>
                    <a:pt x="1540" y="133"/>
                    <a:pt x="1537" y="133"/>
                  </a:cubicBezTo>
                  <a:cubicBezTo>
                    <a:pt x="1537" y="129"/>
                    <a:pt x="1537" y="129"/>
                    <a:pt x="1537" y="129"/>
                  </a:cubicBezTo>
                  <a:cubicBezTo>
                    <a:pt x="1526" y="128"/>
                    <a:pt x="1520" y="134"/>
                    <a:pt x="1513" y="128"/>
                  </a:cubicBezTo>
                  <a:cubicBezTo>
                    <a:pt x="1513" y="130"/>
                    <a:pt x="1513" y="132"/>
                    <a:pt x="1511" y="132"/>
                  </a:cubicBezTo>
                  <a:cubicBezTo>
                    <a:pt x="1506" y="128"/>
                    <a:pt x="1500" y="133"/>
                    <a:pt x="1495" y="128"/>
                  </a:cubicBezTo>
                  <a:cubicBezTo>
                    <a:pt x="1489" y="134"/>
                    <a:pt x="1484" y="132"/>
                    <a:pt x="1473" y="132"/>
                  </a:cubicBezTo>
                  <a:cubicBezTo>
                    <a:pt x="1470" y="135"/>
                    <a:pt x="1478" y="137"/>
                    <a:pt x="1472" y="138"/>
                  </a:cubicBezTo>
                  <a:cubicBezTo>
                    <a:pt x="1466" y="137"/>
                    <a:pt x="1463" y="134"/>
                    <a:pt x="1456" y="133"/>
                  </a:cubicBezTo>
                  <a:cubicBezTo>
                    <a:pt x="1458" y="136"/>
                    <a:pt x="1448" y="137"/>
                    <a:pt x="1454" y="139"/>
                  </a:cubicBezTo>
                  <a:cubicBezTo>
                    <a:pt x="1458" y="135"/>
                    <a:pt x="1458" y="141"/>
                    <a:pt x="1454" y="142"/>
                  </a:cubicBezTo>
                  <a:cubicBezTo>
                    <a:pt x="1472" y="139"/>
                    <a:pt x="1484" y="144"/>
                    <a:pt x="1498" y="137"/>
                  </a:cubicBezTo>
                  <a:cubicBezTo>
                    <a:pt x="1498" y="139"/>
                    <a:pt x="1495" y="139"/>
                    <a:pt x="1495" y="141"/>
                  </a:cubicBezTo>
                  <a:cubicBezTo>
                    <a:pt x="1504" y="140"/>
                    <a:pt x="1515" y="139"/>
                    <a:pt x="1518" y="143"/>
                  </a:cubicBezTo>
                  <a:cubicBezTo>
                    <a:pt x="1522" y="140"/>
                    <a:pt x="1532" y="141"/>
                    <a:pt x="1537" y="139"/>
                  </a:cubicBezTo>
                  <a:cubicBezTo>
                    <a:pt x="1542" y="146"/>
                    <a:pt x="1555" y="139"/>
                    <a:pt x="1561" y="138"/>
                  </a:cubicBezTo>
                  <a:cubicBezTo>
                    <a:pt x="1560" y="140"/>
                    <a:pt x="1558" y="140"/>
                    <a:pt x="1557" y="142"/>
                  </a:cubicBezTo>
                  <a:cubicBezTo>
                    <a:pt x="1566" y="143"/>
                    <a:pt x="1572" y="147"/>
                    <a:pt x="1578" y="142"/>
                  </a:cubicBezTo>
                  <a:cubicBezTo>
                    <a:pt x="1577" y="145"/>
                    <a:pt x="1586" y="146"/>
                    <a:pt x="1581" y="148"/>
                  </a:cubicBezTo>
                  <a:cubicBezTo>
                    <a:pt x="1580" y="148"/>
                    <a:pt x="1579" y="148"/>
                    <a:pt x="1579" y="149"/>
                  </a:cubicBezTo>
                  <a:cubicBezTo>
                    <a:pt x="1584" y="148"/>
                    <a:pt x="1599" y="143"/>
                    <a:pt x="1600" y="150"/>
                  </a:cubicBezTo>
                  <a:cubicBezTo>
                    <a:pt x="1589" y="148"/>
                    <a:pt x="1581" y="150"/>
                    <a:pt x="1574" y="153"/>
                  </a:cubicBezTo>
                  <a:cubicBezTo>
                    <a:pt x="1574" y="150"/>
                    <a:pt x="1574" y="148"/>
                    <a:pt x="1574" y="146"/>
                  </a:cubicBezTo>
                  <a:cubicBezTo>
                    <a:pt x="1562" y="147"/>
                    <a:pt x="1561" y="149"/>
                    <a:pt x="1553" y="145"/>
                  </a:cubicBezTo>
                  <a:cubicBezTo>
                    <a:pt x="1556" y="149"/>
                    <a:pt x="1555" y="150"/>
                    <a:pt x="1552" y="152"/>
                  </a:cubicBezTo>
                  <a:cubicBezTo>
                    <a:pt x="1560" y="155"/>
                    <a:pt x="1567" y="156"/>
                    <a:pt x="1574" y="156"/>
                  </a:cubicBezTo>
                  <a:cubicBezTo>
                    <a:pt x="1573" y="157"/>
                    <a:pt x="1574" y="159"/>
                    <a:pt x="1572" y="159"/>
                  </a:cubicBezTo>
                  <a:cubicBezTo>
                    <a:pt x="1562" y="157"/>
                    <a:pt x="1558" y="162"/>
                    <a:pt x="1548" y="156"/>
                  </a:cubicBezTo>
                  <a:cubicBezTo>
                    <a:pt x="1548" y="162"/>
                    <a:pt x="1533" y="158"/>
                    <a:pt x="1531" y="162"/>
                  </a:cubicBezTo>
                  <a:cubicBezTo>
                    <a:pt x="1540" y="164"/>
                    <a:pt x="1530" y="166"/>
                    <a:pt x="1531" y="167"/>
                  </a:cubicBezTo>
                  <a:cubicBezTo>
                    <a:pt x="1539" y="178"/>
                    <a:pt x="1577" y="164"/>
                    <a:pt x="1581" y="173"/>
                  </a:cubicBezTo>
                  <a:cubicBezTo>
                    <a:pt x="1564" y="176"/>
                    <a:pt x="1554" y="168"/>
                    <a:pt x="1542" y="178"/>
                  </a:cubicBezTo>
                  <a:cubicBezTo>
                    <a:pt x="1546" y="179"/>
                    <a:pt x="1547" y="182"/>
                    <a:pt x="1551" y="183"/>
                  </a:cubicBezTo>
                  <a:cubicBezTo>
                    <a:pt x="1556" y="182"/>
                    <a:pt x="1548" y="179"/>
                    <a:pt x="1553" y="178"/>
                  </a:cubicBezTo>
                  <a:cubicBezTo>
                    <a:pt x="1565" y="179"/>
                    <a:pt x="1573" y="184"/>
                    <a:pt x="1584" y="179"/>
                  </a:cubicBezTo>
                  <a:cubicBezTo>
                    <a:pt x="1586" y="189"/>
                    <a:pt x="1593" y="175"/>
                    <a:pt x="1605" y="184"/>
                  </a:cubicBezTo>
                  <a:cubicBezTo>
                    <a:pt x="1613" y="177"/>
                    <a:pt x="1621" y="187"/>
                    <a:pt x="1627" y="179"/>
                  </a:cubicBezTo>
                  <a:cubicBezTo>
                    <a:pt x="1632" y="180"/>
                    <a:pt x="1633" y="183"/>
                    <a:pt x="1638" y="183"/>
                  </a:cubicBezTo>
                  <a:cubicBezTo>
                    <a:pt x="1638" y="182"/>
                    <a:pt x="1638" y="180"/>
                    <a:pt x="1640" y="179"/>
                  </a:cubicBezTo>
                  <a:cubicBezTo>
                    <a:pt x="1640" y="182"/>
                    <a:pt x="1645" y="180"/>
                    <a:pt x="1645" y="182"/>
                  </a:cubicBezTo>
                  <a:cubicBezTo>
                    <a:pt x="1643" y="184"/>
                    <a:pt x="1645" y="186"/>
                    <a:pt x="1643" y="191"/>
                  </a:cubicBezTo>
                  <a:cubicBezTo>
                    <a:pt x="1648" y="194"/>
                    <a:pt x="1651" y="188"/>
                    <a:pt x="1656" y="193"/>
                  </a:cubicBezTo>
                  <a:cubicBezTo>
                    <a:pt x="1653" y="195"/>
                    <a:pt x="1651" y="199"/>
                    <a:pt x="1643" y="198"/>
                  </a:cubicBezTo>
                  <a:cubicBezTo>
                    <a:pt x="1644" y="190"/>
                    <a:pt x="1631" y="200"/>
                    <a:pt x="1630" y="191"/>
                  </a:cubicBezTo>
                  <a:cubicBezTo>
                    <a:pt x="1633" y="195"/>
                    <a:pt x="1626" y="199"/>
                    <a:pt x="1630" y="200"/>
                  </a:cubicBezTo>
                  <a:cubicBezTo>
                    <a:pt x="1630" y="199"/>
                    <a:pt x="1630" y="198"/>
                    <a:pt x="1630" y="197"/>
                  </a:cubicBezTo>
                  <a:cubicBezTo>
                    <a:pt x="1639" y="197"/>
                    <a:pt x="1646" y="200"/>
                    <a:pt x="1649" y="200"/>
                  </a:cubicBezTo>
                  <a:cubicBezTo>
                    <a:pt x="1647" y="205"/>
                    <a:pt x="1640" y="206"/>
                    <a:pt x="1641" y="209"/>
                  </a:cubicBezTo>
                  <a:cubicBezTo>
                    <a:pt x="1637" y="200"/>
                    <a:pt x="1623" y="210"/>
                    <a:pt x="1617" y="202"/>
                  </a:cubicBezTo>
                  <a:cubicBezTo>
                    <a:pt x="1620" y="201"/>
                    <a:pt x="1621" y="192"/>
                    <a:pt x="1616" y="192"/>
                  </a:cubicBezTo>
                  <a:cubicBezTo>
                    <a:pt x="1615" y="193"/>
                    <a:pt x="1614" y="194"/>
                    <a:pt x="1612" y="193"/>
                  </a:cubicBezTo>
                  <a:cubicBezTo>
                    <a:pt x="1621" y="197"/>
                    <a:pt x="1612" y="205"/>
                    <a:pt x="1610" y="211"/>
                  </a:cubicBezTo>
                  <a:cubicBezTo>
                    <a:pt x="1598" y="211"/>
                    <a:pt x="1608" y="206"/>
                    <a:pt x="1604" y="203"/>
                  </a:cubicBezTo>
                  <a:cubicBezTo>
                    <a:pt x="1604" y="204"/>
                    <a:pt x="1604" y="205"/>
                    <a:pt x="1602" y="205"/>
                  </a:cubicBezTo>
                  <a:cubicBezTo>
                    <a:pt x="1602" y="204"/>
                    <a:pt x="1601" y="203"/>
                    <a:pt x="1601" y="205"/>
                  </a:cubicBezTo>
                  <a:cubicBezTo>
                    <a:pt x="1602" y="207"/>
                    <a:pt x="1605" y="213"/>
                    <a:pt x="1597" y="210"/>
                  </a:cubicBezTo>
                  <a:cubicBezTo>
                    <a:pt x="1597" y="217"/>
                    <a:pt x="1606" y="212"/>
                    <a:pt x="1610" y="215"/>
                  </a:cubicBezTo>
                  <a:cubicBezTo>
                    <a:pt x="1607" y="218"/>
                    <a:pt x="1600" y="217"/>
                    <a:pt x="1597" y="219"/>
                  </a:cubicBezTo>
                  <a:cubicBezTo>
                    <a:pt x="1593" y="218"/>
                    <a:pt x="1595" y="212"/>
                    <a:pt x="1589" y="212"/>
                  </a:cubicBezTo>
                  <a:cubicBezTo>
                    <a:pt x="1588" y="216"/>
                    <a:pt x="1593" y="218"/>
                    <a:pt x="1593" y="223"/>
                  </a:cubicBezTo>
                  <a:cubicBezTo>
                    <a:pt x="1594" y="221"/>
                    <a:pt x="1602" y="223"/>
                    <a:pt x="1602" y="223"/>
                  </a:cubicBezTo>
                  <a:cubicBezTo>
                    <a:pt x="1595" y="225"/>
                    <a:pt x="1603" y="224"/>
                    <a:pt x="1602" y="228"/>
                  </a:cubicBezTo>
                  <a:cubicBezTo>
                    <a:pt x="1600" y="229"/>
                    <a:pt x="1602" y="233"/>
                    <a:pt x="1598" y="233"/>
                  </a:cubicBezTo>
                  <a:cubicBezTo>
                    <a:pt x="1596" y="233"/>
                    <a:pt x="1596" y="232"/>
                    <a:pt x="1595" y="231"/>
                  </a:cubicBezTo>
                  <a:cubicBezTo>
                    <a:pt x="1595" y="229"/>
                    <a:pt x="1598" y="229"/>
                    <a:pt x="1598" y="228"/>
                  </a:cubicBezTo>
                  <a:cubicBezTo>
                    <a:pt x="1595" y="227"/>
                    <a:pt x="1597" y="223"/>
                    <a:pt x="1591" y="224"/>
                  </a:cubicBezTo>
                  <a:cubicBezTo>
                    <a:pt x="1592" y="229"/>
                    <a:pt x="1584" y="229"/>
                    <a:pt x="1591" y="232"/>
                  </a:cubicBezTo>
                  <a:cubicBezTo>
                    <a:pt x="1588" y="234"/>
                    <a:pt x="1582" y="232"/>
                    <a:pt x="1584" y="228"/>
                  </a:cubicBezTo>
                  <a:cubicBezTo>
                    <a:pt x="1574" y="227"/>
                    <a:pt x="1582" y="233"/>
                    <a:pt x="1578" y="234"/>
                  </a:cubicBezTo>
                  <a:cubicBezTo>
                    <a:pt x="1571" y="225"/>
                    <a:pt x="1572" y="225"/>
                    <a:pt x="1571" y="233"/>
                  </a:cubicBezTo>
                  <a:cubicBezTo>
                    <a:pt x="1569" y="232"/>
                    <a:pt x="1568" y="231"/>
                    <a:pt x="1567" y="230"/>
                  </a:cubicBezTo>
                  <a:cubicBezTo>
                    <a:pt x="1567" y="228"/>
                    <a:pt x="1570" y="229"/>
                    <a:pt x="1571" y="228"/>
                  </a:cubicBezTo>
                  <a:cubicBezTo>
                    <a:pt x="1569" y="227"/>
                    <a:pt x="1569" y="226"/>
                    <a:pt x="1569" y="225"/>
                  </a:cubicBezTo>
                  <a:cubicBezTo>
                    <a:pt x="1564" y="227"/>
                    <a:pt x="1554" y="229"/>
                    <a:pt x="1552" y="222"/>
                  </a:cubicBezTo>
                  <a:cubicBezTo>
                    <a:pt x="1558" y="226"/>
                    <a:pt x="1554" y="215"/>
                    <a:pt x="1564" y="217"/>
                  </a:cubicBezTo>
                  <a:cubicBezTo>
                    <a:pt x="1564" y="211"/>
                    <a:pt x="1552" y="206"/>
                    <a:pt x="1545" y="209"/>
                  </a:cubicBezTo>
                  <a:cubicBezTo>
                    <a:pt x="1556" y="210"/>
                    <a:pt x="1545" y="213"/>
                    <a:pt x="1543" y="216"/>
                  </a:cubicBezTo>
                  <a:cubicBezTo>
                    <a:pt x="1546" y="216"/>
                    <a:pt x="1550" y="215"/>
                    <a:pt x="1551" y="217"/>
                  </a:cubicBezTo>
                  <a:cubicBezTo>
                    <a:pt x="1547" y="219"/>
                    <a:pt x="1552" y="227"/>
                    <a:pt x="1543" y="226"/>
                  </a:cubicBezTo>
                  <a:cubicBezTo>
                    <a:pt x="1542" y="221"/>
                    <a:pt x="1547" y="221"/>
                    <a:pt x="1547" y="217"/>
                  </a:cubicBezTo>
                  <a:cubicBezTo>
                    <a:pt x="1542" y="215"/>
                    <a:pt x="1537" y="216"/>
                    <a:pt x="1534" y="219"/>
                  </a:cubicBezTo>
                  <a:cubicBezTo>
                    <a:pt x="1533" y="213"/>
                    <a:pt x="1527" y="218"/>
                    <a:pt x="1523" y="214"/>
                  </a:cubicBezTo>
                  <a:cubicBezTo>
                    <a:pt x="1520" y="218"/>
                    <a:pt x="1519" y="222"/>
                    <a:pt x="1517" y="227"/>
                  </a:cubicBezTo>
                  <a:cubicBezTo>
                    <a:pt x="1522" y="228"/>
                    <a:pt x="1521" y="224"/>
                    <a:pt x="1525" y="224"/>
                  </a:cubicBezTo>
                  <a:cubicBezTo>
                    <a:pt x="1525" y="226"/>
                    <a:pt x="1525" y="227"/>
                    <a:pt x="1526" y="228"/>
                  </a:cubicBezTo>
                  <a:cubicBezTo>
                    <a:pt x="1513" y="230"/>
                    <a:pt x="1504" y="234"/>
                    <a:pt x="1493" y="230"/>
                  </a:cubicBezTo>
                  <a:cubicBezTo>
                    <a:pt x="1493" y="232"/>
                    <a:pt x="1493" y="234"/>
                    <a:pt x="1491" y="234"/>
                  </a:cubicBezTo>
                  <a:cubicBezTo>
                    <a:pt x="1485" y="231"/>
                    <a:pt x="1488" y="232"/>
                    <a:pt x="1480" y="234"/>
                  </a:cubicBezTo>
                  <a:cubicBezTo>
                    <a:pt x="1483" y="226"/>
                    <a:pt x="1482" y="224"/>
                    <a:pt x="1490" y="221"/>
                  </a:cubicBezTo>
                  <a:cubicBezTo>
                    <a:pt x="1485" y="216"/>
                    <a:pt x="1469" y="221"/>
                    <a:pt x="1467" y="222"/>
                  </a:cubicBezTo>
                  <a:cubicBezTo>
                    <a:pt x="1473" y="222"/>
                    <a:pt x="1477" y="223"/>
                    <a:pt x="1478" y="225"/>
                  </a:cubicBezTo>
                  <a:cubicBezTo>
                    <a:pt x="1468" y="224"/>
                    <a:pt x="1475" y="230"/>
                    <a:pt x="1478" y="230"/>
                  </a:cubicBezTo>
                  <a:cubicBezTo>
                    <a:pt x="1474" y="232"/>
                    <a:pt x="1470" y="234"/>
                    <a:pt x="1465" y="235"/>
                  </a:cubicBezTo>
                  <a:cubicBezTo>
                    <a:pt x="1460" y="234"/>
                    <a:pt x="1463" y="233"/>
                    <a:pt x="1464" y="230"/>
                  </a:cubicBezTo>
                  <a:cubicBezTo>
                    <a:pt x="1456" y="230"/>
                    <a:pt x="1460" y="232"/>
                    <a:pt x="1460" y="236"/>
                  </a:cubicBezTo>
                  <a:cubicBezTo>
                    <a:pt x="1455" y="235"/>
                    <a:pt x="1449" y="239"/>
                    <a:pt x="1449" y="236"/>
                  </a:cubicBezTo>
                  <a:cubicBezTo>
                    <a:pt x="1449" y="233"/>
                    <a:pt x="1449" y="230"/>
                    <a:pt x="1449" y="227"/>
                  </a:cubicBezTo>
                  <a:cubicBezTo>
                    <a:pt x="1439" y="231"/>
                    <a:pt x="1440" y="234"/>
                    <a:pt x="1428" y="240"/>
                  </a:cubicBezTo>
                  <a:cubicBezTo>
                    <a:pt x="1428" y="236"/>
                    <a:pt x="1431" y="235"/>
                    <a:pt x="1432" y="232"/>
                  </a:cubicBezTo>
                  <a:cubicBezTo>
                    <a:pt x="1419" y="230"/>
                    <a:pt x="1431" y="239"/>
                    <a:pt x="1421" y="238"/>
                  </a:cubicBezTo>
                  <a:cubicBezTo>
                    <a:pt x="1421" y="236"/>
                    <a:pt x="1423" y="235"/>
                    <a:pt x="1423" y="233"/>
                  </a:cubicBezTo>
                  <a:cubicBezTo>
                    <a:pt x="1419" y="230"/>
                    <a:pt x="1419" y="234"/>
                    <a:pt x="1416" y="234"/>
                  </a:cubicBezTo>
                  <a:cubicBezTo>
                    <a:pt x="1414" y="228"/>
                    <a:pt x="1403" y="223"/>
                    <a:pt x="1412" y="217"/>
                  </a:cubicBezTo>
                  <a:cubicBezTo>
                    <a:pt x="1410" y="214"/>
                    <a:pt x="1409" y="211"/>
                    <a:pt x="1407" y="208"/>
                  </a:cubicBezTo>
                  <a:cubicBezTo>
                    <a:pt x="1410" y="216"/>
                    <a:pt x="1386" y="212"/>
                    <a:pt x="1383" y="220"/>
                  </a:cubicBezTo>
                  <a:cubicBezTo>
                    <a:pt x="1386" y="220"/>
                    <a:pt x="1385" y="223"/>
                    <a:pt x="1390" y="222"/>
                  </a:cubicBezTo>
                  <a:cubicBezTo>
                    <a:pt x="1390" y="220"/>
                    <a:pt x="1390" y="218"/>
                    <a:pt x="1394" y="218"/>
                  </a:cubicBezTo>
                  <a:cubicBezTo>
                    <a:pt x="1390" y="222"/>
                    <a:pt x="1396" y="223"/>
                    <a:pt x="1392" y="225"/>
                  </a:cubicBezTo>
                  <a:cubicBezTo>
                    <a:pt x="1389" y="223"/>
                    <a:pt x="1383" y="226"/>
                    <a:pt x="1381" y="222"/>
                  </a:cubicBezTo>
                  <a:cubicBezTo>
                    <a:pt x="1380" y="218"/>
                    <a:pt x="1384" y="218"/>
                    <a:pt x="1383" y="213"/>
                  </a:cubicBezTo>
                  <a:cubicBezTo>
                    <a:pt x="1378" y="213"/>
                    <a:pt x="1379" y="215"/>
                    <a:pt x="1375" y="213"/>
                  </a:cubicBezTo>
                  <a:cubicBezTo>
                    <a:pt x="1374" y="216"/>
                    <a:pt x="1377" y="223"/>
                    <a:pt x="1373" y="225"/>
                  </a:cubicBezTo>
                  <a:cubicBezTo>
                    <a:pt x="1374" y="220"/>
                    <a:pt x="1370" y="215"/>
                    <a:pt x="1364" y="212"/>
                  </a:cubicBezTo>
                  <a:cubicBezTo>
                    <a:pt x="1349" y="213"/>
                    <a:pt x="1330" y="211"/>
                    <a:pt x="1318" y="208"/>
                  </a:cubicBezTo>
                  <a:cubicBezTo>
                    <a:pt x="1327" y="213"/>
                    <a:pt x="1333" y="201"/>
                    <a:pt x="1342" y="206"/>
                  </a:cubicBezTo>
                  <a:cubicBezTo>
                    <a:pt x="1338" y="205"/>
                    <a:pt x="1333" y="208"/>
                    <a:pt x="1338" y="209"/>
                  </a:cubicBezTo>
                  <a:cubicBezTo>
                    <a:pt x="1340" y="205"/>
                    <a:pt x="1344" y="210"/>
                    <a:pt x="1349" y="209"/>
                  </a:cubicBezTo>
                  <a:cubicBezTo>
                    <a:pt x="1352" y="207"/>
                    <a:pt x="1351" y="202"/>
                    <a:pt x="1351" y="198"/>
                  </a:cubicBezTo>
                  <a:cubicBezTo>
                    <a:pt x="1344" y="203"/>
                    <a:pt x="1329" y="195"/>
                    <a:pt x="1322" y="202"/>
                  </a:cubicBezTo>
                  <a:cubicBezTo>
                    <a:pt x="1325" y="202"/>
                    <a:pt x="1329" y="201"/>
                    <a:pt x="1329" y="203"/>
                  </a:cubicBezTo>
                  <a:cubicBezTo>
                    <a:pt x="1328" y="208"/>
                    <a:pt x="1322" y="203"/>
                    <a:pt x="1316" y="206"/>
                  </a:cubicBezTo>
                  <a:cubicBezTo>
                    <a:pt x="1317" y="203"/>
                    <a:pt x="1311" y="195"/>
                    <a:pt x="1320" y="195"/>
                  </a:cubicBezTo>
                  <a:cubicBezTo>
                    <a:pt x="1327" y="201"/>
                    <a:pt x="1344" y="195"/>
                    <a:pt x="1344" y="192"/>
                  </a:cubicBezTo>
                  <a:cubicBezTo>
                    <a:pt x="1349" y="192"/>
                    <a:pt x="1347" y="197"/>
                    <a:pt x="1352" y="197"/>
                  </a:cubicBezTo>
                  <a:cubicBezTo>
                    <a:pt x="1354" y="193"/>
                    <a:pt x="1363" y="196"/>
                    <a:pt x="1370" y="196"/>
                  </a:cubicBezTo>
                  <a:cubicBezTo>
                    <a:pt x="1371" y="192"/>
                    <a:pt x="1361" y="190"/>
                    <a:pt x="1366" y="187"/>
                  </a:cubicBezTo>
                  <a:cubicBezTo>
                    <a:pt x="1367" y="189"/>
                    <a:pt x="1367" y="190"/>
                    <a:pt x="1370" y="190"/>
                  </a:cubicBezTo>
                  <a:cubicBezTo>
                    <a:pt x="1373" y="190"/>
                    <a:pt x="1372" y="187"/>
                    <a:pt x="1374" y="187"/>
                  </a:cubicBezTo>
                  <a:cubicBezTo>
                    <a:pt x="1374" y="188"/>
                    <a:pt x="1375" y="189"/>
                    <a:pt x="1376" y="190"/>
                  </a:cubicBezTo>
                  <a:cubicBezTo>
                    <a:pt x="1371" y="191"/>
                    <a:pt x="1372" y="194"/>
                    <a:pt x="1374" y="197"/>
                  </a:cubicBezTo>
                  <a:cubicBezTo>
                    <a:pt x="1369" y="199"/>
                    <a:pt x="1365" y="197"/>
                    <a:pt x="1361" y="199"/>
                  </a:cubicBezTo>
                  <a:cubicBezTo>
                    <a:pt x="1362" y="201"/>
                    <a:pt x="1361" y="205"/>
                    <a:pt x="1366" y="205"/>
                  </a:cubicBezTo>
                  <a:cubicBezTo>
                    <a:pt x="1371" y="206"/>
                    <a:pt x="1365" y="199"/>
                    <a:pt x="1370" y="200"/>
                  </a:cubicBezTo>
                  <a:cubicBezTo>
                    <a:pt x="1373" y="202"/>
                    <a:pt x="1381" y="201"/>
                    <a:pt x="1379" y="207"/>
                  </a:cubicBezTo>
                  <a:cubicBezTo>
                    <a:pt x="1385" y="206"/>
                    <a:pt x="1384" y="202"/>
                    <a:pt x="1392" y="203"/>
                  </a:cubicBezTo>
                  <a:cubicBezTo>
                    <a:pt x="1390" y="207"/>
                    <a:pt x="1394" y="208"/>
                    <a:pt x="1396" y="211"/>
                  </a:cubicBezTo>
                  <a:cubicBezTo>
                    <a:pt x="1393" y="210"/>
                    <a:pt x="1391" y="212"/>
                    <a:pt x="1394" y="213"/>
                  </a:cubicBezTo>
                  <a:cubicBezTo>
                    <a:pt x="1401" y="209"/>
                    <a:pt x="1399" y="206"/>
                    <a:pt x="1403" y="200"/>
                  </a:cubicBezTo>
                  <a:cubicBezTo>
                    <a:pt x="1396" y="198"/>
                    <a:pt x="1403" y="206"/>
                    <a:pt x="1396" y="204"/>
                  </a:cubicBezTo>
                  <a:cubicBezTo>
                    <a:pt x="1400" y="202"/>
                    <a:pt x="1396" y="200"/>
                    <a:pt x="1394" y="198"/>
                  </a:cubicBezTo>
                  <a:cubicBezTo>
                    <a:pt x="1406" y="191"/>
                    <a:pt x="1418" y="210"/>
                    <a:pt x="1429" y="200"/>
                  </a:cubicBezTo>
                  <a:cubicBezTo>
                    <a:pt x="1424" y="198"/>
                    <a:pt x="1423" y="205"/>
                    <a:pt x="1422" y="201"/>
                  </a:cubicBezTo>
                  <a:cubicBezTo>
                    <a:pt x="1422" y="199"/>
                    <a:pt x="1420" y="199"/>
                    <a:pt x="1420" y="198"/>
                  </a:cubicBezTo>
                  <a:cubicBezTo>
                    <a:pt x="1428" y="200"/>
                    <a:pt x="1422" y="187"/>
                    <a:pt x="1429" y="192"/>
                  </a:cubicBezTo>
                  <a:cubicBezTo>
                    <a:pt x="1431" y="189"/>
                    <a:pt x="1424" y="186"/>
                    <a:pt x="1429" y="184"/>
                  </a:cubicBezTo>
                  <a:cubicBezTo>
                    <a:pt x="1426" y="189"/>
                    <a:pt x="1436" y="185"/>
                    <a:pt x="1435" y="188"/>
                  </a:cubicBezTo>
                  <a:cubicBezTo>
                    <a:pt x="1430" y="189"/>
                    <a:pt x="1437" y="192"/>
                    <a:pt x="1435" y="196"/>
                  </a:cubicBezTo>
                  <a:cubicBezTo>
                    <a:pt x="1431" y="193"/>
                    <a:pt x="1426" y="192"/>
                    <a:pt x="1427" y="198"/>
                  </a:cubicBezTo>
                  <a:cubicBezTo>
                    <a:pt x="1436" y="196"/>
                    <a:pt x="1432" y="202"/>
                    <a:pt x="1447" y="200"/>
                  </a:cubicBezTo>
                  <a:cubicBezTo>
                    <a:pt x="1448" y="193"/>
                    <a:pt x="1448" y="193"/>
                    <a:pt x="1448" y="193"/>
                  </a:cubicBezTo>
                  <a:cubicBezTo>
                    <a:pt x="1442" y="192"/>
                    <a:pt x="1441" y="191"/>
                    <a:pt x="1438" y="191"/>
                  </a:cubicBezTo>
                  <a:cubicBezTo>
                    <a:pt x="1437" y="187"/>
                    <a:pt x="1440" y="179"/>
                    <a:pt x="1444" y="175"/>
                  </a:cubicBezTo>
                  <a:cubicBezTo>
                    <a:pt x="1448" y="178"/>
                    <a:pt x="1448" y="173"/>
                    <a:pt x="1453" y="174"/>
                  </a:cubicBezTo>
                  <a:cubicBezTo>
                    <a:pt x="1462" y="175"/>
                    <a:pt x="1454" y="180"/>
                    <a:pt x="1459" y="183"/>
                  </a:cubicBezTo>
                  <a:cubicBezTo>
                    <a:pt x="1462" y="179"/>
                    <a:pt x="1462" y="186"/>
                    <a:pt x="1466" y="185"/>
                  </a:cubicBezTo>
                  <a:cubicBezTo>
                    <a:pt x="1467" y="182"/>
                    <a:pt x="1464" y="178"/>
                    <a:pt x="1470" y="180"/>
                  </a:cubicBezTo>
                  <a:cubicBezTo>
                    <a:pt x="1470" y="181"/>
                    <a:pt x="1468" y="181"/>
                    <a:pt x="1468" y="183"/>
                  </a:cubicBezTo>
                  <a:cubicBezTo>
                    <a:pt x="1470" y="183"/>
                    <a:pt x="1473" y="183"/>
                    <a:pt x="1475" y="183"/>
                  </a:cubicBezTo>
                  <a:cubicBezTo>
                    <a:pt x="1477" y="178"/>
                    <a:pt x="1472" y="177"/>
                    <a:pt x="1468" y="174"/>
                  </a:cubicBezTo>
                  <a:cubicBezTo>
                    <a:pt x="1471" y="178"/>
                    <a:pt x="1462" y="178"/>
                    <a:pt x="1463" y="176"/>
                  </a:cubicBezTo>
                  <a:cubicBezTo>
                    <a:pt x="1463" y="174"/>
                    <a:pt x="1465" y="174"/>
                    <a:pt x="1466" y="173"/>
                  </a:cubicBezTo>
                  <a:cubicBezTo>
                    <a:pt x="1470" y="174"/>
                    <a:pt x="1474" y="174"/>
                    <a:pt x="1476" y="176"/>
                  </a:cubicBezTo>
                  <a:cubicBezTo>
                    <a:pt x="1474" y="182"/>
                    <a:pt x="1487" y="182"/>
                    <a:pt x="1483" y="186"/>
                  </a:cubicBezTo>
                  <a:cubicBezTo>
                    <a:pt x="1492" y="187"/>
                    <a:pt x="1484" y="182"/>
                    <a:pt x="1488" y="181"/>
                  </a:cubicBezTo>
                  <a:cubicBezTo>
                    <a:pt x="1499" y="183"/>
                    <a:pt x="1499" y="183"/>
                    <a:pt x="1503" y="179"/>
                  </a:cubicBezTo>
                  <a:cubicBezTo>
                    <a:pt x="1512" y="176"/>
                    <a:pt x="1514" y="180"/>
                    <a:pt x="1507" y="183"/>
                  </a:cubicBezTo>
                  <a:cubicBezTo>
                    <a:pt x="1518" y="183"/>
                    <a:pt x="1525" y="179"/>
                    <a:pt x="1534" y="183"/>
                  </a:cubicBezTo>
                  <a:cubicBezTo>
                    <a:pt x="1536" y="180"/>
                    <a:pt x="1526" y="179"/>
                    <a:pt x="1533" y="177"/>
                  </a:cubicBezTo>
                  <a:cubicBezTo>
                    <a:pt x="1537" y="179"/>
                    <a:pt x="1538" y="180"/>
                    <a:pt x="1540" y="175"/>
                  </a:cubicBezTo>
                  <a:cubicBezTo>
                    <a:pt x="1536" y="175"/>
                    <a:pt x="1532" y="173"/>
                    <a:pt x="1525" y="174"/>
                  </a:cubicBezTo>
                  <a:cubicBezTo>
                    <a:pt x="1527" y="168"/>
                    <a:pt x="1514" y="172"/>
                    <a:pt x="1520" y="166"/>
                  </a:cubicBezTo>
                  <a:cubicBezTo>
                    <a:pt x="1513" y="164"/>
                    <a:pt x="1520" y="172"/>
                    <a:pt x="1513" y="170"/>
                  </a:cubicBezTo>
                  <a:cubicBezTo>
                    <a:pt x="1513" y="166"/>
                    <a:pt x="1510" y="164"/>
                    <a:pt x="1509" y="161"/>
                  </a:cubicBezTo>
                  <a:cubicBezTo>
                    <a:pt x="1503" y="161"/>
                    <a:pt x="1498" y="161"/>
                    <a:pt x="1496" y="158"/>
                  </a:cubicBezTo>
                  <a:cubicBezTo>
                    <a:pt x="1500" y="158"/>
                    <a:pt x="1502" y="157"/>
                    <a:pt x="1502" y="154"/>
                  </a:cubicBezTo>
                  <a:cubicBezTo>
                    <a:pt x="1494" y="156"/>
                    <a:pt x="1497" y="150"/>
                    <a:pt x="1496" y="146"/>
                  </a:cubicBezTo>
                  <a:cubicBezTo>
                    <a:pt x="1494" y="152"/>
                    <a:pt x="1483" y="146"/>
                    <a:pt x="1478" y="152"/>
                  </a:cubicBezTo>
                  <a:cubicBezTo>
                    <a:pt x="1481" y="153"/>
                    <a:pt x="1485" y="152"/>
                    <a:pt x="1485" y="154"/>
                  </a:cubicBezTo>
                  <a:cubicBezTo>
                    <a:pt x="1476" y="154"/>
                    <a:pt x="1487" y="157"/>
                    <a:pt x="1485" y="160"/>
                  </a:cubicBezTo>
                  <a:cubicBezTo>
                    <a:pt x="1482" y="158"/>
                    <a:pt x="1479" y="159"/>
                    <a:pt x="1479" y="163"/>
                  </a:cubicBezTo>
                  <a:cubicBezTo>
                    <a:pt x="1482" y="167"/>
                    <a:pt x="1488" y="158"/>
                    <a:pt x="1492" y="163"/>
                  </a:cubicBezTo>
                  <a:cubicBezTo>
                    <a:pt x="1490" y="163"/>
                    <a:pt x="1491" y="165"/>
                    <a:pt x="1489" y="166"/>
                  </a:cubicBezTo>
                  <a:cubicBezTo>
                    <a:pt x="1486" y="163"/>
                    <a:pt x="1481" y="166"/>
                    <a:pt x="1478" y="167"/>
                  </a:cubicBezTo>
                  <a:cubicBezTo>
                    <a:pt x="1474" y="165"/>
                    <a:pt x="1482" y="159"/>
                    <a:pt x="1472" y="159"/>
                  </a:cubicBezTo>
                  <a:cubicBezTo>
                    <a:pt x="1474" y="165"/>
                    <a:pt x="1470" y="167"/>
                    <a:pt x="1477" y="169"/>
                  </a:cubicBezTo>
                  <a:cubicBezTo>
                    <a:pt x="1462" y="171"/>
                    <a:pt x="1474" y="169"/>
                    <a:pt x="1463" y="166"/>
                  </a:cubicBezTo>
                  <a:cubicBezTo>
                    <a:pt x="1460" y="173"/>
                    <a:pt x="1443" y="173"/>
                    <a:pt x="1441" y="171"/>
                  </a:cubicBezTo>
                  <a:cubicBezTo>
                    <a:pt x="1447" y="168"/>
                    <a:pt x="1435" y="163"/>
                    <a:pt x="1435" y="156"/>
                  </a:cubicBezTo>
                  <a:cubicBezTo>
                    <a:pt x="1447" y="158"/>
                    <a:pt x="1435" y="145"/>
                    <a:pt x="1443" y="151"/>
                  </a:cubicBezTo>
                  <a:cubicBezTo>
                    <a:pt x="1438" y="139"/>
                    <a:pt x="1424" y="147"/>
                    <a:pt x="1411" y="148"/>
                  </a:cubicBezTo>
                  <a:cubicBezTo>
                    <a:pt x="1410" y="152"/>
                    <a:pt x="1414" y="152"/>
                    <a:pt x="1415" y="154"/>
                  </a:cubicBezTo>
                  <a:cubicBezTo>
                    <a:pt x="1407" y="153"/>
                    <a:pt x="1416" y="157"/>
                    <a:pt x="1411" y="157"/>
                  </a:cubicBezTo>
                  <a:cubicBezTo>
                    <a:pt x="1411" y="155"/>
                    <a:pt x="1408" y="155"/>
                    <a:pt x="1408" y="154"/>
                  </a:cubicBezTo>
                  <a:cubicBezTo>
                    <a:pt x="1402" y="137"/>
                    <a:pt x="1423" y="145"/>
                    <a:pt x="1432" y="140"/>
                  </a:cubicBezTo>
                  <a:cubicBezTo>
                    <a:pt x="1422" y="140"/>
                    <a:pt x="1422" y="134"/>
                    <a:pt x="1415" y="135"/>
                  </a:cubicBezTo>
                  <a:cubicBezTo>
                    <a:pt x="1418" y="132"/>
                    <a:pt x="1426" y="134"/>
                    <a:pt x="1426" y="130"/>
                  </a:cubicBezTo>
                  <a:cubicBezTo>
                    <a:pt x="1416" y="133"/>
                    <a:pt x="1422" y="127"/>
                    <a:pt x="1417" y="123"/>
                  </a:cubicBezTo>
                  <a:cubicBezTo>
                    <a:pt x="1410" y="122"/>
                    <a:pt x="1414" y="128"/>
                    <a:pt x="1408" y="127"/>
                  </a:cubicBezTo>
                  <a:cubicBezTo>
                    <a:pt x="1408" y="120"/>
                    <a:pt x="1411" y="123"/>
                    <a:pt x="1414" y="119"/>
                  </a:cubicBezTo>
                  <a:cubicBezTo>
                    <a:pt x="1413" y="116"/>
                    <a:pt x="1409" y="121"/>
                    <a:pt x="1404" y="119"/>
                  </a:cubicBezTo>
                  <a:cubicBezTo>
                    <a:pt x="1404" y="121"/>
                    <a:pt x="1407" y="122"/>
                    <a:pt x="1404" y="123"/>
                  </a:cubicBezTo>
                  <a:cubicBezTo>
                    <a:pt x="1393" y="116"/>
                    <a:pt x="1379" y="125"/>
                    <a:pt x="1364" y="118"/>
                  </a:cubicBezTo>
                  <a:cubicBezTo>
                    <a:pt x="1370" y="116"/>
                    <a:pt x="1365" y="112"/>
                    <a:pt x="1370" y="109"/>
                  </a:cubicBezTo>
                  <a:cubicBezTo>
                    <a:pt x="1372" y="112"/>
                    <a:pt x="1390" y="121"/>
                    <a:pt x="1392" y="112"/>
                  </a:cubicBezTo>
                  <a:cubicBezTo>
                    <a:pt x="1387" y="113"/>
                    <a:pt x="1385" y="114"/>
                    <a:pt x="1382" y="111"/>
                  </a:cubicBezTo>
                  <a:cubicBezTo>
                    <a:pt x="1390" y="113"/>
                    <a:pt x="1383" y="104"/>
                    <a:pt x="1388" y="105"/>
                  </a:cubicBezTo>
                  <a:cubicBezTo>
                    <a:pt x="1388" y="106"/>
                    <a:pt x="1389" y="108"/>
                    <a:pt x="1392" y="107"/>
                  </a:cubicBezTo>
                  <a:cubicBezTo>
                    <a:pt x="1394" y="103"/>
                    <a:pt x="1394" y="100"/>
                    <a:pt x="1394" y="98"/>
                  </a:cubicBezTo>
                  <a:cubicBezTo>
                    <a:pt x="1389" y="101"/>
                    <a:pt x="1392" y="87"/>
                    <a:pt x="1390" y="86"/>
                  </a:cubicBezTo>
                  <a:cubicBezTo>
                    <a:pt x="1394" y="89"/>
                    <a:pt x="1403" y="88"/>
                    <a:pt x="1405" y="85"/>
                  </a:cubicBezTo>
                  <a:cubicBezTo>
                    <a:pt x="1389" y="82"/>
                    <a:pt x="1385" y="84"/>
                    <a:pt x="1370" y="87"/>
                  </a:cubicBezTo>
                  <a:cubicBezTo>
                    <a:pt x="1370" y="85"/>
                    <a:pt x="1370" y="83"/>
                    <a:pt x="1372" y="82"/>
                  </a:cubicBezTo>
                  <a:cubicBezTo>
                    <a:pt x="1368" y="84"/>
                    <a:pt x="1362" y="87"/>
                    <a:pt x="1357" y="83"/>
                  </a:cubicBezTo>
                  <a:cubicBezTo>
                    <a:pt x="1356" y="85"/>
                    <a:pt x="1355" y="86"/>
                    <a:pt x="1353" y="87"/>
                  </a:cubicBezTo>
                  <a:cubicBezTo>
                    <a:pt x="1346" y="80"/>
                    <a:pt x="1316" y="91"/>
                    <a:pt x="1322" y="80"/>
                  </a:cubicBezTo>
                  <a:cubicBezTo>
                    <a:pt x="1320" y="80"/>
                    <a:pt x="1317" y="80"/>
                    <a:pt x="1315" y="80"/>
                  </a:cubicBezTo>
                  <a:cubicBezTo>
                    <a:pt x="1314" y="82"/>
                    <a:pt x="1320" y="86"/>
                    <a:pt x="1315" y="87"/>
                  </a:cubicBezTo>
                  <a:cubicBezTo>
                    <a:pt x="1308" y="86"/>
                    <a:pt x="1308" y="81"/>
                    <a:pt x="1298" y="83"/>
                  </a:cubicBezTo>
                  <a:cubicBezTo>
                    <a:pt x="1299" y="91"/>
                    <a:pt x="1286" y="85"/>
                    <a:pt x="1285" y="82"/>
                  </a:cubicBezTo>
                  <a:cubicBezTo>
                    <a:pt x="1284" y="85"/>
                    <a:pt x="1281" y="86"/>
                    <a:pt x="1278" y="87"/>
                  </a:cubicBezTo>
                  <a:cubicBezTo>
                    <a:pt x="1271" y="83"/>
                    <a:pt x="1269" y="86"/>
                    <a:pt x="1258" y="82"/>
                  </a:cubicBezTo>
                  <a:cubicBezTo>
                    <a:pt x="1256" y="87"/>
                    <a:pt x="1264" y="85"/>
                    <a:pt x="1265" y="87"/>
                  </a:cubicBezTo>
                  <a:cubicBezTo>
                    <a:pt x="1262" y="89"/>
                    <a:pt x="1252" y="87"/>
                    <a:pt x="1250" y="87"/>
                  </a:cubicBezTo>
                  <a:cubicBezTo>
                    <a:pt x="1250" y="85"/>
                    <a:pt x="1255" y="86"/>
                    <a:pt x="1256" y="84"/>
                  </a:cubicBezTo>
                  <a:cubicBezTo>
                    <a:pt x="1250" y="85"/>
                    <a:pt x="1260" y="81"/>
                    <a:pt x="1254" y="81"/>
                  </a:cubicBezTo>
                  <a:cubicBezTo>
                    <a:pt x="1255" y="84"/>
                    <a:pt x="1246" y="88"/>
                    <a:pt x="1243" y="84"/>
                  </a:cubicBezTo>
                  <a:cubicBezTo>
                    <a:pt x="1243" y="82"/>
                    <a:pt x="1248" y="84"/>
                    <a:pt x="1248" y="82"/>
                  </a:cubicBezTo>
                  <a:cubicBezTo>
                    <a:pt x="1240" y="81"/>
                    <a:pt x="1240" y="86"/>
                    <a:pt x="1232" y="83"/>
                  </a:cubicBezTo>
                  <a:cubicBezTo>
                    <a:pt x="1227" y="86"/>
                    <a:pt x="1235" y="90"/>
                    <a:pt x="1228" y="91"/>
                  </a:cubicBezTo>
                  <a:cubicBezTo>
                    <a:pt x="1226" y="87"/>
                    <a:pt x="1213" y="91"/>
                    <a:pt x="1211" y="88"/>
                  </a:cubicBezTo>
                  <a:cubicBezTo>
                    <a:pt x="1218" y="88"/>
                    <a:pt x="1219" y="86"/>
                    <a:pt x="1224" y="88"/>
                  </a:cubicBezTo>
                  <a:cubicBezTo>
                    <a:pt x="1225" y="85"/>
                    <a:pt x="1228" y="84"/>
                    <a:pt x="1230" y="83"/>
                  </a:cubicBezTo>
                  <a:cubicBezTo>
                    <a:pt x="1225" y="83"/>
                    <a:pt x="1227" y="78"/>
                    <a:pt x="1223" y="78"/>
                  </a:cubicBezTo>
                  <a:cubicBezTo>
                    <a:pt x="1224" y="86"/>
                    <a:pt x="1211" y="82"/>
                    <a:pt x="1206" y="84"/>
                  </a:cubicBezTo>
                  <a:cubicBezTo>
                    <a:pt x="1207" y="84"/>
                    <a:pt x="1210" y="84"/>
                    <a:pt x="1210" y="85"/>
                  </a:cubicBezTo>
                  <a:cubicBezTo>
                    <a:pt x="1207" y="86"/>
                    <a:pt x="1199" y="88"/>
                    <a:pt x="1199" y="86"/>
                  </a:cubicBezTo>
                  <a:cubicBezTo>
                    <a:pt x="1200" y="84"/>
                    <a:pt x="1205" y="82"/>
                    <a:pt x="1199" y="81"/>
                  </a:cubicBezTo>
                  <a:cubicBezTo>
                    <a:pt x="1198" y="87"/>
                    <a:pt x="1189" y="81"/>
                    <a:pt x="1188" y="80"/>
                  </a:cubicBezTo>
                  <a:cubicBezTo>
                    <a:pt x="1186" y="83"/>
                    <a:pt x="1187" y="85"/>
                    <a:pt x="1178" y="85"/>
                  </a:cubicBezTo>
                  <a:cubicBezTo>
                    <a:pt x="1180" y="79"/>
                    <a:pt x="1176" y="81"/>
                    <a:pt x="1175" y="79"/>
                  </a:cubicBezTo>
                  <a:cubicBezTo>
                    <a:pt x="1175" y="78"/>
                    <a:pt x="1177" y="77"/>
                    <a:pt x="1178" y="77"/>
                  </a:cubicBezTo>
                  <a:cubicBezTo>
                    <a:pt x="1179" y="79"/>
                    <a:pt x="1179" y="82"/>
                    <a:pt x="1184" y="82"/>
                  </a:cubicBezTo>
                  <a:cubicBezTo>
                    <a:pt x="1181" y="76"/>
                    <a:pt x="1176" y="72"/>
                    <a:pt x="1164" y="73"/>
                  </a:cubicBezTo>
                  <a:cubicBezTo>
                    <a:pt x="1159" y="74"/>
                    <a:pt x="1167" y="77"/>
                    <a:pt x="1162" y="78"/>
                  </a:cubicBezTo>
                  <a:cubicBezTo>
                    <a:pt x="1158" y="73"/>
                    <a:pt x="1145" y="73"/>
                    <a:pt x="1149" y="78"/>
                  </a:cubicBezTo>
                  <a:cubicBezTo>
                    <a:pt x="1142" y="78"/>
                    <a:pt x="1144" y="72"/>
                    <a:pt x="1136" y="74"/>
                  </a:cubicBezTo>
                  <a:cubicBezTo>
                    <a:pt x="1134" y="78"/>
                    <a:pt x="1141" y="76"/>
                    <a:pt x="1142" y="79"/>
                  </a:cubicBezTo>
                  <a:cubicBezTo>
                    <a:pt x="1133" y="78"/>
                    <a:pt x="1125" y="77"/>
                    <a:pt x="1123" y="81"/>
                  </a:cubicBezTo>
                  <a:cubicBezTo>
                    <a:pt x="1118" y="81"/>
                    <a:pt x="1113" y="81"/>
                    <a:pt x="1114" y="77"/>
                  </a:cubicBezTo>
                  <a:cubicBezTo>
                    <a:pt x="1116" y="77"/>
                    <a:pt x="1118" y="80"/>
                    <a:pt x="1119" y="77"/>
                  </a:cubicBezTo>
                  <a:cubicBezTo>
                    <a:pt x="1116" y="74"/>
                    <a:pt x="1110" y="75"/>
                    <a:pt x="1103" y="76"/>
                  </a:cubicBezTo>
                  <a:cubicBezTo>
                    <a:pt x="1105" y="72"/>
                    <a:pt x="1099" y="73"/>
                    <a:pt x="1096" y="73"/>
                  </a:cubicBezTo>
                  <a:cubicBezTo>
                    <a:pt x="1100" y="70"/>
                    <a:pt x="1095" y="69"/>
                    <a:pt x="1096" y="65"/>
                  </a:cubicBezTo>
                  <a:cubicBezTo>
                    <a:pt x="1092" y="65"/>
                    <a:pt x="1090" y="66"/>
                    <a:pt x="1088" y="68"/>
                  </a:cubicBezTo>
                  <a:cubicBezTo>
                    <a:pt x="1096" y="68"/>
                    <a:pt x="1088" y="74"/>
                    <a:pt x="1084" y="74"/>
                  </a:cubicBezTo>
                  <a:cubicBezTo>
                    <a:pt x="1082" y="71"/>
                    <a:pt x="1085" y="72"/>
                    <a:pt x="1083" y="68"/>
                  </a:cubicBezTo>
                  <a:cubicBezTo>
                    <a:pt x="1077" y="66"/>
                    <a:pt x="1079" y="71"/>
                    <a:pt x="1075" y="71"/>
                  </a:cubicBezTo>
                  <a:cubicBezTo>
                    <a:pt x="1075" y="68"/>
                    <a:pt x="1069" y="71"/>
                    <a:pt x="1068" y="71"/>
                  </a:cubicBezTo>
                  <a:cubicBezTo>
                    <a:pt x="1068" y="69"/>
                    <a:pt x="1071" y="69"/>
                    <a:pt x="1072" y="68"/>
                  </a:cubicBezTo>
                  <a:cubicBezTo>
                    <a:pt x="1065" y="68"/>
                    <a:pt x="1065" y="65"/>
                    <a:pt x="1059" y="66"/>
                  </a:cubicBezTo>
                  <a:cubicBezTo>
                    <a:pt x="1058" y="68"/>
                    <a:pt x="1061" y="69"/>
                    <a:pt x="1059" y="70"/>
                  </a:cubicBezTo>
                  <a:cubicBezTo>
                    <a:pt x="1054" y="69"/>
                    <a:pt x="1053" y="69"/>
                    <a:pt x="1048" y="66"/>
                  </a:cubicBezTo>
                  <a:cubicBezTo>
                    <a:pt x="1043" y="69"/>
                    <a:pt x="1056" y="75"/>
                    <a:pt x="1051" y="78"/>
                  </a:cubicBezTo>
                  <a:cubicBezTo>
                    <a:pt x="1045" y="77"/>
                    <a:pt x="1044" y="70"/>
                    <a:pt x="1037" y="75"/>
                  </a:cubicBezTo>
                  <a:cubicBezTo>
                    <a:pt x="1037" y="73"/>
                    <a:pt x="1037" y="71"/>
                    <a:pt x="1037" y="70"/>
                  </a:cubicBezTo>
                  <a:cubicBezTo>
                    <a:pt x="1028" y="70"/>
                    <a:pt x="1021" y="69"/>
                    <a:pt x="1026" y="64"/>
                  </a:cubicBezTo>
                  <a:cubicBezTo>
                    <a:pt x="1009" y="67"/>
                    <a:pt x="994" y="67"/>
                    <a:pt x="978" y="61"/>
                  </a:cubicBezTo>
                  <a:cubicBezTo>
                    <a:pt x="978" y="67"/>
                    <a:pt x="978" y="67"/>
                    <a:pt x="978" y="67"/>
                  </a:cubicBezTo>
                  <a:cubicBezTo>
                    <a:pt x="975" y="67"/>
                    <a:pt x="973" y="69"/>
                    <a:pt x="972" y="67"/>
                  </a:cubicBezTo>
                  <a:cubicBezTo>
                    <a:pt x="977" y="65"/>
                    <a:pt x="977" y="60"/>
                    <a:pt x="969" y="59"/>
                  </a:cubicBezTo>
                  <a:cubicBezTo>
                    <a:pt x="964" y="61"/>
                    <a:pt x="972" y="63"/>
                    <a:pt x="967" y="65"/>
                  </a:cubicBezTo>
                  <a:cubicBezTo>
                    <a:pt x="954" y="58"/>
                    <a:pt x="936" y="64"/>
                    <a:pt x="917" y="60"/>
                  </a:cubicBezTo>
                  <a:cubicBezTo>
                    <a:pt x="915" y="62"/>
                    <a:pt x="922" y="64"/>
                    <a:pt x="917" y="65"/>
                  </a:cubicBezTo>
                  <a:cubicBezTo>
                    <a:pt x="913" y="63"/>
                    <a:pt x="909" y="60"/>
                    <a:pt x="902" y="60"/>
                  </a:cubicBezTo>
                  <a:cubicBezTo>
                    <a:pt x="902" y="63"/>
                    <a:pt x="901" y="65"/>
                    <a:pt x="898" y="66"/>
                  </a:cubicBezTo>
                  <a:cubicBezTo>
                    <a:pt x="894" y="66"/>
                    <a:pt x="893" y="65"/>
                    <a:pt x="893" y="62"/>
                  </a:cubicBezTo>
                  <a:cubicBezTo>
                    <a:pt x="896" y="62"/>
                    <a:pt x="898" y="61"/>
                    <a:pt x="899" y="60"/>
                  </a:cubicBezTo>
                  <a:cubicBezTo>
                    <a:pt x="897" y="59"/>
                    <a:pt x="896" y="59"/>
                    <a:pt x="897" y="57"/>
                  </a:cubicBezTo>
                  <a:cubicBezTo>
                    <a:pt x="892" y="58"/>
                    <a:pt x="883" y="59"/>
                    <a:pt x="884" y="53"/>
                  </a:cubicBezTo>
                  <a:cubicBezTo>
                    <a:pt x="874" y="52"/>
                    <a:pt x="880" y="55"/>
                    <a:pt x="877" y="57"/>
                  </a:cubicBezTo>
                  <a:cubicBezTo>
                    <a:pt x="871" y="51"/>
                    <a:pt x="863" y="53"/>
                    <a:pt x="853" y="55"/>
                  </a:cubicBezTo>
                  <a:cubicBezTo>
                    <a:pt x="852" y="57"/>
                    <a:pt x="853" y="59"/>
                    <a:pt x="851" y="60"/>
                  </a:cubicBezTo>
                  <a:cubicBezTo>
                    <a:pt x="850" y="56"/>
                    <a:pt x="847" y="61"/>
                    <a:pt x="842" y="59"/>
                  </a:cubicBezTo>
                  <a:cubicBezTo>
                    <a:pt x="839" y="53"/>
                    <a:pt x="844" y="55"/>
                    <a:pt x="851" y="56"/>
                  </a:cubicBezTo>
                  <a:cubicBezTo>
                    <a:pt x="849" y="49"/>
                    <a:pt x="839" y="54"/>
                    <a:pt x="834" y="56"/>
                  </a:cubicBezTo>
                  <a:cubicBezTo>
                    <a:pt x="823" y="55"/>
                    <a:pt x="812" y="47"/>
                    <a:pt x="801" y="52"/>
                  </a:cubicBezTo>
                  <a:cubicBezTo>
                    <a:pt x="802" y="52"/>
                    <a:pt x="806" y="57"/>
                    <a:pt x="803" y="56"/>
                  </a:cubicBezTo>
                  <a:cubicBezTo>
                    <a:pt x="797" y="51"/>
                    <a:pt x="783" y="47"/>
                    <a:pt x="775" y="50"/>
                  </a:cubicBezTo>
                  <a:cubicBezTo>
                    <a:pt x="768" y="45"/>
                    <a:pt x="758" y="46"/>
                    <a:pt x="748" y="49"/>
                  </a:cubicBezTo>
                  <a:cubicBezTo>
                    <a:pt x="748" y="47"/>
                    <a:pt x="748" y="46"/>
                    <a:pt x="749" y="45"/>
                  </a:cubicBezTo>
                  <a:cubicBezTo>
                    <a:pt x="742" y="44"/>
                    <a:pt x="739" y="45"/>
                    <a:pt x="732" y="47"/>
                  </a:cubicBezTo>
                  <a:cubicBezTo>
                    <a:pt x="727" y="43"/>
                    <a:pt x="721" y="45"/>
                    <a:pt x="715" y="45"/>
                  </a:cubicBezTo>
                  <a:cubicBezTo>
                    <a:pt x="715" y="39"/>
                    <a:pt x="715" y="39"/>
                    <a:pt x="715" y="39"/>
                  </a:cubicBezTo>
                  <a:cubicBezTo>
                    <a:pt x="706" y="38"/>
                    <a:pt x="697" y="38"/>
                    <a:pt x="689" y="38"/>
                  </a:cubicBezTo>
                  <a:cubicBezTo>
                    <a:pt x="680" y="38"/>
                    <a:pt x="672" y="37"/>
                    <a:pt x="663" y="36"/>
                  </a:cubicBezTo>
                  <a:cubicBezTo>
                    <a:pt x="654" y="35"/>
                    <a:pt x="647" y="29"/>
                    <a:pt x="640" y="28"/>
                  </a:cubicBezTo>
                  <a:cubicBezTo>
                    <a:pt x="639" y="27"/>
                    <a:pt x="630" y="33"/>
                    <a:pt x="629" y="28"/>
                  </a:cubicBezTo>
                  <a:cubicBezTo>
                    <a:pt x="627" y="30"/>
                    <a:pt x="634" y="33"/>
                    <a:pt x="629" y="33"/>
                  </a:cubicBezTo>
                  <a:cubicBezTo>
                    <a:pt x="610" y="30"/>
                    <a:pt x="601" y="27"/>
                    <a:pt x="582" y="25"/>
                  </a:cubicBezTo>
                  <a:cubicBezTo>
                    <a:pt x="581" y="26"/>
                    <a:pt x="582" y="29"/>
                    <a:pt x="579" y="29"/>
                  </a:cubicBezTo>
                  <a:cubicBezTo>
                    <a:pt x="579" y="28"/>
                    <a:pt x="577" y="27"/>
                    <a:pt x="578" y="24"/>
                  </a:cubicBezTo>
                  <a:cubicBezTo>
                    <a:pt x="561" y="20"/>
                    <a:pt x="550" y="25"/>
                    <a:pt x="540" y="20"/>
                  </a:cubicBezTo>
                  <a:cubicBezTo>
                    <a:pt x="534" y="22"/>
                    <a:pt x="542" y="26"/>
                    <a:pt x="537" y="27"/>
                  </a:cubicBezTo>
                  <a:cubicBezTo>
                    <a:pt x="534" y="24"/>
                    <a:pt x="537" y="22"/>
                    <a:pt x="538" y="19"/>
                  </a:cubicBezTo>
                  <a:cubicBezTo>
                    <a:pt x="530" y="16"/>
                    <a:pt x="534" y="23"/>
                    <a:pt x="530" y="23"/>
                  </a:cubicBezTo>
                  <a:cubicBezTo>
                    <a:pt x="527" y="23"/>
                    <a:pt x="525" y="23"/>
                    <a:pt x="522" y="23"/>
                  </a:cubicBezTo>
                  <a:cubicBezTo>
                    <a:pt x="526" y="15"/>
                    <a:pt x="505" y="16"/>
                    <a:pt x="511" y="20"/>
                  </a:cubicBezTo>
                  <a:cubicBezTo>
                    <a:pt x="512" y="17"/>
                    <a:pt x="520" y="20"/>
                    <a:pt x="519" y="22"/>
                  </a:cubicBezTo>
                  <a:cubicBezTo>
                    <a:pt x="515" y="23"/>
                    <a:pt x="499" y="22"/>
                    <a:pt x="508" y="17"/>
                  </a:cubicBezTo>
                  <a:cubicBezTo>
                    <a:pt x="500" y="20"/>
                    <a:pt x="493" y="20"/>
                    <a:pt x="488" y="14"/>
                  </a:cubicBezTo>
                  <a:cubicBezTo>
                    <a:pt x="483" y="16"/>
                    <a:pt x="491" y="23"/>
                    <a:pt x="479" y="21"/>
                  </a:cubicBezTo>
                  <a:cubicBezTo>
                    <a:pt x="481" y="18"/>
                    <a:pt x="477" y="17"/>
                    <a:pt x="478" y="14"/>
                  </a:cubicBezTo>
                  <a:cubicBezTo>
                    <a:pt x="468" y="13"/>
                    <a:pt x="466" y="15"/>
                    <a:pt x="458" y="10"/>
                  </a:cubicBezTo>
                  <a:cubicBezTo>
                    <a:pt x="455" y="13"/>
                    <a:pt x="453" y="15"/>
                    <a:pt x="455" y="19"/>
                  </a:cubicBezTo>
                  <a:cubicBezTo>
                    <a:pt x="452" y="19"/>
                    <a:pt x="449" y="18"/>
                    <a:pt x="446" y="18"/>
                  </a:cubicBezTo>
                  <a:cubicBezTo>
                    <a:pt x="445" y="10"/>
                    <a:pt x="434" y="9"/>
                    <a:pt x="422" y="8"/>
                  </a:cubicBezTo>
                  <a:cubicBezTo>
                    <a:pt x="421" y="10"/>
                    <a:pt x="420" y="12"/>
                    <a:pt x="418" y="13"/>
                  </a:cubicBezTo>
                  <a:cubicBezTo>
                    <a:pt x="417" y="13"/>
                    <a:pt x="399" y="4"/>
                    <a:pt x="408" y="7"/>
                  </a:cubicBezTo>
                  <a:cubicBezTo>
                    <a:pt x="401" y="5"/>
                    <a:pt x="391" y="4"/>
                    <a:pt x="382" y="4"/>
                  </a:cubicBezTo>
                  <a:cubicBezTo>
                    <a:pt x="373" y="4"/>
                    <a:pt x="366" y="5"/>
                    <a:pt x="364" y="7"/>
                  </a:cubicBezTo>
                  <a:cubicBezTo>
                    <a:pt x="362" y="0"/>
                    <a:pt x="351" y="4"/>
                    <a:pt x="342" y="1"/>
                  </a:cubicBezTo>
                  <a:cubicBezTo>
                    <a:pt x="340" y="2"/>
                    <a:pt x="338" y="4"/>
                    <a:pt x="336" y="5"/>
                  </a:cubicBezTo>
                  <a:cubicBezTo>
                    <a:pt x="335" y="4"/>
                    <a:pt x="336" y="2"/>
                    <a:pt x="334" y="1"/>
                  </a:cubicBezTo>
                  <a:cubicBezTo>
                    <a:pt x="333" y="8"/>
                    <a:pt x="328" y="0"/>
                    <a:pt x="324" y="1"/>
                  </a:cubicBezTo>
                  <a:cubicBezTo>
                    <a:pt x="318" y="3"/>
                    <a:pt x="324" y="7"/>
                    <a:pt x="318" y="8"/>
                  </a:cubicBezTo>
                  <a:cubicBezTo>
                    <a:pt x="314" y="7"/>
                    <a:pt x="317" y="1"/>
                    <a:pt x="310" y="1"/>
                  </a:cubicBezTo>
                  <a:cubicBezTo>
                    <a:pt x="308" y="3"/>
                    <a:pt x="316" y="6"/>
                    <a:pt x="310" y="6"/>
                  </a:cubicBezTo>
                  <a:cubicBezTo>
                    <a:pt x="309" y="6"/>
                    <a:pt x="308" y="6"/>
                    <a:pt x="306" y="6"/>
                  </a:cubicBezTo>
                  <a:cubicBezTo>
                    <a:pt x="306" y="3"/>
                    <a:pt x="307" y="1"/>
                    <a:pt x="309" y="0"/>
                  </a:cubicBezTo>
                  <a:cubicBezTo>
                    <a:pt x="293" y="2"/>
                    <a:pt x="284" y="2"/>
                    <a:pt x="271" y="2"/>
                  </a:cubicBezTo>
                  <a:cubicBezTo>
                    <a:pt x="268" y="6"/>
                    <a:pt x="278" y="3"/>
                    <a:pt x="277" y="6"/>
                  </a:cubicBezTo>
                  <a:cubicBezTo>
                    <a:pt x="262" y="3"/>
                    <a:pt x="247" y="2"/>
                    <a:pt x="233" y="2"/>
                  </a:cubicBezTo>
                  <a:cubicBezTo>
                    <a:pt x="219" y="3"/>
                    <a:pt x="207" y="5"/>
                    <a:pt x="198" y="8"/>
                  </a:cubicBezTo>
                  <a:cubicBezTo>
                    <a:pt x="190" y="7"/>
                    <a:pt x="182" y="5"/>
                    <a:pt x="174" y="4"/>
                  </a:cubicBezTo>
                  <a:cubicBezTo>
                    <a:pt x="173" y="16"/>
                    <a:pt x="138" y="8"/>
                    <a:pt x="130" y="16"/>
                  </a:cubicBezTo>
                  <a:cubicBezTo>
                    <a:pt x="137" y="18"/>
                    <a:pt x="146" y="13"/>
                    <a:pt x="152" y="17"/>
                  </a:cubicBezTo>
                  <a:cubicBezTo>
                    <a:pt x="145" y="19"/>
                    <a:pt x="142" y="19"/>
                    <a:pt x="145" y="25"/>
                  </a:cubicBezTo>
                  <a:cubicBezTo>
                    <a:pt x="137" y="20"/>
                    <a:pt x="138" y="34"/>
                    <a:pt x="129" y="28"/>
                  </a:cubicBezTo>
                  <a:cubicBezTo>
                    <a:pt x="128" y="30"/>
                    <a:pt x="132" y="31"/>
                    <a:pt x="129" y="31"/>
                  </a:cubicBezTo>
                  <a:cubicBezTo>
                    <a:pt x="124" y="32"/>
                    <a:pt x="120" y="31"/>
                    <a:pt x="119" y="29"/>
                  </a:cubicBezTo>
                  <a:cubicBezTo>
                    <a:pt x="127" y="29"/>
                    <a:pt x="119" y="27"/>
                    <a:pt x="119" y="25"/>
                  </a:cubicBezTo>
                  <a:cubicBezTo>
                    <a:pt x="121" y="24"/>
                    <a:pt x="124" y="23"/>
                    <a:pt x="129" y="24"/>
                  </a:cubicBezTo>
                  <a:cubicBezTo>
                    <a:pt x="129" y="20"/>
                    <a:pt x="129" y="17"/>
                    <a:pt x="126" y="16"/>
                  </a:cubicBezTo>
                  <a:cubicBezTo>
                    <a:pt x="118" y="15"/>
                    <a:pt x="112" y="17"/>
                    <a:pt x="106" y="19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95" y="25"/>
                    <a:pt x="96" y="32"/>
                    <a:pt x="87" y="33"/>
                  </a:cubicBezTo>
                  <a:cubicBezTo>
                    <a:pt x="89" y="39"/>
                    <a:pt x="85" y="41"/>
                    <a:pt x="77" y="42"/>
                  </a:cubicBezTo>
                  <a:cubicBezTo>
                    <a:pt x="74" y="49"/>
                    <a:pt x="80" y="52"/>
                    <a:pt x="70" y="55"/>
                  </a:cubicBezTo>
                  <a:cubicBezTo>
                    <a:pt x="75" y="55"/>
                    <a:pt x="73" y="60"/>
                    <a:pt x="78" y="60"/>
                  </a:cubicBezTo>
                  <a:cubicBezTo>
                    <a:pt x="78" y="56"/>
                    <a:pt x="85" y="63"/>
                    <a:pt x="84" y="59"/>
                  </a:cubicBezTo>
                  <a:cubicBezTo>
                    <a:pt x="82" y="58"/>
                    <a:pt x="79" y="57"/>
                    <a:pt x="82" y="56"/>
                  </a:cubicBezTo>
                  <a:cubicBezTo>
                    <a:pt x="83" y="59"/>
                    <a:pt x="93" y="55"/>
                    <a:pt x="94" y="58"/>
                  </a:cubicBezTo>
                  <a:cubicBezTo>
                    <a:pt x="86" y="61"/>
                    <a:pt x="84" y="65"/>
                    <a:pt x="81" y="68"/>
                  </a:cubicBezTo>
                  <a:cubicBezTo>
                    <a:pt x="81" y="69"/>
                    <a:pt x="80" y="70"/>
                    <a:pt x="80" y="71"/>
                  </a:cubicBezTo>
                  <a:cubicBezTo>
                    <a:pt x="79" y="72"/>
                    <a:pt x="78" y="73"/>
                    <a:pt x="77" y="74"/>
                  </a:cubicBezTo>
                  <a:cubicBezTo>
                    <a:pt x="75" y="76"/>
                    <a:pt x="73" y="77"/>
                    <a:pt x="69" y="79"/>
                  </a:cubicBezTo>
                  <a:cubicBezTo>
                    <a:pt x="68" y="79"/>
                    <a:pt x="66" y="80"/>
                    <a:pt x="64" y="80"/>
                  </a:cubicBezTo>
                  <a:cubicBezTo>
                    <a:pt x="63" y="79"/>
                    <a:pt x="62" y="79"/>
                    <a:pt x="60" y="79"/>
                  </a:cubicBezTo>
                  <a:cubicBezTo>
                    <a:pt x="57" y="79"/>
                    <a:pt x="54" y="79"/>
                    <a:pt x="53" y="78"/>
                  </a:cubicBezTo>
                  <a:cubicBezTo>
                    <a:pt x="51" y="75"/>
                    <a:pt x="55" y="69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8" y="72"/>
                    <a:pt x="48" y="75"/>
                    <a:pt x="47" y="77"/>
                  </a:cubicBezTo>
                  <a:cubicBezTo>
                    <a:pt x="47" y="76"/>
                    <a:pt x="45" y="76"/>
                    <a:pt x="43" y="76"/>
                  </a:cubicBezTo>
                  <a:cubicBezTo>
                    <a:pt x="41" y="76"/>
                    <a:pt x="39" y="77"/>
                    <a:pt x="39" y="75"/>
                  </a:cubicBezTo>
                  <a:cubicBezTo>
                    <a:pt x="39" y="79"/>
                    <a:pt x="34" y="79"/>
                    <a:pt x="29" y="80"/>
                  </a:cubicBezTo>
                  <a:cubicBezTo>
                    <a:pt x="32" y="83"/>
                    <a:pt x="29" y="84"/>
                    <a:pt x="26" y="86"/>
                  </a:cubicBezTo>
                  <a:cubicBezTo>
                    <a:pt x="23" y="87"/>
                    <a:pt x="19" y="89"/>
                    <a:pt x="19" y="92"/>
                  </a:cubicBezTo>
                  <a:cubicBezTo>
                    <a:pt x="22" y="92"/>
                    <a:pt x="23" y="92"/>
                    <a:pt x="25" y="92"/>
                  </a:cubicBezTo>
                  <a:cubicBezTo>
                    <a:pt x="27" y="92"/>
                    <a:pt x="28" y="92"/>
                    <a:pt x="29" y="92"/>
                  </a:cubicBezTo>
                  <a:cubicBezTo>
                    <a:pt x="32" y="92"/>
                    <a:pt x="34" y="93"/>
                    <a:pt x="35" y="94"/>
                  </a:cubicBezTo>
                  <a:cubicBezTo>
                    <a:pt x="36" y="92"/>
                    <a:pt x="37" y="90"/>
                    <a:pt x="38" y="88"/>
                  </a:cubicBezTo>
                  <a:cubicBezTo>
                    <a:pt x="39" y="86"/>
                    <a:pt x="41" y="84"/>
                    <a:pt x="42" y="83"/>
                  </a:cubicBezTo>
                  <a:cubicBezTo>
                    <a:pt x="44" y="83"/>
                    <a:pt x="44" y="84"/>
                    <a:pt x="46" y="84"/>
                  </a:cubicBezTo>
                  <a:cubicBezTo>
                    <a:pt x="47" y="82"/>
                    <a:pt x="44" y="81"/>
                    <a:pt x="46" y="80"/>
                  </a:cubicBezTo>
                  <a:cubicBezTo>
                    <a:pt x="49" y="84"/>
                    <a:pt x="51" y="84"/>
                    <a:pt x="47" y="80"/>
                  </a:cubicBezTo>
                  <a:cubicBezTo>
                    <a:pt x="49" y="80"/>
                    <a:pt x="50" y="80"/>
                    <a:pt x="51" y="80"/>
                  </a:cubicBezTo>
                  <a:cubicBezTo>
                    <a:pt x="56" y="81"/>
                    <a:pt x="59" y="82"/>
                    <a:pt x="60" y="84"/>
                  </a:cubicBezTo>
                  <a:cubicBezTo>
                    <a:pt x="63" y="86"/>
                    <a:pt x="64" y="89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67" y="91"/>
                    <a:pt x="64" y="91"/>
                    <a:pt x="61" y="91"/>
                  </a:cubicBezTo>
                  <a:cubicBezTo>
                    <a:pt x="58" y="92"/>
                    <a:pt x="55" y="93"/>
                    <a:pt x="53" y="94"/>
                  </a:cubicBezTo>
                  <a:cubicBezTo>
                    <a:pt x="51" y="95"/>
                    <a:pt x="51" y="97"/>
                    <a:pt x="52" y="99"/>
                  </a:cubicBezTo>
                  <a:cubicBezTo>
                    <a:pt x="50" y="98"/>
                    <a:pt x="47" y="98"/>
                    <a:pt x="43" y="99"/>
                  </a:cubicBezTo>
                  <a:cubicBezTo>
                    <a:pt x="41" y="100"/>
                    <a:pt x="40" y="100"/>
                    <a:pt x="38" y="101"/>
                  </a:cubicBezTo>
                  <a:cubicBezTo>
                    <a:pt x="37" y="102"/>
                    <a:pt x="35" y="102"/>
                    <a:pt x="34" y="103"/>
                  </a:cubicBezTo>
                  <a:cubicBezTo>
                    <a:pt x="30" y="103"/>
                    <a:pt x="30" y="100"/>
                    <a:pt x="26" y="100"/>
                  </a:cubicBezTo>
                  <a:cubicBezTo>
                    <a:pt x="24" y="101"/>
                    <a:pt x="22" y="102"/>
                    <a:pt x="20" y="103"/>
                  </a:cubicBezTo>
                  <a:cubicBezTo>
                    <a:pt x="18" y="105"/>
                    <a:pt x="16" y="106"/>
                    <a:pt x="14" y="108"/>
                  </a:cubicBezTo>
                  <a:cubicBezTo>
                    <a:pt x="10" y="111"/>
                    <a:pt x="6" y="114"/>
                    <a:pt x="0" y="117"/>
                  </a:cubicBezTo>
                  <a:cubicBezTo>
                    <a:pt x="3" y="122"/>
                    <a:pt x="1" y="121"/>
                    <a:pt x="2" y="127"/>
                  </a:cubicBezTo>
                  <a:cubicBezTo>
                    <a:pt x="7" y="127"/>
                    <a:pt x="10" y="128"/>
                    <a:pt x="12" y="129"/>
                  </a:cubicBezTo>
                  <a:cubicBezTo>
                    <a:pt x="15" y="131"/>
                    <a:pt x="17" y="132"/>
                    <a:pt x="21" y="132"/>
                  </a:cubicBezTo>
                  <a:cubicBezTo>
                    <a:pt x="22" y="131"/>
                    <a:pt x="26" y="130"/>
                    <a:pt x="30" y="129"/>
                  </a:cubicBezTo>
                  <a:cubicBezTo>
                    <a:pt x="33" y="128"/>
                    <a:pt x="37" y="128"/>
                    <a:pt x="38" y="129"/>
                  </a:cubicBezTo>
                  <a:cubicBezTo>
                    <a:pt x="33" y="141"/>
                    <a:pt x="21" y="152"/>
                    <a:pt x="22" y="164"/>
                  </a:cubicBezTo>
                  <a:cubicBezTo>
                    <a:pt x="27" y="165"/>
                    <a:pt x="32" y="162"/>
                    <a:pt x="38" y="161"/>
                  </a:cubicBezTo>
                  <a:cubicBezTo>
                    <a:pt x="44" y="167"/>
                    <a:pt x="40" y="172"/>
                    <a:pt x="39" y="179"/>
                  </a:cubicBezTo>
                  <a:cubicBezTo>
                    <a:pt x="37" y="178"/>
                    <a:pt x="32" y="173"/>
                    <a:pt x="30" y="177"/>
                  </a:cubicBezTo>
                  <a:close/>
                  <a:moveTo>
                    <a:pt x="1177" y="76"/>
                  </a:moveTo>
                  <a:cubicBezTo>
                    <a:pt x="1176" y="78"/>
                    <a:pt x="1172" y="78"/>
                    <a:pt x="1167" y="78"/>
                  </a:cubicBezTo>
                  <a:cubicBezTo>
                    <a:pt x="1167" y="73"/>
                    <a:pt x="1172" y="75"/>
                    <a:pt x="1177" y="76"/>
                  </a:cubicBezTo>
                  <a:close/>
                  <a:moveTo>
                    <a:pt x="1415" y="127"/>
                  </a:moveTo>
                  <a:cubicBezTo>
                    <a:pt x="1418" y="131"/>
                    <a:pt x="1404" y="129"/>
                    <a:pt x="1412" y="132"/>
                  </a:cubicBezTo>
                  <a:cubicBezTo>
                    <a:pt x="1411" y="134"/>
                    <a:pt x="1408" y="133"/>
                    <a:pt x="1406" y="133"/>
                  </a:cubicBezTo>
                  <a:cubicBezTo>
                    <a:pt x="1406" y="132"/>
                    <a:pt x="1405" y="132"/>
                    <a:pt x="1404" y="132"/>
                  </a:cubicBezTo>
                  <a:cubicBezTo>
                    <a:pt x="1406" y="129"/>
                    <a:pt x="1410" y="127"/>
                    <a:pt x="1415" y="127"/>
                  </a:cubicBezTo>
                  <a:close/>
                  <a:moveTo>
                    <a:pt x="1400" y="146"/>
                  </a:moveTo>
                  <a:cubicBezTo>
                    <a:pt x="1402" y="143"/>
                    <a:pt x="1409" y="137"/>
                    <a:pt x="1408" y="136"/>
                  </a:cubicBezTo>
                  <a:cubicBezTo>
                    <a:pt x="1411" y="132"/>
                    <a:pt x="1413" y="138"/>
                    <a:pt x="1415" y="139"/>
                  </a:cubicBezTo>
                  <a:cubicBezTo>
                    <a:pt x="1409" y="140"/>
                    <a:pt x="1408" y="146"/>
                    <a:pt x="1400" y="146"/>
                  </a:cubicBezTo>
                  <a:close/>
                  <a:moveTo>
                    <a:pt x="1588" y="162"/>
                  </a:moveTo>
                  <a:cubicBezTo>
                    <a:pt x="1593" y="163"/>
                    <a:pt x="1572" y="162"/>
                    <a:pt x="1586" y="164"/>
                  </a:cubicBezTo>
                  <a:cubicBezTo>
                    <a:pt x="1586" y="166"/>
                    <a:pt x="1582" y="165"/>
                    <a:pt x="1579" y="166"/>
                  </a:cubicBezTo>
                  <a:cubicBezTo>
                    <a:pt x="1582" y="161"/>
                    <a:pt x="1576" y="157"/>
                    <a:pt x="1585" y="158"/>
                  </a:cubicBezTo>
                  <a:cubicBezTo>
                    <a:pt x="1583" y="156"/>
                    <a:pt x="1581" y="155"/>
                    <a:pt x="1577" y="155"/>
                  </a:cubicBezTo>
                  <a:cubicBezTo>
                    <a:pt x="1582" y="152"/>
                    <a:pt x="1589" y="159"/>
                    <a:pt x="1585" y="150"/>
                  </a:cubicBezTo>
                  <a:cubicBezTo>
                    <a:pt x="1587" y="150"/>
                    <a:pt x="1588" y="150"/>
                    <a:pt x="1590" y="150"/>
                  </a:cubicBezTo>
                  <a:cubicBezTo>
                    <a:pt x="1593" y="156"/>
                    <a:pt x="1578" y="160"/>
                    <a:pt x="1588" y="162"/>
                  </a:cubicBezTo>
                  <a:close/>
                  <a:moveTo>
                    <a:pt x="1629" y="285"/>
                  </a:moveTo>
                  <a:cubicBezTo>
                    <a:pt x="1629" y="282"/>
                    <a:pt x="1630" y="280"/>
                    <a:pt x="1635" y="280"/>
                  </a:cubicBezTo>
                  <a:cubicBezTo>
                    <a:pt x="1635" y="284"/>
                    <a:pt x="1634" y="286"/>
                    <a:pt x="1629" y="285"/>
                  </a:cubicBezTo>
                  <a:close/>
                  <a:moveTo>
                    <a:pt x="25" y="218"/>
                  </a:moveTo>
                  <a:cubicBezTo>
                    <a:pt x="27" y="215"/>
                    <a:pt x="34" y="212"/>
                    <a:pt x="38" y="214"/>
                  </a:cubicBezTo>
                  <a:cubicBezTo>
                    <a:pt x="35" y="217"/>
                    <a:pt x="29" y="219"/>
                    <a:pt x="25" y="218"/>
                  </a:cubicBezTo>
                  <a:close/>
                  <a:moveTo>
                    <a:pt x="50" y="274"/>
                  </a:moveTo>
                  <a:cubicBezTo>
                    <a:pt x="51" y="275"/>
                    <a:pt x="53" y="275"/>
                    <a:pt x="55" y="275"/>
                  </a:cubicBezTo>
                  <a:cubicBezTo>
                    <a:pt x="57" y="274"/>
                    <a:pt x="59" y="274"/>
                    <a:pt x="62" y="273"/>
                  </a:cubicBezTo>
                  <a:cubicBezTo>
                    <a:pt x="64" y="273"/>
                    <a:pt x="67" y="272"/>
                    <a:pt x="70" y="271"/>
                  </a:cubicBezTo>
                  <a:cubicBezTo>
                    <a:pt x="73" y="271"/>
                    <a:pt x="75" y="271"/>
                    <a:pt x="77" y="271"/>
                  </a:cubicBezTo>
                  <a:cubicBezTo>
                    <a:pt x="78" y="271"/>
                    <a:pt x="78" y="271"/>
                    <a:pt x="78" y="271"/>
                  </a:cubicBezTo>
                  <a:cubicBezTo>
                    <a:pt x="78" y="271"/>
                    <a:pt x="78" y="271"/>
                    <a:pt x="78" y="272"/>
                  </a:cubicBezTo>
                  <a:cubicBezTo>
                    <a:pt x="71" y="273"/>
                    <a:pt x="61" y="276"/>
                    <a:pt x="54" y="276"/>
                  </a:cubicBezTo>
                  <a:cubicBezTo>
                    <a:pt x="51" y="277"/>
                    <a:pt x="48" y="277"/>
                    <a:pt x="46" y="276"/>
                  </a:cubicBezTo>
                  <a:cubicBezTo>
                    <a:pt x="44" y="275"/>
                    <a:pt x="42" y="274"/>
                    <a:pt x="42" y="271"/>
                  </a:cubicBezTo>
                  <a:cubicBezTo>
                    <a:pt x="48" y="270"/>
                    <a:pt x="53" y="268"/>
                    <a:pt x="61" y="269"/>
                  </a:cubicBezTo>
                  <a:cubicBezTo>
                    <a:pt x="59" y="271"/>
                    <a:pt x="57" y="272"/>
                    <a:pt x="55" y="273"/>
                  </a:cubicBezTo>
                  <a:cubicBezTo>
                    <a:pt x="54" y="273"/>
                    <a:pt x="53" y="273"/>
                    <a:pt x="52" y="274"/>
                  </a:cubicBezTo>
                  <a:cubicBezTo>
                    <a:pt x="51" y="274"/>
                    <a:pt x="50" y="274"/>
                    <a:pt x="50" y="274"/>
                  </a:cubicBezTo>
                  <a:close/>
                  <a:moveTo>
                    <a:pt x="39" y="231"/>
                  </a:moveTo>
                  <a:cubicBezTo>
                    <a:pt x="41" y="225"/>
                    <a:pt x="50" y="233"/>
                    <a:pt x="55" y="227"/>
                  </a:cubicBezTo>
                  <a:cubicBezTo>
                    <a:pt x="54" y="231"/>
                    <a:pt x="57" y="232"/>
                    <a:pt x="58" y="235"/>
                  </a:cubicBezTo>
                  <a:cubicBezTo>
                    <a:pt x="55" y="234"/>
                    <a:pt x="52" y="233"/>
                    <a:pt x="49" y="232"/>
                  </a:cubicBezTo>
                  <a:cubicBezTo>
                    <a:pt x="46" y="231"/>
                    <a:pt x="43" y="231"/>
                    <a:pt x="39" y="231"/>
                  </a:cubicBezTo>
                  <a:close/>
                  <a:moveTo>
                    <a:pt x="34" y="154"/>
                  </a:moveTo>
                  <a:cubicBezTo>
                    <a:pt x="36" y="153"/>
                    <a:pt x="35" y="155"/>
                    <a:pt x="36" y="156"/>
                  </a:cubicBezTo>
                  <a:cubicBezTo>
                    <a:pt x="41" y="156"/>
                    <a:pt x="42" y="154"/>
                    <a:pt x="43" y="152"/>
                  </a:cubicBezTo>
                  <a:cubicBezTo>
                    <a:pt x="49" y="154"/>
                    <a:pt x="39" y="157"/>
                    <a:pt x="38" y="158"/>
                  </a:cubicBezTo>
                  <a:cubicBezTo>
                    <a:pt x="35" y="158"/>
                    <a:pt x="34" y="157"/>
                    <a:pt x="34" y="154"/>
                  </a:cubicBezTo>
                  <a:close/>
                  <a:moveTo>
                    <a:pt x="48" y="224"/>
                  </a:moveTo>
                  <a:cubicBezTo>
                    <a:pt x="49" y="221"/>
                    <a:pt x="56" y="222"/>
                    <a:pt x="54" y="218"/>
                  </a:cubicBezTo>
                  <a:cubicBezTo>
                    <a:pt x="58" y="218"/>
                    <a:pt x="56" y="223"/>
                    <a:pt x="63" y="221"/>
                  </a:cubicBezTo>
                  <a:cubicBezTo>
                    <a:pt x="70" y="222"/>
                    <a:pt x="48" y="224"/>
                    <a:pt x="61" y="225"/>
                  </a:cubicBezTo>
                  <a:cubicBezTo>
                    <a:pt x="60" y="227"/>
                    <a:pt x="58" y="227"/>
                    <a:pt x="55" y="226"/>
                  </a:cubicBezTo>
                  <a:cubicBezTo>
                    <a:pt x="53" y="225"/>
                    <a:pt x="51" y="224"/>
                    <a:pt x="48" y="224"/>
                  </a:cubicBezTo>
                  <a:close/>
                  <a:moveTo>
                    <a:pt x="80" y="287"/>
                  </a:moveTo>
                  <a:cubicBezTo>
                    <a:pt x="81" y="286"/>
                    <a:pt x="81" y="285"/>
                    <a:pt x="82" y="284"/>
                  </a:cubicBezTo>
                  <a:cubicBezTo>
                    <a:pt x="82" y="283"/>
                    <a:pt x="83" y="282"/>
                    <a:pt x="84" y="282"/>
                  </a:cubicBezTo>
                  <a:cubicBezTo>
                    <a:pt x="84" y="281"/>
                    <a:pt x="85" y="281"/>
                    <a:pt x="85" y="281"/>
                  </a:cubicBezTo>
                  <a:cubicBezTo>
                    <a:pt x="85" y="280"/>
                    <a:pt x="85" y="279"/>
                    <a:pt x="84" y="279"/>
                  </a:cubicBezTo>
                  <a:cubicBezTo>
                    <a:pt x="83" y="279"/>
                    <a:pt x="82" y="279"/>
                    <a:pt x="82" y="277"/>
                  </a:cubicBezTo>
                  <a:cubicBezTo>
                    <a:pt x="80" y="278"/>
                    <a:pt x="83" y="280"/>
                    <a:pt x="83" y="282"/>
                  </a:cubicBezTo>
                  <a:cubicBezTo>
                    <a:pt x="82" y="282"/>
                    <a:pt x="82" y="282"/>
                    <a:pt x="82" y="282"/>
                  </a:cubicBezTo>
                  <a:cubicBezTo>
                    <a:pt x="81" y="281"/>
                    <a:pt x="80" y="282"/>
                    <a:pt x="80" y="283"/>
                  </a:cubicBezTo>
                  <a:cubicBezTo>
                    <a:pt x="78" y="282"/>
                    <a:pt x="80" y="279"/>
                    <a:pt x="80" y="276"/>
                  </a:cubicBezTo>
                  <a:cubicBezTo>
                    <a:pt x="80" y="276"/>
                    <a:pt x="80" y="276"/>
                    <a:pt x="81" y="276"/>
                  </a:cubicBezTo>
                  <a:cubicBezTo>
                    <a:pt x="82" y="276"/>
                    <a:pt x="84" y="277"/>
                    <a:pt x="84" y="275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6" y="278"/>
                    <a:pt x="86" y="278"/>
                    <a:pt x="87" y="279"/>
                  </a:cubicBezTo>
                  <a:cubicBezTo>
                    <a:pt x="87" y="279"/>
                    <a:pt x="87" y="278"/>
                    <a:pt x="88" y="278"/>
                  </a:cubicBezTo>
                  <a:cubicBezTo>
                    <a:pt x="88" y="278"/>
                    <a:pt x="90" y="278"/>
                    <a:pt x="91" y="278"/>
                  </a:cubicBezTo>
                  <a:cubicBezTo>
                    <a:pt x="90" y="283"/>
                    <a:pt x="89" y="287"/>
                    <a:pt x="95" y="288"/>
                  </a:cubicBezTo>
                  <a:cubicBezTo>
                    <a:pt x="93" y="289"/>
                    <a:pt x="92" y="290"/>
                    <a:pt x="90" y="291"/>
                  </a:cubicBezTo>
                  <a:cubicBezTo>
                    <a:pt x="90" y="292"/>
                    <a:pt x="90" y="292"/>
                    <a:pt x="89" y="292"/>
                  </a:cubicBezTo>
                  <a:cubicBezTo>
                    <a:pt x="89" y="292"/>
                    <a:pt x="89" y="292"/>
                    <a:pt x="88" y="292"/>
                  </a:cubicBezTo>
                  <a:cubicBezTo>
                    <a:pt x="88" y="292"/>
                    <a:pt x="88" y="293"/>
                    <a:pt x="88" y="293"/>
                  </a:cubicBezTo>
                  <a:cubicBezTo>
                    <a:pt x="87" y="293"/>
                    <a:pt x="87" y="293"/>
                    <a:pt x="86" y="293"/>
                  </a:cubicBezTo>
                  <a:cubicBezTo>
                    <a:pt x="86" y="295"/>
                    <a:pt x="87" y="296"/>
                    <a:pt x="88" y="298"/>
                  </a:cubicBezTo>
                  <a:cubicBezTo>
                    <a:pt x="89" y="297"/>
                    <a:pt x="90" y="297"/>
                    <a:pt x="91" y="296"/>
                  </a:cubicBezTo>
                  <a:cubicBezTo>
                    <a:pt x="92" y="295"/>
                    <a:pt x="93" y="295"/>
                    <a:pt x="95" y="295"/>
                  </a:cubicBezTo>
                  <a:cubicBezTo>
                    <a:pt x="94" y="299"/>
                    <a:pt x="97" y="300"/>
                    <a:pt x="97" y="303"/>
                  </a:cubicBezTo>
                  <a:cubicBezTo>
                    <a:pt x="95" y="304"/>
                    <a:pt x="94" y="303"/>
                    <a:pt x="92" y="302"/>
                  </a:cubicBezTo>
                  <a:cubicBezTo>
                    <a:pt x="91" y="302"/>
                    <a:pt x="90" y="301"/>
                    <a:pt x="89" y="301"/>
                  </a:cubicBezTo>
                  <a:cubicBezTo>
                    <a:pt x="88" y="300"/>
                    <a:pt x="87" y="300"/>
                    <a:pt x="86" y="300"/>
                  </a:cubicBezTo>
                  <a:cubicBezTo>
                    <a:pt x="87" y="297"/>
                    <a:pt x="86" y="295"/>
                    <a:pt x="85" y="294"/>
                  </a:cubicBezTo>
                  <a:cubicBezTo>
                    <a:pt x="84" y="294"/>
                    <a:pt x="84" y="293"/>
                    <a:pt x="83" y="294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83" y="294"/>
                    <a:pt x="83" y="294"/>
                    <a:pt x="83" y="293"/>
                  </a:cubicBezTo>
                  <a:cubicBezTo>
                    <a:pt x="83" y="291"/>
                    <a:pt x="84" y="289"/>
                    <a:pt x="84" y="288"/>
                  </a:cubicBezTo>
                  <a:cubicBezTo>
                    <a:pt x="84" y="288"/>
                    <a:pt x="84" y="288"/>
                    <a:pt x="84" y="288"/>
                  </a:cubicBezTo>
                  <a:cubicBezTo>
                    <a:pt x="84" y="288"/>
                    <a:pt x="84" y="287"/>
                    <a:pt x="84" y="287"/>
                  </a:cubicBezTo>
                  <a:cubicBezTo>
                    <a:pt x="84" y="285"/>
                    <a:pt x="83" y="285"/>
                    <a:pt x="82" y="286"/>
                  </a:cubicBezTo>
                  <a:cubicBezTo>
                    <a:pt x="81" y="286"/>
                    <a:pt x="81" y="286"/>
                    <a:pt x="80" y="287"/>
                  </a:cubicBezTo>
                  <a:close/>
                  <a:moveTo>
                    <a:pt x="88" y="271"/>
                  </a:moveTo>
                  <a:cubicBezTo>
                    <a:pt x="87" y="274"/>
                    <a:pt x="85" y="274"/>
                    <a:pt x="83" y="273"/>
                  </a:cubicBezTo>
                  <a:cubicBezTo>
                    <a:pt x="82" y="272"/>
                    <a:pt x="81" y="271"/>
                    <a:pt x="80" y="270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81" y="268"/>
                    <a:pt x="82" y="269"/>
                    <a:pt x="83" y="269"/>
                  </a:cubicBezTo>
                  <a:cubicBezTo>
                    <a:pt x="84" y="270"/>
                    <a:pt x="86" y="271"/>
                    <a:pt x="88" y="271"/>
                  </a:cubicBezTo>
                  <a:close/>
                  <a:moveTo>
                    <a:pt x="82" y="97"/>
                  </a:moveTo>
                  <a:cubicBezTo>
                    <a:pt x="81" y="97"/>
                    <a:pt x="80" y="97"/>
                    <a:pt x="80" y="97"/>
                  </a:cubicBezTo>
                  <a:cubicBezTo>
                    <a:pt x="79" y="97"/>
                    <a:pt x="79" y="97"/>
                    <a:pt x="78" y="97"/>
                  </a:cubicBezTo>
                  <a:cubicBezTo>
                    <a:pt x="78" y="96"/>
                    <a:pt x="78" y="96"/>
                    <a:pt x="78" y="95"/>
                  </a:cubicBezTo>
                  <a:cubicBezTo>
                    <a:pt x="79" y="94"/>
                    <a:pt x="80" y="92"/>
                    <a:pt x="79" y="90"/>
                  </a:cubicBezTo>
                  <a:cubicBezTo>
                    <a:pt x="83" y="91"/>
                    <a:pt x="85" y="97"/>
                    <a:pt x="89" y="89"/>
                  </a:cubicBezTo>
                  <a:cubicBezTo>
                    <a:pt x="93" y="90"/>
                    <a:pt x="101" y="87"/>
                    <a:pt x="99" y="92"/>
                  </a:cubicBezTo>
                  <a:cubicBezTo>
                    <a:pt x="87" y="92"/>
                    <a:pt x="87" y="95"/>
                    <a:pt x="82" y="97"/>
                  </a:cubicBezTo>
                  <a:close/>
                  <a:moveTo>
                    <a:pt x="89" y="272"/>
                  </a:moveTo>
                  <a:cubicBezTo>
                    <a:pt x="91" y="270"/>
                    <a:pt x="94" y="269"/>
                    <a:pt x="96" y="268"/>
                  </a:cubicBezTo>
                  <a:cubicBezTo>
                    <a:pt x="101" y="268"/>
                    <a:pt x="103" y="271"/>
                    <a:pt x="107" y="273"/>
                  </a:cubicBezTo>
                  <a:cubicBezTo>
                    <a:pt x="101" y="277"/>
                    <a:pt x="96" y="271"/>
                    <a:pt x="89" y="272"/>
                  </a:cubicBezTo>
                  <a:close/>
                  <a:moveTo>
                    <a:pt x="94" y="309"/>
                  </a:moveTo>
                  <a:cubicBezTo>
                    <a:pt x="92" y="305"/>
                    <a:pt x="100" y="308"/>
                    <a:pt x="99" y="305"/>
                  </a:cubicBezTo>
                  <a:cubicBezTo>
                    <a:pt x="102" y="306"/>
                    <a:pt x="103" y="308"/>
                    <a:pt x="103" y="311"/>
                  </a:cubicBezTo>
                  <a:cubicBezTo>
                    <a:pt x="101" y="310"/>
                    <a:pt x="100" y="308"/>
                    <a:pt x="94" y="309"/>
                  </a:cubicBezTo>
                  <a:close/>
                  <a:moveTo>
                    <a:pt x="99" y="255"/>
                  </a:moveTo>
                  <a:cubicBezTo>
                    <a:pt x="99" y="256"/>
                    <a:pt x="100" y="257"/>
                    <a:pt x="101" y="257"/>
                  </a:cubicBezTo>
                  <a:cubicBezTo>
                    <a:pt x="102" y="260"/>
                    <a:pt x="93" y="257"/>
                    <a:pt x="96" y="261"/>
                  </a:cubicBezTo>
                  <a:cubicBezTo>
                    <a:pt x="90" y="261"/>
                    <a:pt x="92" y="253"/>
                    <a:pt x="99" y="255"/>
                  </a:cubicBezTo>
                  <a:close/>
                  <a:moveTo>
                    <a:pt x="92" y="123"/>
                  </a:moveTo>
                  <a:cubicBezTo>
                    <a:pt x="97" y="116"/>
                    <a:pt x="101" y="107"/>
                    <a:pt x="105" y="103"/>
                  </a:cubicBezTo>
                  <a:cubicBezTo>
                    <a:pt x="112" y="111"/>
                    <a:pt x="92" y="117"/>
                    <a:pt x="102" y="123"/>
                  </a:cubicBezTo>
                  <a:cubicBezTo>
                    <a:pt x="100" y="126"/>
                    <a:pt x="97" y="121"/>
                    <a:pt x="92" y="123"/>
                  </a:cubicBezTo>
                  <a:close/>
                  <a:moveTo>
                    <a:pt x="99" y="98"/>
                  </a:moveTo>
                  <a:cubicBezTo>
                    <a:pt x="102" y="94"/>
                    <a:pt x="110" y="101"/>
                    <a:pt x="111" y="95"/>
                  </a:cubicBezTo>
                  <a:cubicBezTo>
                    <a:pt x="118" y="100"/>
                    <a:pt x="103" y="102"/>
                    <a:pt x="99" y="98"/>
                  </a:cubicBezTo>
                  <a:close/>
                  <a:moveTo>
                    <a:pt x="101" y="45"/>
                  </a:moveTo>
                  <a:cubicBezTo>
                    <a:pt x="98" y="44"/>
                    <a:pt x="101" y="43"/>
                    <a:pt x="101" y="41"/>
                  </a:cubicBezTo>
                  <a:cubicBezTo>
                    <a:pt x="105" y="42"/>
                    <a:pt x="110" y="41"/>
                    <a:pt x="109" y="45"/>
                  </a:cubicBezTo>
                  <a:cubicBezTo>
                    <a:pt x="106" y="46"/>
                    <a:pt x="102" y="41"/>
                    <a:pt x="101" y="45"/>
                  </a:cubicBezTo>
                  <a:close/>
                  <a:moveTo>
                    <a:pt x="204" y="323"/>
                  </a:moveTo>
                  <a:cubicBezTo>
                    <a:pt x="207" y="321"/>
                    <a:pt x="208" y="318"/>
                    <a:pt x="210" y="315"/>
                  </a:cubicBezTo>
                  <a:cubicBezTo>
                    <a:pt x="214" y="315"/>
                    <a:pt x="213" y="318"/>
                    <a:pt x="213" y="322"/>
                  </a:cubicBezTo>
                  <a:cubicBezTo>
                    <a:pt x="211" y="323"/>
                    <a:pt x="208" y="323"/>
                    <a:pt x="204" y="323"/>
                  </a:cubicBezTo>
                  <a:close/>
                  <a:moveTo>
                    <a:pt x="222" y="315"/>
                  </a:moveTo>
                  <a:cubicBezTo>
                    <a:pt x="221" y="312"/>
                    <a:pt x="230" y="317"/>
                    <a:pt x="229" y="313"/>
                  </a:cubicBezTo>
                  <a:cubicBezTo>
                    <a:pt x="231" y="315"/>
                    <a:pt x="232" y="322"/>
                    <a:pt x="230" y="323"/>
                  </a:cubicBezTo>
                  <a:cubicBezTo>
                    <a:pt x="225" y="322"/>
                    <a:pt x="231" y="316"/>
                    <a:pt x="222" y="315"/>
                  </a:cubicBezTo>
                  <a:close/>
                  <a:moveTo>
                    <a:pt x="259" y="255"/>
                  </a:moveTo>
                  <a:cubicBezTo>
                    <a:pt x="263" y="257"/>
                    <a:pt x="271" y="256"/>
                    <a:pt x="270" y="262"/>
                  </a:cubicBezTo>
                  <a:cubicBezTo>
                    <a:pt x="265" y="260"/>
                    <a:pt x="260" y="259"/>
                    <a:pt x="259" y="255"/>
                  </a:cubicBezTo>
                  <a:close/>
                  <a:moveTo>
                    <a:pt x="277" y="260"/>
                  </a:moveTo>
                  <a:cubicBezTo>
                    <a:pt x="273" y="256"/>
                    <a:pt x="283" y="262"/>
                    <a:pt x="283" y="257"/>
                  </a:cubicBezTo>
                  <a:cubicBezTo>
                    <a:pt x="286" y="258"/>
                    <a:pt x="287" y="260"/>
                    <a:pt x="286" y="263"/>
                  </a:cubicBezTo>
                  <a:cubicBezTo>
                    <a:pt x="285" y="262"/>
                    <a:pt x="281" y="260"/>
                    <a:pt x="281" y="262"/>
                  </a:cubicBezTo>
                  <a:cubicBezTo>
                    <a:pt x="279" y="262"/>
                    <a:pt x="280" y="260"/>
                    <a:pt x="277" y="260"/>
                  </a:cubicBezTo>
                  <a:close/>
                  <a:moveTo>
                    <a:pt x="275" y="297"/>
                  </a:moveTo>
                  <a:cubicBezTo>
                    <a:pt x="281" y="296"/>
                    <a:pt x="279" y="301"/>
                    <a:pt x="282" y="301"/>
                  </a:cubicBezTo>
                  <a:cubicBezTo>
                    <a:pt x="280" y="305"/>
                    <a:pt x="273" y="301"/>
                    <a:pt x="275" y="297"/>
                  </a:cubicBezTo>
                  <a:close/>
                  <a:moveTo>
                    <a:pt x="285" y="222"/>
                  </a:moveTo>
                  <a:cubicBezTo>
                    <a:pt x="289" y="223"/>
                    <a:pt x="293" y="223"/>
                    <a:pt x="295" y="224"/>
                  </a:cubicBezTo>
                  <a:cubicBezTo>
                    <a:pt x="293" y="227"/>
                    <a:pt x="283" y="220"/>
                    <a:pt x="288" y="228"/>
                  </a:cubicBezTo>
                  <a:cubicBezTo>
                    <a:pt x="285" y="227"/>
                    <a:pt x="284" y="225"/>
                    <a:pt x="285" y="222"/>
                  </a:cubicBezTo>
                  <a:close/>
                  <a:moveTo>
                    <a:pt x="282" y="327"/>
                  </a:moveTo>
                  <a:cubicBezTo>
                    <a:pt x="284" y="324"/>
                    <a:pt x="289" y="329"/>
                    <a:pt x="295" y="328"/>
                  </a:cubicBezTo>
                  <a:cubicBezTo>
                    <a:pt x="291" y="331"/>
                    <a:pt x="285" y="330"/>
                    <a:pt x="282" y="327"/>
                  </a:cubicBezTo>
                  <a:close/>
                  <a:moveTo>
                    <a:pt x="289" y="325"/>
                  </a:moveTo>
                  <a:cubicBezTo>
                    <a:pt x="291" y="322"/>
                    <a:pt x="295" y="320"/>
                    <a:pt x="300" y="320"/>
                  </a:cubicBezTo>
                  <a:cubicBezTo>
                    <a:pt x="301" y="314"/>
                    <a:pt x="295" y="319"/>
                    <a:pt x="292" y="316"/>
                  </a:cubicBezTo>
                  <a:cubicBezTo>
                    <a:pt x="294" y="311"/>
                    <a:pt x="297" y="316"/>
                    <a:pt x="302" y="317"/>
                  </a:cubicBezTo>
                  <a:cubicBezTo>
                    <a:pt x="302" y="320"/>
                    <a:pt x="302" y="323"/>
                    <a:pt x="300" y="324"/>
                  </a:cubicBezTo>
                  <a:cubicBezTo>
                    <a:pt x="298" y="324"/>
                    <a:pt x="295" y="324"/>
                    <a:pt x="295" y="323"/>
                  </a:cubicBezTo>
                  <a:cubicBezTo>
                    <a:pt x="293" y="324"/>
                    <a:pt x="293" y="326"/>
                    <a:pt x="289" y="325"/>
                  </a:cubicBezTo>
                  <a:close/>
                  <a:moveTo>
                    <a:pt x="294" y="305"/>
                  </a:moveTo>
                  <a:cubicBezTo>
                    <a:pt x="297" y="307"/>
                    <a:pt x="305" y="306"/>
                    <a:pt x="303" y="312"/>
                  </a:cubicBezTo>
                  <a:cubicBezTo>
                    <a:pt x="300" y="311"/>
                    <a:pt x="298" y="311"/>
                    <a:pt x="296" y="311"/>
                  </a:cubicBezTo>
                  <a:cubicBezTo>
                    <a:pt x="294" y="310"/>
                    <a:pt x="293" y="308"/>
                    <a:pt x="294" y="305"/>
                  </a:cubicBezTo>
                  <a:close/>
                  <a:moveTo>
                    <a:pt x="305" y="327"/>
                  </a:moveTo>
                  <a:cubicBezTo>
                    <a:pt x="305" y="330"/>
                    <a:pt x="304" y="332"/>
                    <a:pt x="303" y="334"/>
                  </a:cubicBezTo>
                  <a:cubicBezTo>
                    <a:pt x="294" y="333"/>
                    <a:pt x="295" y="325"/>
                    <a:pt x="305" y="327"/>
                  </a:cubicBezTo>
                  <a:close/>
                  <a:moveTo>
                    <a:pt x="315" y="307"/>
                  </a:moveTo>
                  <a:cubicBezTo>
                    <a:pt x="311" y="307"/>
                    <a:pt x="312" y="304"/>
                    <a:pt x="312" y="300"/>
                  </a:cubicBezTo>
                  <a:cubicBezTo>
                    <a:pt x="317" y="301"/>
                    <a:pt x="317" y="306"/>
                    <a:pt x="315" y="307"/>
                  </a:cubicBezTo>
                  <a:close/>
                  <a:moveTo>
                    <a:pt x="355" y="329"/>
                  </a:moveTo>
                  <a:cubicBezTo>
                    <a:pt x="360" y="327"/>
                    <a:pt x="369" y="334"/>
                    <a:pt x="374" y="336"/>
                  </a:cubicBezTo>
                  <a:cubicBezTo>
                    <a:pt x="372" y="340"/>
                    <a:pt x="366" y="333"/>
                    <a:pt x="365" y="338"/>
                  </a:cubicBezTo>
                  <a:cubicBezTo>
                    <a:pt x="363" y="340"/>
                    <a:pt x="362" y="336"/>
                    <a:pt x="365" y="337"/>
                  </a:cubicBezTo>
                  <a:cubicBezTo>
                    <a:pt x="366" y="332"/>
                    <a:pt x="358" y="332"/>
                    <a:pt x="355" y="329"/>
                  </a:cubicBezTo>
                  <a:close/>
                  <a:moveTo>
                    <a:pt x="381" y="10"/>
                  </a:moveTo>
                  <a:cubicBezTo>
                    <a:pt x="383" y="6"/>
                    <a:pt x="389" y="9"/>
                    <a:pt x="393" y="10"/>
                  </a:cubicBezTo>
                  <a:cubicBezTo>
                    <a:pt x="392" y="12"/>
                    <a:pt x="385" y="9"/>
                    <a:pt x="381" y="10"/>
                  </a:cubicBezTo>
                  <a:close/>
                  <a:moveTo>
                    <a:pt x="384" y="340"/>
                  </a:moveTo>
                  <a:cubicBezTo>
                    <a:pt x="385" y="338"/>
                    <a:pt x="387" y="337"/>
                    <a:pt x="390" y="338"/>
                  </a:cubicBezTo>
                  <a:cubicBezTo>
                    <a:pt x="392" y="339"/>
                    <a:pt x="390" y="342"/>
                    <a:pt x="395" y="342"/>
                  </a:cubicBezTo>
                  <a:cubicBezTo>
                    <a:pt x="392" y="347"/>
                    <a:pt x="388" y="341"/>
                    <a:pt x="384" y="340"/>
                  </a:cubicBezTo>
                  <a:close/>
                  <a:moveTo>
                    <a:pt x="590" y="357"/>
                  </a:moveTo>
                  <a:cubicBezTo>
                    <a:pt x="590" y="352"/>
                    <a:pt x="595" y="349"/>
                    <a:pt x="598" y="352"/>
                  </a:cubicBezTo>
                  <a:cubicBezTo>
                    <a:pt x="594" y="352"/>
                    <a:pt x="596" y="358"/>
                    <a:pt x="590" y="357"/>
                  </a:cubicBezTo>
                  <a:close/>
                  <a:moveTo>
                    <a:pt x="639" y="344"/>
                  </a:moveTo>
                  <a:cubicBezTo>
                    <a:pt x="632" y="341"/>
                    <a:pt x="643" y="340"/>
                    <a:pt x="643" y="338"/>
                  </a:cubicBezTo>
                  <a:cubicBezTo>
                    <a:pt x="649" y="342"/>
                    <a:pt x="639" y="342"/>
                    <a:pt x="639" y="344"/>
                  </a:cubicBezTo>
                  <a:close/>
                  <a:moveTo>
                    <a:pt x="670" y="350"/>
                  </a:moveTo>
                  <a:cubicBezTo>
                    <a:pt x="669" y="352"/>
                    <a:pt x="657" y="351"/>
                    <a:pt x="661" y="346"/>
                  </a:cubicBezTo>
                  <a:cubicBezTo>
                    <a:pt x="663" y="348"/>
                    <a:pt x="668" y="349"/>
                    <a:pt x="669" y="346"/>
                  </a:cubicBezTo>
                  <a:cubicBezTo>
                    <a:pt x="675" y="346"/>
                    <a:pt x="664" y="349"/>
                    <a:pt x="670" y="350"/>
                  </a:cubicBezTo>
                  <a:close/>
                  <a:moveTo>
                    <a:pt x="670" y="355"/>
                  </a:moveTo>
                  <a:cubicBezTo>
                    <a:pt x="672" y="356"/>
                    <a:pt x="673" y="358"/>
                    <a:pt x="675" y="359"/>
                  </a:cubicBezTo>
                  <a:cubicBezTo>
                    <a:pt x="680" y="359"/>
                    <a:pt x="679" y="355"/>
                    <a:pt x="681" y="353"/>
                  </a:cubicBezTo>
                  <a:cubicBezTo>
                    <a:pt x="691" y="362"/>
                    <a:pt x="663" y="361"/>
                    <a:pt x="670" y="355"/>
                  </a:cubicBezTo>
                  <a:close/>
                  <a:moveTo>
                    <a:pt x="743" y="357"/>
                  </a:moveTo>
                  <a:cubicBezTo>
                    <a:pt x="748" y="358"/>
                    <a:pt x="756" y="358"/>
                    <a:pt x="758" y="362"/>
                  </a:cubicBezTo>
                  <a:cubicBezTo>
                    <a:pt x="763" y="359"/>
                    <a:pt x="770" y="357"/>
                    <a:pt x="766" y="352"/>
                  </a:cubicBezTo>
                  <a:cubicBezTo>
                    <a:pt x="774" y="352"/>
                    <a:pt x="770" y="356"/>
                    <a:pt x="777" y="354"/>
                  </a:cubicBezTo>
                  <a:cubicBezTo>
                    <a:pt x="777" y="358"/>
                    <a:pt x="766" y="355"/>
                    <a:pt x="769" y="362"/>
                  </a:cubicBezTo>
                  <a:cubicBezTo>
                    <a:pt x="760" y="365"/>
                    <a:pt x="750" y="358"/>
                    <a:pt x="746" y="365"/>
                  </a:cubicBezTo>
                  <a:cubicBezTo>
                    <a:pt x="743" y="363"/>
                    <a:pt x="744" y="359"/>
                    <a:pt x="743" y="357"/>
                  </a:cubicBezTo>
                  <a:close/>
                  <a:moveTo>
                    <a:pt x="775" y="334"/>
                  </a:moveTo>
                  <a:cubicBezTo>
                    <a:pt x="774" y="329"/>
                    <a:pt x="785" y="333"/>
                    <a:pt x="790" y="333"/>
                  </a:cubicBezTo>
                  <a:cubicBezTo>
                    <a:pt x="787" y="337"/>
                    <a:pt x="782" y="332"/>
                    <a:pt x="775" y="334"/>
                  </a:cubicBezTo>
                  <a:close/>
                  <a:moveTo>
                    <a:pt x="814" y="360"/>
                  </a:moveTo>
                  <a:cubicBezTo>
                    <a:pt x="809" y="359"/>
                    <a:pt x="817" y="358"/>
                    <a:pt x="814" y="355"/>
                  </a:cubicBezTo>
                  <a:cubicBezTo>
                    <a:pt x="821" y="353"/>
                    <a:pt x="816" y="359"/>
                    <a:pt x="822" y="358"/>
                  </a:cubicBezTo>
                  <a:cubicBezTo>
                    <a:pt x="822" y="362"/>
                    <a:pt x="814" y="357"/>
                    <a:pt x="814" y="360"/>
                  </a:cubicBezTo>
                  <a:close/>
                  <a:moveTo>
                    <a:pt x="817" y="347"/>
                  </a:moveTo>
                  <a:cubicBezTo>
                    <a:pt x="817" y="345"/>
                    <a:pt x="822" y="346"/>
                    <a:pt x="824" y="346"/>
                  </a:cubicBezTo>
                  <a:cubicBezTo>
                    <a:pt x="824" y="349"/>
                    <a:pt x="814" y="354"/>
                    <a:pt x="826" y="354"/>
                  </a:cubicBezTo>
                  <a:cubicBezTo>
                    <a:pt x="821" y="360"/>
                    <a:pt x="818" y="350"/>
                    <a:pt x="817" y="347"/>
                  </a:cubicBezTo>
                  <a:close/>
                  <a:moveTo>
                    <a:pt x="828" y="350"/>
                  </a:moveTo>
                  <a:cubicBezTo>
                    <a:pt x="827" y="346"/>
                    <a:pt x="832" y="346"/>
                    <a:pt x="831" y="342"/>
                  </a:cubicBezTo>
                  <a:cubicBezTo>
                    <a:pt x="834" y="344"/>
                    <a:pt x="837" y="351"/>
                    <a:pt x="828" y="350"/>
                  </a:cubicBezTo>
                  <a:close/>
                  <a:moveTo>
                    <a:pt x="937" y="340"/>
                  </a:moveTo>
                  <a:cubicBezTo>
                    <a:pt x="934" y="338"/>
                    <a:pt x="937" y="338"/>
                    <a:pt x="935" y="334"/>
                  </a:cubicBezTo>
                  <a:cubicBezTo>
                    <a:pt x="938" y="334"/>
                    <a:pt x="942" y="335"/>
                    <a:pt x="942" y="333"/>
                  </a:cubicBezTo>
                  <a:cubicBezTo>
                    <a:pt x="947" y="335"/>
                    <a:pt x="937" y="337"/>
                    <a:pt x="937" y="340"/>
                  </a:cubicBezTo>
                  <a:close/>
                  <a:moveTo>
                    <a:pt x="952" y="330"/>
                  </a:moveTo>
                  <a:cubicBezTo>
                    <a:pt x="953" y="326"/>
                    <a:pt x="956" y="331"/>
                    <a:pt x="961" y="330"/>
                  </a:cubicBezTo>
                  <a:cubicBezTo>
                    <a:pt x="959" y="334"/>
                    <a:pt x="963" y="334"/>
                    <a:pt x="963" y="337"/>
                  </a:cubicBezTo>
                  <a:cubicBezTo>
                    <a:pt x="958" y="341"/>
                    <a:pt x="959" y="335"/>
                    <a:pt x="953" y="336"/>
                  </a:cubicBezTo>
                  <a:cubicBezTo>
                    <a:pt x="959" y="333"/>
                    <a:pt x="960" y="331"/>
                    <a:pt x="952" y="330"/>
                  </a:cubicBezTo>
                  <a:close/>
                  <a:moveTo>
                    <a:pt x="983" y="326"/>
                  </a:moveTo>
                  <a:cubicBezTo>
                    <a:pt x="972" y="330"/>
                    <a:pt x="986" y="321"/>
                    <a:pt x="978" y="320"/>
                  </a:cubicBezTo>
                  <a:cubicBezTo>
                    <a:pt x="986" y="314"/>
                    <a:pt x="980" y="326"/>
                    <a:pt x="983" y="326"/>
                  </a:cubicBezTo>
                  <a:close/>
                  <a:moveTo>
                    <a:pt x="987" y="337"/>
                  </a:moveTo>
                  <a:cubicBezTo>
                    <a:pt x="992" y="336"/>
                    <a:pt x="995" y="338"/>
                    <a:pt x="1000" y="339"/>
                  </a:cubicBezTo>
                  <a:cubicBezTo>
                    <a:pt x="999" y="341"/>
                    <a:pt x="996" y="341"/>
                    <a:pt x="996" y="343"/>
                  </a:cubicBezTo>
                  <a:cubicBezTo>
                    <a:pt x="992" y="341"/>
                    <a:pt x="986" y="341"/>
                    <a:pt x="987" y="337"/>
                  </a:cubicBezTo>
                  <a:close/>
                  <a:moveTo>
                    <a:pt x="987" y="327"/>
                  </a:moveTo>
                  <a:cubicBezTo>
                    <a:pt x="990" y="332"/>
                    <a:pt x="1000" y="325"/>
                    <a:pt x="991" y="325"/>
                  </a:cubicBezTo>
                  <a:cubicBezTo>
                    <a:pt x="991" y="324"/>
                    <a:pt x="994" y="324"/>
                    <a:pt x="994" y="322"/>
                  </a:cubicBezTo>
                  <a:cubicBezTo>
                    <a:pt x="995" y="326"/>
                    <a:pt x="1002" y="327"/>
                    <a:pt x="1002" y="332"/>
                  </a:cubicBezTo>
                  <a:cubicBezTo>
                    <a:pt x="997" y="331"/>
                    <a:pt x="992" y="329"/>
                    <a:pt x="992" y="334"/>
                  </a:cubicBezTo>
                  <a:cubicBezTo>
                    <a:pt x="989" y="333"/>
                    <a:pt x="987" y="330"/>
                    <a:pt x="987" y="327"/>
                  </a:cubicBezTo>
                  <a:close/>
                  <a:moveTo>
                    <a:pt x="1000" y="335"/>
                  </a:moveTo>
                  <a:cubicBezTo>
                    <a:pt x="998" y="332"/>
                    <a:pt x="1008" y="336"/>
                    <a:pt x="1007" y="333"/>
                  </a:cubicBezTo>
                  <a:cubicBezTo>
                    <a:pt x="1007" y="335"/>
                    <a:pt x="1008" y="342"/>
                    <a:pt x="1001" y="342"/>
                  </a:cubicBezTo>
                  <a:cubicBezTo>
                    <a:pt x="1000" y="338"/>
                    <a:pt x="1006" y="337"/>
                    <a:pt x="1000" y="335"/>
                  </a:cubicBezTo>
                  <a:close/>
                  <a:moveTo>
                    <a:pt x="1002" y="316"/>
                  </a:moveTo>
                  <a:cubicBezTo>
                    <a:pt x="1008" y="318"/>
                    <a:pt x="1008" y="318"/>
                    <a:pt x="1013" y="319"/>
                  </a:cubicBezTo>
                  <a:cubicBezTo>
                    <a:pt x="1010" y="325"/>
                    <a:pt x="1018" y="324"/>
                    <a:pt x="1016" y="330"/>
                  </a:cubicBezTo>
                  <a:cubicBezTo>
                    <a:pt x="1009" y="330"/>
                    <a:pt x="1009" y="330"/>
                    <a:pt x="1009" y="330"/>
                  </a:cubicBezTo>
                  <a:cubicBezTo>
                    <a:pt x="1019" y="324"/>
                    <a:pt x="1004" y="322"/>
                    <a:pt x="1002" y="316"/>
                  </a:cubicBezTo>
                  <a:close/>
                  <a:moveTo>
                    <a:pt x="1033" y="320"/>
                  </a:moveTo>
                  <a:cubicBezTo>
                    <a:pt x="1033" y="317"/>
                    <a:pt x="1033" y="317"/>
                    <a:pt x="1033" y="317"/>
                  </a:cubicBezTo>
                  <a:cubicBezTo>
                    <a:pt x="1038" y="317"/>
                    <a:pt x="1041" y="318"/>
                    <a:pt x="1044" y="319"/>
                  </a:cubicBezTo>
                  <a:cubicBezTo>
                    <a:pt x="1042" y="322"/>
                    <a:pt x="1038" y="318"/>
                    <a:pt x="1033" y="320"/>
                  </a:cubicBezTo>
                  <a:close/>
                  <a:moveTo>
                    <a:pt x="1075" y="74"/>
                  </a:moveTo>
                  <a:cubicBezTo>
                    <a:pt x="1079" y="70"/>
                    <a:pt x="1084" y="76"/>
                    <a:pt x="1084" y="79"/>
                  </a:cubicBezTo>
                  <a:cubicBezTo>
                    <a:pt x="1080" y="78"/>
                    <a:pt x="1080" y="75"/>
                    <a:pt x="1075" y="74"/>
                  </a:cubicBezTo>
                  <a:close/>
                  <a:moveTo>
                    <a:pt x="1123" y="85"/>
                  </a:moveTo>
                  <a:cubicBezTo>
                    <a:pt x="1123" y="83"/>
                    <a:pt x="1137" y="82"/>
                    <a:pt x="1134" y="87"/>
                  </a:cubicBezTo>
                  <a:cubicBezTo>
                    <a:pt x="1128" y="87"/>
                    <a:pt x="1127" y="85"/>
                    <a:pt x="1123" y="85"/>
                  </a:cubicBezTo>
                  <a:close/>
                  <a:moveTo>
                    <a:pt x="1183" y="305"/>
                  </a:moveTo>
                  <a:cubicBezTo>
                    <a:pt x="1189" y="306"/>
                    <a:pt x="1186" y="308"/>
                    <a:pt x="1185" y="311"/>
                  </a:cubicBezTo>
                  <a:cubicBezTo>
                    <a:pt x="1180" y="311"/>
                    <a:pt x="1181" y="306"/>
                    <a:pt x="1183" y="305"/>
                  </a:cubicBezTo>
                  <a:close/>
                  <a:moveTo>
                    <a:pt x="1189" y="113"/>
                  </a:moveTo>
                  <a:cubicBezTo>
                    <a:pt x="1190" y="110"/>
                    <a:pt x="1200" y="112"/>
                    <a:pt x="1198" y="116"/>
                  </a:cubicBezTo>
                  <a:cubicBezTo>
                    <a:pt x="1193" y="116"/>
                    <a:pt x="1192" y="114"/>
                    <a:pt x="1189" y="113"/>
                  </a:cubicBezTo>
                  <a:close/>
                  <a:moveTo>
                    <a:pt x="1193" y="99"/>
                  </a:moveTo>
                  <a:cubicBezTo>
                    <a:pt x="1192" y="96"/>
                    <a:pt x="1193" y="94"/>
                    <a:pt x="1195" y="93"/>
                  </a:cubicBezTo>
                  <a:cubicBezTo>
                    <a:pt x="1199" y="97"/>
                    <a:pt x="1204" y="94"/>
                    <a:pt x="1209" y="95"/>
                  </a:cubicBezTo>
                  <a:cubicBezTo>
                    <a:pt x="1205" y="97"/>
                    <a:pt x="1201" y="100"/>
                    <a:pt x="1209" y="98"/>
                  </a:cubicBezTo>
                  <a:cubicBezTo>
                    <a:pt x="1207" y="105"/>
                    <a:pt x="1199" y="95"/>
                    <a:pt x="1193" y="99"/>
                  </a:cubicBezTo>
                  <a:close/>
                  <a:moveTo>
                    <a:pt x="1198" y="305"/>
                  </a:moveTo>
                  <a:cubicBezTo>
                    <a:pt x="1194" y="305"/>
                    <a:pt x="1197" y="310"/>
                    <a:pt x="1191" y="309"/>
                  </a:cubicBezTo>
                  <a:cubicBezTo>
                    <a:pt x="1191" y="305"/>
                    <a:pt x="1194" y="305"/>
                    <a:pt x="1193" y="301"/>
                  </a:cubicBezTo>
                  <a:cubicBezTo>
                    <a:pt x="1199" y="300"/>
                    <a:pt x="1195" y="305"/>
                    <a:pt x="1200" y="305"/>
                  </a:cubicBezTo>
                  <a:cubicBezTo>
                    <a:pt x="1200" y="306"/>
                    <a:pt x="1198" y="305"/>
                    <a:pt x="1198" y="305"/>
                  </a:cubicBezTo>
                  <a:close/>
                  <a:moveTo>
                    <a:pt x="1211" y="209"/>
                  </a:moveTo>
                  <a:cubicBezTo>
                    <a:pt x="1210" y="203"/>
                    <a:pt x="1219" y="212"/>
                    <a:pt x="1220" y="207"/>
                  </a:cubicBezTo>
                  <a:cubicBezTo>
                    <a:pt x="1227" y="211"/>
                    <a:pt x="1214" y="211"/>
                    <a:pt x="1211" y="209"/>
                  </a:cubicBezTo>
                  <a:close/>
                  <a:moveTo>
                    <a:pt x="1215" y="114"/>
                  </a:moveTo>
                  <a:cubicBezTo>
                    <a:pt x="1213" y="109"/>
                    <a:pt x="1224" y="109"/>
                    <a:pt x="1222" y="114"/>
                  </a:cubicBezTo>
                  <a:cubicBezTo>
                    <a:pt x="1220" y="114"/>
                    <a:pt x="1217" y="114"/>
                    <a:pt x="1215" y="114"/>
                  </a:cubicBezTo>
                  <a:close/>
                  <a:moveTo>
                    <a:pt x="1216" y="138"/>
                  </a:moveTo>
                  <a:cubicBezTo>
                    <a:pt x="1217" y="137"/>
                    <a:pt x="1218" y="135"/>
                    <a:pt x="1218" y="133"/>
                  </a:cubicBezTo>
                  <a:cubicBezTo>
                    <a:pt x="1220" y="138"/>
                    <a:pt x="1235" y="134"/>
                    <a:pt x="1234" y="141"/>
                  </a:cubicBezTo>
                  <a:cubicBezTo>
                    <a:pt x="1231" y="138"/>
                    <a:pt x="1224" y="138"/>
                    <a:pt x="1216" y="138"/>
                  </a:cubicBezTo>
                  <a:close/>
                  <a:moveTo>
                    <a:pt x="1218" y="309"/>
                  </a:moveTo>
                  <a:cubicBezTo>
                    <a:pt x="1218" y="308"/>
                    <a:pt x="1221" y="308"/>
                    <a:pt x="1222" y="308"/>
                  </a:cubicBezTo>
                  <a:cubicBezTo>
                    <a:pt x="1225" y="306"/>
                    <a:pt x="1224" y="302"/>
                    <a:pt x="1231" y="304"/>
                  </a:cubicBezTo>
                  <a:cubicBezTo>
                    <a:pt x="1229" y="307"/>
                    <a:pt x="1226" y="310"/>
                    <a:pt x="1218" y="309"/>
                  </a:cubicBezTo>
                  <a:close/>
                  <a:moveTo>
                    <a:pt x="1222" y="94"/>
                  </a:moveTo>
                  <a:cubicBezTo>
                    <a:pt x="1227" y="96"/>
                    <a:pt x="1226" y="97"/>
                    <a:pt x="1232" y="96"/>
                  </a:cubicBezTo>
                  <a:cubicBezTo>
                    <a:pt x="1232" y="99"/>
                    <a:pt x="1228" y="99"/>
                    <a:pt x="1224" y="100"/>
                  </a:cubicBezTo>
                  <a:cubicBezTo>
                    <a:pt x="1223" y="98"/>
                    <a:pt x="1222" y="97"/>
                    <a:pt x="1222" y="94"/>
                  </a:cubicBezTo>
                  <a:close/>
                  <a:moveTo>
                    <a:pt x="1228" y="171"/>
                  </a:moveTo>
                  <a:cubicBezTo>
                    <a:pt x="1226" y="170"/>
                    <a:pt x="1227" y="167"/>
                    <a:pt x="1227" y="166"/>
                  </a:cubicBezTo>
                  <a:cubicBezTo>
                    <a:pt x="1230" y="164"/>
                    <a:pt x="1235" y="161"/>
                    <a:pt x="1239" y="164"/>
                  </a:cubicBezTo>
                  <a:cubicBezTo>
                    <a:pt x="1237" y="169"/>
                    <a:pt x="1233" y="165"/>
                    <a:pt x="1228" y="167"/>
                  </a:cubicBezTo>
                  <a:lnTo>
                    <a:pt x="1228" y="171"/>
                  </a:lnTo>
                  <a:close/>
                  <a:moveTo>
                    <a:pt x="1229" y="129"/>
                  </a:moveTo>
                  <a:cubicBezTo>
                    <a:pt x="1229" y="127"/>
                    <a:pt x="1229" y="127"/>
                    <a:pt x="1229" y="127"/>
                  </a:cubicBezTo>
                  <a:cubicBezTo>
                    <a:pt x="1231" y="127"/>
                    <a:pt x="1231" y="126"/>
                    <a:pt x="1231" y="125"/>
                  </a:cubicBezTo>
                  <a:cubicBezTo>
                    <a:pt x="1233" y="127"/>
                    <a:pt x="1236" y="127"/>
                    <a:pt x="1240" y="127"/>
                  </a:cubicBezTo>
                  <a:cubicBezTo>
                    <a:pt x="1237" y="131"/>
                    <a:pt x="1236" y="128"/>
                    <a:pt x="1229" y="129"/>
                  </a:cubicBezTo>
                  <a:close/>
                  <a:moveTo>
                    <a:pt x="1231" y="119"/>
                  </a:moveTo>
                  <a:cubicBezTo>
                    <a:pt x="1231" y="115"/>
                    <a:pt x="1231" y="115"/>
                    <a:pt x="1231" y="115"/>
                  </a:cubicBezTo>
                  <a:cubicBezTo>
                    <a:pt x="1233" y="115"/>
                    <a:pt x="1233" y="117"/>
                    <a:pt x="1233" y="118"/>
                  </a:cubicBezTo>
                  <a:cubicBezTo>
                    <a:pt x="1236" y="118"/>
                    <a:pt x="1239" y="117"/>
                    <a:pt x="1240" y="115"/>
                  </a:cubicBezTo>
                  <a:cubicBezTo>
                    <a:pt x="1244" y="119"/>
                    <a:pt x="1237" y="121"/>
                    <a:pt x="1231" y="119"/>
                  </a:cubicBezTo>
                  <a:close/>
                  <a:moveTo>
                    <a:pt x="1231" y="102"/>
                  </a:moveTo>
                  <a:cubicBezTo>
                    <a:pt x="1235" y="100"/>
                    <a:pt x="1236" y="97"/>
                    <a:pt x="1243" y="97"/>
                  </a:cubicBezTo>
                  <a:cubicBezTo>
                    <a:pt x="1244" y="99"/>
                    <a:pt x="1235" y="100"/>
                    <a:pt x="1241" y="101"/>
                  </a:cubicBezTo>
                  <a:cubicBezTo>
                    <a:pt x="1239" y="103"/>
                    <a:pt x="1234" y="104"/>
                    <a:pt x="1231" y="102"/>
                  </a:cubicBezTo>
                  <a:close/>
                  <a:moveTo>
                    <a:pt x="1235" y="87"/>
                  </a:moveTo>
                  <a:cubicBezTo>
                    <a:pt x="1239" y="83"/>
                    <a:pt x="1240" y="90"/>
                    <a:pt x="1246" y="88"/>
                  </a:cubicBezTo>
                  <a:cubicBezTo>
                    <a:pt x="1244" y="90"/>
                    <a:pt x="1245" y="94"/>
                    <a:pt x="1239" y="93"/>
                  </a:cubicBezTo>
                  <a:cubicBezTo>
                    <a:pt x="1239" y="90"/>
                    <a:pt x="1239" y="87"/>
                    <a:pt x="1235" y="87"/>
                  </a:cubicBezTo>
                  <a:close/>
                  <a:moveTo>
                    <a:pt x="1246" y="194"/>
                  </a:moveTo>
                  <a:cubicBezTo>
                    <a:pt x="1246" y="197"/>
                    <a:pt x="1246" y="200"/>
                    <a:pt x="1241" y="199"/>
                  </a:cubicBezTo>
                  <a:cubicBezTo>
                    <a:pt x="1239" y="196"/>
                    <a:pt x="1239" y="194"/>
                    <a:pt x="1246" y="194"/>
                  </a:cubicBezTo>
                  <a:close/>
                  <a:moveTo>
                    <a:pt x="1245" y="155"/>
                  </a:moveTo>
                  <a:cubicBezTo>
                    <a:pt x="1240" y="153"/>
                    <a:pt x="1252" y="151"/>
                    <a:pt x="1255" y="149"/>
                  </a:cubicBezTo>
                  <a:cubicBezTo>
                    <a:pt x="1259" y="150"/>
                    <a:pt x="1252" y="153"/>
                    <a:pt x="1253" y="154"/>
                  </a:cubicBezTo>
                  <a:cubicBezTo>
                    <a:pt x="1251" y="154"/>
                    <a:pt x="1251" y="153"/>
                    <a:pt x="1249" y="153"/>
                  </a:cubicBezTo>
                  <a:cubicBezTo>
                    <a:pt x="1247" y="153"/>
                    <a:pt x="1246" y="154"/>
                    <a:pt x="1245" y="155"/>
                  </a:cubicBezTo>
                  <a:close/>
                  <a:moveTo>
                    <a:pt x="1246" y="130"/>
                  </a:moveTo>
                  <a:cubicBezTo>
                    <a:pt x="1246" y="126"/>
                    <a:pt x="1253" y="127"/>
                    <a:pt x="1255" y="125"/>
                  </a:cubicBezTo>
                  <a:cubicBezTo>
                    <a:pt x="1260" y="127"/>
                    <a:pt x="1252" y="131"/>
                    <a:pt x="1246" y="130"/>
                  </a:cubicBezTo>
                  <a:close/>
                  <a:moveTo>
                    <a:pt x="1252" y="200"/>
                  </a:moveTo>
                  <a:cubicBezTo>
                    <a:pt x="1253" y="198"/>
                    <a:pt x="1255" y="196"/>
                    <a:pt x="1256" y="194"/>
                  </a:cubicBezTo>
                  <a:cubicBezTo>
                    <a:pt x="1262" y="195"/>
                    <a:pt x="1259" y="201"/>
                    <a:pt x="1252" y="200"/>
                  </a:cubicBezTo>
                  <a:close/>
                  <a:moveTo>
                    <a:pt x="1258" y="144"/>
                  </a:moveTo>
                  <a:cubicBezTo>
                    <a:pt x="1265" y="140"/>
                    <a:pt x="1257" y="138"/>
                    <a:pt x="1260" y="134"/>
                  </a:cubicBezTo>
                  <a:cubicBezTo>
                    <a:pt x="1266" y="136"/>
                    <a:pt x="1267" y="142"/>
                    <a:pt x="1264" y="147"/>
                  </a:cubicBezTo>
                  <a:cubicBezTo>
                    <a:pt x="1261" y="146"/>
                    <a:pt x="1261" y="144"/>
                    <a:pt x="1258" y="144"/>
                  </a:cubicBezTo>
                  <a:close/>
                  <a:moveTo>
                    <a:pt x="1261" y="110"/>
                  </a:moveTo>
                  <a:cubicBezTo>
                    <a:pt x="1257" y="108"/>
                    <a:pt x="1266" y="111"/>
                    <a:pt x="1268" y="108"/>
                  </a:cubicBezTo>
                  <a:cubicBezTo>
                    <a:pt x="1267" y="105"/>
                    <a:pt x="1264" y="103"/>
                    <a:pt x="1265" y="99"/>
                  </a:cubicBezTo>
                  <a:cubicBezTo>
                    <a:pt x="1273" y="100"/>
                    <a:pt x="1272" y="97"/>
                    <a:pt x="1270" y="94"/>
                  </a:cubicBezTo>
                  <a:cubicBezTo>
                    <a:pt x="1272" y="95"/>
                    <a:pt x="1272" y="97"/>
                    <a:pt x="1276" y="96"/>
                  </a:cubicBezTo>
                  <a:cubicBezTo>
                    <a:pt x="1274" y="98"/>
                    <a:pt x="1274" y="99"/>
                    <a:pt x="1274" y="102"/>
                  </a:cubicBezTo>
                  <a:cubicBezTo>
                    <a:pt x="1268" y="101"/>
                    <a:pt x="1268" y="101"/>
                    <a:pt x="1268" y="101"/>
                  </a:cubicBezTo>
                  <a:cubicBezTo>
                    <a:pt x="1270" y="105"/>
                    <a:pt x="1271" y="108"/>
                    <a:pt x="1270" y="113"/>
                  </a:cubicBezTo>
                  <a:cubicBezTo>
                    <a:pt x="1268" y="112"/>
                    <a:pt x="1265" y="111"/>
                    <a:pt x="1264" y="113"/>
                  </a:cubicBezTo>
                  <a:cubicBezTo>
                    <a:pt x="1262" y="113"/>
                    <a:pt x="1263" y="110"/>
                    <a:pt x="1261" y="110"/>
                  </a:cubicBezTo>
                  <a:close/>
                  <a:moveTo>
                    <a:pt x="1267" y="149"/>
                  </a:moveTo>
                  <a:cubicBezTo>
                    <a:pt x="1270" y="143"/>
                    <a:pt x="1287" y="146"/>
                    <a:pt x="1293" y="146"/>
                  </a:cubicBezTo>
                  <a:cubicBezTo>
                    <a:pt x="1292" y="151"/>
                    <a:pt x="1283" y="145"/>
                    <a:pt x="1282" y="151"/>
                  </a:cubicBezTo>
                  <a:cubicBezTo>
                    <a:pt x="1277" y="148"/>
                    <a:pt x="1277" y="149"/>
                    <a:pt x="1267" y="149"/>
                  </a:cubicBezTo>
                  <a:close/>
                  <a:moveTo>
                    <a:pt x="1270" y="120"/>
                  </a:moveTo>
                  <a:cubicBezTo>
                    <a:pt x="1273" y="114"/>
                    <a:pt x="1277" y="110"/>
                    <a:pt x="1287" y="110"/>
                  </a:cubicBezTo>
                  <a:cubicBezTo>
                    <a:pt x="1279" y="115"/>
                    <a:pt x="1282" y="116"/>
                    <a:pt x="1270" y="120"/>
                  </a:cubicBezTo>
                  <a:close/>
                  <a:moveTo>
                    <a:pt x="1271" y="161"/>
                  </a:moveTo>
                  <a:cubicBezTo>
                    <a:pt x="1270" y="155"/>
                    <a:pt x="1277" y="155"/>
                    <a:pt x="1282" y="153"/>
                  </a:cubicBezTo>
                  <a:cubicBezTo>
                    <a:pt x="1285" y="155"/>
                    <a:pt x="1275" y="159"/>
                    <a:pt x="1271" y="161"/>
                  </a:cubicBezTo>
                  <a:close/>
                  <a:moveTo>
                    <a:pt x="1272" y="90"/>
                  </a:moveTo>
                  <a:cubicBezTo>
                    <a:pt x="1272" y="88"/>
                    <a:pt x="1283" y="90"/>
                    <a:pt x="1285" y="91"/>
                  </a:cubicBezTo>
                  <a:cubicBezTo>
                    <a:pt x="1282" y="95"/>
                    <a:pt x="1274" y="91"/>
                    <a:pt x="1272" y="90"/>
                  </a:cubicBezTo>
                  <a:close/>
                  <a:moveTo>
                    <a:pt x="1270" y="293"/>
                  </a:moveTo>
                  <a:cubicBezTo>
                    <a:pt x="1274" y="291"/>
                    <a:pt x="1274" y="294"/>
                    <a:pt x="1280" y="293"/>
                  </a:cubicBezTo>
                  <a:cubicBezTo>
                    <a:pt x="1281" y="297"/>
                    <a:pt x="1276" y="296"/>
                    <a:pt x="1276" y="298"/>
                  </a:cubicBezTo>
                  <a:cubicBezTo>
                    <a:pt x="1286" y="299"/>
                    <a:pt x="1282" y="296"/>
                    <a:pt x="1291" y="294"/>
                  </a:cubicBezTo>
                  <a:cubicBezTo>
                    <a:pt x="1291" y="297"/>
                    <a:pt x="1286" y="296"/>
                    <a:pt x="1287" y="300"/>
                  </a:cubicBezTo>
                  <a:cubicBezTo>
                    <a:pt x="1272" y="299"/>
                    <a:pt x="1272" y="299"/>
                    <a:pt x="1272" y="299"/>
                  </a:cubicBezTo>
                  <a:cubicBezTo>
                    <a:pt x="1277" y="296"/>
                    <a:pt x="1268" y="298"/>
                    <a:pt x="1270" y="293"/>
                  </a:cubicBezTo>
                  <a:close/>
                  <a:moveTo>
                    <a:pt x="1273" y="143"/>
                  </a:moveTo>
                  <a:cubicBezTo>
                    <a:pt x="1277" y="140"/>
                    <a:pt x="1272" y="139"/>
                    <a:pt x="1273" y="135"/>
                  </a:cubicBezTo>
                  <a:cubicBezTo>
                    <a:pt x="1279" y="138"/>
                    <a:pt x="1286" y="143"/>
                    <a:pt x="1273" y="143"/>
                  </a:cubicBezTo>
                  <a:close/>
                  <a:moveTo>
                    <a:pt x="1278" y="190"/>
                  </a:moveTo>
                  <a:cubicBezTo>
                    <a:pt x="1282" y="186"/>
                    <a:pt x="1285" y="189"/>
                    <a:pt x="1291" y="187"/>
                  </a:cubicBezTo>
                  <a:cubicBezTo>
                    <a:pt x="1290" y="189"/>
                    <a:pt x="1287" y="189"/>
                    <a:pt x="1287" y="191"/>
                  </a:cubicBezTo>
                  <a:cubicBezTo>
                    <a:pt x="1283" y="191"/>
                    <a:pt x="1283" y="189"/>
                    <a:pt x="1278" y="190"/>
                  </a:cubicBezTo>
                  <a:close/>
                  <a:moveTo>
                    <a:pt x="1281" y="209"/>
                  </a:moveTo>
                  <a:cubicBezTo>
                    <a:pt x="1277" y="207"/>
                    <a:pt x="1285" y="203"/>
                    <a:pt x="1287" y="201"/>
                  </a:cubicBezTo>
                  <a:cubicBezTo>
                    <a:pt x="1289" y="206"/>
                    <a:pt x="1298" y="200"/>
                    <a:pt x="1302" y="203"/>
                  </a:cubicBezTo>
                  <a:cubicBezTo>
                    <a:pt x="1298" y="207"/>
                    <a:pt x="1282" y="203"/>
                    <a:pt x="1281" y="209"/>
                  </a:cubicBezTo>
                  <a:close/>
                  <a:moveTo>
                    <a:pt x="1292" y="120"/>
                  </a:moveTo>
                  <a:cubicBezTo>
                    <a:pt x="1293" y="122"/>
                    <a:pt x="1299" y="121"/>
                    <a:pt x="1297" y="125"/>
                  </a:cubicBezTo>
                  <a:cubicBezTo>
                    <a:pt x="1289" y="124"/>
                    <a:pt x="1295" y="126"/>
                    <a:pt x="1294" y="130"/>
                  </a:cubicBezTo>
                  <a:cubicBezTo>
                    <a:pt x="1289" y="129"/>
                    <a:pt x="1290" y="133"/>
                    <a:pt x="1288" y="134"/>
                  </a:cubicBezTo>
                  <a:cubicBezTo>
                    <a:pt x="1286" y="133"/>
                    <a:pt x="1281" y="134"/>
                    <a:pt x="1283" y="130"/>
                  </a:cubicBezTo>
                  <a:cubicBezTo>
                    <a:pt x="1291" y="135"/>
                    <a:pt x="1288" y="122"/>
                    <a:pt x="1292" y="119"/>
                  </a:cubicBezTo>
                  <a:cubicBezTo>
                    <a:pt x="1294" y="119"/>
                    <a:pt x="1293" y="120"/>
                    <a:pt x="1292" y="120"/>
                  </a:cubicBezTo>
                  <a:close/>
                  <a:moveTo>
                    <a:pt x="1283" y="213"/>
                  </a:moveTo>
                  <a:cubicBezTo>
                    <a:pt x="1283" y="210"/>
                    <a:pt x="1289" y="212"/>
                    <a:pt x="1289" y="209"/>
                  </a:cubicBezTo>
                  <a:cubicBezTo>
                    <a:pt x="1291" y="210"/>
                    <a:pt x="1290" y="212"/>
                    <a:pt x="1290" y="214"/>
                  </a:cubicBezTo>
                  <a:cubicBezTo>
                    <a:pt x="1286" y="215"/>
                    <a:pt x="1285" y="213"/>
                    <a:pt x="1283" y="213"/>
                  </a:cubicBezTo>
                  <a:close/>
                  <a:moveTo>
                    <a:pt x="1296" y="189"/>
                  </a:moveTo>
                  <a:cubicBezTo>
                    <a:pt x="1296" y="186"/>
                    <a:pt x="1298" y="185"/>
                    <a:pt x="1298" y="183"/>
                  </a:cubicBezTo>
                  <a:cubicBezTo>
                    <a:pt x="1302" y="185"/>
                    <a:pt x="1299" y="192"/>
                    <a:pt x="1307" y="190"/>
                  </a:cubicBezTo>
                  <a:cubicBezTo>
                    <a:pt x="1305" y="195"/>
                    <a:pt x="1301" y="189"/>
                    <a:pt x="1296" y="189"/>
                  </a:cubicBezTo>
                  <a:close/>
                  <a:moveTo>
                    <a:pt x="1312" y="115"/>
                  </a:moveTo>
                  <a:cubicBezTo>
                    <a:pt x="1309" y="116"/>
                    <a:pt x="1304" y="111"/>
                    <a:pt x="1305" y="116"/>
                  </a:cubicBezTo>
                  <a:cubicBezTo>
                    <a:pt x="1302" y="116"/>
                    <a:pt x="1303" y="113"/>
                    <a:pt x="1303" y="111"/>
                  </a:cubicBezTo>
                  <a:cubicBezTo>
                    <a:pt x="1303" y="110"/>
                    <a:pt x="1300" y="110"/>
                    <a:pt x="1298" y="110"/>
                  </a:cubicBezTo>
                  <a:cubicBezTo>
                    <a:pt x="1300" y="105"/>
                    <a:pt x="1316" y="113"/>
                    <a:pt x="1314" y="107"/>
                  </a:cubicBezTo>
                  <a:cubicBezTo>
                    <a:pt x="1318" y="107"/>
                    <a:pt x="1318" y="109"/>
                    <a:pt x="1322" y="109"/>
                  </a:cubicBezTo>
                  <a:cubicBezTo>
                    <a:pt x="1321" y="110"/>
                    <a:pt x="1318" y="110"/>
                    <a:pt x="1316" y="110"/>
                  </a:cubicBezTo>
                  <a:cubicBezTo>
                    <a:pt x="1313" y="110"/>
                    <a:pt x="1312" y="112"/>
                    <a:pt x="1312" y="115"/>
                  </a:cubicBezTo>
                  <a:close/>
                  <a:moveTo>
                    <a:pt x="1309" y="206"/>
                  </a:moveTo>
                  <a:cubicBezTo>
                    <a:pt x="1305" y="205"/>
                    <a:pt x="1306" y="199"/>
                    <a:pt x="1300" y="196"/>
                  </a:cubicBezTo>
                  <a:cubicBezTo>
                    <a:pt x="1306" y="196"/>
                    <a:pt x="1313" y="196"/>
                    <a:pt x="1313" y="200"/>
                  </a:cubicBezTo>
                  <a:cubicBezTo>
                    <a:pt x="1304" y="198"/>
                    <a:pt x="1309" y="201"/>
                    <a:pt x="1309" y="206"/>
                  </a:cubicBezTo>
                  <a:close/>
                  <a:moveTo>
                    <a:pt x="1310" y="123"/>
                  </a:moveTo>
                  <a:cubicBezTo>
                    <a:pt x="1308" y="122"/>
                    <a:pt x="1311" y="121"/>
                    <a:pt x="1310" y="119"/>
                  </a:cubicBezTo>
                  <a:cubicBezTo>
                    <a:pt x="1327" y="124"/>
                    <a:pt x="1325" y="123"/>
                    <a:pt x="1310" y="123"/>
                  </a:cubicBezTo>
                  <a:close/>
                  <a:moveTo>
                    <a:pt x="1311" y="296"/>
                  </a:moveTo>
                  <a:cubicBezTo>
                    <a:pt x="1312" y="292"/>
                    <a:pt x="1317" y="295"/>
                    <a:pt x="1320" y="296"/>
                  </a:cubicBezTo>
                  <a:cubicBezTo>
                    <a:pt x="1319" y="298"/>
                    <a:pt x="1316" y="299"/>
                    <a:pt x="1313" y="299"/>
                  </a:cubicBezTo>
                  <a:cubicBezTo>
                    <a:pt x="1313" y="297"/>
                    <a:pt x="1312" y="296"/>
                    <a:pt x="1311" y="296"/>
                  </a:cubicBezTo>
                  <a:close/>
                  <a:moveTo>
                    <a:pt x="1363" y="296"/>
                  </a:moveTo>
                  <a:cubicBezTo>
                    <a:pt x="1365" y="294"/>
                    <a:pt x="1360" y="293"/>
                    <a:pt x="1363" y="288"/>
                  </a:cubicBezTo>
                  <a:cubicBezTo>
                    <a:pt x="1365" y="289"/>
                    <a:pt x="1369" y="295"/>
                    <a:pt x="1372" y="291"/>
                  </a:cubicBezTo>
                  <a:cubicBezTo>
                    <a:pt x="1377" y="291"/>
                    <a:pt x="1376" y="295"/>
                    <a:pt x="1378" y="298"/>
                  </a:cubicBezTo>
                  <a:cubicBezTo>
                    <a:pt x="1370" y="300"/>
                    <a:pt x="1378" y="291"/>
                    <a:pt x="1370" y="293"/>
                  </a:cubicBezTo>
                  <a:cubicBezTo>
                    <a:pt x="1365" y="293"/>
                    <a:pt x="1373" y="295"/>
                    <a:pt x="1370" y="298"/>
                  </a:cubicBezTo>
                  <a:cubicBezTo>
                    <a:pt x="1361" y="299"/>
                    <a:pt x="1356" y="300"/>
                    <a:pt x="1344" y="299"/>
                  </a:cubicBezTo>
                  <a:cubicBezTo>
                    <a:pt x="1341" y="297"/>
                    <a:pt x="1344" y="298"/>
                    <a:pt x="1344" y="294"/>
                  </a:cubicBezTo>
                  <a:cubicBezTo>
                    <a:pt x="1339" y="294"/>
                    <a:pt x="1342" y="300"/>
                    <a:pt x="1335" y="299"/>
                  </a:cubicBezTo>
                  <a:cubicBezTo>
                    <a:pt x="1338" y="295"/>
                    <a:pt x="1327" y="295"/>
                    <a:pt x="1329" y="299"/>
                  </a:cubicBezTo>
                  <a:cubicBezTo>
                    <a:pt x="1326" y="299"/>
                    <a:pt x="1326" y="297"/>
                    <a:pt x="1322" y="298"/>
                  </a:cubicBezTo>
                  <a:cubicBezTo>
                    <a:pt x="1322" y="295"/>
                    <a:pt x="1322" y="293"/>
                    <a:pt x="1324" y="291"/>
                  </a:cubicBezTo>
                  <a:cubicBezTo>
                    <a:pt x="1331" y="290"/>
                    <a:pt x="1329" y="294"/>
                    <a:pt x="1335" y="294"/>
                  </a:cubicBezTo>
                  <a:cubicBezTo>
                    <a:pt x="1338" y="294"/>
                    <a:pt x="1336" y="290"/>
                    <a:pt x="1339" y="289"/>
                  </a:cubicBezTo>
                  <a:cubicBezTo>
                    <a:pt x="1341" y="289"/>
                    <a:pt x="1340" y="291"/>
                    <a:pt x="1341" y="293"/>
                  </a:cubicBezTo>
                  <a:cubicBezTo>
                    <a:pt x="1344" y="292"/>
                    <a:pt x="1343" y="287"/>
                    <a:pt x="1350" y="289"/>
                  </a:cubicBezTo>
                  <a:cubicBezTo>
                    <a:pt x="1350" y="293"/>
                    <a:pt x="1344" y="294"/>
                    <a:pt x="1348" y="297"/>
                  </a:cubicBezTo>
                  <a:cubicBezTo>
                    <a:pt x="1354" y="295"/>
                    <a:pt x="1357" y="291"/>
                    <a:pt x="1363" y="296"/>
                  </a:cubicBezTo>
                  <a:close/>
                  <a:moveTo>
                    <a:pt x="1328" y="188"/>
                  </a:moveTo>
                  <a:cubicBezTo>
                    <a:pt x="1330" y="185"/>
                    <a:pt x="1342" y="188"/>
                    <a:pt x="1342" y="184"/>
                  </a:cubicBezTo>
                  <a:cubicBezTo>
                    <a:pt x="1348" y="187"/>
                    <a:pt x="1345" y="188"/>
                    <a:pt x="1352" y="185"/>
                  </a:cubicBezTo>
                  <a:cubicBezTo>
                    <a:pt x="1353" y="187"/>
                    <a:pt x="1354" y="188"/>
                    <a:pt x="1353" y="191"/>
                  </a:cubicBezTo>
                  <a:cubicBezTo>
                    <a:pt x="1349" y="189"/>
                    <a:pt x="1336" y="190"/>
                    <a:pt x="1328" y="188"/>
                  </a:cubicBezTo>
                  <a:close/>
                  <a:moveTo>
                    <a:pt x="1329" y="115"/>
                  </a:moveTo>
                  <a:cubicBezTo>
                    <a:pt x="1331" y="114"/>
                    <a:pt x="1331" y="111"/>
                    <a:pt x="1333" y="109"/>
                  </a:cubicBezTo>
                  <a:cubicBezTo>
                    <a:pt x="1337" y="107"/>
                    <a:pt x="1338" y="114"/>
                    <a:pt x="1340" y="110"/>
                  </a:cubicBezTo>
                  <a:cubicBezTo>
                    <a:pt x="1343" y="111"/>
                    <a:pt x="1342" y="114"/>
                    <a:pt x="1342" y="116"/>
                  </a:cubicBezTo>
                  <a:cubicBezTo>
                    <a:pt x="1340" y="112"/>
                    <a:pt x="1333" y="117"/>
                    <a:pt x="1338" y="118"/>
                  </a:cubicBezTo>
                  <a:cubicBezTo>
                    <a:pt x="1335" y="122"/>
                    <a:pt x="1333" y="115"/>
                    <a:pt x="1329" y="115"/>
                  </a:cubicBezTo>
                  <a:close/>
                  <a:moveTo>
                    <a:pt x="1338" y="125"/>
                  </a:moveTo>
                  <a:cubicBezTo>
                    <a:pt x="1333" y="123"/>
                    <a:pt x="1341" y="120"/>
                    <a:pt x="1345" y="121"/>
                  </a:cubicBezTo>
                  <a:cubicBezTo>
                    <a:pt x="1345" y="125"/>
                    <a:pt x="1345" y="125"/>
                    <a:pt x="1345" y="125"/>
                  </a:cubicBezTo>
                  <a:cubicBezTo>
                    <a:pt x="1341" y="126"/>
                    <a:pt x="1338" y="121"/>
                    <a:pt x="1338" y="125"/>
                  </a:cubicBezTo>
                  <a:close/>
                  <a:moveTo>
                    <a:pt x="1347" y="119"/>
                  </a:moveTo>
                  <a:cubicBezTo>
                    <a:pt x="1347" y="117"/>
                    <a:pt x="1352" y="118"/>
                    <a:pt x="1351" y="114"/>
                  </a:cubicBezTo>
                  <a:cubicBezTo>
                    <a:pt x="1354" y="118"/>
                    <a:pt x="1362" y="117"/>
                    <a:pt x="1364" y="121"/>
                  </a:cubicBezTo>
                  <a:cubicBezTo>
                    <a:pt x="1358" y="123"/>
                    <a:pt x="1356" y="119"/>
                    <a:pt x="1347" y="119"/>
                  </a:cubicBezTo>
                  <a:close/>
                  <a:moveTo>
                    <a:pt x="1349" y="140"/>
                  </a:moveTo>
                  <a:cubicBezTo>
                    <a:pt x="1351" y="139"/>
                    <a:pt x="1350" y="134"/>
                    <a:pt x="1353" y="132"/>
                  </a:cubicBezTo>
                  <a:cubicBezTo>
                    <a:pt x="1357" y="135"/>
                    <a:pt x="1351" y="137"/>
                    <a:pt x="1354" y="140"/>
                  </a:cubicBezTo>
                  <a:lnTo>
                    <a:pt x="1349" y="140"/>
                  </a:lnTo>
                  <a:close/>
                  <a:moveTo>
                    <a:pt x="1359" y="92"/>
                  </a:moveTo>
                  <a:cubicBezTo>
                    <a:pt x="1367" y="88"/>
                    <a:pt x="1379" y="94"/>
                    <a:pt x="1385" y="88"/>
                  </a:cubicBezTo>
                  <a:cubicBezTo>
                    <a:pt x="1387" y="88"/>
                    <a:pt x="1387" y="90"/>
                    <a:pt x="1385" y="90"/>
                  </a:cubicBezTo>
                  <a:cubicBezTo>
                    <a:pt x="1385" y="92"/>
                    <a:pt x="1387" y="91"/>
                    <a:pt x="1387" y="90"/>
                  </a:cubicBezTo>
                  <a:cubicBezTo>
                    <a:pt x="1393" y="96"/>
                    <a:pt x="1377" y="98"/>
                    <a:pt x="1383" y="103"/>
                  </a:cubicBezTo>
                  <a:cubicBezTo>
                    <a:pt x="1374" y="103"/>
                    <a:pt x="1382" y="97"/>
                    <a:pt x="1381" y="94"/>
                  </a:cubicBezTo>
                  <a:cubicBezTo>
                    <a:pt x="1381" y="93"/>
                    <a:pt x="1379" y="93"/>
                    <a:pt x="1379" y="91"/>
                  </a:cubicBezTo>
                  <a:cubicBezTo>
                    <a:pt x="1373" y="95"/>
                    <a:pt x="1365" y="94"/>
                    <a:pt x="1359" y="92"/>
                  </a:cubicBezTo>
                  <a:close/>
                  <a:moveTo>
                    <a:pt x="1361" y="174"/>
                  </a:moveTo>
                  <a:cubicBezTo>
                    <a:pt x="1361" y="171"/>
                    <a:pt x="1364" y="170"/>
                    <a:pt x="1369" y="170"/>
                  </a:cubicBezTo>
                  <a:cubicBezTo>
                    <a:pt x="1369" y="174"/>
                    <a:pt x="1366" y="174"/>
                    <a:pt x="1361" y="174"/>
                  </a:cubicBezTo>
                  <a:close/>
                  <a:moveTo>
                    <a:pt x="1375" y="138"/>
                  </a:moveTo>
                  <a:cubicBezTo>
                    <a:pt x="1381" y="138"/>
                    <a:pt x="1385" y="147"/>
                    <a:pt x="1376" y="146"/>
                  </a:cubicBezTo>
                  <a:cubicBezTo>
                    <a:pt x="1378" y="142"/>
                    <a:pt x="1373" y="142"/>
                    <a:pt x="1375" y="138"/>
                  </a:cubicBezTo>
                  <a:close/>
                  <a:moveTo>
                    <a:pt x="1376" y="173"/>
                  </a:moveTo>
                  <a:cubicBezTo>
                    <a:pt x="1376" y="169"/>
                    <a:pt x="1380" y="167"/>
                    <a:pt x="1380" y="163"/>
                  </a:cubicBezTo>
                  <a:cubicBezTo>
                    <a:pt x="1384" y="165"/>
                    <a:pt x="1382" y="174"/>
                    <a:pt x="1376" y="173"/>
                  </a:cubicBezTo>
                  <a:close/>
                  <a:moveTo>
                    <a:pt x="1397" y="129"/>
                  </a:moveTo>
                  <a:cubicBezTo>
                    <a:pt x="1393" y="127"/>
                    <a:pt x="1382" y="130"/>
                    <a:pt x="1377" y="126"/>
                  </a:cubicBezTo>
                  <a:cubicBezTo>
                    <a:pt x="1381" y="120"/>
                    <a:pt x="1388" y="129"/>
                    <a:pt x="1399" y="127"/>
                  </a:cubicBezTo>
                  <a:cubicBezTo>
                    <a:pt x="1402" y="131"/>
                    <a:pt x="1390" y="133"/>
                    <a:pt x="1399" y="133"/>
                  </a:cubicBezTo>
                  <a:cubicBezTo>
                    <a:pt x="1398" y="134"/>
                    <a:pt x="1397" y="135"/>
                    <a:pt x="1397" y="137"/>
                  </a:cubicBezTo>
                  <a:cubicBezTo>
                    <a:pt x="1395" y="136"/>
                    <a:pt x="1394" y="135"/>
                    <a:pt x="1393" y="137"/>
                  </a:cubicBezTo>
                  <a:cubicBezTo>
                    <a:pt x="1391" y="137"/>
                    <a:pt x="1392" y="134"/>
                    <a:pt x="1391" y="132"/>
                  </a:cubicBezTo>
                  <a:cubicBezTo>
                    <a:pt x="1395" y="132"/>
                    <a:pt x="1396" y="131"/>
                    <a:pt x="1397" y="129"/>
                  </a:cubicBezTo>
                  <a:close/>
                  <a:moveTo>
                    <a:pt x="1404" y="136"/>
                  </a:moveTo>
                  <a:cubicBezTo>
                    <a:pt x="1401" y="138"/>
                    <a:pt x="1402" y="142"/>
                    <a:pt x="1395" y="141"/>
                  </a:cubicBezTo>
                  <a:cubicBezTo>
                    <a:pt x="1395" y="137"/>
                    <a:pt x="1398" y="135"/>
                    <a:pt x="1404" y="136"/>
                  </a:cubicBezTo>
                  <a:close/>
                  <a:moveTo>
                    <a:pt x="1383" y="298"/>
                  </a:moveTo>
                  <a:cubicBezTo>
                    <a:pt x="1383" y="295"/>
                    <a:pt x="1383" y="295"/>
                    <a:pt x="1383" y="295"/>
                  </a:cubicBezTo>
                  <a:cubicBezTo>
                    <a:pt x="1386" y="294"/>
                    <a:pt x="1387" y="296"/>
                    <a:pt x="1387" y="297"/>
                  </a:cubicBezTo>
                  <a:cubicBezTo>
                    <a:pt x="1390" y="296"/>
                    <a:pt x="1390" y="293"/>
                    <a:pt x="1391" y="291"/>
                  </a:cubicBezTo>
                  <a:cubicBezTo>
                    <a:pt x="1396" y="294"/>
                    <a:pt x="1407" y="293"/>
                    <a:pt x="1407" y="299"/>
                  </a:cubicBezTo>
                  <a:cubicBezTo>
                    <a:pt x="1404" y="298"/>
                    <a:pt x="1402" y="296"/>
                    <a:pt x="1398" y="296"/>
                  </a:cubicBezTo>
                  <a:cubicBezTo>
                    <a:pt x="1403" y="301"/>
                    <a:pt x="1400" y="304"/>
                    <a:pt x="1409" y="305"/>
                  </a:cubicBezTo>
                  <a:cubicBezTo>
                    <a:pt x="1406" y="311"/>
                    <a:pt x="1399" y="305"/>
                    <a:pt x="1394" y="308"/>
                  </a:cubicBezTo>
                  <a:cubicBezTo>
                    <a:pt x="1399" y="304"/>
                    <a:pt x="1398" y="305"/>
                    <a:pt x="1398" y="300"/>
                  </a:cubicBezTo>
                  <a:cubicBezTo>
                    <a:pt x="1394" y="300"/>
                    <a:pt x="1391" y="297"/>
                    <a:pt x="1383" y="298"/>
                  </a:cubicBezTo>
                  <a:close/>
                  <a:moveTo>
                    <a:pt x="1386" y="229"/>
                  </a:moveTo>
                  <a:cubicBezTo>
                    <a:pt x="1388" y="225"/>
                    <a:pt x="1391" y="230"/>
                    <a:pt x="1395" y="229"/>
                  </a:cubicBezTo>
                  <a:cubicBezTo>
                    <a:pt x="1395" y="230"/>
                    <a:pt x="1393" y="230"/>
                    <a:pt x="1393" y="231"/>
                  </a:cubicBezTo>
                  <a:cubicBezTo>
                    <a:pt x="1397" y="232"/>
                    <a:pt x="1397" y="230"/>
                    <a:pt x="1397" y="228"/>
                  </a:cubicBezTo>
                  <a:cubicBezTo>
                    <a:pt x="1399" y="230"/>
                    <a:pt x="1404" y="232"/>
                    <a:pt x="1401" y="234"/>
                  </a:cubicBezTo>
                  <a:cubicBezTo>
                    <a:pt x="1398" y="232"/>
                    <a:pt x="1393" y="233"/>
                    <a:pt x="1388" y="233"/>
                  </a:cubicBezTo>
                  <a:cubicBezTo>
                    <a:pt x="1388" y="231"/>
                    <a:pt x="1388" y="229"/>
                    <a:pt x="1386" y="229"/>
                  </a:cubicBezTo>
                  <a:close/>
                  <a:moveTo>
                    <a:pt x="1389" y="189"/>
                  </a:moveTo>
                  <a:cubicBezTo>
                    <a:pt x="1390" y="187"/>
                    <a:pt x="1390" y="184"/>
                    <a:pt x="1396" y="185"/>
                  </a:cubicBezTo>
                  <a:cubicBezTo>
                    <a:pt x="1398" y="187"/>
                    <a:pt x="1390" y="189"/>
                    <a:pt x="1396" y="190"/>
                  </a:cubicBezTo>
                  <a:cubicBezTo>
                    <a:pt x="1395" y="193"/>
                    <a:pt x="1391" y="188"/>
                    <a:pt x="1389" y="189"/>
                  </a:cubicBezTo>
                  <a:close/>
                  <a:moveTo>
                    <a:pt x="1397" y="224"/>
                  </a:moveTo>
                  <a:cubicBezTo>
                    <a:pt x="1397" y="220"/>
                    <a:pt x="1404" y="221"/>
                    <a:pt x="1401" y="216"/>
                  </a:cubicBezTo>
                  <a:cubicBezTo>
                    <a:pt x="1407" y="218"/>
                    <a:pt x="1403" y="221"/>
                    <a:pt x="1403" y="225"/>
                  </a:cubicBezTo>
                  <a:cubicBezTo>
                    <a:pt x="1401" y="224"/>
                    <a:pt x="1400" y="224"/>
                    <a:pt x="1397" y="224"/>
                  </a:cubicBezTo>
                  <a:close/>
                  <a:moveTo>
                    <a:pt x="1401" y="226"/>
                  </a:moveTo>
                  <a:cubicBezTo>
                    <a:pt x="1402" y="227"/>
                    <a:pt x="1405" y="228"/>
                    <a:pt x="1408" y="228"/>
                  </a:cubicBezTo>
                  <a:cubicBezTo>
                    <a:pt x="1408" y="233"/>
                    <a:pt x="1408" y="233"/>
                    <a:pt x="1408" y="233"/>
                  </a:cubicBezTo>
                  <a:cubicBezTo>
                    <a:pt x="1403" y="232"/>
                    <a:pt x="1402" y="229"/>
                    <a:pt x="1401" y="226"/>
                  </a:cubicBezTo>
                  <a:close/>
                  <a:moveTo>
                    <a:pt x="1407" y="186"/>
                  </a:moveTo>
                  <a:cubicBezTo>
                    <a:pt x="1407" y="189"/>
                    <a:pt x="1409" y="189"/>
                    <a:pt x="1409" y="192"/>
                  </a:cubicBezTo>
                  <a:cubicBezTo>
                    <a:pt x="1412" y="193"/>
                    <a:pt x="1415" y="188"/>
                    <a:pt x="1416" y="192"/>
                  </a:cubicBezTo>
                  <a:cubicBezTo>
                    <a:pt x="1416" y="198"/>
                    <a:pt x="1409" y="191"/>
                    <a:pt x="1403" y="193"/>
                  </a:cubicBezTo>
                  <a:cubicBezTo>
                    <a:pt x="1402" y="190"/>
                    <a:pt x="1409" y="187"/>
                    <a:pt x="1403" y="186"/>
                  </a:cubicBezTo>
                  <a:cubicBezTo>
                    <a:pt x="1411" y="185"/>
                    <a:pt x="1414" y="181"/>
                    <a:pt x="1422" y="180"/>
                  </a:cubicBezTo>
                  <a:cubicBezTo>
                    <a:pt x="1420" y="185"/>
                    <a:pt x="1413" y="185"/>
                    <a:pt x="1407" y="186"/>
                  </a:cubicBezTo>
                  <a:close/>
                  <a:moveTo>
                    <a:pt x="1413" y="161"/>
                  </a:moveTo>
                  <a:cubicBezTo>
                    <a:pt x="1413" y="158"/>
                    <a:pt x="1420" y="160"/>
                    <a:pt x="1422" y="159"/>
                  </a:cubicBezTo>
                  <a:cubicBezTo>
                    <a:pt x="1422" y="165"/>
                    <a:pt x="1422" y="165"/>
                    <a:pt x="1422" y="165"/>
                  </a:cubicBezTo>
                  <a:cubicBezTo>
                    <a:pt x="1418" y="165"/>
                    <a:pt x="1419" y="163"/>
                    <a:pt x="1419" y="161"/>
                  </a:cubicBezTo>
                  <a:cubicBezTo>
                    <a:pt x="1417" y="161"/>
                    <a:pt x="1415" y="161"/>
                    <a:pt x="1413" y="161"/>
                  </a:cubicBezTo>
                  <a:close/>
                  <a:moveTo>
                    <a:pt x="1433" y="158"/>
                  </a:moveTo>
                  <a:cubicBezTo>
                    <a:pt x="1431" y="159"/>
                    <a:pt x="1428" y="160"/>
                    <a:pt x="1424" y="159"/>
                  </a:cubicBezTo>
                  <a:cubicBezTo>
                    <a:pt x="1423" y="153"/>
                    <a:pt x="1421" y="152"/>
                    <a:pt x="1422" y="146"/>
                  </a:cubicBezTo>
                  <a:cubicBezTo>
                    <a:pt x="1429" y="146"/>
                    <a:pt x="1433" y="148"/>
                    <a:pt x="1437" y="149"/>
                  </a:cubicBezTo>
                  <a:cubicBezTo>
                    <a:pt x="1436" y="152"/>
                    <a:pt x="1431" y="152"/>
                    <a:pt x="1428" y="154"/>
                  </a:cubicBezTo>
                  <a:cubicBezTo>
                    <a:pt x="1430" y="156"/>
                    <a:pt x="1435" y="156"/>
                    <a:pt x="1435" y="160"/>
                  </a:cubicBezTo>
                  <a:cubicBezTo>
                    <a:pt x="1434" y="162"/>
                    <a:pt x="1433" y="160"/>
                    <a:pt x="1433" y="158"/>
                  </a:cubicBezTo>
                  <a:close/>
                  <a:moveTo>
                    <a:pt x="1428" y="163"/>
                  </a:moveTo>
                  <a:cubicBezTo>
                    <a:pt x="1434" y="165"/>
                    <a:pt x="1433" y="165"/>
                    <a:pt x="1437" y="167"/>
                  </a:cubicBezTo>
                  <a:cubicBezTo>
                    <a:pt x="1433" y="169"/>
                    <a:pt x="1429" y="170"/>
                    <a:pt x="1426" y="171"/>
                  </a:cubicBezTo>
                  <a:cubicBezTo>
                    <a:pt x="1421" y="168"/>
                    <a:pt x="1430" y="168"/>
                    <a:pt x="1428" y="163"/>
                  </a:cubicBezTo>
                  <a:close/>
                  <a:moveTo>
                    <a:pt x="1437" y="270"/>
                  </a:moveTo>
                  <a:cubicBezTo>
                    <a:pt x="1441" y="269"/>
                    <a:pt x="1439" y="273"/>
                    <a:pt x="1443" y="273"/>
                  </a:cubicBezTo>
                  <a:cubicBezTo>
                    <a:pt x="1446" y="271"/>
                    <a:pt x="1437" y="266"/>
                    <a:pt x="1448" y="266"/>
                  </a:cubicBezTo>
                  <a:cubicBezTo>
                    <a:pt x="1446" y="270"/>
                    <a:pt x="1449" y="270"/>
                    <a:pt x="1448" y="275"/>
                  </a:cubicBezTo>
                  <a:cubicBezTo>
                    <a:pt x="1442" y="275"/>
                    <a:pt x="1436" y="275"/>
                    <a:pt x="1437" y="270"/>
                  </a:cubicBezTo>
                  <a:close/>
                  <a:moveTo>
                    <a:pt x="1467" y="260"/>
                  </a:moveTo>
                  <a:cubicBezTo>
                    <a:pt x="1464" y="256"/>
                    <a:pt x="1472" y="254"/>
                    <a:pt x="1467" y="253"/>
                  </a:cubicBezTo>
                  <a:cubicBezTo>
                    <a:pt x="1467" y="252"/>
                    <a:pt x="1470" y="252"/>
                    <a:pt x="1473" y="252"/>
                  </a:cubicBezTo>
                  <a:cubicBezTo>
                    <a:pt x="1472" y="253"/>
                    <a:pt x="1473" y="253"/>
                    <a:pt x="1474" y="253"/>
                  </a:cubicBezTo>
                  <a:cubicBezTo>
                    <a:pt x="1469" y="253"/>
                    <a:pt x="1473" y="260"/>
                    <a:pt x="1467" y="260"/>
                  </a:cubicBezTo>
                  <a:close/>
                  <a:moveTo>
                    <a:pt x="1472" y="265"/>
                  </a:moveTo>
                  <a:cubicBezTo>
                    <a:pt x="1469" y="269"/>
                    <a:pt x="1473" y="268"/>
                    <a:pt x="1474" y="273"/>
                  </a:cubicBezTo>
                  <a:cubicBezTo>
                    <a:pt x="1468" y="275"/>
                    <a:pt x="1465" y="264"/>
                    <a:pt x="1472" y="265"/>
                  </a:cubicBezTo>
                  <a:close/>
                  <a:moveTo>
                    <a:pt x="1483" y="269"/>
                  </a:moveTo>
                  <a:cubicBezTo>
                    <a:pt x="1479" y="268"/>
                    <a:pt x="1485" y="262"/>
                    <a:pt x="1489" y="263"/>
                  </a:cubicBezTo>
                  <a:cubicBezTo>
                    <a:pt x="1491" y="267"/>
                    <a:pt x="1485" y="267"/>
                    <a:pt x="1483" y="269"/>
                  </a:cubicBezTo>
                  <a:close/>
                  <a:moveTo>
                    <a:pt x="1496" y="260"/>
                  </a:moveTo>
                  <a:cubicBezTo>
                    <a:pt x="1499" y="261"/>
                    <a:pt x="1501" y="262"/>
                    <a:pt x="1498" y="263"/>
                  </a:cubicBezTo>
                  <a:cubicBezTo>
                    <a:pt x="1498" y="264"/>
                    <a:pt x="1502" y="264"/>
                    <a:pt x="1504" y="264"/>
                  </a:cubicBezTo>
                  <a:cubicBezTo>
                    <a:pt x="1504" y="267"/>
                    <a:pt x="1500" y="267"/>
                    <a:pt x="1496" y="268"/>
                  </a:cubicBezTo>
                  <a:cubicBezTo>
                    <a:pt x="1492" y="265"/>
                    <a:pt x="1492" y="263"/>
                    <a:pt x="1496" y="260"/>
                  </a:cubicBezTo>
                  <a:close/>
                  <a:moveTo>
                    <a:pt x="1494" y="272"/>
                  </a:moveTo>
                  <a:cubicBezTo>
                    <a:pt x="1495" y="270"/>
                    <a:pt x="1505" y="272"/>
                    <a:pt x="1504" y="276"/>
                  </a:cubicBezTo>
                  <a:cubicBezTo>
                    <a:pt x="1502" y="277"/>
                    <a:pt x="1499" y="277"/>
                    <a:pt x="1496" y="277"/>
                  </a:cubicBezTo>
                  <a:cubicBezTo>
                    <a:pt x="1496" y="275"/>
                    <a:pt x="1497" y="272"/>
                    <a:pt x="1494" y="272"/>
                  </a:cubicBezTo>
                  <a:close/>
                  <a:moveTo>
                    <a:pt x="1505" y="176"/>
                  </a:moveTo>
                  <a:cubicBezTo>
                    <a:pt x="1502" y="175"/>
                    <a:pt x="1502" y="171"/>
                    <a:pt x="1500" y="170"/>
                  </a:cubicBezTo>
                  <a:cubicBezTo>
                    <a:pt x="1500" y="167"/>
                    <a:pt x="1506" y="169"/>
                    <a:pt x="1505" y="166"/>
                  </a:cubicBezTo>
                  <a:cubicBezTo>
                    <a:pt x="1511" y="168"/>
                    <a:pt x="1506" y="170"/>
                    <a:pt x="1509" y="172"/>
                  </a:cubicBezTo>
                  <a:cubicBezTo>
                    <a:pt x="1522" y="173"/>
                    <a:pt x="1522" y="173"/>
                    <a:pt x="1522" y="173"/>
                  </a:cubicBezTo>
                  <a:cubicBezTo>
                    <a:pt x="1522" y="175"/>
                    <a:pt x="1519" y="176"/>
                    <a:pt x="1522" y="176"/>
                  </a:cubicBezTo>
                  <a:cubicBezTo>
                    <a:pt x="1518" y="178"/>
                    <a:pt x="1512" y="174"/>
                    <a:pt x="1505" y="176"/>
                  </a:cubicBezTo>
                  <a:close/>
                  <a:moveTo>
                    <a:pt x="1506" y="268"/>
                  </a:moveTo>
                  <a:cubicBezTo>
                    <a:pt x="1507" y="266"/>
                    <a:pt x="1511" y="266"/>
                    <a:pt x="1515" y="266"/>
                  </a:cubicBezTo>
                  <a:cubicBezTo>
                    <a:pt x="1517" y="268"/>
                    <a:pt x="1524" y="271"/>
                    <a:pt x="1518" y="275"/>
                  </a:cubicBezTo>
                  <a:cubicBezTo>
                    <a:pt x="1506" y="275"/>
                    <a:pt x="1514" y="269"/>
                    <a:pt x="1506" y="268"/>
                  </a:cubicBezTo>
                  <a:close/>
                  <a:moveTo>
                    <a:pt x="1509" y="258"/>
                  </a:moveTo>
                  <a:cubicBezTo>
                    <a:pt x="1512" y="255"/>
                    <a:pt x="1513" y="261"/>
                    <a:pt x="1519" y="258"/>
                  </a:cubicBezTo>
                  <a:cubicBezTo>
                    <a:pt x="1519" y="263"/>
                    <a:pt x="1510" y="261"/>
                    <a:pt x="1509" y="265"/>
                  </a:cubicBezTo>
                  <a:cubicBezTo>
                    <a:pt x="1502" y="260"/>
                    <a:pt x="1515" y="260"/>
                    <a:pt x="1509" y="258"/>
                  </a:cubicBezTo>
                  <a:close/>
                  <a:moveTo>
                    <a:pt x="1511" y="253"/>
                  </a:moveTo>
                  <a:cubicBezTo>
                    <a:pt x="1519" y="250"/>
                    <a:pt x="1504" y="244"/>
                    <a:pt x="1517" y="244"/>
                  </a:cubicBezTo>
                  <a:cubicBezTo>
                    <a:pt x="1512" y="247"/>
                    <a:pt x="1520" y="249"/>
                    <a:pt x="1521" y="245"/>
                  </a:cubicBezTo>
                  <a:cubicBezTo>
                    <a:pt x="1524" y="248"/>
                    <a:pt x="1518" y="254"/>
                    <a:pt x="1513" y="255"/>
                  </a:cubicBezTo>
                  <a:cubicBezTo>
                    <a:pt x="1513" y="254"/>
                    <a:pt x="1513" y="253"/>
                    <a:pt x="1511" y="253"/>
                  </a:cubicBezTo>
                  <a:close/>
                  <a:moveTo>
                    <a:pt x="1550" y="263"/>
                  </a:moveTo>
                  <a:cubicBezTo>
                    <a:pt x="1558" y="265"/>
                    <a:pt x="1568" y="265"/>
                    <a:pt x="1568" y="271"/>
                  </a:cubicBezTo>
                  <a:cubicBezTo>
                    <a:pt x="1567" y="268"/>
                    <a:pt x="1558" y="270"/>
                    <a:pt x="1557" y="266"/>
                  </a:cubicBezTo>
                  <a:cubicBezTo>
                    <a:pt x="1555" y="270"/>
                    <a:pt x="1556" y="269"/>
                    <a:pt x="1552" y="270"/>
                  </a:cubicBezTo>
                  <a:cubicBezTo>
                    <a:pt x="1548" y="268"/>
                    <a:pt x="1553" y="267"/>
                    <a:pt x="1550" y="263"/>
                  </a:cubicBezTo>
                  <a:close/>
                  <a:moveTo>
                    <a:pt x="1541" y="271"/>
                  </a:moveTo>
                  <a:cubicBezTo>
                    <a:pt x="1543" y="269"/>
                    <a:pt x="1543" y="268"/>
                    <a:pt x="1541" y="266"/>
                  </a:cubicBezTo>
                  <a:cubicBezTo>
                    <a:pt x="1538" y="269"/>
                    <a:pt x="1528" y="267"/>
                    <a:pt x="1528" y="272"/>
                  </a:cubicBezTo>
                  <a:cubicBezTo>
                    <a:pt x="1522" y="272"/>
                    <a:pt x="1524" y="266"/>
                    <a:pt x="1520" y="264"/>
                  </a:cubicBezTo>
                  <a:cubicBezTo>
                    <a:pt x="1525" y="260"/>
                    <a:pt x="1539" y="262"/>
                    <a:pt x="1541" y="256"/>
                  </a:cubicBezTo>
                  <a:cubicBezTo>
                    <a:pt x="1545" y="257"/>
                    <a:pt x="1545" y="261"/>
                    <a:pt x="1550" y="261"/>
                  </a:cubicBezTo>
                  <a:cubicBezTo>
                    <a:pt x="1547" y="264"/>
                    <a:pt x="1548" y="271"/>
                    <a:pt x="1541" y="271"/>
                  </a:cubicBezTo>
                  <a:close/>
                  <a:moveTo>
                    <a:pt x="1534" y="230"/>
                  </a:moveTo>
                  <a:cubicBezTo>
                    <a:pt x="1536" y="227"/>
                    <a:pt x="1534" y="227"/>
                    <a:pt x="1536" y="223"/>
                  </a:cubicBezTo>
                  <a:cubicBezTo>
                    <a:pt x="1542" y="223"/>
                    <a:pt x="1538" y="231"/>
                    <a:pt x="1541" y="232"/>
                  </a:cubicBezTo>
                  <a:cubicBezTo>
                    <a:pt x="1540" y="235"/>
                    <a:pt x="1538" y="229"/>
                    <a:pt x="1534" y="230"/>
                  </a:cubicBezTo>
                  <a:close/>
                  <a:moveTo>
                    <a:pt x="1538" y="168"/>
                  </a:moveTo>
                  <a:cubicBezTo>
                    <a:pt x="1538" y="164"/>
                    <a:pt x="1554" y="163"/>
                    <a:pt x="1553" y="168"/>
                  </a:cubicBezTo>
                  <a:cubicBezTo>
                    <a:pt x="1546" y="165"/>
                    <a:pt x="1545" y="170"/>
                    <a:pt x="1538" y="168"/>
                  </a:cubicBezTo>
                  <a:close/>
                  <a:moveTo>
                    <a:pt x="1549" y="231"/>
                  </a:moveTo>
                  <a:cubicBezTo>
                    <a:pt x="1551" y="228"/>
                    <a:pt x="1559" y="229"/>
                    <a:pt x="1563" y="230"/>
                  </a:cubicBezTo>
                  <a:cubicBezTo>
                    <a:pt x="1560" y="234"/>
                    <a:pt x="1556" y="231"/>
                    <a:pt x="1549" y="231"/>
                  </a:cubicBezTo>
                  <a:close/>
                  <a:moveTo>
                    <a:pt x="1574" y="252"/>
                  </a:moveTo>
                  <a:cubicBezTo>
                    <a:pt x="1565" y="252"/>
                    <a:pt x="1565" y="252"/>
                    <a:pt x="1565" y="252"/>
                  </a:cubicBezTo>
                  <a:cubicBezTo>
                    <a:pt x="1565" y="249"/>
                    <a:pt x="1562" y="249"/>
                    <a:pt x="1565" y="247"/>
                  </a:cubicBezTo>
                  <a:cubicBezTo>
                    <a:pt x="1567" y="247"/>
                    <a:pt x="1566" y="248"/>
                    <a:pt x="1567" y="249"/>
                  </a:cubicBezTo>
                  <a:cubicBezTo>
                    <a:pt x="1570" y="250"/>
                    <a:pt x="1571" y="248"/>
                    <a:pt x="1574" y="248"/>
                  </a:cubicBezTo>
                  <a:cubicBezTo>
                    <a:pt x="1574" y="247"/>
                    <a:pt x="1574" y="246"/>
                    <a:pt x="1572" y="246"/>
                  </a:cubicBezTo>
                  <a:cubicBezTo>
                    <a:pt x="1578" y="242"/>
                    <a:pt x="1574" y="249"/>
                    <a:pt x="1574" y="252"/>
                  </a:cubicBezTo>
                  <a:close/>
                  <a:moveTo>
                    <a:pt x="1579" y="270"/>
                  </a:moveTo>
                  <a:cubicBezTo>
                    <a:pt x="1578" y="269"/>
                    <a:pt x="1578" y="266"/>
                    <a:pt x="1576" y="263"/>
                  </a:cubicBezTo>
                  <a:cubicBezTo>
                    <a:pt x="1583" y="268"/>
                    <a:pt x="1582" y="264"/>
                    <a:pt x="1592" y="263"/>
                  </a:cubicBezTo>
                  <a:cubicBezTo>
                    <a:pt x="1593" y="267"/>
                    <a:pt x="1588" y="267"/>
                    <a:pt x="1585" y="265"/>
                  </a:cubicBezTo>
                  <a:cubicBezTo>
                    <a:pt x="1586" y="269"/>
                    <a:pt x="1583" y="270"/>
                    <a:pt x="1583" y="273"/>
                  </a:cubicBezTo>
                  <a:cubicBezTo>
                    <a:pt x="1580" y="274"/>
                    <a:pt x="1582" y="266"/>
                    <a:pt x="1579" y="270"/>
                  </a:cubicBezTo>
                  <a:close/>
                  <a:moveTo>
                    <a:pt x="1589" y="145"/>
                  </a:moveTo>
                  <a:cubicBezTo>
                    <a:pt x="1585" y="140"/>
                    <a:pt x="1596" y="138"/>
                    <a:pt x="1598" y="136"/>
                  </a:cubicBezTo>
                  <a:cubicBezTo>
                    <a:pt x="1600" y="137"/>
                    <a:pt x="1599" y="139"/>
                    <a:pt x="1600" y="141"/>
                  </a:cubicBezTo>
                  <a:cubicBezTo>
                    <a:pt x="1594" y="141"/>
                    <a:pt x="1590" y="142"/>
                    <a:pt x="1589" y="145"/>
                  </a:cubicBezTo>
                  <a:close/>
                  <a:moveTo>
                    <a:pt x="1587" y="249"/>
                  </a:moveTo>
                  <a:cubicBezTo>
                    <a:pt x="1590" y="246"/>
                    <a:pt x="1587" y="247"/>
                    <a:pt x="1587" y="243"/>
                  </a:cubicBezTo>
                  <a:cubicBezTo>
                    <a:pt x="1595" y="243"/>
                    <a:pt x="1595" y="243"/>
                    <a:pt x="1595" y="243"/>
                  </a:cubicBezTo>
                  <a:cubicBezTo>
                    <a:pt x="1585" y="248"/>
                    <a:pt x="1602" y="247"/>
                    <a:pt x="1596" y="251"/>
                  </a:cubicBezTo>
                  <a:cubicBezTo>
                    <a:pt x="1594" y="250"/>
                    <a:pt x="1593" y="247"/>
                    <a:pt x="1587" y="249"/>
                  </a:cubicBezTo>
                  <a:close/>
                  <a:moveTo>
                    <a:pt x="1602" y="264"/>
                  </a:moveTo>
                  <a:cubicBezTo>
                    <a:pt x="1595" y="266"/>
                    <a:pt x="1604" y="271"/>
                    <a:pt x="1594" y="271"/>
                  </a:cubicBezTo>
                  <a:cubicBezTo>
                    <a:pt x="1594" y="266"/>
                    <a:pt x="1598" y="265"/>
                    <a:pt x="1596" y="260"/>
                  </a:cubicBezTo>
                  <a:cubicBezTo>
                    <a:pt x="1603" y="262"/>
                    <a:pt x="1601" y="257"/>
                    <a:pt x="1607" y="258"/>
                  </a:cubicBezTo>
                  <a:cubicBezTo>
                    <a:pt x="1602" y="261"/>
                    <a:pt x="1613" y="270"/>
                    <a:pt x="1602" y="269"/>
                  </a:cubicBezTo>
                  <a:cubicBezTo>
                    <a:pt x="1599" y="267"/>
                    <a:pt x="1602" y="268"/>
                    <a:pt x="1602" y="264"/>
                  </a:cubicBezTo>
                  <a:close/>
                  <a:moveTo>
                    <a:pt x="1607" y="170"/>
                  </a:moveTo>
                  <a:cubicBezTo>
                    <a:pt x="1609" y="174"/>
                    <a:pt x="1611" y="167"/>
                    <a:pt x="1616" y="167"/>
                  </a:cubicBezTo>
                  <a:cubicBezTo>
                    <a:pt x="1613" y="172"/>
                    <a:pt x="1624" y="168"/>
                    <a:pt x="1621" y="173"/>
                  </a:cubicBezTo>
                  <a:cubicBezTo>
                    <a:pt x="1615" y="170"/>
                    <a:pt x="1608" y="172"/>
                    <a:pt x="1612" y="178"/>
                  </a:cubicBezTo>
                  <a:cubicBezTo>
                    <a:pt x="1607" y="176"/>
                    <a:pt x="1602" y="173"/>
                    <a:pt x="1599" y="170"/>
                  </a:cubicBezTo>
                  <a:cubicBezTo>
                    <a:pt x="1607" y="172"/>
                    <a:pt x="1604" y="165"/>
                    <a:pt x="1610" y="166"/>
                  </a:cubicBezTo>
                  <a:cubicBezTo>
                    <a:pt x="1610" y="168"/>
                    <a:pt x="1609" y="169"/>
                    <a:pt x="1607" y="170"/>
                  </a:cubicBezTo>
                  <a:close/>
                  <a:moveTo>
                    <a:pt x="1620" y="246"/>
                  </a:moveTo>
                  <a:cubicBezTo>
                    <a:pt x="1618" y="247"/>
                    <a:pt x="1620" y="250"/>
                    <a:pt x="1617" y="253"/>
                  </a:cubicBezTo>
                  <a:cubicBezTo>
                    <a:pt x="1612" y="249"/>
                    <a:pt x="1611" y="254"/>
                    <a:pt x="1605" y="254"/>
                  </a:cubicBezTo>
                  <a:cubicBezTo>
                    <a:pt x="1605" y="253"/>
                    <a:pt x="1604" y="252"/>
                    <a:pt x="1602" y="251"/>
                  </a:cubicBezTo>
                  <a:cubicBezTo>
                    <a:pt x="1605" y="247"/>
                    <a:pt x="1618" y="249"/>
                    <a:pt x="1619" y="243"/>
                  </a:cubicBezTo>
                  <a:cubicBezTo>
                    <a:pt x="1625" y="244"/>
                    <a:pt x="1630" y="245"/>
                    <a:pt x="1637" y="245"/>
                  </a:cubicBezTo>
                  <a:cubicBezTo>
                    <a:pt x="1637" y="247"/>
                    <a:pt x="1626" y="247"/>
                    <a:pt x="1635" y="248"/>
                  </a:cubicBezTo>
                  <a:cubicBezTo>
                    <a:pt x="1633" y="253"/>
                    <a:pt x="1622" y="252"/>
                    <a:pt x="1620" y="246"/>
                  </a:cubicBezTo>
                  <a:close/>
                  <a:moveTo>
                    <a:pt x="1605" y="156"/>
                  </a:moveTo>
                  <a:cubicBezTo>
                    <a:pt x="1605" y="152"/>
                    <a:pt x="1614" y="153"/>
                    <a:pt x="1616" y="155"/>
                  </a:cubicBezTo>
                  <a:cubicBezTo>
                    <a:pt x="1616" y="157"/>
                    <a:pt x="1608" y="155"/>
                    <a:pt x="1605" y="156"/>
                  </a:cubicBezTo>
                  <a:close/>
                  <a:moveTo>
                    <a:pt x="1611" y="284"/>
                  </a:moveTo>
                  <a:cubicBezTo>
                    <a:pt x="1611" y="280"/>
                    <a:pt x="1617" y="281"/>
                    <a:pt x="1622" y="281"/>
                  </a:cubicBezTo>
                  <a:cubicBezTo>
                    <a:pt x="1621" y="286"/>
                    <a:pt x="1615" y="285"/>
                    <a:pt x="1611" y="284"/>
                  </a:cubicBezTo>
                  <a:close/>
                  <a:moveTo>
                    <a:pt x="1611" y="264"/>
                  </a:moveTo>
                  <a:cubicBezTo>
                    <a:pt x="1610" y="262"/>
                    <a:pt x="1612" y="261"/>
                    <a:pt x="1613" y="259"/>
                  </a:cubicBezTo>
                  <a:cubicBezTo>
                    <a:pt x="1615" y="260"/>
                    <a:pt x="1616" y="262"/>
                    <a:pt x="1618" y="262"/>
                  </a:cubicBezTo>
                  <a:cubicBezTo>
                    <a:pt x="1619" y="258"/>
                    <a:pt x="1615" y="259"/>
                    <a:pt x="1618" y="257"/>
                  </a:cubicBezTo>
                  <a:cubicBezTo>
                    <a:pt x="1625" y="258"/>
                    <a:pt x="1626" y="254"/>
                    <a:pt x="1629" y="257"/>
                  </a:cubicBezTo>
                  <a:cubicBezTo>
                    <a:pt x="1626" y="262"/>
                    <a:pt x="1627" y="258"/>
                    <a:pt x="1629" y="263"/>
                  </a:cubicBezTo>
                  <a:cubicBezTo>
                    <a:pt x="1621" y="265"/>
                    <a:pt x="1618" y="263"/>
                    <a:pt x="1611" y="264"/>
                  </a:cubicBezTo>
                  <a:close/>
                  <a:moveTo>
                    <a:pt x="1637" y="227"/>
                  </a:moveTo>
                  <a:cubicBezTo>
                    <a:pt x="1642" y="228"/>
                    <a:pt x="1641" y="225"/>
                    <a:pt x="1645" y="225"/>
                  </a:cubicBezTo>
                  <a:cubicBezTo>
                    <a:pt x="1645" y="222"/>
                    <a:pt x="1638" y="224"/>
                    <a:pt x="1635" y="223"/>
                  </a:cubicBezTo>
                  <a:cubicBezTo>
                    <a:pt x="1634" y="219"/>
                    <a:pt x="1645" y="221"/>
                    <a:pt x="1647" y="222"/>
                  </a:cubicBezTo>
                  <a:cubicBezTo>
                    <a:pt x="1643" y="227"/>
                    <a:pt x="1648" y="228"/>
                    <a:pt x="1654" y="226"/>
                  </a:cubicBezTo>
                  <a:cubicBezTo>
                    <a:pt x="1654" y="230"/>
                    <a:pt x="1648" y="230"/>
                    <a:pt x="1650" y="235"/>
                  </a:cubicBezTo>
                  <a:cubicBezTo>
                    <a:pt x="1648" y="233"/>
                    <a:pt x="1640" y="228"/>
                    <a:pt x="1639" y="235"/>
                  </a:cubicBezTo>
                  <a:cubicBezTo>
                    <a:pt x="1633" y="226"/>
                    <a:pt x="1633" y="240"/>
                    <a:pt x="1628" y="231"/>
                  </a:cubicBezTo>
                  <a:cubicBezTo>
                    <a:pt x="1626" y="232"/>
                    <a:pt x="1624" y="233"/>
                    <a:pt x="1624" y="235"/>
                  </a:cubicBezTo>
                  <a:cubicBezTo>
                    <a:pt x="1621" y="234"/>
                    <a:pt x="1618" y="232"/>
                    <a:pt x="1619" y="228"/>
                  </a:cubicBezTo>
                  <a:cubicBezTo>
                    <a:pt x="1622" y="231"/>
                    <a:pt x="1629" y="228"/>
                    <a:pt x="1624" y="226"/>
                  </a:cubicBezTo>
                  <a:cubicBezTo>
                    <a:pt x="1625" y="226"/>
                    <a:pt x="1633" y="226"/>
                    <a:pt x="1637" y="227"/>
                  </a:cubicBezTo>
                  <a:close/>
                  <a:moveTo>
                    <a:pt x="1621" y="214"/>
                  </a:moveTo>
                  <a:cubicBezTo>
                    <a:pt x="1622" y="212"/>
                    <a:pt x="1625" y="213"/>
                    <a:pt x="1624" y="215"/>
                  </a:cubicBezTo>
                  <a:cubicBezTo>
                    <a:pt x="1627" y="215"/>
                    <a:pt x="1626" y="211"/>
                    <a:pt x="1632" y="213"/>
                  </a:cubicBezTo>
                  <a:cubicBezTo>
                    <a:pt x="1632" y="216"/>
                    <a:pt x="1632" y="218"/>
                    <a:pt x="1630" y="219"/>
                  </a:cubicBezTo>
                  <a:cubicBezTo>
                    <a:pt x="1624" y="219"/>
                    <a:pt x="1624" y="219"/>
                    <a:pt x="1624" y="219"/>
                  </a:cubicBezTo>
                  <a:cubicBezTo>
                    <a:pt x="1622" y="218"/>
                    <a:pt x="1624" y="214"/>
                    <a:pt x="1621" y="214"/>
                  </a:cubicBezTo>
                  <a:close/>
                  <a:moveTo>
                    <a:pt x="1629" y="157"/>
                  </a:moveTo>
                  <a:cubicBezTo>
                    <a:pt x="1631" y="156"/>
                    <a:pt x="1631" y="154"/>
                    <a:pt x="1631" y="151"/>
                  </a:cubicBezTo>
                  <a:cubicBezTo>
                    <a:pt x="1635" y="150"/>
                    <a:pt x="1636" y="152"/>
                    <a:pt x="1638" y="152"/>
                  </a:cubicBezTo>
                  <a:cubicBezTo>
                    <a:pt x="1636" y="156"/>
                    <a:pt x="1631" y="154"/>
                    <a:pt x="1634" y="159"/>
                  </a:cubicBezTo>
                  <a:cubicBezTo>
                    <a:pt x="1633" y="158"/>
                    <a:pt x="1632" y="157"/>
                    <a:pt x="1629" y="157"/>
                  </a:cubicBezTo>
                  <a:close/>
                  <a:moveTo>
                    <a:pt x="1629" y="256"/>
                  </a:moveTo>
                  <a:cubicBezTo>
                    <a:pt x="1630" y="253"/>
                    <a:pt x="1633" y="253"/>
                    <a:pt x="1637" y="253"/>
                  </a:cubicBezTo>
                  <a:cubicBezTo>
                    <a:pt x="1637" y="255"/>
                    <a:pt x="1639" y="256"/>
                    <a:pt x="1639" y="258"/>
                  </a:cubicBezTo>
                  <a:cubicBezTo>
                    <a:pt x="1633" y="259"/>
                    <a:pt x="1633" y="256"/>
                    <a:pt x="1629" y="256"/>
                  </a:cubicBezTo>
                  <a:close/>
                  <a:moveTo>
                    <a:pt x="1633" y="164"/>
                  </a:moveTo>
                  <a:cubicBezTo>
                    <a:pt x="1637" y="158"/>
                    <a:pt x="1652" y="163"/>
                    <a:pt x="1651" y="167"/>
                  </a:cubicBezTo>
                  <a:cubicBezTo>
                    <a:pt x="1643" y="168"/>
                    <a:pt x="1641" y="165"/>
                    <a:pt x="1638" y="163"/>
                  </a:cubicBezTo>
                  <a:cubicBezTo>
                    <a:pt x="1637" y="163"/>
                    <a:pt x="1635" y="164"/>
                    <a:pt x="1633" y="164"/>
                  </a:cubicBezTo>
                  <a:close/>
                  <a:moveTo>
                    <a:pt x="1635" y="265"/>
                  </a:moveTo>
                  <a:cubicBezTo>
                    <a:pt x="1629" y="264"/>
                    <a:pt x="1637" y="262"/>
                    <a:pt x="1635" y="260"/>
                  </a:cubicBezTo>
                  <a:cubicBezTo>
                    <a:pt x="1640" y="260"/>
                    <a:pt x="1644" y="260"/>
                    <a:pt x="1644" y="264"/>
                  </a:cubicBezTo>
                  <a:cubicBezTo>
                    <a:pt x="1641" y="264"/>
                    <a:pt x="1641" y="262"/>
                    <a:pt x="1639" y="262"/>
                  </a:cubicBezTo>
                  <a:cubicBezTo>
                    <a:pt x="1637" y="263"/>
                    <a:pt x="1635" y="263"/>
                    <a:pt x="1635" y="265"/>
                  </a:cubicBezTo>
                  <a:close/>
                  <a:moveTo>
                    <a:pt x="1636" y="213"/>
                  </a:moveTo>
                  <a:cubicBezTo>
                    <a:pt x="1641" y="215"/>
                    <a:pt x="1641" y="217"/>
                    <a:pt x="1637" y="220"/>
                  </a:cubicBezTo>
                  <a:cubicBezTo>
                    <a:pt x="1633" y="219"/>
                    <a:pt x="1633" y="215"/>
                    <a:pt x="1636" y="213"/>
                  </a:cubicBezTo>
                  <a:close/>
                  <a:moveTo>
                    <a:pt x="1638" y="137"/>
                  </a:moveTo>
                  <a:cubicBezTo>
                    <a:pt x="1649" y="136"/>
                    <a:pt x="1638" y="130"/>
                    <a:pt x="1637" y="125"/>
                  </a:cubicBezTo>
                  <a:cubicBezTo>
                    <a:pt x="1643" y="127"/>
                    <a:pt x="1649" y="128"/>
                    <a:pt x="1657" y="129"/>
                  </a:cubicBezTo>
                  <a:cubicBezTo>
                    <a:pt x="1659" y="129"/>
                    <a:pt x="1659" y="125"/>
                    <a:pt x="1657" y="125"/>
                  </a:cubicBezTo>
                  <a:cubicBezTo>
                    <a:pt x="1658" y="124"/>
                    <a:pt x="1663" y="125"/>
                    <a:pt x="1663" y="123"/>
                  </a:cubicBezTo>
                  <a:cubicBezTo>
                    <a:pt x="1664" y="125"/>
                    <a:pt x="1670" y="132"/>
                    <a:pt x="1670" y="124"/>
                  </a:cubicBezTo>
                  <a:cubicBezTo>
                    <a:pt x="1677" y="126"/>
                    <a:pt x="1669" y="127"/>
                    <a:pt x="1670" y="131"/>
                  </a:cubicBezTo>
                  <a:cubicBezTo>
                    <a:pt x="1670" y="133"/>
                    <a:pt x="1675" y="129"/>
                    <a:pt x="1677" y="132"/>
                  </a:cubicBezTo>
                  <a:cubicBezTo>
                    <a:pt x="1678" y="130"/>
                    <a:pt x="1676" y="130"/>
                    <a:pt x="1674" y="130"/>
                  </a:cubicBezTo>
                  <a:cubicBezTo>
                    <a:pt x="1675" y="128"/>
                    <a:pt x="1680" y="128"/>
                    <a:pt x="1683" y="127"/>
                  </a:cubicBezTo>
                  <a:cubicBezTo>
                    <a:pt x="1682" y="135"/>
                    <a:pt x="1671" y="135"/>
                    <a:pt x="1662" y="137"/>
                  </a:cubicBezTo>
                  <a:cubicBezTo>
                    <a:pt x="1663" y="138"/>
                    <a:pt x="1664" y="139"/>
                    <a:pt x="1664" y="141"/>
                  </a:cubicBezTo>
                  <a:cubicBezTo>
                    <a:pt x="1666" y="143"/>
                    <a:pt x="1671" y="143"/>
                    <a:pt x="1673" y="145"/>
                  </a:cubicBezTo>
                  <a:cubicBezTo>
                    <a:pt x="1666" y="149"/>
                    <a:pt x="1659" y="142"/>
                    <a:pt x="1661" y="136"/>
                  </a:cubicBezTo>
                  <a:cubicBezTo>
                    <a:pt x="1662" y="135"/>
                    <a:pt x="1665" y="134"/>
                    <a:pt x="1668" y="135"/>
                  </a:cubicBezTo>
                  <a:cubicBezTo>
                    <a:pt x="1667" y="133"/>
                    <a:pt x="1665" y="133"/>
                    <a:pt x="1664" y="131"/>
                  </a:cubicBezTo>
                  <a:cubicBezTo>
                    <a:pt x="1663" y="135"/>
                    <a:pt x="1652" y="134"/>
                    <a:pt x="1646" y="136"/>
                  </a:cubicBezTo>
                  <a:cubicBezTo>
                    <a:pt x="1647" y="137"/>
                    <a:pt x="1650" y="137"/>
                    <a:pt x="1649" y="140"/>
                  </a:cubicBezTo>
                  <a:cubicBezTo>
                    <a:pt x="1652" y="139"/>
                    <a:pt x="1651" y="137"/>
                    <a:pt x="1651" y="136"/>
                  </a:cubicBezTo>
                  <a:cubicBezTo>
                    <a:pt x="1655" y="135"/>
                    <a:pt x="1656" y="137"/>
                    <a:pt x="1659" y="137"/>
                  </a:cubicBezTo>
                  <a:cubicBezTo>
                    <a:pt x="1655" y="134"/>
                    <a:pt x="1653" y="145"/>
                    <a:pt x="1659" y="141"/>
                  </a:cubicBezTo>
                  <a:cubicBezTo>
                    <a:pt x="1651" y="146"/>
                    <a:pt x="1646" y="142"/>
                    <a:pt x="1638" y="137"/>
                  </a:cubicBezTo>
                  <a:close/>
                  <a:moveTo>
                    <a:pt x="1638" y="156"/>
                  </a:moveTo>
                  <a:cubicBezTo>
                    <a:pt x="1639" y="155"/>
                    <a:pt x="1640" y="154"/>
                    <a:pt x="1640" y="152"/>
                  </a:cubicBezTo>
                  <a:cubicBezTo>
                    <a:pt x="1645" y="152"/>
                    <a:pt x="1645" y="155"/>
                    <a:pt x="1646" y="158"/>
                  </a:cubicBezTo>
                  <a:cubicBezTo>
                    <a:pt x="1642" y="158"/>
                    <a:pt x="1641" y="157"/>
                    <a:pt x="1638" y="156"/>
                  </a:cubicBezTo>
                  <a:close/>
                  <a:moveTo>
                    <a:pt x="1641" y="101"/>
                  </a:moveTo>
                  <a:cubicBezTo>
                    <a:pt x="1640" y="98"/>
                    <a:pt x="1648" y="96"/>
                    <a:pt x="1646" y="101"/>
                  </a:cubicBezTo>
                  <a:cubicBezTo>
                    <a:pt x="1648" y="100"/>
                    <a:pt x="1648" y="99"/>
                    <a:pt x="1650" y="99"/>
                  </a:cubicBezTo>
                  <a:cubicBezTo>
                    <a:pt x="1651" y="95"/>
                    <a:pt x="1645" y="96"/>
                    <a:pt x="1643" y="94"/>
                  </a:cubicBezTo>
                  <a:cubicBezTo>
                    <a:pt x="1645" y="90"/>
                    <a:pt x="1650" y="96"/>
                    <a:pt x="1656" y="94"/>
                  </a:cubicBezTo>
                  <a:cubicBezTo>
                    <a:pt x="1652" y="102"/>
                    <a:pt x="1662" y="98"/>
                    <a:pt x="1663" y="100"/>
                  </a:cubicBezTo>
                  <a:cubicBezTo>
                    <a:pt x="1662" y="105"/>
                    <a:pt x="1645" y="101"/>
                    <a:pt x="1641" y="101"/>
                  </a:cubicBezTo>
                  <a:close/>
                  <a:moveTo>
                    <a:pt x="1646" y="253"/>
                  </a:moveTo>
                  <a:cubicBezTo>
                    <a:pt x="1646" y="248"/>
                    <a:pt x="1655" y="250"/>
                    <a:pt x="1655" y="246"/>
                  </a:cubicBezTo>
                  <a:cubicBezTo>
                    <a:pt x="1664" y="246"/>
                    <a:pt x="1662" y="246"/>
                    <a:pt x="1668" y="247"/>
                  </a:cubicBezTo>
                  <a:cubicBezTo>
                    <a:pt x="1667" y="252"/>
                    <a:pt x="1663" y="248"/>
                    <a:pt x="1657" y="248"/>
                  </a:cubicBezTo>
                  <a:cubicBezTo>
                    <a:pt x="1656" y="252"/>
                    <a:pt x="1661" y="251"/>
                    <a:pt x="1663" y="252"/>
                  </a:cubicBezTo>
                  <a:cubicBezTo>
                    <a:pt x="1657" y="255"/>
                    <a:pt x="1651" y="252"/>
                    <a:pt x="1646" y="253"/>
                  </a:cubicBezTo>
                  <a:close/>
                  <a:moveTo>
                    <a:pt x="1644" y="258"/>
                  </a:moveTo>
                  <a:cubicBezTo>
                    <a:pt x="1636" y="255"/>
                    <a:pt x="1644" y="247"/>
                    <a:pt x="1641" y="242"/>
                  </a:cubicBezTo>
                  <a:cubicBezTo>
                    <a:pt x="1643" y="242"/>
                    <a:pt x="1642" y="243"/>
                    <a:pt x="1643" y="244"/>
                  </a:cubicBezTo>
                  <a:cubicBezTo>
                    <a:pt x="1646" y="244"/>
                    <a:pt x="1646" y="243"/>
                    <a:pt x="1650" y="243"/>
                  </a:cubicBezTo>
                  <a:cubicBezTo>
                    <a:pt x="1649" y="244"/>
                    <a:pt x="1648" y="245"/>
                    <a:pt x="1650" y="246"/>
                  </a:cubicBezTo>
                  <a:cubicBezTo>
                    <a:pt x="1641" y="248"/>
                    <a:pt x="1647" y="254"/>
                    <a:pt x="1644" y="258"/>
                  </a:cubicBezTo>
                  <a:close/>
                  <a:moveTo>
                    <a:pt x="1642" y="172"/>
                  </a:moveTo>
                  <a:cubicBezTo>
                    <a:pt x="1643" y="167"/>
                    <a:pt x="1651" y="169"/>
                    <a:pt x="1649" y="174"/>
                  </a:cubicBezTo>
                  <a:cubicBezTo>
                    <a:pt x="1646" y="174"/>
                    <a:pt x="1644" y="172"/>
                    <a:pt x="1642" y="172"/>
                  </a:cubicBezTo>
                  <a:close/>
                  <a:moveTo>
                    <a:pt x="1649" y="209"/>
                  </a:moveTo>
                  <a:cubicBezTo>
                    <a:pt x="1648" y="206"/>
                    <a:pt x="1651" y="205"/>
                    <a:pt x="1656" y="206"/>
                  </a:cubicBezTo>
                  <a:cubicBezTo>
                    <a:pt x="1657" y="209"/>
                    <a:pt x="1653" y="210"/>
                    <a:pt x="1649" y="209"/>
                  </a:cubicBezTo>
                  <a:close/>
                  <a:moveTo>
                    <a:pt x="1655" y="256"/>
                  </a:moveTo>
                  <a:cubicBezTo>
                    <a:pt x="1663" y="259"/>
                    <a:pt x="1664" y="252"/>
                    <a:pt x="1674" y="252"/>
                  </a:cubicBezTo>
                  <a:cubicBezTo>
                    <a:pt x="1674" y="255"/>
                    <a:pt x="1675" y="256"/>
                    <a:pt x="1678" y="256"/>
                  </a:cubicBezTo>
                  <a:cubicBezTo>
                    <a:pt x="1673" y="258"/>
                    <a:pt x="1674" y="259"/>
                    <a:pt x="1676" y="263"/>
                  </a:cubicBezTo>
                  <a:cubicBezTo>
                    <a:pt x="1671" y="264"/>
                    <a:pt x="1665" y="267"/>
                    <a:pt x="1663" y="263"/>
                  </a:cubicBezTo>
                  <a:cubicBezTo>
                    <a:pt x="1660" y="263"/>
                    <a:pt x="1660" y="266"/>
                    <a:pt x="1663" y="266"/>
                  </a:cubicBezTo>
                  <a:cubicBezTo>
                    <a:pt x="1656" y="271"/>
                    <a:pt x="1651" y="264"/>
                    <a:pt x="1650" y="260"/>
                  </a:cubicBezTo>
                  <a:cubicBezTo>
                    <a:pt x="1659" y="260"/>
                    <a:pt x="1656" y="262"/>
                    <a:pt x="1655" y="256"/>
                  </a:cubicBezTo>
                  <a:close/>
                  <a:moveTo>
                    <a:pt x="1650" y="216"/>
                  </a:moveTo>
                  <a:cubicBezTo>
                    <a:pt x="1652" y="212"/>
                    <a:pt x="1663" y="211"/>
                    <a:pt x="1665" y="212"/>
                  </a:cubicBezTo>
                  <a:cubicBezTo>
                    <a:pt x="1662" y="215"/>
                    <a:pt x="1658" y="217"/>
                    <a:pt x="1650" y="216"/>
                  </a:cubicBezTo>
                  <a:close/>
                  <a:moveTo>
                    <a:pt x="1653" y="163"/>
                  </a:moveTo>
                  <a:cubicBezTo>
                    <a:pt x="1660" y="157"/>
                    <a:pt x="1662" y="165"/>
                    <a:pt x="1666" y="169"/>
                  </a:cubicBezTo>
                  <a:cubicBezTo>
                    <a:pt x="1660" y="169"/>
                    <a:pt x="1660" y="163"/>
                    <a:pt x="1653" y="163"/>
                  </a:cubicBezTo>
                  <a:close/>
                  <a:moveTo>
                    <a:pt x="1661" y="229"/>
                  </a:moveTo>
                  <a:cubicBezTo>
                    <a:pt x="1657" y="225"/>
                    <a:pt x="1669" y="224"/>
                    <a:pt x="1674" y="225"/>
                  </a:cubicBezTo>
                  <a:cubicBezTo>
                    <a:pt x="1671" y="228"/>
                    <a:pt x="1670" y="228"/>
                    <a:pt x="1672" y="232"/>
                  </a:cubicBezTo>
                  <a:cubicBezTo>
                    <a:pt x="1668" y="232"/>
                    <a:pt x="1664" y="226"/>
                    <a:pt x="1661" y="229"/>
                  </a:cubicBezTo>
                  <a:close/>
                  <a:moveTo>
                    <a:pt x="1670" y="269"/>
                  </a:moveTo>
                  <a:cubicBezTo>
                    <a:pt x="1670" y="272"/>
                    <a:pt x="1678" y="270"/>
                    <a:pt x="1679" y="272"/>
                  </a:cubicBezTo>
                  <a:cubicBezTo>
                    <a:pt x="1678" y="277"/>
                    <a:pt x="1672" y="271"/>
                    <a:pt x="1664" y="273"/>
                  </a:cubicBezTo>
                  <a:cubicBezTo>
                    <a:pt x="1668" y="271"/>
                    <a:pt x="1670" y="268"/>
                    <a:pt x="1672" y="265"/>
                  </a:cubicBezTo>
                  <a:cubicBezTo>
                    <a:pt x="1676" y="266"/>
                    <a:pt x="1672" y="270"/>
                    <a:pt x="1670" y="269"/>
                  </a:cubicBezTo>
                  <a:close/>
                  <a:moveTo>
                    <a:pt x="1670" y="239"/>
                  </a:moveTo>
                  <a:cubicBezTo>
                    <a:pt x="1675" y="241"/>
                    <a:pt x="1678" y="243"/>
                    <a:pt x="1679" y="246"/>
                  </a:cubicBezTo>
                  <a:cubicBezTo>
                    <a:pt x="1675" y="249"/>
                    <a:pt x="1669" y="244"/>
                    <a:pt x="1670" y="239"/>
                  </a:cubicBezTo>
                  <a:close/>
                  <a:moveTo>
                    <a:pt x="1678" y="216"/>
                  </a:moveTo>
                  <a:cubicBezTo>
                    <a:pt x="1678" y="212"/>
                    <a:pt x="1678" y="212"/>
                    <a:pt x="1678" y="212"/>
                  </a:cubicBezTo>
                  <a:cubicBezTo>
                    <a:pt x="1684" y="214"/>
                    <a:pt x="1689" y="209"/>
                    <a:pt x="1693" y="213"/>
                  </a:cubicBezTo>
                  <a:cubicBezTo>
                    <a:pt x="1692" y="216"/>
                    <a:pt x="1687" y="216"/>
                    <a:pt x="1678" y="216"/>
                  </a:cubicBezTo>
                  <a:close/>
                  <a:moveTo>
                    <a:pt x="1679" y="267"/>
                  </a:moveTo>
                  <a:cubicBezTo>
                    <a:pt x="1683" y="266"/>
                    <a:pt x="1678" y="259"/>
                    <a:pt x="1685" y="260"/>
                  </a:cubicBezTo>
                  <a:cubicBezTo>
                    <a:pt x="1685" y="264"/>
                    <a:pt x="1685" y="267"/>
                    <a:pt x="1679" y="267"/>
                  </a:cubicBezTo>
                  <a:close/>
                  <a:moveTo>
                    <a:pt x="1692" y="267"/>
                  </a:moveTo>
                  <a:cubicBezTo>
                    <a:pt x="1691" y="271"/>
                    <a:pt x="1695" y="270"/>
                    <a:pt x="1694" y="273"/>
                  </a:cubicBezTo>
                  <a:cubicBezTo>
                    <a:pt x="1687" y="274"/>
                    <a:pt x="1683" y="266"/>
                    <a:pt x="1692" y="267"/>
                  </a:cubicBezTo>
                  <a:close/>
                  <a:moveTo>
                    <a:pt x="1689" y="225"/>
                  </a:moveTo>
                  <a:cubicBezTo>
                    <a:pt x="1698" y="227"/>
                    <a:pt x="1697" y="220"/>
                    <a:pt x="1706" y="218"/>
                  </a:cubicBezTo>
                  <a:cubicBezTo>
                    <a:pt x="1709" y="222"/>
                    <a:pt x="1698" y="226"/>
                    <a:pt x="1694" y="229"/>
                  </a:cubicBezTo>
                  <a:cubicBezTo>
                    <a:pt x="1690" y="230"/>
                    <a:pt x="1692" y="226"/>
                    <a:pt x="1689" y="225"/>
                  </a:cubicBezTo>
                  <a:close/>
                  <a:moveTo>
                    <a:pt x="1717" y="161"/>
                  </a:moveTo>
                  <a:cubicBezTo>
                    <a:pt x="1718" y="160"/>
                    <a:pt x="1720" y="160"/>
                    <a:pt x="1721" y="160"/>
                  </a:cubicBezTo>
                  <a:cubicBezTo>
                    <a:pt x="1720" y="158"/>
                    <a:pt x="1717" y="158"/>
                    <a:pt x="1714" y="157"/>
                  </a:cubicBezTo>
                  <a:cubicBezTo>
                    <a:pt x="1715" y="156"/>
                    <a:pt x="1718" y="155"/>
                    <a:pt x="1721" y="155"/>
                  </a:cubicBezTo>
                  <a:cubicBezTo>
                    <a:pt x="1720" y="152"/>
                    <a:pt x="1712" y="154"/>
                    <a:pt x="1714" y="150"/>
                  </a:cubicBezTo>
                  <a:cubicBezTo>
                    <a:pt x="1712" y="152"/>
                    <a:pt x="1705" y="157"/>
                    <a:pt x="1708" y="158"/>
                  </a:cubicBezTo>
                  <a:cubicBezTo>
                    <a:pt x="1700" y="163"/>
                    <a:pt x="1704" y="148"/>
                    <a:pt x="1694" y="149"/>
                  </a:cubicBezTo>
                  <a:cubicBezTo>
                    <a:pt x="1693" y="147"/>
                    <a:pt x="1695" y="146"/>
                    <a:pt x="1696" y="144"/>
                  </a:cubicBezTo>
                  <a:cubicBezTo>
                    <a:pt x="1700" y="143"/>
                    <a:pt x="1704" y="151"/>
                    <a:pt x="1705" y="144"/>
                  </a:cubicBezTo>
                  <a:cubicBezTo>
                    <a:pt x="1711" y="148"/>
                    <a:pt x="1716" y="145"/>
                    <a:pt x="1721" y="148"/>
                  </a:cubicBezTo>
                  <a:cubicBezTo>
                    <a:pt x="1723" y="148"/>
                    <a:pt x="1723" y="146"/>
                    <a:pt x="1723" y="144"/>
                  </a:cubicBezTo>
                  <a:cubicBezTo>
                    <a:pt x="1730" y="150"/>
                    <a:pt x="1750" y="141"/>
                    <a:pt x="1755" y="149"/>
                  </a:cubicBezTo>
                  <a:cubicBezTo>
                    <a:pt x="1756" y="144"/>
                    <a:pt x="1764" y="148"/>
                    <a:pt x="1764" y="144"/>
                  </a:cubicBezTo>
                  <a:cubicBezTo>
                    <a:pt x="1773" y="148"/>
                    <a:pt x="1782" y="142"/>
                    <a:pt x="1795" y="146"/>
                  </a:cubicBezTo>
                  <a:cubicBezTo>
                    <a:pt x="1795" y="147"/>
                    <a:pt x="1793" y="147"/>
                    <a:pt x="1793" y="148"/>
                  </a:cubicBezTo>
                  <a:cubicBezTo>
                    <a:pt x="1792" y="148"/>
                    <a:pt x="1792" y="149"/>
                    <a:pt x="1791" y="149"/>
                  </a:cubicBezTo>
                  <a:cubicBezTo>
                    <a:pt x="1786" y="143"/>
                    <a:pt x="1781" y="151"/>
                    <a:pt x="1775" y="152"/>
                  </a:cubicBezTo>
                  <a:cubicBezTo>
                    <a:pt x="1772" y="148"/>
                    <a:pt x="1755" y="148"/>
                    <a:pt x="1749" y="153"/>
                  </a:cubicBezTo>
                  <a:cubicBezTo>
                    <a:pt x="1753" y="152"/>
                    <a:pt x="1764" y="152"/>
                    <a:pt x="1765" y="159"/>
                  </a:cubicBezTo>
                  <a:cubicBezTo>
                    <a:pt x="1762" y="159"/>
                    <a:pt x="1762" y="158"/>
                    <a:pt x="1758" y="158"/>
                  </a:cubicBezTo>
                  <a:cubicBezTo>
                    <a:pt x="1759" y="160"/>
                    <a:pt x="1764" y="159"/>
                    <a:pt x="1762" y="163"/>
                  </a:cubicBezTo>
                  <a:cubicBezTo>
                    <a:pt x="1753" y="164"/>
                    <a:pt x="1755" y="156"/>
                    <a:pt x="1749" y="155"/>
                  </a:cubicBezTo>
                  <a:cubicBezTo>
                    <a:pt x="1747" y="158"/>
                    <a:pt x="1744" y="160"/>
                    <a:pt x="1743" y="164"/>
                  </a:cubicBezTo>
                  <a:cubicBezTo>
                    <a:pt x="1739" y="165"/>
                    <a:pt x="1734" y="159"/>
                    <a:pt x="1741" y="160"/>
                  </a:cubicBezTo>
                  <a:cubicBezTo>
                    <a:pt x="1742" y="158"/>
                    <a:pt x="1731" y="158"/>
                    <a:pt x="1734" y="161"/>
                  </a:cubicBezTo>
                  <a:cubicBezTo>
                    <a:pt x="1731" y="158"/>
                    <a:pt x="1732" y="158"/>
                    <a:pt x="1727" y="157"/>
                  </a:cubicBezTo>
                  <a:cubicBezTo>
                    <a:pt x="1724" y="159"/>
                    <a:pt x="1723" y="162"/>
                    <a:pt x="1717" y="161"/>
                  </a:cubicBezTo>
                  <a:close/>
                  <a:moveTo>
                    <a:pt x="1708" y="162"/>
                  </a:moveTo>
                  <a:cubicBezTo>
                    <a:pt x="1708" y="165"/>
                    <a:pt x="1713" y="164"/>
                    <a:pt x="1712" y="168"/>
                  </a:cubicBezTo>
                  <a:cubicBezTo>
                    <a:pt x="1708" y="168"/>
                    <a:pt x="1707" y="167"/>
                    <a:pt x="1705" y="166"/>
                  </a:cubicBezTo>
                  <a:cubicBezTo>
                    <a:pt x="1704" y="163"/>
                    <a:pt x="1707" y="162"/>
                    <a:pt x="1710" y="161"/>
                  </a:cubicBezTo>
                  <a:cubicBezTo>
                    <a:pt x="1713" y="162"/>
                    <a:pt x="1710" y="162"/>
                    <a:pt x="1708" y="162"/>
                  </a:cubicBezTo>
                  <a:close/>
                  <a:moveTo>
                    <a:pt x="1705" y="95"/>
                  </a:moveTo>
                  <a:cubicBezTo>
                    <a:pt x="1710" y="87"/>
                    <a:pt x="1714" y="99"/>
                    <a:pt x="1716" y="102"/>
                  </a:cubicBezTo>
                  <a:cubicBezTo>
                    <a:pt x="1706" y="104"/>
                    <a:pt x="1715" y="93"/>
                    <a:pt x="1705" y="95"/>
                  </a:cubicBezTo>
                  <a:close/>
                  <a:moveTo>
                    <a:pt x="1706" y="227"/>
                  </a:moveTo>
                  <a:cubicBezTo>
                    <a:pt x="1709" y="227"/>
                    <a:pt x="1709" y="228"/>
                    <a:pt x="1707" y="228"/>
                  </a:cubicBezTo>
                  <a:cubicBezTo>
                    <a:pt x="1710" y="232"/>
                    <a:pt x="1714" y="227"/>
                    <a:pt x="1717" y="230"/>
                  </a:cubicBezTo>
                  <a:cubicBezTo>
                    <a:pt x="1715" y="232"/>
                    <a:pt x="1712" y="232"/>
                    <a:pt x="1707" y="232"/>
                  </a:cubicBezTo>
                  <a:cubicBezTo>
                    <a:pt x="1708" y="230"/>
                    <a:pt x="1705" y="229"/>
                    <a:pt x="1706" y="227"/>
                  </a:cubicBezTo>
                  <a:close/>
                  <a:moveTo>
                    <a:pt x="1737" y="103"/>
                  </a:moveTo>
                  <a:cubicBezTo>
                    <a:pt x="1737" y="99"/>
                    <a:pt x="1748" y="93"/>
                    <a:pt x="1748" y="101"/>
                  </a:cubicBezTo>
                  <a:cubicBezTo>
                    <a:pt x="1740" y="99"/>
                    <a:pt x="1744" y="105"/>
                    <a:pt x="1737" y="103"/>
                  </a:cubicBezTo>
                  <a:close/>
                  <a:moveTo>
                    <a:pt x="1895" y="168"/>
                  </a:moveTo>
                  <a:cubicBezTo>
                    <a:pt x="1895" y="163"/>
                    <a:pt x="1902" y="166"/>
                    <a:pt x="1906" y="167"/>
                  </a:cubicBezTo>
                  <a:cubicBezTo>
                    <a:pt x="1905" y="169"/>
                    <a:pt x="1898" y="167"/>
                    <a:pt x="1895" y="16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9" name="Freeform 3808"/>
            <p:cNvSpPr>
              <a:spLocks/>
            </p:cNvSpPr>
            <p:nvPr/>
          </p:nvSpPr>
          <p:spPr bwMode="auto">
            <a:xfrm>
              <a:off x="7072313" y="730250"/>
              <a:ext cx="63500" cy="60325"/>
            </a:xfrm>
            <a:custGeom>
              <a:avLst/>
              <a:gdLst>
                <a:gd name="T0" fmla="*/ 0 w 17"/>
                <a:gd name="T1" fmla="*/ 8 h 16"/>
                <a:gd name="T2" fmla="*/ 0 w 17"/>
                <a:gd name="T3" fmla="*/ 3 h 16"/>
                <a:gd name="T4" fmla="*/ 9 w 17"/>
                <a:gd name="T5" fmla="*/ 1 h 16"/>
                <a:gd name="T6" fmla="*/ 17 w 17"/>
                <a:gd name="T7" fmla="*/ 14 h 16"/>
                <a:gd name="T8" fmla="*/ 4 w 17"/>
                <a:gd name="T9" fmla="*/ 10 h 16"/>
                <a:gd name="T10" fmla="*/ 7 w 17"/>
                <a:gd name="T11" fmla="*/ 4 h 16"/>
                <a:gd name="T12" fmla="*/ 0 w 17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8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5" y="3"/>
                    <a:pt x="4" y="0"/>
                    <a:pt x="9" y="1"/>
                  </a:cubicBezTo>
                  <a:cubicBezTo>
                    <a:pt x="13" y="5"/>
                    <a:pt x="12" y="12"/>
                    <a:pt x="17" y="14"/>
                  </a:cubicBezTo>
                  <a:cubicBezTo>
                    <a:pt x="16" y="16"/>
                    <a:pt x="6" y="12"/>
                    <a:pt x="4" y="10"/>
                  </a:cubicBezTo>
                  <a:cubicBezTo>
                    <a:pt x="2" y="6"/>
                    <a:pt x="10" y="9"/>
                    <a:pt x="7" y="4"/>
                  </a:cubicBezTo>
                  <a:cubicBezTo>
                    <a:pt x="0" y="2"/>
                    <a:pt x="7" y="10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0" name="Freeform 3809"/>
            <p:cNvSpPr>
              <a:spLocks/>
            </p:cNvSpPr>
            <p:nvPr/>
          </p:nvSpPr>
          <p:spPr bwMode="auto">
            <a:xfrm>
              <a:off x="819150" y="977900"/>
              <a:ext cx="52388" cy="30163"/>
            </a:xfrm>
            <a:custGeom>
              <a:avLst/>
              <a:gdLst>
                <a:gd name="T0" fmla="*/ 2 w 14"/>
                <a:gd name="T1" fmla="*/ 2 h 8"/>
                <a:gd name="T2" fmla="*/ 3 w 14"/>
                <a:gd name="T3" fmla="*/ 1 h 8"/>
                <a:gd name="T4" fmla="*/ 14 w 14"/>
                <a:gd name="T5" fmla="*/ 7 h 8"/>
                <a:gd name="T6" fmla="*/ 0 w 14"/>
                <a:gd name="T7" fmla="*/ 8 h 8"/>
                <a:gd name="T8" fmla="*/ 4 w 14"/>
                <a:gd name="T9" fmla="*/ 5 h 8"/>
                <a:gd name="T10" fmla="*/ 2 w 14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8">
                  <a:moveTo>
                    <a:pt x="2" y="2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1" y="3"/>
                    <a:pt x="13" y="0"/>
                    <a:pt x="14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7"/>
                    <a:pt x="3" y="6"/>
                    <a:pt x="4" y="5"/>
                  </a:cubicBezTo>
                  <a:cubicBezTo>
                    <a:pt x="5" y="4"/>
                    <a:pt x="5" y="3"/>
                    <a:pt x="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1" name="Freeform 3810"/>
            <p:cNvSpPr>
              <a:spLocks/>
            </p:cNvSpPr>
            <p:nvPr/>
          </p:nvSpPr>
          <p:spPr bwMode="auto">
            <a:xfrm>
              <a:off x="2928938" y="1198563"/>
              <a:ext cx="47625" cy="30163"/>
            </a:xfrm>
            <a:custGeom>
              <a:avLst/>
              <a:gdLst>
                <a:gd name="T0" fmla="*/ 7 w 13"/>
                <a:gd name="T1" fmla="*/ 4 h 8"/>
                <a:gd name="T2" fmla="*/ 10 w 13"/>
                <a:gd name="T3" fmla="*/ 8 h 8"/>
                <a:gd name="T4" fmla="*/ 1 w 13"/>
                <a:gd name="T5" fmla="*/ 7 h 8"/>
                <a:gd name="T6" fmla="*/ 7 w 13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7" y="4"/>
                  </a:moveTo>
                  <a:cubicBezTo>
                    <a:pt x="8" y="6"/>
                    <a:pt x="11" y="6"/>
                    <a:pt x="10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13" y="0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2" name="Freeform 3811"/>
            <p:cNvSpPr>
              <a:spLocks/>
            </p:cNvSpPr>
            <p:nvPr/>
          </p:nvSpPr>
          <p:spPr bwMode="auto">
            <a:xfrm>
              <a:off x="3716338" y="1217613"/>
              <a:ext cx="79375" cy="30163"/>
            </a:xfrm>
            <a:custGeom>
              <a:avLst/>
              <a:gdLst>
                <a:gd name="T0" fmla="*/ 0 w 21"/>
                <a:gd name="T1" fmla="*/ 5 h 8"/>
                <a:gd name="T2" fmla="*/ 20 w 21"/>
                <a:gd name="T3" fmla="*/ 5 h 8"/>
                <a:gd name="T4" fmla="*/ 0 w 21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8">
                  <a:moveTo>
                    <a:pt x="0" y="5"/>
                  </a:moveTo>
                  <a:cubicBezTo>
                    <a:pt x="3" y="4"/>
                    <a:pt x="15" y="0"/>
                    <a:pt x="20" y="5"/>
                  </a:cubicBezTo>
                  <a:cubicBezTo>
                    <a:pt x="21" y="4"/>
                    <a:pt x="4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3" name="Freeform 3812"/>
            <p:cNvSpPr>
              <a:spLocks/>
            </p:cNvSpPr>
            <p:nvPr/>
          </p:nvSpPr>
          <p:spPr bwMode="auto">
            <a:xfrm>
              <a:off x="3919538" y="1181100"/>
              <a:ext cx="88900" cy="44450"/>
            </a:xfrm>
            <a:custGeom>
              <a:avLst/>
              <a:gdLst>
                <a:gd name="T0" fmla="*/ 15 w 24"/>
                <a:gd name="T1" fmla="*/ 6 h 12"/>
                <a:gd name="T2" fmla="*/ 24 w 24"/>
                <a:gd name="T3" fmla="*/ 7 h 12"/>
                <a:gd name="T4" fmla="*/ 6 w 24"/>
                <a:gd name="T5" fmla="*/ 11 h 12"/>
                <a:gd name="T6" fmla="*/ 21 w 24"/>
                <a:gd name="T7" fmla="*/ 7 h 12"/>
                <a:gd name="T8" fmla="*/ 15 w 24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15" y="6"/>
                  </a:moveTo>
                  <a:cubicBezTo>
                    <a:pt x="18" y="0"/>
                    <a:pt x="21" y="6"/>
                    <a:pt x="24" y="7"/>
                  </a:cubicBezTo>
                  <a:cubicBezTo>
                    <a:pt x="23" y="12"/>
                    <a:pt x="9" y="8"/>
                    <a:pt x="6" y="11"/>
                  </a:cubicBezTo>
                  <a:cubicBezTo>
                    <a:pt x="0" y="7"/>
                    <a:pt x="17" y="9"/>
                    <a:pt x="21" y="7"/>
                  </a:cubicBezTo>
                  <a:cubicBezTo>
                    <a:pt x="20" y="6"/>
                    <a:pt x="17" y="6"/>
                    <a:pt x="1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4" name="Freeform 3813"/>
            <p:cNvSpPr>
              <a:spLocks/>
            </p:cNvSpPr>
            <p:nvPr/>
          </p:nvSpPr>
          <p:spPr bwMode="auto">
            <a:xfrm>
              <a:off x="4376738" y="1168400"/>
              <a:ext cx="101600" cy="41275"/>
            </a:xfrm>
            <a:custGeom>
              <a:avLst/>
              <a:gdLst>
                <a:gd name="T0" fmla="*/ 4 w 27"/>
                <a:gd name="T1" fmla="*/ 8 h 11"/>
                <a:gd name="T2" fmla="*/ 12 w 27"/>
                <a:gd name="T3" fmla="*/ 4 h 11"/>
                <a:gd name="T4" fmla="*/ 6 w 27"/>
                <a:gd name="T5" fmla="*/ 2 h 11"/>
                <a:gd name="T6" fmla="*/ 27 w 27"/>
                <a:gd name="T7" fmla="*/ 3 h 11"/>
                <a:gd name="T8" fmla="*/ 13 w 27"/>
                <a:gd name="T9" fmla="*/ 10 h 11"/>
                <a:gd name="T10" fmla="*/ 4 w 27"/>
                <a:gd name="T11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1">
                  <a:moveTo>
                    <a:pt x="4" y="8"/>
                  </a:moveTo>
                  <a:cubicBezTo>
                    <a:pt x="0" y="7"/>
                    <a:pt x="8" y="4"/>
                    <a:pt x="12" y="4"/>
                  </a:cubicBezTo>
                  <a:cubicBezTo>
                    <a:pt x="13" y="2"/>
                    <a:pt x="9" y="2"/>
                    <a:pt x="6" y="2"/>
                  </a:cubicBezTo>
                  <a:cubicBezTo>
                    <a:pt x="13" y="0"/>
                    <a:pt x="22" y="1"/>
                    <a:pt x="27" y="3"/>
                  </a:cubicBezTo>
                  <a:cubicBezTo>
                    <a:pt x="22" y="5"/>
                    <a:pt x="14" y="5"/>
                    <a:pt x="13" y="10"/>
                  </a:cubicBezTo>
                  <a:cubicBezTo>
                    <a:pt x="9" y="11"/>
                    <a:pt x="6" y="5"/>
                    <a:pt x="4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5" name="Freeform 3814"/>
            <p:cNvSpPr>
              <a:spLocks/>
            </p:cNvSpPr>
            <p:nvPr/>
          </p:nvSpPr>
          <p:spPr bwMode="auto">
            <a:xfrm>
              <a:off x="4516438" y="15875"/>
              <a:ext cx="85725" cy="30163"/>
            </a:xfrm>
            <a:custGeom>
              <a:avLst/>
              <a:gdLst>
                <a:gd name="T0" fmla="*/ 5 w 23"/>
                <a:gd name="T1" fmla="*/ 4 h 8"/>
                <a:gd name="T2" fmla="*/ 16 w 23"/>
                <a:gd name="T3" fmla="*/ 4 h 8"/>
                <a:gd name="T4" fmla="*/ 5 w 23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">
                  <a:moveTo>
                    <a:pt x="5" y="4"/>
                  </a:moveTo>
                  <a:cubicBezTo>
                    <a:pt x="0" y="0"/>
                    <a:pt x="17" y="7"/>
                    <a:pt x="16" y="4"/>
                  </a:cubicBezTo>
                  <a:cubicBezTo>
                    <a:pt x="23" y="8"/>
                    <a:pt x="6" y="7"/>
                    <a:pt x="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6" name="Freeform 3815"/>
            <p:cNvSpPr>
              <a:spLocks/>
            </p:cNvSpPr>
            <p:nvPr/>
          </p:nvSpPr>
          <p:spPr bwMode="auto">
            <a:xfrm>
              <a:off x="4591050" y="9525"/>
              <a:ext cx="168275" cy="25400"/>
            </a:xfrm>
            <a:custGeom>
              <a:avLst/>
              <a:gdLst>
                <a:gd name="T0" fmla="*/ 24 w 45"/>
                <a:gd name="T1" fmla="*/ 5 h 7"/>
                <a:gd name="T2" fmla="*/ 37 w 45"/>
                <a:gd name="T3" fmla="*/ 3 h 7"/>
                <a:gd name="T4" fmla="*/ 37 w 45"/>
                <a:gd name="T5" fmla="*/ 7 h 7"/>
                <a:gd name="T6" fmla="*/ 0 w 45"/>
                <a:gd name="T7" fmla="*/ 5 h 7"/>
                <a:gd name="T8" fmla="*/ 11 w 45"/>
                <a:gd name="T9" fmla="*/ 1 h 7"/>
                <a:gd name="T10" fmla="*/ 24 w 45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7">
                  <a:moveTo>
                    <a:pt x="24" y="5"/>
                  </a:moveTo>
                  <a:cubicBezTo>
                    <a:pt x="23" y="0"/>
                    <a:pt x="32" y="6"/>
                    <a:pt x="37" y="3"/>
                  </a:cubicBezTo>
                  <a:cubicBezTo>
                    <a:pt x="45" y="4"/>
                    <a:pt x="30" y="6"/>
                    <a:pt x="37" y="7"/>
                  </a:cubicBezTo>
                  <a:cubicBezTo>
                    <a:pt x="30" y="7"/>
                    <a:pt x="18" y="7"/>
                    <a:pt x="0" y="5"/>
                  </a:cubicBezTo>
                  <a:cubicBezTo>
                    <a:pt x="3" y="0"/>
                    <a:pt x="8" y="5"/>
                    <a:pt x="11" y="1"/>
                  </a:cubicBezTo>
                  <a:cubicBezTo>
                    <a:pt x="16" y="2"/>
                    <a:pt x="22" y="3"/>
                    <a:pt x="2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7" name="Freeform 3816"/>
            <p:cNvSpPr>
              <a:spLocks/>
            </p:cNvSpPr>
            <p:nvPr/>
          </p:nvSpPr>
          <p:spPr bwMode="auto">
            <a:xfrm>
              <a:off x="4819650" y="1085850"/>
              <a:ext cx="82550" cy="23813"/>
            </a:xfrm>
            <a:custGeom>
              <a:avLst/>
              <a:gdLst>
                <a:gd name="T0" fmla="*/ 18 w 22"/>
                <a:gd name="T1" fmla="*/ 1 h 6"/>
                <a:gd name="T2" fmla="*/ 22 w 22"/>
                <a:gd name="T3" fmla="*/ 4 h 6"/>
                <a:gd name="T4" fmla="*/ 0 w 22"/>
                <a:gd name="T5" fmla="*/ 5 h 6"/>
                <a:gd name="T6" fmla="*/ 18 w 22"/>
                <a:gd name="T7" fmla="*/ 0 h 6"/>
                <a:gd name="T8" fmla="*/ 18 w 22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18" y="1"/>
                  </a:moveTo>
                  <a:cubicBezTo>
                    <a:pt x="19" y="2"/>
                    <a:pt x="20" y="3"/>
                    <a:pt x="22" y="4"/>
                  </a:cubicBezTo>
                  <a:cubicBezTo>
                    <a:pt x="17" y="4"/>
                    <a:pt x="8" y="6"/>
                    <a:pt x="0" y="5"/>
                  </a:cubicBezTo>
                  <a:cubicBezTo>
                    <a:pt x="2" y="0"/>
                    <a:pt x="16" y="4"/>
                    <a:pt x="18" y="0"/>
                  </a:cubicBezTo>
                  <a:cubicBezTo>
                    <a:pt x="20" y="0"/>
                    <a:pt x="19" y="1"/>
                    <a:pt x="1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8" name="Freeform 3817"/>
            <p:cNvSpPr>
              <a:spLocks/>
            </p:cNvSpPr>
            <p:nvPr/>
          </p:nvSpPr>
          <p:spPr bwMode="auto">
            <a:xfrm>
              <a:off x="4887913" y="1055688"/>
              <a:ext cx="179388" cy="57150"/>
            </a:xfrm>
            <a:custGeom>
              <a:avLst/>
              <a:gdLst>
                <a:gd name="T0" fmla="*/ 0 w 48"/>
                <a:gd name="T1" fmla="*/ 5 h 15"/>
                <a:gd name="T2" fmla="*/ 28 w 48"/>
                <a:gd name="T3" fmla="*/ 3 h 15"/>
                <a:gd name="T4" fmla="*/ 24 w 48"/>
                <a:gd name="T5" fmla="*/ 8 h 15"/>
                <a:gd name="T6" fmla="*/ 30 w 48"/>
                <a:gd name="T7" fmla="*/ 4 h 15"/>
                <a:gd name="T8" fmla="*/ 48 w 48"/>
                <a:gd name="T9" fmla="*/ 8 h 15"/>
                <a:gd name="T10" fmla="*/ 28 w 48"/>
                <a:gd name="T11" fmla="*/ 8 h 15"/>
                <a:gd name="T12" fmla="*/ 32 w 48"/>
                <a:gd name="T13" fmla="*/ 11 h 15"/>
                <a:gd name="T14" fmla="*/ 15 w 48"/>
                <a:gd name="T15" fmla="*/ 7 h 15"/>
                <a:gd name="T16" fmla="*/ 8 w 48"/>
                <a:gd name="T17" fmla="*/ 9 h 15"/>
                <a:gd name="T18" fmla="*/ 0 w 48"/>
                <a:gd name="T19" fmla="*/ 6 h 15"/>
                <a:gd name="T20" fmla="*/ 2 w 48"/>
                <a:gd name="T21" fmla="*/ 4 h 15"/>
                <a:gd name="T22" fmla="*/ 0 w 48"/>
                <a:gd name="T2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5">
                  <a:moveTo>
                    <a:pt x="0" y="5"/>
                  </a:moveTo>
                  <a:cubicBezTo>
                    <a:pt x="3" y="0"/>
                    <a:pt x="17" y="6"/>
                    <a:pt x="28" y="3"/>
                  </a:cubicBezTo>
                  <a:cubicBezTo>
                    <a:pt x="29" y="7"/>
                    <a:pt x="24" y="6"/>
                    <a:pt x="24" y="8"/>
                  </a:cubicBezTo>
                  <a:cubicBezTo>
                    <a:pt x="28" y="8"/>
                    <a:pt x="30" y="7"/>
                    <a:pt x="30" y="4"/>
                  </a:cubicBezTo>
                  <a:cubicBezTo>
                    <a:pt x="36" y="7"/>
                    <a:pt x="41" y="5"/>
                    <a:pt x="48" y="8"/>
                  </a:cubicBezTo>
                  <a:cubicBezTo>
                    <a:pt x="43" y="15"/>
                    <a:pt x="34" y="5"/>
                    <a:pt x="28" y="8"/>
                  </a:cubicBezTo>
                  <a:cubicBezTo>
                    <a:pt x="27" y="10"/>
                    <a:pt x="29" y="11"/>
                    <a:pt x="32" y="11"/>
                  </a:cubicBezTo>
                  <a:cubicBezTo>
                    <a:pt x="29" y="13"/>
                    <a:pt x="18" y="11"/>
                    <a:pt x="15" y="7"/>
                  </a:cubicBezTo>
                  <a:cubicBezTo>
                    <a:pt x="12" y="7"/>
                    <a:pt x="9" y="7"/>
                    <a:pt x="8" y="9"/>
                  </a:cubicBezTo>
                  <a:cubicBezTo>
                    <a:pt x="5" y="9"/>
                    <a:pt x="6" y="5"/>
                    <a:pt x="0" y="6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1" y="4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9" name="Freeform 3818"/>
            <p:cNvSpPr>
              <a:spLocks/>
            </p:cNvSpPr>
            <p:nvPr/>
          </p:nvSpPr>
          <p:spPr bwMode="auto">
            <a:xfrm>
              <a:off x="5113338" y="1044575"/>
              <a:ext cx="58738" cy="34925"/>
            </a:xfrm>
            <a:custGeom>
              <a:avLst/>
              <a:gdLst>
                <a:gd name="T0" fmla="*/ 3 w 16"/>
                <a:gd name="T1" fmla="*/ 3 h 9"/>
                <a:gd name="T2" fmla="*/ 16 w 16"/>
                <a:gd name="T3" fmla="*/ 4 h 9"/>
                <a:gd name="T4" fmla="*/ 3 w 16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cubicBezTo>
                    <a:pt x="0" y="0"/>
                    <a:pt x="14" y="3"/>
                    <a:pt x="16" y="4"/>
                  </a:cubicBezTo>
                  <a:cubicBezTo>
                    <a:pt x="11" y="9"/>
                    <a:pt x="9" y="1"/>
                    <a:pt x="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0" name="Freeform 3819"/>
            <p:cNvSpPr>
              <a:spLocks/>
            </p:cNvSpPr>
            <p:nvPr/>
          </p:nvSpPr>
          <p:spPr bwMode="auto">
            <a:xfrm>
              <a:off x="5892800" y="219075"/>
              <a:ext cx="57150" cy="33338"/>
            </a:xfrm>
            <a:custGeom>
              <a:avLst/>
              <a:gdLst>
                <a:gd name="T0" fmla="*/ 15 w 15"/>
                <a:gd name="T1" fmla="*/ 5 h 9"/>
                <a:gd name="T2" fmla="*/ 8 w 15"/>
                <a:gd name="T3" fmla="*/ 3 h 9"/>
                <a:gd name="T4" fmla="*/ 10 w 15"/>
                <a:gd name="T5" fmla="*/ 9 h 9"/>
                <a:gd name="T6" fmla="*/ 8 w 15"/>
                <a:gd name="T7" fmla="*/ 7 h 9"/>
                <a:gd name="T8" fmla="*/ 4 w 15"/>
                <a:gd name="T9" fmla="*/ 7 h 9"/>
                <a:gd name="T10" fmla="*/ 2 w 15"/>
                <a:gd name="T11" fmla="*/ 1 h 9"/>
                <a:gd name="T12" fmla="*/ 15 w 15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15" y="5"/>
                  </a:moveTo>
                  <a:cubicBezTo>
                    <a:pt x="14" y="9"/>
                    <a:pt x="14" y="1"/>
                    <a:pt x="8" y="3"/>
                  </a:cubicBezTo>
                  <a:cubicBezTo>
                    <a:pt x="8" y="6"/>
                    <a:pt x="10" y="6"/>
                    <a:pt x="10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7" y="6"/>
                    <a:pt x="4" y="6"/>
                    <a:pt x="4" y="7"/>
                  </a:cubicBezTo>
                  <a:cubicBezTo>
                    <a:pt x="0" y="7"/>
                    <a:pt x="3" y="3"/>
                    <a:pt x="2" y="1"/>
                  </a:cubicBezTo>
                  <a:cubicBezTo>
                    <a:pt x="5" y="3"/>
                    <a:pt x="15" y="0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1" name="Freeform 3820"/>
            <p:cNvSpPr>
              <a:spLocks/>
            </p:cNvSpPr>
            <p:nvPr/>
          </p:nvSpPr>
          <p:spPr bwMode="auto">
            <a:xfrm>
              <a:off x="5900738" y="188913"/>
              <a:ext cx="120650" cy="49213"/>
            </a:xfrm>
            <a:custGeom>
              <a:avLst/>
              <a:gdLst>
                <a:gd name="T0" fmla="*/ 0 w 32"/>
                <a:gd name="T1" fmla="*/ 7 h 13"/>
                <a:gd name="T2" fmla="*/ 32 w 32"/>
                <a:gd name="T3" fmla="*/ 7 h 13"/>
                <a:gd name="T4" fmla="*/ 21 w 32"/>
                <a:gd name="T5" fmla="*/ 13 h 13"/>
                <a:gd name="T6" fmla="*/ 0 w 32"/>
                <a:gd name="T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3">
                  <a:moveTo>
                    <a:pt x="0" y="7"/>
                  </a:moveTo>
                  <a:cubicBezTo>
                    <a:pt x="12" y="9"/>
                    <a:pt x="27" y="0"/>
                    <a:pt x="32" y="7"/>
                  </a:cubicBezTo>
                  <a:cubicBezTo>
                    <a:pt x="20" y="5"/>
                    <a:pt x="22" y="10"/>
                    <a:pt x="21" y="13"/>
                  </a:cubicBezTo>
                  <a:cubicBezTo>
                    <a:pt x="14" y="10"/>
                    <a:pt x="7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2" name="Freeform 3821"/>
            <p:cNvSpPr>
              <a:spLocks/>
            </p:cNvSpPr>
            <p:nvPr/>
          </p:nvSpPr>
          <p:spPr bwMode="auto">
            <a:xfrm>
              <a:off x="6040438" y="196850"/>
              <a:ext cx="123825" cy="60325"/>
            </a:xfrm>
            <a:custGeom>
              <a:avLst/>
              <a:gdLst>
                <a:gd name="T0" fmla="*/ 0 w 33"/>
                <a:gd name="T1" fmla="*/ 5 h 16"/>
                <a:gd name="T2" fmla="*/ 19 w 33"/>
                <a:gd name="T3" fmla="*/ 0 h 16"/>
                <a:gd name="T4" fmla="*/ 30 w 33"/>
                <a:gd name="T5" fmla="*/ 0 h 16"/>
                <a:gd name="T6" fmla="*/ 33 w 33"/>
                <a:gd name="T7" fmla="*/ 9 h 16"/>
                <a:gd name="T8" fmla="*/ 17 w 33"/>
                <a:gd name="T9" fmla="*/ 10 h 16"/>
                <a:gd name="T10" fmla="*/ 22 w 33"/>
                <a:gd name="T11" fmla="*/ 8 h 16"/>
                <a:gd name="T12" fmla="*/ 8 w 33"/>
                <a:gd name="T13" fmla="*/ 7 h 16"/>
                <a:gd name="T14" fmla="*/ 7 w 33"/>
                <a:gd name="T15" fmla="*/ 16 h 16"/>
                <a:gd name="T16" fmla="*/ 0 w 33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6">
                  <a:moveTo>
                    <a:pt x="0" y="5"/>
                  </a:moveTo>
                  <a:cubicBezTo>
                    <a:pt x="6" y="0"/>
                    <a:pt x="19" y="7"/>
                    <a:pt x="1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5"/>
                    <a:pt x="21" y="9"/>
                    <a:pt x="33" y="9"/>
                  </a:cubicBezTo>
                  <a:cubicBezTo>
                    <a:pt x="31" y="12"/>
                    <a:pt x="22" y="9"/>
                    <a:pt x="17" y="10"/>
                  </a:cubicBezTo>
                  <a:cubicBezTo>
                    <a:pt x="17" y="8"/>
                    <a:pt x="22" y="10"/>
                    <a:pt x="22" y="8"/>
                  </a:cubicBezTo>
                  <a:cubicBezTo>
                    <a:pt x="19" y="4"/>
                    <a:pt x="14" y="9"/>
                    <a:pt x="8" y="7"/>
                  </a:cubicBezTo>
                  <a:cubicBezTo>
                    <a:pt x="14" y="10"/>
                    <a:pt x="13" y="15"/>
                    <a:pt x="7" y="16"/>
                  </a:cubicBezTo>
                  <a:cubicBezTo>
                    <a:pt x="8" y="12"/>
                    <a:pt x="9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3" name="Freeform 3822"/>
            <p:cNvSpPr>
              <a:spLocks/>
            </p:cNvSpPr>
            <p:nvPr/>
          </p:nvSpPr>
          <p:spPr bwMode="auto">
            <a:xfrm>
              <a:off x="6084888" y="-25400"/>
              <a:ext cx="187325" cy="34925"/>
            </a:xfrm>
            <a:custGeom>
              <a:avLst/>
              <a:gdLst>
                <a:gd name="T0" fmla="*/ 0 w 50"/>
                <a:gd name="T1" fmla="*/ 3 h 9"/>
                <a:gd name="T2" fmla="*/ 30 w 50"/>
                <a:gd name="T3" fmla="*/ 6 h 9"/>
                <a:gd name="T4" fmla="*/ 17 w 50"/>
                <a:gd name="T5" fmla="*/ 1 h 9"/>
                <a:gd name="T6" fmla="*/ 50 w 50"/>
                <a:gd name="T7" fmla="*/ 6 h 9"/>
                <a:gd name="T8" fmla="*/ 32 w 50"/>
                <a:gd name="T9" fmla="*/ 9 h 9"/>
                <a:gd name="T10" fmla="*/ 0 w 50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0" y="3"/>
                  </a:moveTo>
                  <a:cubicBezTo>
                    <a:pt x="9" y="0"/>
                    <a:pt x="19" y="7"/>
                    <a:pt x="30" y="6"/>
                  </a:cubicBezTo>
                  <a:cubicBezTo>
                    <a:pt x="30" y="1"/>
                    <a:pt x="18" y="5"/>
                    <a:pt x="17" y="1"/>
                  </a:cubicBezTo>
                  <a:cubicBezTo>
                    <a:pt x="27" y="1"/>
                    <a:pt x="41" y="2"/>
                    <a:pt x="50" y="6"/>
                  </a:cubicBezTo>
                  <a:cubicBezTo>
                    <a:pt x="43" y="6"/>
                    <a:pt x="33" y="0"/>
                    <a:pt x="32" y="9"/>
                  </a:cubicBezTo>
                  <a:cubicBezTo>
                    <a:pt x="17" y="9"/>
                    <a:pt x="9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4" name="Freeform 3823"/>
            <p:cNvSpPr>
              <a:spLocks/>
            </p:cNvSpPr>
            <p:nvPr/>
          </p:nvSpPr>
          <p:spPr bwMode="auto">
            <a:xfrm>
              <a:off x="6092825" y="365125"/>
              <a:ext cx="77788" cy="49213"/>
            </a:xfrm>
            <a:custGeom>
              <a:avLst/>
              <a:gdLst>
                <a:gd name="T0" fmla="*/ 17 w 21"/>
                <a:gd name="T1" fmla="*/ 13 h 13"/>
                <a:gd name="T2" fmla="*/ 0 w 21"/>
                <a:gd name="T3" fmla="*/ 4 h 13"/>
                <a:gd name="T4" fmla="*/ 17 w 21"/>
                <a:gd name="T5" fmla="*/ 0 h 13"/>
                <a:gd name="T6" fmla="*/ 17 w 21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3">
                  <a:moveTo>
                    <a:pt x="17" y="13"/>
                  </a:moveTo>
                  <a:cubicBezTo>
                    <a:pt x="7" y="13"/>
                    <a:pt x="7" y="6"/>
                    <a:pt x="0" y="4"/>
                  </a:cubicBezTo>
                  <a:cubicBezTo>
                    <a:pt x="4" y="0"/>
                    <a:pt x="11" y="6"/>
                    <a:pt x="17" y="0"/>
                  </a:cubicBezTo>
                  <a:cubicBezTo>
                    <a:pt x="21" y="6"/>
                    <a:pt x="18" y="6"/>
                    <a:pt x="17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5" name="Freeform 3824"/>
            <p:cNvSpPr>
              <a:spLocks/>
            </p:cNvSpPr>
            <p:nvPr/>
          </p:nvSpPr>
          <p:spPr bwMode="auto">
            <a:xfrm>
              <a:off x="6088063" y="430213"/>
              <a:ext cx="79375" cy="28575"/>
            </a:xfrm>
            <a:custGeom>
              <a:avLst/>
              <a:gdLst>
                <a:gd name="T0" fmla="*/ 5 w 21"/>
                <a:gd name="T1" fmla="*/ 0 h 8"/>
                <a:gd name="T2" fmla="*/ 7 w 21"/>
                <a:gd name="T3" fmla="*/ 4 h 8"/>
                <a:gd name="T4" fmla="*/ 21 w 21"/>
                <a:gd name="T5" fmla="*/ 3 h 8"/>
                <a:gd name="T6" fmla="*/ 14 w 21"/>
                <a:gd name="T7" fmla="*/ 6 h 8"/>
                <a:gd name="T8" fmla="*/ 5 w 2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">
                  <a:moveTo>
                    <a:pt x="5" y="0"/>
                  </a:moveTo>
                  <a:cubicBezTo>
                    <a:pt x="7" y="0"/>
                    <a:pt x="6" y="2"/>
                    <a:pt x="7" y="4"/>
                  </a:cubicBezTo>
                  <a:cubicBezTo>
                    <a:pt x="12" y="3"/>
                    <a:pt x="15" y="0"/>
                    <a:pt x="21" y="3"/>
                  </a:cubicBezTo>
                  <a:cubicBezTo>
                    <a:pt x="21" y="8"/>
                    <a:pt x="13" y="1"/>
                    <a:pt x="14" y="6"/>
                  </a:cubicBezTo>
                  <a:cubicBezTo>
                    <a:pt x="9" y="5"/>
                    <a:pt x="0" y="4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6" name="Freeform 3825"/>
            <p:cNvSpPr>
              <a:spLocks/>
            </p:cNvSpPr>
            <p:nvPr/>
          </p:nvSpPr>
          <p:spPr bwMode="auto">
            <a:xfrm>
              <a:off x="6164263" y="125413"/>
              <a:ext cx="536575" cy="109538"/>
            </a:xfrm>
            <a:custGeom>
              <a:avLst/>
              <a:gdLst>
                <a:gd name="T0" fmla="*/ 34 w 143"/>
                <a:gd name="T1" fmla="*/ 9 h 29"/>
                <a:gd name="T2" fmla="*/ 25 w 143"/>
                <a:gd name="T3" fmla="*/ 13 h 29"/>
                <a:gd name="T4" fmla="*/ 8 w 143"/>
                <a:gd name="T5" fmla="*/ 14 h 29"/>
                <a:gd name="T6" fmla="*/ 1 w 143"/>
                <a:gd name="T7" fmla="*/ 7 h 29"/>
                <a:gd name="T8" fmla="*/ 4 w 143"/>
                <a:gd name="T9" fmla="*/ 4 h 29"/>
                <a:gd name="T10" fmla="*/ 12 w 143"/>
                <a:gd name="T11" fmla="*/ 4 h 29"/>
                <a:gd name="T12" fmla="*/ 25 w 143"/>
                <a:gd name="T13" fmla="*/ 9 h 29"/>
                <a:gd name="T14" fmla="*/ 36 w 143"/>
                <a:gd name="T15" fmla="*/ 8 h 29"/>
                <a:gd name="T16" fmla="*/ 39 w 143"/>
                <a:gd name="T17" fmla="*/ 3 h 29"/>
                <a:gd name="T18" fmla="*/ 67 w 143"/>
                <a:gd name="T19" fmla="*/ 6 h 29"/>
                <a:gd name="T20" fmla="*/ 63 w 143"/>
                <a:gd name="T21" fmla="*/ 11 h 29"/>
                <a:gd name="T22" fmla="*/ 54 w 143"/>
                <a:gd name="T23" fmla="*/ 11 h 29"/>
                <a:gd name="T24" fmla="*/ 41 w 143"/>
                <a:gd name="T25" fmla="*/ 16 h 29"/>
                <a:gd name="T26" fmla="*/ 50 w 143"/>
                <a:gd name="T27" fmla="*/ 21 h 29"/>
                <a:gd name="T28" fmla="*/ 54 w 143"/>
                <a:gd name="T29" fmla="*/ 16 h 29"/>
                <a:gd name="T30" fmla="*/ 91 w 143"/>
                <a:gd name="T31" fmla="*/ 19 h 29"/>
                <a:gd name="T32" fmla="*/ 93 w 143"/>
                <a:gd name="T33" fmla="*/ 14 h 29"/>
                <a:gd name="T34" fmla="*/ 98 w 143"/>
                <a:gd name="T35" fmla="*/ 19 h 29"/>
                <a:gd name="T36" fmla="*/ 124 w 143"/>
                <a:gd name="T37" fmla="*/ 20 h 29"/>
                <a:gd name="T38" fmla="*/ 126 w 143"/>
                <a:gd name="T39" fmla="*/ 8 h 29"/>
                <a:gd name="T40" fmla="*/ 133 w 143"/>
                <a:gd name="T41" fmla="*/ 11 h 29"/>
                <a:gd name="T42" fmla="*/ 131 w 143"/>
                <a:gd name="T43" fmla="*/ 20 h 29"/>
                <a:gd name="T44" fmla="*/ 143 w 143"/>
                <a:gd name="T45" fmla="*/ 15 h 29"/>
                <a:gd name="T46" fmla="*/ 142 w 143"/>
                <a:gd name="T47" fmla="*/ 22 h 29"/>
                <a:gd name="T48" fmla="*/ 89 w 143"/>
                <a:gd name="T49" fmla="*/ 20 h 29"/>
                <a:gd name="T50" fmla="*/ 45 w 143"/>
                <a:gd name="T51" fmla="*/ 20 h 29"/>
                <a:gd name="T52" fmla="*/ 43 w 143"/>
                <a:gd name="T53" fmla="*/ 25 h 29"/>
                <a:gd name="T54" fmla="*/ 17 w 143"/>
                <a:gd name="T55" fmla="*/ 22 h 29"/>
                <a:gd name="T56" fmla="*/ 4 w 143"/>
                <a:gd name="T57" fmla="*/ 26 h 29"/>
                <a:gd name="T58" fmla="*/ 17 w 143"/>
                <a:gd name="T59" fmla="*/ 17 h 29"/>
                <a:gd name="T60" fmla="*/ 39 w 143"/>
                <a:gd name="T61" fmla="*/ 17 h 29"/>
                <a:gd name="T62" fmla="*/ 30 w 143"/>
                <a:gd name="T63" fmla="*/ 13 h 29"/>
                <a:gd name="T64" fmla="*/ 34 w 143"/>
                <a:gd name="T65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">
                  <a:moveTo>
                    <a:pt x="34" y="9"/>
                  </a:moveTo>
                  <a:cubicBezTo>
                    <a:pt x="31" y="11"/>
                    <a:pt x="25" y="10"/>
                    <a:pt x="25" y="13"/>
                  </a:cubicBezTo>
                  <a:cubicBezTo>
                    <a:pt x="19" y="11"/>
                    <a:pt x="10" y="8"/>
                    <a:pt x="8" y="14"/>
                  </a:cubicBezTo>
                  <a:cubicBezTo>
                    <a:pt x="3" y="13"/>
                    <a:pt x="5" y="8"/>
                    <a:pt x="1" y="7"/>
                  </a:cubicBezTo>
                  <a:cubicBezTo>
                    <a:pt x="0" y="6"/>
                    <a:pt x="10" y="5"/>
                    <a:pt x="4" y="4"/>
                  </a:cubicBezTo>
                  <a:cubicBezTo>
                    <a:pt x="5" y="0"/>
                    <a:pt x="8" y="5"/>
                    <a:pt x="12" y="4"/>
                  </a:cubicBezTo>
                  <a:cubicBezTo>
                    <a:pt x="11" y="12"/>
                    <a:pt x="20" y="6"/>
                    <a:pt x="25" y="9"/>
                  </a:cubicBezTo>
                  <a:cubicBezTo>
                    <a:pt x="25" y="6"/>
                    <a:pt x="34" y="3"/>
                    <a:pt x="36" y="8"/>
                  </a:cubicBezTo>
                  <a:cubicBezTo>
                    <a:pt x="39" y="8"/>
                    <a:pt x="37" y="4"/>
                    <a:pt x="39" y="3"/>
                  </a:cubicBezTo>
                  <a:cubicBezTo>
                    <a:pt x="50" y="6"/>
                    <a:pt x="55" y="3"/>
                    <a:pt x="67" y="6"/>
                  </a:cubicBezTo>
                  <a:cubicBezTo>
                    <a:pt x="64" y="7"/>
                    <a:pt x="55" y="8"/>
                    <a:pt x="63" y="11"/>
                  </a:cubicBezTo>
                  <a:cubicBezTo>
                    <a:pt x="63" y="14"/>
                    <a:pt x="59" y="9"/>
                    <a:pt x="54" y="11"/>
                  </a:cubicBezTo>
                  <a:cubicBezTo>
                    <a:pt x="64" y="15"/>
                    <a:pt x="42" y="11"/>
                    <a:pt x="41" y="16"/>
                  </a:cubicBezTo>
                  <a:cubicBezTo>
                    <a:pt x="45" y="19"/>
                    <a:pt x="56" y="14"/>
                    <a:pt x="50" y="21"/>
                  </a:cubicBezTo>
                  <a:cubicBezTo>
                    <a:pt x="56" y="22"/>
                    <a:pt x="54" y="18"/>
                    <a:pt x="54" y="16"/>
                  </a:cubicBezTo>
                  <a:cubicBezTo>
                    <a:pt x="64" y="23"/>
                    <a:pt x="83" y="13"/>
                    <a:pt x="91" y="19"/>
                  </a:cubicBezTo>
                  <a:cubicBezTo>
                    <a:pt x="93" y="19"/>
                    <a:pt x="92" y="16"/>
                    <a:pt x="93" y="14"/>
                  </a:cubicBezTo>
                  <a:cubicBezTo>
                    <a:pt x="95" y="15"/>
                    <a:pt x="100" y="15"/>
                    <a:pt x="98" y="19"/>
                  </a:cubicBezTo>
                  <a:cubicBezTo>
                    <a:pt x="108" y="14"/>
                    <a:pt x="110" y="23"/>
                    <a:pt x="124" y="20"/>
                  </a:cubicBezTo>
                  <a:cubicBezTo>
                    <a:pt x="119" y="16"/>
                    <a:pt x="125" y="12"/>
                    <a:pt x="126" y="8"/>
                  </a:cubicBezTo>
                  <a:cubicBezTo>
                    <a:pt x="130" y="8"/>
                    <a:pt x="128" y="11"/>
                    <a:pt x="133" y="11"/>
                  </a:cubicBezTo>
                  <a:cubicBezTo>
                    <a:pt x="126" y="13"/>
                    <a:pt x="128" y="15"/>
                    <a:pt x="131" y="20"/>
                  </a:cubicBezTo>
                  <a:cubicBezTo>
                    <a:pt x="135" y="18"/>
                    <a:pt x="135" y="13"/>
                    <a:pt x="143" y="15"/>
                  </a:cubicBezTo>
                  <a:cubicBezTo>
                    <a:pt x="137" y="18"/>
                    <a:pt x="141" y="18"/>
                    <a:pt x="142" y="22"/>
                  </a:cubicBezTo>
                  <a:cubicBezTo>
                    <a:pt x="125" y="18"/>
                    <a:pt x="100" y="29"/>
                    <a:pt x="89" y="20"/>
                  </a:cubicBezTo>
                  <a:cubicBezTo>
                    <a:pt x="78" y="26"/>
                    <a:pt x="55" y="27"/>
                    <a:pt x="45" y="20"/>
                  </a:cubicBezTo>
                  <a:cubicBezTo>
                    <a:pt x="39" y="21"/>
                    <a:pt x="43" y="22"/>
                    <a:pt x="43" y="25"/>
                  </a:cubicBezTo>
                  <a:cubicBezTo>
                    <a:pt x="33" y="19"/>
                    <a:pt x="23" y="26"/>
                    <a:pt x="17" y="22"/>
                  </a:cubicBezTo>
                  <a:cubicBezTo>
                    <a:pt x="15" y="26"/>
                    <a:pt x="6" y="25"/>
                    <a:pt x="4" y="26"/>
                  </a:cubicBezTo>
                  <a:cubicBezTo>
                    <a:pt x="0" y="22"/>
                    <a:pt x="17" y="22"/>
                    <a:pt x="17" y="17"/>
                  </a:cubicBezTo>
                  <a:cubicBezTo>
                    <a:pt x="23" y="21"/>
                    <a:pt x="32" y="18"/>
                    <a:pt x="39" y="17"/>
                  </a:cubicBezTo>
                  <a:cubicBezTo>
                    <a:pt x="40" y="11"/>
                    <a:pt x="33" y="15"/>
                    <a:pt x="30" y="13"/>
                  </a:cubicBezTo>
                  <a:cubicBezTo>
                    <a:pt x="25" y="10"/>
                    <a:pt x="38" y="16"/>
                    <a:pt x="34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7" name="Freeform 3826"/>
            <p:cNvSpPr>
              <a:spLocks/>
            </p:cNvSpPr>
            <p:nvPr/>
          </p:nvSpPr>
          <p:spPr bwMode="auto">
            <a:xfrm>
              <a:off x="6164263" y="534988"/>
              <a:ext cx="44450" cy="30163"/>
            </a:xfrm>
            <a:custGeom>
              <a:avLst/>
              <a:gdLst>
                <a:gd name="T0" fmla="*/ 1 w 12"/>
                <a:gd name="T1" fmla="*/ 7 h 8"/>
                <a:gd name="T2" fmla="*/ 3 w 12"/>
                <a:gd name="T3" fmla="*/ 1 h 8"/>
                <a:gd name="T4" fmla="*/ 12 w 12"/>
                <a:gd name="T5" fmla="*/ 5 h 8"/>
                <a:gd name="T6" fmla="*/ 1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1" y="7"/>
                  </a:moveTo>
                  <a:cubicBezTo>
                    <a:pt x="0" y="4"/>
                    <a:pt x="1" y="2"/>
                    <a:pt x="3" y="1"/>
                  </a:cubicBezTo>
                  <a:cubicBezTo>
                    <a:pt x="9" y="0"/>
                    <a:pt x="8" y="4"/>
                    <a:pt x="12" y="5"/>
                  </a:cubicBezTo>
                  <a:cubicBezTo>
                    <a:pt x="9" y="8"/>
                    <a:pt x="6" y="8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8" name="Freeform 3827"/>
            <p:cNvSpPr>
              <a:spLocks/>
            </p:cNvSpPr>
            <p:nvPr/>
          </p:nvSpPr>
          <p:spPr bwMode="auto">
            <a:xfrm>
              <a:off x="6227763" y="628650"/>
              <a:ext cx="82550" cy="66675"/>
            </a:xfrm>
            <a:custGeom>
              <a:avLst/>
              <a:gdLst>
                <a:gd name="T0" fmla="*/ 0 w 22"/>
                <a:gd name="T1" fmla="*/ 3 h 18"/>
                <a:gd name="T2" fmla="*/ 0 w 22"/>
                <a:gd name="T3" fmla="*/ 0 h 18"/>
                <a:gd name="T4" fmla="*/ 6 w 22"/>
                <a:gd name="T5" fmla="*/ 0 h 18"/>
                <a:gd name="T6" fmla="*/ 4 w 22"/>
                <a:gd name="T7" fmla="*/ 3 h 18"/>
                <a:gd name="T8" fmla="*/ 13 w 22"/>
                <a:gd name="T9" fmla="*/ 4 h 18"/>
                <a:gd name="T10" fmla="*/ 15 w 22"/>
                <a:gd name="T11" fmla="*/ 11 h 18"/>
                <a:gd name="T12" fmla="*/ 6 w 22"/>
                <a:gd name="T13" fmla="*/ 13 h 18"/>
                <a:gd name="T14" fmla="*/ 11 w 22"/>
                <a:gd name="T15" fmla="*/ 12 h 18"/>
                <a:gd name="T16" fmla="*/ 0 w 22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8"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4" y="2"/>
                    <a:pt x="4" y="3"/>
                  </a:cubicBezTo>
                  <a:cubicBezTo>
                    <a:pt x="8" y="3"/>
                    <a:pt x="11" y="3"/>
                    <a:pt x="13" y="4"/>
                  </a:cubicBezTo>
                  <a:cubicBezTo>
                    <a:pt x="13" y="8"/>
                    <a:pt x="10" y="14"/>
                    <a:pt x="15" y="11"/>
                  </a:cubicBezTo>
                  <a:cubicBezTo>
                    <a:pt x="22" y="16"/>
                    <a:pt x="8" y="18"/>
                    <a:pt x="6" y="13"/>
                  </a:cubicBezTo>
                  <a:cubicBezTo>
                    <a:pt x="6" y="12"/>
                    <a:pt x="9" y="12"/>
                    <a:pt x="11" y="12"/>
                  </a:cubicBezTo>
                  <a:cubicBezTo>
                    <a:pt x="8" y="9"/>
                    <a:pt x="7" y="4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9" name="Freeform 3828"/>
            <p:cNvSpPr>
              <a:spLocks/>
            </p:cNvSpPr>
            <p:nvPr/>
          </p:nvSpPr>
          <p:spPr bwMode="auto">
            <a:xfrm>
              <a:off x="6227763" y="534988"/>
              <a:ext cx="71438" cy="66675"/>
            </a:xfrm>
            <a:custGeom>
              <a:avLst/>
              <a:gdLst>
                <a:gd name="T0" fmla="*/ 4 w 19"/>
                <a:gd name="T1" fmla="*/ 14 h 18"/>
                <a:gd name="T2" fmla="*/ 10 w 19"/>
                <a:gd name="T3" fmla="*/ 7 h 18"/>
                <a:gd name="T4" fmla="*/ 4 w 19"/>
                <a:gd name="T5" fmla="*/ 2 h 18"/>
                <a:gd name="T6" fmla="*/ 13 w 19"/>
                <a:gd name="T7" fmla="*/ 1 h 18"/>
                <a:gd name="T8" fmla="*/ 19 w 19"/>
                <a:gd name="T9" fmla="*/ 14 h 18"/>
                <a:gd name="T10" fmla="*/ 15 w 19"/>
                <a:gd name="T11" fmla="*/ 18 h 18"/>
                <a:gd name="T12" fmla="*/ 6 w 19"/>
                <a:gd name="T13" fmla="*/ 12 h 18"/>
                <a:gd name="T14" fmla="*/ 4 w 19"/>
                <a:gd name="T15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8">
                  <a:moveTo>
                    <a:pt x="4" y="14"/>
                  </a:moveTo>
                  <a:cubicBezTo>
                    <a:pt x="0" y="13"/>
                    <a:pt x="9" y="9"/>
                    <a:pt x="10" y="7"/>
                  </a:cubicBezTo>
                  <a:cubicBezTo>
                    <a:pt x="10" y="4"/>
                    <a:pt x="3" y="6"/>
                    <a:pt x="4" y="2"/>
                  </a:cubicBezTo>
                  <a:cubicBezTo>
                    <a:pt x="9" y="3"/>
                    <a:pt x="9" y="0"/>
                    <a:pt x="13" y="1"/>
                  </a:cubicBezTo>
                  <a:cubicBezTo>
                    <a:pt x="17" y="6"/>
                    <a:pt x="13" y="11"/>
                    <a:pt x="19" y="14"/>
                  </a:cubicBezTo>
                  <a:cubicBezTo>
                    <a:pt x="18" y="16"/>
                    <a:pt x="16" y="16"/>
                    <a:pt x="15" y="18"/>
                  </a:cubicBezTo>
                  <a:cubicBezTo>
                    <a:pt x="14" y="16"/>
                    <a:pt x="13" y="13"/>
                    <a:pt x="6" y="12"/>
                  </a:cubicBezTo>
                  <a:cubicBezTo>
                    <a:pt x="4" y="12"/>
                    <a:pt x="4" y="13"/>
                    <a:pt x="4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0" name="Freeform 3829"/>
            <p:cNvSpPr>
              <a:spLocks/>
            </p:cNvSpPr>
            <p:nvPr/>
          </p:nvSpPr>
          <p:spPr bwMode="auto">
            <a:xfrm>
              <a:off x="6261100" y="252413"/>
              <a:ext cx="142875" cy="57150"/>
            </a:xfrm>
            <a:custGeom>
              <a:avLst/>
              <a:gdLst>
                <a:gd name="T0" fmla="*/ 35 w 38"/>
                <a:gd name="T1" fmla="*/ 9 h 15"/>
                <a:gd name="T2" fmla="*/ 33 w 38"/>
                <a:gd name="T3" fmla="*/ 13 h 15"/>
                <a:gd name="T4" fmla="*/ 4 w 38"/>
                <a:gd name="T5" fmla="*/ 14 h 15"/>
                <a:gd name="T6" fmla="*/ 2 w 38"/>
                <a:gd name="T7" fmla="*/ 6 h 15"/>
                <a:gd name="T8" fmla="*/ 18 w 38"/>
                <a:gd name="T9" fmla="*/ 5 h 15"/>
                <a:gd name="T10" fmla="*/ 18 w 38"/>
                <a:gd name="T11" fmla="*/ 9 h 15"/>
                <a:gd name="T12" fmla="*/ 31 w 38"/>
                <a:gd name="T13" fmla="*/ 5 h 15"/>
                <a:gd name="T14" fmla="*/ 28 w 38"/>
                <a:gd name="T15" fmla="*/ 1 h 15"/>
                <a:gd name="T16" fmla="*/ 37 w 38"/>
                <a:gd name="T17" fmla="*/ 9 h 15"/>
                <a:gd name="T18" fmla="*/ 35 w 38"/>
                <a:gd name="T1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5">
                  <a:moveTo>
                    <a:pt x="35" y="9"/>
                  </a:moveTo>
                  <a:cubicBezTo>
                    <a:pt x="28" y="9"/>
                    <a:pt x="34" y="10"/>
                    <a:pt x="33" y="13"/>
                  </a:cubicBezTo>
                  <a:cubicBezTo>
                    <a:pt x="26" y="10"/>
                    <a:pt x="14" y="15"/>
                    <a:pt x="4" y="14"/>
                  </a:cubicBezTo>
                  <a:cubicBezTo>
                    <a:pt x="0" y="14"/>
                    <a:pt x="3" y="8"/>
                    <a:pt x="2" y="6"/>
                  </a:cubicBezTo>
                  <a:cubicBezTo>
                    <a:pt x="10" y="5"/>
                    <a:pt x="12" y="6"/>
                    <a:pt x="18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3" y="6"/>
                    <a:pt x="27" y="6"/>
                    <a:pt x="31" y="5"/>
                  </a:cubicBezTo>
                  <a:cubicBezTo>
                    <a:pt x="30" y="4"/>
                    <a:pt x="27" y="4"/>
                    <a:pt x="28" y="1"/>
                  </a:cubicBezTo>
                  <a:cubicBezTo>
                    <a:pt x="38" y="0"/>
                    <a:pt x="34" y="9"/>
                    <a:pt x="37" y="9"/>
                  </a:cubicBezTo>
                  <a:cubicBezTo>
                    <a:pt x="36" y="11"/>
                    <a:pt x="35" y="10"/>
                    <a:pt x="3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1" name="Freeform 3830"/>
            <p:cNvSpPr>
              <a:spLocks/>
            </p:cNvSpPr>
            <p:nvPr/>
          </p:nvSpPr>
          <p:spPr bwMode="auto">
            <a:xfrm>
              <a:off x="6264275" y="80963"/>
              <a:ext cx="98425" cy="58738"/>
            </a:xfrm>
            <a:custGeom>
              <a:avLst/>
              <a:gdLst>
                <a:gd name="T0" fmla="*/ 20 w 26"/>
                <a:gd name="T1" fmla="*/ 14 h 16"/>
                <a:gd name="T2" fmla="*/ 2 w 26"/>
                <a:gd name="T3" fmla="*/ 9 h 16"/>
                <a:gd name="T4" fmla="*/ 9 w 26"/>
                <a:gd name="T5" fmla="*/ 12 h 16"/>
                <a:gd name="T6" fmla="*/ 20 w 26"/>
                <a:gd name="T7" fmla="*/ 7 h 16"/>
                <a:gd name="T8" fmla="*/ 11 w 26"/>
                <a:gd name="T9" fmla="*/ 3 h 16"/>
                <a:gd name="T10" fmla="*/ 20 w 26"/>
                <a:gd name="T11" fmla="*/ 1 h 16"/>
                <a:gd name="T12" fmla="*/ 20 w 26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6">
                  <a:moveTo>
                    <a:pt x="20" y="14"/>
                  </a:moveTo>
                  <a:cubicBezTo>
                    <a:pt x="13" y="13"/>
                    <a:pt x="0" y="16"/>
                    <a:pt x="2" y="9"/>
                  </a:cubicBezTo>
                  <a:cubicBezTo>
                    <a:pt x="5" y="10"/>
                    <a:pt x="11" y="8"/>
                    <a:pt x="9" y="12"/>
                  </a:cubicBezTo>
                  <a:cubicBezTo>
                    <a:pt x="12" y="10"/>
                    <a:pt x="14" y="7"/>
                    <a:pt x="20" y="7"/>
                  </a:cubicBezTo>
                  <a:cubicBezTo>
                    <a:pt x="18" y="5"/>
                    <a:pt x="14" y="5"/>
                    <a:pt x="11" y="3"/>
                  </a:cubicBezTo>
                  <a:cubicBezTo>
                    <a:pt x="12" y="1"/>
                    <a:pt x="15" y="0"/>
                    <a:pt x="20" y="1"/>
                  </a:cubicBezTo>
                  <a:cubicBezTo>
                    <a:pt x="26" y="7"/>
                    <a:pt x="17" y="9"/>
                    <a:pt x="20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2" name="Freeform 3831"/>
            <p:cNvSpPr>
              <a:spLocks/>
            </p:cNvSpPr>
            <p:nvPr/>
          </p:nvSpPr>
          <p:spPr bwMode="auto">
            <a:xfrm>
              <a:off x="6370638" y="384175"/>
              <a:ext cx="141288" cy="22225"/>
            </a:xfrm>
            <a:custGeom>
              <a:avLst/>
              <a:gdLst>
                <a:gd name="T0" fmla="*/ 0 w 38"/>
                <a:gd name="T1" fmla="*/ 1 h 6"/>
                <a:gd name="T2" fmla="*/ 13 w 38"/>
                <a:gd name="T3" fmla="*/ 0 h 6"/>
                <a:gd name="T4" fmla="*/ 17 w 38"/>
                <a:gd name="T5" fmla="*/ 0 h 6"/>
                <a:gd name="T6" fmla="*/ 4 w 38"/>
                <a:gd name="T7" fmla="*/ 6 h 6"/>
                <a:gd name="T8" fmla="*/ 0 w 3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">
                  <a:moveTo>
                    <a:pt x="0" y="1"/>
                  </a:moveTo>
                  <a:cubicBezTo>
                    <a:pt x="1" y="0"/>
                    <a:pt x="6" y="0"/>
                    <a:pt x="13" y="0"/>
                  </a:cubicBezTo>
                  <a:cubicBezTo>
                    <a:pt x="3" y="3"/>
                    <a:pt x="13" y="4"/>
                    <a:pt x="17" y="0"/>
                  </a:cubicBezTo>
                  <a:cubicBezTo>
                    <a:pt x="38" y="2"/>
                    <a:pt x="11" y="6"/>
                    <a:pt x="4" y="6"/>
                  </a:cubicBezTo>
                  <a:cubicBezTo>
                    <a:pt x="1" y="6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3" name="Freeform 3832"/>
            <p:cNvSpPr>
              <a:spLocks/>
            </p:cNvSpPr>
            <p:nvPr/>
          </p:nvSpPr>
          <p:spPr bwMode="auto">
            <a:xfrm>
              <a:off x="6362700" y="804863"/>
              <a:ext cx="85725" cy="30163"/>
            </a:xfrm>
            <a:custGeom>
              <a:avLst/>
              <a:gdLst>
                <a:gd name="T0" fmla="*/ 10 w 23"/>
                <a:gd name="T1" fmla="*/ 8 h 8"/>
                <a:gd name="T2" fmla="*/ 23 w 23"/>
                <a:gd name="T3" fmla="*/ 2 h 8"/>
                <a:gd name="T4" fmla="*/ 10 w 2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">
                  <a:moveTo>
                    <a:pt x="10" y="8"/>
                  </a:moveTo>
                  <a:cubicBezTo>
                    <a:pt x="0" y="5"/>
                    <a:pt x="19" y="0"/>
                    <a:pt x="23" y="2"/>
                  </a:cubicBezTo>
                  <a:cubicBezTo>
                    <a:pt x="19" y="4"/>
                    <a:pt x="11" y="4"/>
                    <a:pt x="1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4" name="Freeform 3833"/>
            <p:cNvSpPr>
              <a:spLocks/>
            </p:cNvSpPr>
            <p:nvPr/>
          </p:nvSpPr>
          <p:spPr bwMode="auto">
            <a:xfrm>
              <a:off x="6388100" y="-17463"/>
              <a:ext cx="147638" cy="33338"/>
            </a:xfrm>
            <a:custGeom>
              <a:avLst/>
              <a:gdLst>
                <a:gd name="T0" fmla="*/ 33 w 39"/>
                <a:gd name="T1" fmla="*/ 9 h 9"/>
                <a:gd name="T2" fmla="*/ 33 w 39"/>
                <a:gd name="T3" fmla="*/ 8 h 9"/>
                <a:gd name="T4" fmla="*/ 15 w 39"/>
                <a:gd name="T5" fmla="*/ 8 h 9"/>
                <a:gd name="T6" fmla="*/ 19 w 39"/>
                <a:gd name="T7" fmla="*/ 5 h 9"/>
                <a:gd name="T8" fmla="*/ 4 w 39"/>
                <a:gd name="T9" fmla="*/ 9 h 9"/>
                <a:gd name="T10" fmla="*/ 2 w 39"/>
                <a:gd name="T11" fmla="*/ 0 h 9"/>
                <a:gd name="T12" fmla="*/ 39 w 39"/>
                <a:gd name="T13" fmla="*/ 4 h 9"/>
                <a:gd name="T14" fmla="*/ 33 w 39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9">
                  <a:moveTo>
                    <a:pt x="33" y="9"/>
                  </a:moveTo>
                  <a:cubicBezTo>
                    <a:pt x="31" y="9"/>
                    <a:pt x="32" y="8"/>
                    <a:pt x="33" y="8"/>
                  </a:cubicBezTo>
                  <a:cubicBezTo>
                    <a:pt x="27" y="5"/>
                    <a:pt x="20" y="8"/>
                    <a:pt x="15" y="8"/>
                  </a:cubicBezTo>
                  <a:cubicBezTo>
                    <a:pt x="14" y="5"/>
                    <a:pt x="16" y="5"/>
                    <a:pt x="19" y="5"/>
                  </a:cubicBezTo>
                  <a:cubicBezTo>
                    <a:pt x="14" y="2"/>
                    <a:pt x="4" y="5"/>
                    <a:pt x="4" y="9"/>
                  </a:cubicBezTo>
                  <a:cubicBezTo>
                    <a:pt x="0" y="7"/>
                    <a:pt x="6" y="3"/>
                    <a:pt x="2" y="0"/>
                  </a:cubicBezTo>
                  <a:cubicBezTo>
                    <a:pt x="19" y="4"/>
                    <a:pt x="24" y="0"/>
                    <a:pt x="39" y="4"/>
                  </a:cubicBezTo>
                  <a:cubicBezTo>
                    <a:pt x="38" y="7"/>
                    <a:pt x="34" y="7"/>
                    <a:pt x="3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5" name="Freeform 3834"/>
            <p:cNvSpPr>
              <a:spLocks/>
            </p:cNvSpPr>
            <p:nvPr/>
          </p:nvSpPr>
          <p:spPr bwMode="auto">
            <a:xfrm>
              <a:off x="6456363" y="263525"/>
              <a:ext cx="38100" cy="38100"/>
            </a:xfrm>
            <a:custGeom>
              <a:avLst/>
              <a:gdLst>
                <a:gd name="T0" fmla="*/ 0 w 10"/>
                <a:gd name="T1" fmla="*/ 4 h 10"/>
                <a:gd name="T2" fmla="*/ 5 w 10"/>
                <a:gd name="T3" fmla="*/ 7 h 10"/>
                <a:gd name="T4" fmla="*/ 9 w 10"/>
                <a:gd name="T5" fmla="*/ 7 h 10"/>
                <a:gd name="T6" fmla="*/ 0 w 10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4"/>
                  </a:moveTo>
                  <a:cubicBezTo>
                    <a:pt x="2" y="0"/>
                    <a:pt x="10" y="5"/>
                    <a:pt x="5" y="7"/>
                  </a:cubicBezTo>
                  <a:cubicBezTo>
                    <a:pt x="6" y="7"/>
                    <a:pt x="8" y="7"/>
                    <a:pt x="9" y="7"/>
                  </a:cubicBezTo>
                  <a:cubicBezTo>
                    <a:pt x="6" y="10"/>
                    <a:pt x="1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6" name="Freeform 3835"/>
            <p:cNvSpPr>
              <a:spLocks/>
            </p:cNvSpPr>
            <p:nvPr/>
          </p:nvSpPr>
          <p:spPr bwMode="auto">
            <a:xfrm>
              <a:off x="6489700" y="125413"/>
              <a:ext cx="71438" cy="41275"/>
            </a:xfrm>
            <a:custGeom>
              <a:avLst/>
              <a:gdLst>
                <a:gd name="T0" fmla="*/ 4 w 19"/>
                <a:gd name="T1" fmla="*/ 4 h 11"/>
                <a:gd name="T2" fmla="*/ 15 w 19"/>
                <a:gd name="T3" fmla="*/ 4 h 11"/>
                <a:gd name="T4" fmla="*/ 19 w 19"/>
                <a:gd name="T5" fmla="*/ 8 h 11"/>
                <a:gd name="T6" fmla="*/ 10 w 19"/>
                <a:gd name="T7" fmla="*/ 11 h 11"/>
                <a:gd name="T8" fmla="*/ 4 w 19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4" y="4"/>
                  </a:moveTo>
                  <a:cubicBezTo>
                    <a:pt x="0" y="0"/>
                    <a:pt x="11" y="5"/>
                    <a:pt x="15" y="4"/>
                  </a:cubicBezTo>
                  <a:cubicBezTo>
                    <a:pt x="17" y="5"/>
                    <a:pt x="16" y="7"/>
                    <a:pt x="19" y="8"/>
                  </a:cubicBezTo>
                  <a:cubicBezTo>
                    <a:pt x="15" y="9"/>
                    <a:pt x="13" y="7"/>
                    <a:pt x="10" y="11"/>
                  </a:cubicBezTo>
                  <a:cubicBezTo>
                    <a:pt x="0" y="11"/>
                    <a:pt x="14" y="4"/>
                    <a:pt x="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7" name="Freeform 3836"/>
            <p:cNvSpPr>
              <a:spLocks/>
            </p:cNvSpPr>
            <p:nvPr/>
          </p:nvSpPr>
          <p:spPr bwMode="auto">
            <a:xfrm>
              <a:off x="6508750" y="257175"/>
              <a:ext cx="139700" cy="49213"/>
            </a:xfrm>
            <a:custGeom>
              <a:avLst/>
              <a:gdLst>
                <a:gd name="T0" fmla="*/ 8 w 37"/>
                <a:gd name="T1" fmla="*/ 10 h 13"/>
                <a:gd name="T2" fmla="*/ 0 w 37"/>
                <a:gd name="T3" fmla="*/ 5 h 13"/>
                <a:gd name="T4" fmla="*/ 37 w 37"/>
                <a:gd name="T5" fmla="*/ 3 h 13"/>
                <a:gd name="T6" fmla="*/ 8 w 37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3">
                  <a:moveTo>
                    <a:pt x="8" y="10"/>
                  </a:moveTo>
                  <a:cubicBezTo>
                    <a:pt x="2" y="11"/>
                    <a:pt x="7" y="4"/>
                    <a:pt x="0" y="5"/>
                  </a:cubicBezTo>
                  <a:cubicBezTo>
                    <a:pt x="16" y="0"/>
                    <a:pt x="21" y="5"/>
                    <a:pt x="37" y="3"/>
                  </a:cubicBezTo>
                  <a:cubicBezTo>
                    <a:pt x="31" y="13"/>
                    <a:pt x="15" y="3"/>
                    <a:pt x="8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8" name="Freeform 3837"/>
            <p:cNvSpPr>
              <a:spLocks/>
            </p:cNvSpPr>
            <p:nvPr/>
          </p:nvSpPr>
          <p:spPr bwMode="auto">
            <a:xfrm>
              <a:off x="6569075" y="527050"/>
              <a:ext cx="63500" cy="19050"/>
            </a:xfrm>
            <a:custGeom>
              <a:avLst/>
              <a:gdLst>
                <a:gd name="T0" fmla="*/ 0 w 17"/>
                <a:gd name="T1" fmla="*/ 4 h 5"/>
                <a:gd name="T2" fmla="*/ 13 w 17"/>
                <a:gd name="T3" fmla="*/ 0 h 5"/>
                <a:gd name="T4" fmla="*/ 0 w 1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0" y="4"/>
                  </a:moveTo>
                  <a:cubicBezTo>
                    <a:pt x="1" y="0"/>
                    <a:pt x="11" y="3"/>
                    <a:pt x="13" y="0"/>
                  </a:cubicBezTo>
                  <a:cubicBezTo>
                    <a:pt x="17" y="3"/>
                    <a:pt x="6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9" name="Freeform 3838"/>
            <p:cNvSpPr>
              <a:spLocks/>
            </p:cNvSpPr>
            <p:nvPr/>
          </p:nvSpPr>
          <p:spPr bwMode="auto">
            <a:xfrm>
              <a:off x="6557963" y="152400"/>
              <a:ext cx="71438" cy="33338"/>
            </a:xfrm>
            <a:custGeom>
              <a:avLst/>
              <a:gdLst>
                <a:gd name="T0" fmla="*/ 6 w 19"/>
                <a:gd name="T1" fmla="*/ 5 h 9"/>
                <a:gd name="T2" fmla="*/ 8 w 19"/>
                <a:gd name="T3" fmla="*/ 6 h 9"/>
                <a:gd name="T4" fmla="*/ 14 w 19"/>
                <a:gd name="T5" fmla="*/ 0 h 9"/>
                <a:gd name="T6" fmla="*/ 6 w 19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6" y="5"/>
                  </a:moveTo>
                  <a:cubicBezTo>
                    <a:pt x="6" y="6"/>
                    <a:pt x="7" y="6"/>
                    <a:pt x="8" y="6"/>
                  </a:cubicBezTo>
                  <a:cubicBezTo>
                    <a:pt x="0" y="9"/>
                    <a:pt x="10" y="0"/>
                    <a:pt x="14" y="0"/>
                  </a:cubicBezTo>
                  <a:cubicBezTo>
                    <a:pt x="19" y="2"/>
                    <a:pt x="9" y="4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0" name="Freeform 3839"/>
            <p:cNvSpPr>
              <a:spLocks/>
            </p:cNvSpPr>
            <p:nvPr/>
          </p:nvSpPr>
          <p:spPr bwMode="auto">
            <a:xfrm>
              <a:off x="6827838" y="989013"/>
              <a:ext cx="38100" cy="19050"/>
            </a:xfrm>
            <a:custGeom>
              <a:avLst/>
              <a:gdLst>
                <a:gd name="T0" fmla="*/ 0 w 10"/>
                <a:gd name="T1" fmla="*/ 2 h 5"/>
                <a:gd name="T2" fmla="*/ 1 w 10"/>
                <a:gd name="T3" fmla="*/ 2 h 5"/>
                <a:gd name="T4" fmla="*/ 7 w 10"/>
                <a:gd name="T5" fmla="*/ 0 h 5"/>
                <a:gd name="T6" fmla="*/ 7 w 10"/>
                <a:gd name="T7" fmla="*/ 5 h 5"/>
                <a:gd name="T8" fmla="*/ 1 w 10"/>
                <a:gd name="T9" fmla="*/ 5 h 5"/>
                <a:gd name="T10" fmla="*/ 0 w 10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0" y="1"/>
                    <a:pt x="1" y="2"/>
                    <a:pt x="1" y="2"/>
                  </a:cubicBezTo>
                  <a:cubicBezTo>
                    <a:pt x="3" y="2"/>
                    <a:pt x="3" y="0"/>
                    <a:pt x="7" y="0"/>
                  </a:cubicBezTo>
                  <a:cubicBezTo>
                    <a:pt x="10" y="3"/>
                    <a:pt x="7" y="2"/>
                    <a:pt x="7" y="5"/>
                  </a:cubicBezTo>
                  <a:cubicBezTo>
                    <a:pt x="5" y="5"/>
                    <a:pt x="3" y="5"/>
                    <a:pt x="1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1" name="Freeform 3840"/>
            <p:cNvSpPr>
              <a:spLocks/>
            </p:cNvSpPr>
            <p:nvPr/>
          </p:nvSpPr>
          <p:spPr bwMode="auto">
            <a:xfrm>
              <a:off x="7031038" y="823913"/>
              <a:ext cx="82550" cy="63500"/>
            </a:xfrm>
            <a:custGeom>
              <a:avLst/>
              <a:gdLst>
                <a:gd name="T0" fmla="*/ 9 w 22"/>
                <a:gd name="T1" fmla="*/ 11 h 17"/>
                <a:gd name="T2" fmla="*/ 11 w 22"/>
                <a:gd name="T3" fmla="*/ 0 h 17"/>
                <a:gd name="T4" fmla="*/ 22 w 22"/>
                <a:gd name="T5" fmla="*/ 15 h 17"/>
                <a:gd name="T6" fmla="*/ 7 w 22"/>
                <a:gd name="T7" fmla="*/ 16 h 17"/>
                <a:gd name="T8" fmla="*/ 14 w 22"/>
                <a:gd name="T9" fmla="*/ 11 h 17"/>
                <a:gd name="T10" fmla="*/ 11 w 22"/>
                <a:gd name="T11" fmla="*/ 9 h 17"/>
                <a:gd name="T12" fmla="*/ 9 w 22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7">
                  <a:moveTo>
                    <a:pt x="9" y="11"/>
                  </a:moveTo>
                  <a:cubicBezTo>
                    <a:pt x="0" y="10"/>
                    <a:pt x="20" y="6"/>
                    <a:pt x="11" y="0"/>
                  </a:cubicBezTo>
                  <a:cubicBezTo>
                    <a:pt x="15" y="4"/>
                    <a:pt x="20" y="8"/>
                    <a:pt x="22" y="15"/>
                  </a:cubicBezTo>
                  <a:cubicBezTo>
                    <a:pt x="16" y="15"/>
                    <a:pt x="14" y="17"/>
                    <a:pt x="7" y="16"/>
                  </a:cubicBezTo>
                  <a:cubicBezTo>
                    <a:pt x="9" y="14"/>
                    <a:pt x="14" y="14"/>
                    <a:pt x="14" y="11"/>
                  </a:cubicBezTo>
                  <a:cubicBezTo>
                    <a:pt x="14" y="10"/>
                    <a:pt x="13" y="9"/>
                    <a:pt x="11" y="9"/>
                  </a:cubicBezTo>
                  <a:cubicBezTo>
                    <a:pt x="9" y="9"/>
                    <a:pt x="9" y="10"/>
                    <a:pt x="9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2" name="Freeform 3841"/>
            <p:cNvSpPr>
              <a:spLocks/>
            </p:cNvSpPr>
            <p:nvPr/>
          </p:nvSpPr>
          <p:spPr bwMode="auto">
            <a:xfrm>
              <a:off x="7056438" y="80963"/>
              <a:ext cx="71438" cy="66675"/>
            </a:xfrm>
            <a:custGeom>
              <a:avLst/>
              <a:gdLst>
                <a:gd name="T0" fmla="*/ 1 w 19"/>
                <a:gd name="T1" fmla="*/ 7 h 18"/>
                <a:gd name="T2" fmla="*/ 12 w 19"/>
                <a:gd name="T3" fmla="*/ 2 h 18"/>
                <a:gd name="T4" fmla="*/ 8 w 19"/>
                <a:gd name="T5" fmla="*/ 4 h 18"/>
                <a:gd name="T6" fmla="*/ 17 w 19"/>
                <a:gd name="T7" fmla="*/ 9 h 18"/>
                <a:gd name="T8" fmla="*/ 8 w 19"/>
                <a:gd name="T9" fmla="*/ 8 h 18"/>
                <a:gd name="T10" fmla="*/ 12 w 19"/>
                <a:gd name="T11" fmla="*/ 18 h 18"/>
                <a:gd name="T12" fmla="*/ 6 w 19"/>
                <a:gd name="T13" fmla="*/ 17 h 18"/>
                <a:gd name="T14" fmla="*/ 1 w 19"/>
                <a:gd name="T1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8">
                  <a:moveTo>
                    <a:pt x="1" y="7"/>
                  </a:moveTo>
                  <a:cubicBezTo>
                    <a:pt x="9" y="9"/>
                    <a:pt x="3" y="0"/>
                    <a:pt x="12" y="2"/>
                  </a:cubicBezTo>
                  <a:cubicBezTo>
                    <a:pt x="12" y="4"/>
                    <a:pt x="10" y="3"/>
                    <a:pt x="8" y="4"/>
                  </a:cubicBezTo>
                  <a:cubicBezTo>
                    <a:pt x="9" y="7"/>
                    <a:pt x="19" y="4"/>
                    <a:pt x="17" y="9"/>
                  </a:cubicBezTo>
                  <a:cubicBezTo>
                    <a:pt x="15" y="8"/>
                    <a:pt x="12" y="7"/>
                    <a:pt x="8" y="8"/>
                  </a:cubicBezTo>
                  <a:cubicBezTo>
                    <a:pt x="6" y="13"/>
                    <a:pt x="14" y="14"/>
                    <a:pt x="12" y="18"/>
                  </a:cubicBezTo>
                  <a:cubicBezTo>
                    <a:pt x="10" y="17"/>
                    <a:pt x="9" y="17"/>
                    <a:pt x="6" y="17"/>
                  </a:cubicBezTo>
                  <a:cubicBezTo>
                    <a:pt x="12" y="11"/>
                    <a:pt x="0" y="13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3" name="Freeform 3842"/>
            <p:cNvSpPr>
              <a:spLocks/>
            </p:cNvSpPr>
            <p:nvPr/>
          </p:nvSpPr>
          <p:spPr bwMode="auto">
            <a:xfrm>
              <a:off x="7119938" y="846138"/>
              <a:ext cx="90488" cy="30163"/>
            </a:xfrm>
            <a:custGeom>
              <a:avLst/>
              <a:gdLst>
                <a:gd name="T0" fmla="*/ 0 w 24"/>
                <a:gd name="T1" fmla="*/ 8 h 8"/>
                <a:gd name="T2" fmla="*/ 3 w 24"/>
                <a:gd name="T3" fmla="*/ 0 h 8"/>
                <a:gd name="T4" fmla="*/ 24 w 24"/>
                <a:gd name="T5" fmla="*/ 2 h 8"/>
                <a:gd name="T6" fmla="*/ 18 w 24"/>
                <a:gd name="T7" fmla="*/ 6 h 8"/>
                <a:gd name="T8" fmla="*/ 20 w 24"/>
                <a:gd name="T9" fmla="*/ 7 h 8"/>
                <a:gd name="T10" fmla="*/ 0 w 24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8">
                  <a:moveTo>
                    <a:pt x="0" y="8"/>
                  </a:moveTo>
                  <a:cubicBezTo>
                    <a:pt x="0" y="5"/>
                    <a:pt x="2" y="3"/>
                    <a:pt x="3" y="0"/>
                  </a:cubicBezTo>
                  <a:cubicBezTo>
                    <a:pt x="10" y="4"/>
                    <a:pt x="13" y="2"/>
                    <a:pt x="24" y="2"/>
                  </a:cubicBezTo>
                  <a:cubicBezTo>
                    <a:pt x="24" y="5"/>
                    <a:pt x="22" y="6"/>
                    <a:pt x="18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15" y="6"/>
                    <a:pt x="5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4" name="Freeform 3844"/>
            <p:cNvSpPr>
              <a:spLocks/>
            </p:cNvSpPr>
            <p:nvPr/>
          </p:nvSpPr>
          <p:spPr bwMode="auto">
            <a:xfrm>
              <a:off x="7188200" y="257175"/>
              <a:ext cx="63500" cy="25400"/>
            </a:xfrm>
            <a:custGeom>
              <a:avLst/>
              <a:gdLst>
                <a:gd name="T0" fmla="*/ 0 w 17"/>
                <a:gd name="T1" fmla="*/ 7 h 7"/>
                <a:gd name="T2" fmla="*/ 0 w 17"/>
                <a:gd name="T3" fmla="*/ 4 h 7"/>
                <a:gd name="T4" fmla="*/ 17 w 17"/>
                <a:gd name="T5" fmla="*/ 3 h 7"/>
                <a:gd name="T6" fmla="*/ 11 w 17"/>
                <a:gd name="T7" fmla="*/ 4 h 7"/>
                <a:gd name="T8" fmla="*/ 13 w 17"/>
                <a:gd name="T9" fmla="*/ 5 h 7"/>
                <a:gd name="T10" fmla="*/ 0 w 1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7">
                  <a:moveTo>
                    <a:pt x="0" y="7"/>
                  </a:moveTo>
                  <a:cubicBezTo>
                    <a:pt x="0" y="6"/>
                    <a:pt x="0" y="5"/>
                    <a:pt x="0" y="4"/>
                  </a:cubicBezTo>
                  <a:cubicBezTo>
                    <a:pt x="4" y="6"/>
                    <a:pt x="8" y="0"/>
                    <a:pt x="17" y="3"/>
                  </a:cubicBezTo>
                  <a:cubicBezTo>
                    <a:pt x="16" y="4"/>
                    <a:pt x="13" y="4"/>
                    <a:pt x="11" y="4"/>
                  </a:cubicBezTo>
                  <a:cubicBezTo>
                    <a:pt x="11" y="5"/>
                    <a:pt x="12" y="5"/>
                    <a:pt x="13" y="5"/>
                  </a:cubicBezTo>
                  <a:cubicBezTo>
                    <a:pt x="11" y="5"/>
                    <a:pt x="7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5" name="Freeform 3845"/>
            <p:cNvSpPr>
              <a:spLocks/>
            </p:cNvSpPr>
            <p:nvPr/>
          </p:nvSpPr>
          <p:spPr bwMode="auto">
            <a:xfrm>
              <a:off x="7207250" y="815975"/>
              <a:ext cx="44450" cy="22225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5 h 6"/>
                <a:gd name="T4" fmla="*/ 3 w 12"/>
                <a:gd name="T5" fmla="*/ 1 h 6"/>
                <a:gd name="T6" fmla="*/ 4 w 12"/>
                <a:gd name="T7" fmla="*/ 3 h 6"/>
                <a:gd name="T8" fmla="*/ 12 w 12"/>
                <a:gd name="T9" fmla="*/ 1 h 6"/>
                <a:gd name="T10" fmla="*/ 12 w 12"/>
                <a:gd name="T11" fmla="*/ 5 h 6"/>
                <a:gd name="T12" fmla="*/ 4 w 1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3" y="6"/>
                    <a:pt x="3" y="5"/>
                    <a:pt x="1" y="5"/>
                  </a:cubicBezTo>
                  <a:cubicBezTo>
                    <a:pt x="0" y="3"/>
                    <a:pt x="2" y="2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8" y="3"/>
                    <a:pt x="7" y="0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7" y="5"/>
                    <a:pt x="6" y="2"/>
                    <a:pt x="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6" name="Freeform 3846"/>
            <p:cNvSpPr>
              <a:spLocks/>
            </p:cNvSpPr>
            <p:nvPr/>
          </p:nvSpPr>
          <p:spPr bwMode="auto">
            <a:xfrm>
              <a:off x="7210425" y="673100"/>
              <a:ext cx="82550" cy="34925"/>
            </a:xfrm>
            <a:custGeom>
              <a:avLst/>
              <a:gdLst>
                <a:gd name="T0" fmla="*/ 0 w 22"/>
                <a:gd name="T1" fmla="*/ 6 h 9"/>
                <a:gd name="T2" fmla="*/ 22 w 22"/>
                <a:gd name="T3" fmla="*/ 7 h 9"/>
                <a:gd name="T4" fmla="*/ 0 w 22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">
                  <a:moveTo>
                    <a:pt x="0" y="6"/>
                  </a:moveTo>
                  <a:cubicBezTo>
                    <a:pt x="6" y="6"/>
                    <a:pt x="19" y="0"/>
                    <a:pt x="22" y="7"/>
                  </a:cubicBezTo>
                  <a:cubicBezTo>
                    <a:pt x="13" y="9"/>
                    <a:pt x="10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7" name="Freeform 3847"/>
            <p:cNvSpPr>
              <a:spLocks/>
            </p:cNvSpPr>
            <p:nvPr/>
          </p:nvSpPr>
          <p:spPr bwMode="auto">
            <a:xfrm>
              <a:off x="7243763" y="760412"/>
              <a:ext cx="112713" cy="47625"/>
            </a:xfrm>
            <a:custGeom>
              <a:avLst/>
              <a:gdLst>
                <a:gd name="T0" fmla="*/ 0 w 30"/>
                <a:gd name="T1" fmla="*/ 4 h 13"/>
                <a:gd name="T2" fmla="*/ 8 w 30"/>
                <a:gd name="T3" fmla="*/ 3 h 13"/>
                <a:gd name="T4" fmla="*/ 13 w 30"/>
                <a:gd name="T5" fmla="*/ 7 h 13"/>
                <a:gd name="T6" fmla="*/ 30 w 30"/>
                <a:gd name="T7" fmla="*/ 3 h 13"/>
                <a:gd name="T8" fmla="*/ 0 w 30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3">
                  <a:moveTo>
                    <a:pt x="0" y="4"/>
                  </a:moveTo>
                  <a:cubicBezTo>
                    <a:pt x="3" y="0"/>
                    <a:pt x="7" y="9"/>
                    <a:pt x="8" y="3"/>
                  </a:cubicBezTo>
                  <a:cubicBezTo>
                    <a:pt x="10" y="5"/>
                    <a:pt x="18" y="4"/>
                    <a:pt x="13" y="7"/>
                  </a:cubicBezTo>
                  <a:cubicBezTo>
                    <a:pt x="20" y="6"/>
                    <a:pt x="25" y="4"/>
                    <a:pt x="30" y="3"/>
                  </a:cubicBezTo>
                  <a:cubicBezTo>
                    <a:pt x="30" y="8"/>
                    <a:pt x="5" y="1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8" name="Freeform 3848"/>
            <p:cNvSpPr>
              <a:spLocks/>
            </p:cNvSpPr>
            <p:nvPr/>
          </p:nvSpPr>
          <p:spPr bwMode="auto">
            <a:xfrm>
              <a:off x="7278688" y="185737"/>
              <a:ext cx="119063" cy="52388"/>
            </a:xfrm>
            <a:custGeom>
              <a:avLst/>
              <a:gdLst>
                <a:gd name="T0" fmla="*/ 0 w 32"/>
                <a:gd name="T1" fmla="*/ 6 h 14"/>
                <a:gd name="T2" fmla="*/ 2 w 32"/>
                <a:gd name="T3" fmla="*/ 7 h 14"/>
                <a:gd name="T4" fmla="*/ 10 w 32"/>
                <a:gd name="T5" fmla="*/ 4 h 14"/>
                <a:gd name="T6" fmla="*/ 13 w 32"/>
                <a:gd name="T7" fmla="*/ 6 h 14"/>
                <a:gd name="T8" fmla="*/ 13 w 32"/>
                <a:gd name="T9" fmla="*/ 1 h 14"/>
                <a:gd name="T10" fmla="*/ 19 w 32"/>
                <a:gd name="T11" fmla="*/ 8 h 14"/>
                <a:gd name="T12" fmla="*/ 32 w 32"/>
                <a:gd name="T13" fmla="*/ 9 h 14"/>
                <a:gd name="T14" fmla="*/ 0 w 32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4">
                  <a:moveTo>
                    <a:pt x="0" y="6"/>
                  </a:moveTo>
                  <a:cubicBezTo>
                    <a:pt x="2" y="6"/>
                    <a:pt x="2" y="7"/>
                    <a:pt x="2" y="7"/>
                  </a:cubicBezTo>
                  <a:cubicBezTo>
                    <a:pt x="2" y="9"/>
                    <a:pt x="12" y="8"/>
                    <a:pt x="10" y="4"/>
                  </a:cubicBezTo>
                  <a:cubicBezTo>
                    <a:pt x="12" y="4"/>
                    <a:pt x="11" y="6"/>
                    <a:pt x="13" y="6"/>
                  </a:cubicBezTo>
                  <a:cubicBezTo>
                    <a:pt x="19" y="6"/>
                    <a:pt x="12" y="4"/>
                    <a:pt x="13" y="1"/>
                  </a:cubicBezTo>
                  <a:cubicBezTo>
                    <a:pt x="20" y="0"/>
                    <a:pt x="15" y="7"/>
                    <a:pt x="19" y="8"/>
                  </a:cubicBezTo>
                  <a:cubicBezTo>
                    <a:pt x="26" y="5"/>
                    <a:pt x="24" y="10"/>
                    <a:pt x="32" y="9"/>
                  </a:cubicBezTo>
                  <a:cubicBezTo>
                    <a:pt x="26" y="12"/>
                    <a:pt x="3" y="14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9" name="Freeform 3849"/>
            <p:cNvSpPr>
              <a:spLocks/>
            </p:cNvSpPr>
            <p:nvPr/>
          </p:nvSpPr>
          <p:spPr bwMode="auto">
            <a:xfrm>
              <a:off x="7300913" y="98425"/>
              <a:ext cx="165100" cy="38100"/>
            </a:xfrm>
            <a:custGeom>
              <a:avLst/>
              <a:gdLst>
                <a:gd name="T0" fmla="*/ 0 w 44"/>
                <a:gd name="T1" fmla="*/ 3 h 10"/>
                <a:gd name="T2" fmla="*/ 11 w 44"/>
                <a:gd name="T3" fmla="*/ 1 h 10"/>
                <a:gd name="T4" fmla="*/ 13 w 44"/>
                <a:gd name="T5" fmla="*/ 5 h 10"/>
                <a:gd name="T6" fmla="*/ 44 w 44"/>
                <a:gd name="T7" fmla="*/ 4 h 10"/>
                <a:gd name="T8" fmla="*/ 11 w 44"/>
                <a:gd name="T9" fmla="*/ 6 h 10"/>
                <a:gd name="T10" fmla="*/ 13 w 44"/>
                <a:gd name="T11" fmla="*/ 9 h 10"/>
                <a:gd name="T12" fmla="*/ 0 w 44"/>
                <a:gd name="T1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0">
                  <a:moveTo>
                    <a:pt x="0" y="3"/>
                  </a:moveTo>
                  <a:cubicBezTo>
                    <a:pt x="5" y="3"/>
                    <a:pt x="11" y="4"/>
                    <a:pt x="11" y="1"/>
                  </a:cubicBezTo>
                  <a:cubicBezTo>
                    <a:pt x="15" y="2"/>
                    <a:pt x="15" y="3"/>
                    <a:pt x="13" y="5"/>
                  </a:cubicBezTo>
                  <a:cubicBezTo>
                    <a:pt x="25" y="0"/>
                    <a:pt x="33" y="3"/>
                    <a:pt x="44" y="4"/>
                  </a:cubicBezTo>
                  <a:cubicBezTo>
                    <a:pt x="35" y="6"/>
                    <a:pt x="23" y="7"/>
                    <a:pt x="11" y="6"/>
                  </a:cubicBezTo>
                  <a:cubicBezTo>
                    <a:pt x="11" y="8"/>
                    <a:pt x="12" y="8"/>
                    <a:pt x="13" y="9"/>
                  </a:cubicBezTo>
                  <a:cubicBezTo>
                    <a:pt x="12" y="10"/>
                    <a:pt x="0" y="7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0" name="Freeform 3850"/>
            <p:cNvSpPr>
              <a:spLocks/>
            </p:cNvSpPr>
            <p:nvPr/>
          </p:nvSpPr>
          <p:spPr bwMode="auto">
            <a:xfrm>
              <a:off x="7432675" y="612775"/>
              <a:ext cx="88900" cy="34925"/>
            </a:xfrm>
            <a:custGeom>
              <a:avLst/>
              <a:gdLst>
                <a:gd name="T0" fmla="*/ 4 w 24"/>
                <a:gd name="T1" fmla="*/ 8 h 9"/>
                <a:gd name="T2" fmla="*/ 2 w 24"/>
                <a:gd name="T3" fmla="*/ 3 h 9"/>
                <a:gd name="T4" fmla="*/ 17 w 24"/>
                <a:gd name="T5" fmla="*/ 6 h 9"/>
                <a:gd name="T6" fmla="*/ 24 w 24"/>
                <a:gd name="T7" fmla="*/ 3 h 9"/>
                <a:gd name="T8" fmla="*/ 4 w 24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4" y="8"/>
                  </a:moveTo>
                  <a:cubicBezTo>
                    <a:pt x="0" y="6"/>
                    <a:pt x="6" y="3"/>
                    <a:pt x="2" y="3"/>
                  </a:cubicBezTo>
                  <a:cubicBezTo>
                    <a:pt x="7" y="2"/>
                    <a:pt x="18" y="0"/>
                    <a:pt x="17" y="6"/>
                  </a:cubicBezTo>
                  <a:cubicBezTo>
                    <a:pt x="20" y="5"/>
                    <a:pt x="19" y="1"/>
                    <a:pt x="24" y="3"/>
                  </a:cubicBezTo>
                  <a:cubicBezTo>
                    <a:pt x="23" y="9"/>
                    <a:pt x="10" y="6"/>
                    <a:pt x="4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1" name="Freeform 3851"/>
            <p:cNvSpPr>
              <a:spLocks/>
            </p:cNvSpPr>
            <p:nvPr/>
          </p:nvSpPr>
          <p:spPr bwMode="auto">
            <a:xfrm>
              <a:off x="7477125" y="282575"/>
              <a:ext cx="44450" cy="49213"/>
            </a:xfrm>
            <a:custGeom>
              <a:avLst/>
              <a:gdLst>
                <a:gd name="T0" fmla="*/ 2 w 12"/>
                <a:gd name="T1" fmla="*/ 0 h 13"/>
                <a:gd name="T2" fmla="*/ 12 w 12"/>
                <a:gd name="T3" fmla="*/ 8 h 13"/>
                <a:gd name="T4" fmla="*/ 2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2" y="0"/>
                  </a:moveTo>
                  <a:cubicBezTo>
                    <a:pt x="9" y="1"/>
                    <a:pt x="5" y="8"/>
                    <a:pt x="12" y="8"/>
                  </a:cubicBezTo>
                  <a:cubicBezTo>
                    <a:pt x="9" y="13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2" name="Freeform 3852"/>
            <p:cNvSpPr>
              <a:spLocks/>
            </p:cNvSpPr>
            <p:nvPr/>
          </p:nvSpPr>
          <p:spPr bwMode="auto">
            <a:xfrm>
              <a:off x="7480300" y="200025"/>
              <a:ext cx="49213" cy="38100"/>
            </a:xfrm>
            <a:custGeom>
              <a:avLst/>
              <a:gdLst>
                <a:gd name="T0" fmla="*/ 9 w 13"/>
                <a:gd name="T1" fmla="*/ 6 h 10"/>
                <a:gd name="T2" fmla="*/ 2 w 13"/>
                <a:gd name="T3" fmla="*/ 0 h 10"/>
                <a:gd name="T4" fmla="*/ 5 w 13"/>
                <a:gd name="T5" fmla="*/ 3 h 10"/>
                <a:gd name="T6" fmla="*/ 7 w 13"/>
                <a:gd name="T7" fmla="*/ 2 h 10"/>
                <a:gd name="T8" fmla="*/ 9 w 13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9" y="6"/>
                  </a:moveTo>
                  <a:cubicBezTo>
                    <a:pt x="5" y="10"/>
                    <a:pt x="0" y="4"/>
                    <a:pt x="2" y="0"/>
                  </a:cubicBezTo>
                  <a:cubicBezTo>
                    <a:pt x="5" y="0"/>
                    <a:pt x="5" y="1"/>
                    <a:pt x="5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13" y="1"/>
                    <a:pt x="2" y="5"/>
                    <a:pt x="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3" name="Freeform 3853"/>
            <p:cNvSpPr>
              <a:spLocks/>
            </p:cNvSpPr>
            <p:nvPr/>
          </p:nvSpPr>
          <p:spPr bwMode="auto">
            <a:xfrm>
              <a:off x="7578725" y="69850"/>
              <a:ext cx="153988" cy="63500"/>
            </a:xfrm>
            <a:custGeom>
              <a:avLst/>
              <a:gdLst>
                <a:gd name="T0" fmla="*/ 7 w 41"/>
                <a:gd name="T1" fmla="*/ 15 h 17"/>
                <a:gd name="T2" fmla="*/ 0 w 41"/>
                <a:gd name="T3" fmla="*/ 2 h 17"/>
                <a:gd name="T4" fmla="*/ 41 w 41"/>
                <a:gd name="T5" fmla="*/ 0 h 17"/>
                <a:gd name="T6" fmla="*/ 7 w 41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7">
                  <a:moveTo>
                    <a:pt x="7" y="15"/>
                  </a:moveTo>
                  <a:cubicBezTo>
                    <a:pt x="0" y="17"/>
                    <a:pt x="2" y="9"/>
                    <a:pt x="0" y="2"/>
                  </a:cubicBezTo>
                  <a:cubicBezTo>
                    <a:pt x="13" y="0"/>
                    <a:pt x="33" y="2"/>
                    <a:pt x="41" y="0"/>
                  </a:cubicBezTo>
                  <a:cubicBezTo>
                    <a:pt x="34" y="8"/>
                    <a:pt x="5" y="6"/>
                    <a:pt x="7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4" name="Freeform 3854"/>
            <p:cNvSpPr>
              <a:spLocks/>
            </p:cNvSpPr>
            <p:nvPr/>
          </p:nvSpPr>
          <p:spPr bwMode="auto">
            <a:xfrm>
              <a:off x="7634288" y="144462"/>
              <a:ext cx="46038" cy="36513"/>
            </a:xfrm>
            <a:custGeom>
              <a:avLst/>
              <a:gdLst>
                <a:gd name="T0" fmla="*/ 3 w 12"/>
                <a:gd name="T1" fmla="*/ 3 h 10"/>
                <a:gd name="T2" fmla="*/ 12 w 12"/>
                <a:gd name="T3" fmla="*/ 6 h 10"/>
                <a:gd name="T4" fmla="*/ 7 w 12"/>
                <a:gd name="T5" fmla="*/ 7 h 10"/>
                <a:gd name="T6" fmla="*/ 3 w 12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3" y="3"/>
                  </a:moveTo>
                  <a:cubicBezTo>
                    <a:pt x="0" y="0"/>
                    <a:pt x="11" y="5"/>
                    <a:pt x="12" y="6"/>
                  </a:cubicBezTo>
                  <a:cubicBezTo>
                    <a:pt x="12" y="10"/>
                    <a:pt x="6" y="3"/>
                    <a:pt x="7" y="7"/>
                  </a:cubicBezTo>
                  <a:cubicBezTo>
                    <a:pt x="4" y="7"/>
                    <a:pt x="6" y="3"/>
                    <a:pt x="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5" name="Freeform 3855"/>
            <p:cNvSpPr>
              <a:spLocks/>
            </p:cNvSpPr>
            <p:nvPr/>
          </p:nvSpPr>
          <p:spPr bwMode="auto">
            <a:xfrm>
              <a:off x="7645400" y="73025"/>
              <a:ext cx="450850" cy="63500"/>
            </a:xfrm>
            <a:custGeom>
              <a:avLst/>
              <a:gdLst>
                <a:gd name="T0" fmla="*/ 37 w 120"/>
                <a:gd name="T1" fmla="*/ 17 h 17"/>
                <a:gd name="T2" fmla="*/ 0 w 120"/>
                <a:gd name="T3" fmla="*/ 13 h 17"/>
                <a:gd name="T4" fmla="*/ 17 w 120"/>
                <a:gd name="T5" fmla="*/ 9 h 17"/>
                <a:gd name="T6" fmla="*/ 10 w 120"/>
                <a:gd name="T7" fmla="*/ 8 h 17"/>
                <a:gd name="T8" fmla="*/ 70 w 120"/>
                <a:gd name="T9" fmla="*/ 6 h 17"/>
                <a:gd name="T10" fmla="*/ 76 w 120"/>
                <a:gd name="T11" fmla="*/ 10 h 17"/>
                <a:gd name="T12" fmla="*/ 120 w 120"/>
                <a:gd name="T13" fmla="*/ 8 h 17"/>
                <a:gd name="T14" fmla="*/ 46 w 120"/>
                <a:gd name="T15" fmla="*/ 9 h 17"/>
                <a:gd name="T16" fmla="*/ 37 w 120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7">
                  <a:moveTo>
                    <a:pt x="37" y="17"/>
                  </a:moveTo>
                  <a:cubicBezTo>
                    <a:pt x="34" y="7"/>
                    <a:pt x="18" y="17"/>
                    <a:pt x="0" y="13"/>
                  </a:cubicBezTo>
                  <a:cubicBezTo>
                    <a:pt x="4" y="8"/>
                    <a:pt x="15" y="15"/>
                    <a:pt x="17" y="9"/>
                  </a:cubicBezTo>
                  <a:cubicBezTo>
                    <a:pt x="16" y="5"/>
                    <a:pt x="10" y="13"/>
                    <a:pt x="10" y="8"/>
                  </a:cubicBezTo>
                  <a:cubicBezTo>
                    <a:pt x="31" y="0"/>
                    <a:pt x="52" y="11"/>
                    <a:pt x="70" y="6"/>
                  </a:cubicBezTo>
                  <a:cubicBezTo>
                    <a:pt x="74" y="6"/>
                    <a:pt x="76" y="7"/>
                    <a:pt x="76" y="10"/>
                  </a:cubicBezTo>
                  <a:cubicBezTo>
                    <a:pt x="88" y="5"/>
                    <a:pt x="104" y="8"/>
                    <a:pt x="120" y="8"/>
                  </a:cubicBezTo>
                  <a:cubicBezTo>
                    <a:pt x="104" y="11"/>
                    <a:pt x="65" y="16"/>
                    <a:pt x="46" y="9"/>
                  </a:cubicBezTo>
                  <a:cubicBezTo>
                    <a:pt x="41" y="10"/>
                    <a:pt x="38" y="13"/>
                    <a:pt x="37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6" name="Freeform 3856"/>
            <p:cNvSpPr>
              <a:spLocks/>
            </p:cNvSpPr>
            <p:nvPr/>
          </p:nvSpPr>
          <p:spPr bwMode="auto">
            <a:xfrm>
              <a:off x="7672388" y="147637"/>
              <a:ext cx="217488" cy="49213"/>
            </a:xfrm>
            <a:custGeom>
              <a:avLst/>
              <a:gdLst>
                <a:gd name="T0" fmla="*/ 45 w 58"/>
                <a:gd name="T1" fmla="*/ 12 h 13"/>
                <a:gd name="T2" fmla="*/ 45 w 58"/>
                <a:gd name="T3" fmla="*/ 8 h 13"/>
                <a:gd name="T4" fmla="*/ 39 w 58"/>
                <a:gd name="T5" fmla="*/ 12 h 13"/>
                <a:gd name="T6" fmla="*/ 36 w 58"/>
                <a:gd name="T7" fmla="*/ 9 h 13"/>
                <a:gd name="T8" fmla="*/ 15 w 58"/>
                <a:gd name="T9" fmla="*/ 8 h 13"/>
                <a:gd name="T10" fmla="*/ 0 w 58"/>
                <a:gd name="T11" fmla="*/ 11 h 13"/>
                <a:gd name="T12" fmla="*/ 4 w 58"/>
                <a:gd name="T13" fmla="*/ 4 h 13"/>
                <a:gd name="T14" fmla="*/ 26 w 58"/>
                <a:gd name="T15" fmla="*/ 8 h 13"/>
                <a:gd name="T16" fmla="*/ 23 w 58"/>
                <a:gd name="T17" fmla="*/ 5 h 13"/>
                <a:gd name="T18" fmla="*/ 32 w 58"/>
                <a:gd name="T19" fmla="*/ 7 h 13"/>
                <a:gd name="T20" fmla="*/ 56 w 58"/>
                <a:gd name="T21" fmla="*/ 3 h 13"/>
                <a:gd name="T22" fmla="*/ 52 w 58"/>
                <a:gd name="T23" fmla="*/ 11 h 13"/>
                <a:gd name="T24" fmla="*/ 45 w 58"/>
                <a:gd name="T2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13">
                  <a:moveTo>
                    <a:pt x="45" y="12"/>
                  </a:moveTo>
                  <a:cubicBezTo>
                    <a:pt x="42" y="11"/>
                    <a:pt x="45" y="10"/>
                    <a:pt x="45" y="8"/>
                  </a:cubicBezTo>
                  <a:cubicBezTo>
                    <a:pt x="40" y="7"/>
                    <a:pt x="41" y="11"/>
                    <a:pt x="39" y="12"/>
                  </a:cubicBezTo>
                  <a:cubicBezTo>
                    <a:pt x="37" y="11"/>
                    <a:pt x="38" y="9"/>
                    <a:pt x="36" y="9"/>
                  </a:cubicBezTo>
                  <a:cubicBezTo>
                    <a:pt x="37" y="12"/>
                    <a:pt x="13" y="13"/>
                    <a:pt x="15" y="8"/>
                  </a:cubicBezTo>
                  <a:cubicBezTo>
                    <a:pt x="7" y="7"/>
                    <a:pt x="9" y="13"/>
                    <a:pt x="0" y="11"/>
                  </a:cubicBezTo>
                  <a:cubicBezTo>
                    <a:pt x="2" y="7"/>
                    <a:pt x="8" y="10"/>
                    <a:pt x="4" y="4"/>
                  </a:cubicBezTo>
                  <a:cubicBezTo>
                    <a:pt x="14" y="3"/>
                    <a:pt x="19" y="6"/>
                    <a:pt x="26" y="8"/>
                  </a:cubicBezTo>
                  <a:cubicBezTo>
                    <a:pt x="31" y="8"/>
                    <a:pt x="26" y="4"/>
                    <a:pt x="23" y="5"/>
                  </a:cubicBezTo>
                  <a:cubicBezTo>
                    <a:pt x="22" y="3"/>
                    <a:pt x="35" y="3"/>
                    <a:pt x="32" y="7"/>
                  </a:cubicBezTo>
                  <a:cubicBezTo>
                    <a:pt x="36" y="0"/>
                    <a:pt x="46" y="5"/>
                    <a:pt x="56" y="3"/>
                  </a:cubicBezTo>
                  <a:cubicBezTo>
                    <a:pt x="58" y="8"/>
                    <a:pt x="52" y="7"/>
                    <a:pt x="52" y="11"/>
                  </a:cubicBezTo>
                  <a:cubicBezTo>
                    <a:pt x="50" y="9"/>
                    <a:pt x="45" y="9"/>
                    <a:pt x="45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7" name="Freeform 3857"/>
            <p:cNvSpPr>
              <a:spLocks/>
            </p:cNvSpPr>
            <p:nvPr/>
          </p:nvSpPr>
          <p:spPr bwMode="auto">
            <a:xfrm>
              <a:off x="7969250" y="276225"/>
              <a:ext cx="390525" cy="96838"/>
            </a:xfrm>
            <a:custGeom>
              <a:avLst/>
              <a:gdLst>
                <a:gd name="T0" fmla="*/ 35 w 104"/>
                <a:gd name="T1" fmla="*/ 20 h 26"/>
                <a:gd name="T2" fmla="*/ 32 w 104"/>
                <a:gd name="T3" fmla="*/ 23 h 26"/>
                <a:gd name="T4" fmla="*/ 17 w 104"/>
                <a:gd name="T5" fmla="*/ 16 h 26"/>
                <a:gd name="T6" fmla="*/ 13 w 104"/>
                <a:gd name="T7" fmla="*/ 17 h 26"/>
                <a:gd name="T8" fmla="*/ 10 w 104"/>
                <a:gd name="T9" fmla="*/ 26 h 26"/>
                <a:gd name="T10" fmla="*/ 2 w 104"/>
                <a:gd name="T11" fmla="*/ 13 h 26"/>
                <a:gd name="T12" fmla="*/ 30 w 104"/>
                <a:gd name="T13" fmla="*/ 12 h 26"/>
                <a:gd name="T14" fmla="*/ 8 w 104"/>
                <a:gd name="T15" fmla="*/ 12 h 26"/>
                <a:gd name="T16" fmla="*/ 6 w 104"/>
                <a:gd name="T17" fmla="*/ 3 h 26"/>
                <a:gd name="T18" fmla="*/ 34 w 104"/>
                <a:gd name="T19" fmla="*/ 0 h 26"/>
                <a:gd name="T20" fmla="*/ 32 w 104"/>
                <a:gd name="T21" fmla="*/ 14 h 26"/>
                <a:gd name="T22" fmla="*/ 91 w 104"/>
                <a:gd name="T23" fmla="*/ 15 h 26"/>
                <a:gd name="T24" fmla="*/ 104 w 104"/>
                <a:gd name="T25" fmla="*/ 17 h 26"/>
                <a:gd name="T26" fmla="*/ 37 w 104"/>
                <a:gd name="T27" fmla="*/ 23 h 26"/>
                <a:gd name="T28" fmla="*/ 35 w 104"/>
                <a:gd name="T2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26">
                  <a:moveTo>
                    <a:pt x="35" y="20"/>
                  </a:moveTo>
                  <a:cubicBezTo>
                    <a:pt x="34" y="21"/>
                    <a:pt x="33" y="22"/>
                    <a:pt x="32" y="23"/>
                  </a:cubicBezTo>
                  <a:cubicBezTo>
                    <a:pt x="33" y="16"/>
                    <a:pt x="20" y="22"/>
                    <a:pt x="17" y="16"/>
                  </a:cubicBezTo>
                  <a:cubicBezTo>
                    <a:pt x="15" y="16"/>
                    <a:pt x="15" y="17"/>
                    <a:pt x="13" y="17"/>
                  </a:cubicBezTo>
                  <a:cubicBezTo>
                    <a:pt x="17" y="21"/>
                    <a:pt x="4" y="20"/>
                    <a:pt x="10" y="26"/>
                  </a:cubicBezTo>
                  <a:cubicBezTo>
                    <a:pt x="2" y="23"/>
                    <a:pt x="6" y="19"/>
                    <a:pt x="2" y="13"/>
                  </a:cubicBezTo>
                  <a:cubicBezTo>
                    <a:pt x="9" y="14"/>
                    <a:pt x="26" y="17"/>
                    <a:pt x="30" y="12"/>
                  </a:cubicBezTo>
                  <a:cubicBezTo>
                    <a:pt x="31" y="6"/>
                    <a:pt x="7" y="6"/>
                    <a:pt x="8" y="12"/>
                  </a:cubicBezTo>
                  <a:cubicBezTo>
                    <a:pt x="0" y="10"/>
                    <a:pt x="4" y="7"/>
                    <a:pt x="6" y="3"/>
                  </a:cubicBezTo>
                  <a:cubicBezTo>
                    <a:pt x="8" y="6"/>
                    <a:pt x="31" y="5"/>
                    <a:pt x="34" y="0"/>
                  </a:cubicBezTo>
                  <a:cubicBezTo>
                    <a:pt x="37" y="5"/>
                    <a:pt x="35" y="12"/>
                    <a:pt x="32" y="14"/>
                  </a:cubicBezTo>
                  <a:cubicBezTo>
                    <a:pt x="48" y="13"/>
                    <a:pt x="71" y="14"/>
                    <a:pt x="91" y="15"/>
                  </a:cubicBezTo>
                  <a:cubicBezTo>
                    <a:pt x="95" y="15"/>
                    <a:pt x="104" y="10"/>
                    <a:pt x="104" y="17"/>
                  </a:cubicBezTo>
                  <a:cubicBezTo>
                    <a:pt x="79" y="23"/>
                    <a:pt x="57" y="12"/>
                    <a:pt x="37" y="23"/>
                  </a:cubicBezTo>
                  <a:cubicBezTo>
                    <a:pt x="30" y="24"/>
                    <a:pt x="37" y="22"/>
                    <a:pt x="35" y="2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8" name="Freeform 3858"/>
            <p:cNvSpPr>
              <a:spLocks/>
            </p:cNvSpPr>
            <p:nvPr/>
          </p:nvSpPr>
          <p:spPr bwMode="auto">
            <a:xfrm>
              <a:off x="8054975" y="53975"/>
              <a:ext cx="104775" cy="41275"/>
            </a:xfrm>
            <a:custGeom>
              <a:avLst/>
              <a:gdLst>
                <a:gd name="T0" fmla="*/ 0 w 28"/>
                <a:gd name="T1" fmla="*/ 2 h 11"/>
                <a:gd name="T2" fmla="*/ 11 w 28"/>
                <a:gd name="T3" fmla="*/ 1 h 11"/>
                <a:gd name="T4" fmla="*/ 28 w 28"/>
                <a:gd name="T5" fmla="*/ 1 h 11"/>
                <a:gd name="T6" fmla="*/ 0 w 28"/>
                <a:gd name="T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1">
                  <a:moveTo>
                    <a:pt x="0" y="2"/>
                  </a:moveTo>
                  <a:cubicBezTo>
                    <a:pt x="6" y="3"/>
                    <a:pt x="7" y="1"/>
                    <a:pt x="11" y="1"/>
                  </a:cubicBezTo>
                  <a:cubicBezTo>
                    <a:pt x="15" y="9"/>
                    <a:pt x="19" y="0"/>
                    <a:pt x="28" y="1"/>
                  </a:cubicBezTo>
                  <a:cubicBezTo>
                    <a:pt x="22" y="8"/>
                    <a:pt x="4" y="1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9" name="Freeform 3859"/>
            <p:cNvSpPr>
              <a:spLocks/>
            </p:cNvSpPr>
            <p:nvPr/>
          </p:nvSpPr>
          <p:spPr bwMode="auto">
            <a:xfrm>
              <a:off x="8104188" y="80962"/>
              <a:ext cx="107950" cy="41275"/>
            </a:xfrm>
            <a:custGeom>
              <a:avLst/>
              <a:gdLst>
                <a:gd name="T0" fmla="*/ 24 w 29"/>
                <a:gd name="T1" fmla="*/ 7 h 11"/>
                <a:gd name="T2" fmla="*/ 17 w 29"/>
                <a:gd name="T3" fmla="*/ 10 h 11"/>
                <a:gd name="T4" fmla="*/ 0 w 29"/>
                <a:gd name="T5" fmla="*/ 8 h 11"/>
                <a:gd name="T6" fmla="*/ 24 w 29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1">
                  <a:moveTo>
                    <a:pt x="24" y="7"/>
                  </a:moveTo>
                  <a:cubicBezTo>
                    <a:pt x="29" y="11"/>
                    <a:pt x="13" y="4"/>
                    <a:pt x="17" y="10"/>
                  </a:cubicBezTo>
                  <a:cubicBezTo>
                    <a:pt x="9" y="8"/>
                    <a:pt x="6" y="9"/>
                    <a:pt x="0" y="8"/>
                  </a:cubicBezTo>
                  <a:cubicBezTo>
                    <a:pt x="5" y="0"/>
                    <a:pt x="14" y="8"/>
                    <a:pt x="2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0" name="Freeform 3860"/>
            <p:cNvSpPr>
              <a:spLocks/>
            </p:cNvSpPr>
            <p:nvPr/>
          </p:nvSpPr>
          <p:spPr bwMode="auto">
            <a:xfrm>
              <a:off x="8145463" y="80962"/>
              <a:ext cx="131763" cy="36513"/>
            </a:xfrm>
            <a:custGeom>
              <a:avLst/>
              <a:gdLst>
                <a:gd name="T0" fmla="*/ 0 w 35"/>
                <a:gd name="T1" fmla="*/ 2 h 10"/>
                <a:gd name="T2" fmla="*/ 11 w 35"/>
                <a:gd name="T3" fmla="*/ 1 h 10"/>
                <a:gd name="T4" fmla="*/ 17 w 35"/>
                <a:gd name="T5" fmla="*/ 4 h 10"/>
                <a:gd name="T6" fmla="*/ 19 w 35"/>
                <a:gd name="T7" fmla="*/ 1 h 10"/>
                <a:gd name="T8" fmla="*/ 24 w 35"/>
                <a:gd name="T9" fmla="*/ 3 h 10"/>
                <a:gd name="T10" fmla="*/ 35 w 35"/>
                <a:gd name="T11" fmla="*/ 1 h 10"/>
                <a:gd name="T12" fmla="*/ 26 w 35"/>
                <a:gd name="T13" fmla="*/ 3 h 10"/>
                <a:gd name="T14" fmla="*/ 28 w 35"/>
                <a:gd name="T15" fmla="*/ 10 h 10"/>
                <a:gd name="T16" fmla="*/ 22 w 35"/>
                <a:gd name="T17" fmla="*/ 8 h 10"/>
                <a:gd name="T18" fmla="*/ 0 w 35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10">
                  <a:moveTo>
                    <a:pt x="0" y="2"/>
                  </a:moveTo>
                  <a:cubicBezTo>
                    <a:pt x="6" y="3"/>
                    <a:pt x="7" y="1"/>
                    <a:pt x="11" y="1"/>
                  </a:cubicBezTo>
                  <a:cubicBezTo>
                    <a:pt x="13" y="2"/>
                    <a:pt x="12" y="5"/>
                    <a:pt x="17" y="4"/>
                  </a:cubicBezTo>
                  <a:cubicBezTo>
                    <a:pt x="21" y="4"/>
                    <a:pt x="14" y="2"/>
                    <a:pt x="19" y="1"/>
                  </a:cubicBezTo>
                  <a:cubicBezTo>
                    <a:pt x="21" y="1"/>
                    <a:pt x="21" y="3"/>
                    <a:pt x="24" y="3"/>
                  </a:cubicBezTo>
                  <a:cubicBezTo>
                    <a:pt x="20" y="0"/>
                    <a:pt x="28" y="2"/>
                    <a:pt x="35" y="1"/>
                  </a:cubicBezTo>
                  <a:cubicBezTo>
                    <a:pt x="35" y="4"/>
                    <a:pt x="30" y="3"/>
                    <a:pt x="26" y="3"/>
                  </a:cubicBezTo>
                  <a:cubicBezTo>
                    <a:pt x="28" y="6"/>
                    <a:pt x="32" y="7"/>
                    <a:pt x="28" y="10"/>
                  </a:cubicBezTo>
                  <a:cubicBezTo>
                    <a:pt x="25" y="8"/>
                    <a:pt x="25" y="3"/>
                    <a:pt x="22" y="8"/>
                  </a:cubicBezTo>
                  <a:cubicBezTo>
                    <a:pt x="18" y="2"/>
                    <a:pt x="0" y="8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1" name="Freeform 3861"/>
            <p:cNvSpPr>
              <a:spLocks/>
            </p:cNvSpPr>
            <p:nvPr/>
          </p:nvSpPr>
          <p:spPr bwMode="auto">
            <a:xfrm>
              <a:off x="8310563" y="69850"/>
              <a:ext cx="123825" cy="96838"/>
            </a:xfrm>
            <a:custGeom>
              <a:avLst/>
              <a:gdLst>
                <a:gd name="T0" fmla="*/ 2 w 33"/>
                <a:gd name="T1" fmla="*/ 17 h 26"/>
                <a:gd name="T2" fmla="*/ 8 w 33"/>
                <a:gd name="T3" fmla="*/ 15 h 26"/>
                <a:gd name="T4" fmla="*/ 11 w 33"/>
                <a:gd name="T5" fmla="*/ 18 h 26"/>
                <a:gd name="T6" fmla="*/ 15 w 33"/>
                <a:gd name="T7" fmla="*/ 15 h 26"/>
                <a:gd name="T8" fmla="*/ 6 w 33"/>
                <a:gd name="T9" fmla="*/ 9 h 26"/>
                <a:gd name="T10" fmla="*/ 4 w 33"/>
                <a:gd name="T11" fmla="*/ 5 h 26"/>
                <a:gd name="T12" fmla="*/ 13 w 33"/>
                <a:gd name="T13" fmla="*/ 3 h 26"/>
                <a:gd name="T14" fmla="*/ 33 w 33"/>
                <a:gd name="T15" fmla="*/ 17 h 26"/>
                <a:gd name="T16" fmla="*/ 9 w 33"/>
                <a:gd name="T17" fmla="*/ 26 h 26"/>
                <a:gd name="T18" fmla="*/ 2 w 33"/>
                <a:gd name="T1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6">
                  <a:moveTo>
                    <a:pt x="2" y="17"/>
                  </a:moveTo>
                  <a:cubicBezTo>
                    <a:pt x="5" y="17"/>
                    <a:pt x="7" y="17"/>
                    <a:pt x="8" y="15"/>
                  </a:cubicBezTo>
                  <a:cubicBezTo>
                    <a:pt x="10" y="16"/>
                    <a:pt x="9" y="18"/>
                    <a:pt x="11" y="18"/>
                  </a:cubicBezTo>
                  <a:cubicBezTo>
                    <a:pt x="13" y="18"/>
                    <a:pt x="13" y="15"/>
                    <a:pt x="15" y="15"/>
                  </a:cubicBezTo>
                  <a:cubicBezTo>
                    <a:pt x="8" y="13"/>
                    <a:pt x="15" y="9"/>
                    <a:pt x="6" y="9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5" y="0"/>
                    <a:pt x="11" y="7"/>
                    <a:pt x="13" y="3"/>
                  </a:cubicBezTo>
                  <a:cubicBezTo>
                    <a:pt x="13" y="6"/>
                    <a:pt x="15" y="17"/>
                    <a:pt x="33" y="17"/>
                  </a:cubicBezTo>
                  <a:cubicBezTo>
                    <a:pt x="30" y="24"/>
                    <a:pt x="19" y="21"/>
                    <a:pt x="9" y="26"/>
                  </a:cubicBezTo>
                  <a:cubicBezTo>
                    <a:pt x="0" y="23"/>
                    <a:pt x="8" y="24"/>
                    <a:pt x="2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2" name="Freeform 3862"/>
            <p:cNvSpPr>
              <a:spLocks/>
            </p:cNvSpPr>
            <p:nvPr/>
          </p:nvSpPr>
          <p:spPr bwMode="auto">
            <a:xfrm>
              <a:off x="8407400" y="793750"/>
              <a:ext cx="30163" cy="25400"/>
            </a:xfrm>
            <a:custGeom>
              <a:avLst/>
              <a:gdLst>
                <a:gd name="T0" fmla="*/ 0 w 8"/>
                <a:gd name="T1" fmla="*/ 4 h 7"/>
                <a:gd name="T2" fmla="*/ 0 w 8"/>
                <a:gd name="T3" fmla="*/ 0 h 7"/>
                <a:gd name="T4" fmla="*/ 6 w 8"/>
                <a:gd name="T5" fmla="*/ 0 h 7"/>
                <a:gd name="T6" fmla="*/ 4 w 8"/>
                <a:gd name="T7" fmla="*/ 4 h 7"/>
                <a:gd name="T8" fmla="*/ 8 w 8"/>
                <a:gd name="T9" fmla="*/ 4 h 7"/>
                <a:gd name="T10" fmla="*/ 0 w 8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0" y="4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"/>
                    <a:pt x="4" y="2"/>
                    <a:pt x="4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7"/>
                    <a:pt x="4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3" name="Freeform 3863"/>
            <p:cNvSpPr>
              <a:spLocks/>
            </p:cNvSpPr>
            <p:nvPr/>
          </p:nvSpPr>
          <p:spPr bwMode="auto">
            <a:xfrm>
              <a:off x="8464550" y="92075"/>
              <a:ext cx="82550" cy="30163"/>
            </a:xfrm>
            <a:custGeom>
              <a:avLst/>
              <a:gdLst>
                <a:gd name="T0" fmla="*/ 0 w 22"/>
                <a:gd name="T1" fmla="*/ 4 h 8"/>
                <a:gd name="T2" fmla="*/ 11 w 22"/>
                <a:gd name="T3" fmla="*/ 1 h 8"/>
                <a:gd name="T4" fmla="*/ 22 w 22"/>
                <a:gd name="T5" fmla="*/ 1 h 8"/>
                <a:gd name="T6" fmla="*/ 0 w 22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8">
                  <a:moveTo>
                    <a:pt x="0" y="4"/>
                  </a:moveTo>
                  <a:cubicBezTo>
                    <a:pt x="3" y="0"/>
                    <a:pt x="14" y="8"/>
                    <a:pt x="11" y="1"/>
                  </a:cubicBezTo>
                  <a:cubicBezTo>
                    <a:pt x="14" y="3"/>
                    <a:pt x="18" y="1"/>
                    <a:pt x="22" y="1"/>
                  </a:cubicBezTo>
                  <a:cubicBezTo>
                    <a:pt x="22" y="7"/>
                    <a:pt x="6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4" name="Freeform 3864"/>
            <p:cNvSpPr>
              <a:spLocks/>
            </p:cNvSpPr>
            <p:nvPr/>
          </p:nvSpPr>
          <p:spPr bwMode="auto">
            <a:xfrm>
              <a:off x="8486775" y="139700"/>
              <a:ext cx="44450" cy="38100"/>
            </a:xfrm>
            <a:custGeom>
              <a:avLst/>
              <a:gdLst>
                <a:gd name="T0" fmla="*/ 5 w 12"/>
                <a:gd name="T1" fmla="*/ 6 h 10"/>
                <a:gd name="T2" fmla="*/ 5 w 12"/>
                <a:gd name="T3" fmla="*/ 1 h 10"/>
                <a:gd name="T4" fmla="*/ 12 w 12"/>
                <a:gd name="T5" fmla="*/ 6 h 10"/>
                <a:gd name="T6" fmla="*/ 5 w 12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5" y="6"/>
                  </a:moveTo>
                  <a:cubicBezTo>
                    <a:pt x="0" y="5"/>
                    <a:pt x="7" y="3"/>
                    <a:pt x="5" y="1"/>
                  </a:cubicBezTo>
                  <a:cubicBezTo>
                    <a:pt x="11" y="0"/>
                    <a:pt x="12" y="3"/>
                    <a:pt x="12" y="6"/>
                  </a:cubicBezTo>
                  <a:cubicBezTo>
                    <a:pt x="9" y="10"/>
                    <a:pt x="7" y="2"/>
                    <a:pt x="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5" name="Freeform 3865"/>
            <p:cNvSpPr>
              <a:spLocks/>
            </p:cNvSpPr>
            <p:nvPr/>
          </p:nvSpPr>
          <p:spPr bwMode="auto">
            <a:xfrm>
              <a:off x="8734425" y="95250"/>
              <a:ext cx="250825" cy="60325"/>
            </a:xfrm>
            <a:custGeom>
              <a:avLst/>
              <a:gdLst>
                <a:gd name="T0" fmla="*/ 33 w 67"/>
                <a:gd name="T1" fmla="*/ 7 h 16"/>
                <a:gd name="T2" fmla="*/ 42 w 67"/>
                <a:gd name="T3" fmla="*/ 8 h 16"/>
                <a:gd name="T4" fmla="*/ 44 w 67"/>
                <a:gd name="T5" fmla="*/ 3 h 16"/>
                <a:gd name="T6" fmla="*/ 64 w 67"/>
                <a:gd name="T7" fmla="*/ 4 h 16"/>
                <a:gd name="T8" fmla="*/ 61 w 67"/>
                <a:gd name="T9" fmla="*/ 5 h 16"/>
                <a:gd name="T10" fmla="*/ 64 w 67"/>
                <a:gd name="T11" fmla="*/ 11 h 16"/>
                <a:gd name="T12" fmla="*/ 22 w 67"/>
                <a:gd name="T13" fmla="*/ 16 h 16"/>
                <a:gd name="T14" fmla="*/ 11 w 67"/>
                <a:gd name="T15" fmla="*/ 14 h 16"/>
                <a:gd name="T16" fmla="*/ 11 w 67"/>
                <a:gd name="T17" fmla="*/ 6 h 16"/>
                <a:gd name="T18" fmla="*/ 5 w 67"/>
                <a:gd name="T19" fmla="*/ 10 h 16"/>
                <a:gd name="T20" fmla="*/ 3 w 67"/>
                <a:gd name="T21" fmla="*/ 9 h 16"/>
                <a:gd name="T22" fmla="*/ 0 w 67"/>
                <a:gd name="T23" fmla="*/ 9 h 16"/>
                <a:gd name="T24" fmla="*/ 33 w 67"/>
                <a:gd name="T25" fmla="*/ 1 h 16"/>
                <a:gd name="T26" fmla="*/ 38 w 67"/>
                <a:gd name="T27" fmla="*/ 4 h 16"/>
                <a:gd name="T28" fmla="*/ 33 w 67"/>
                <a:gd name="T2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6">
                  <a:moveTo>
                    <a:pt x="33" y="7"/>
                  </a:moveTo>
                  <a:cubicBezTo>
                    <a:pt x="36" y="9"/>
                    <a:pt x="37" y="6"/>
                    <a:pt x="42" y="8"/>
                  </a:cubicBezTo>
                  <a:cubicBezTo>
                    <a:pt x="45" y="7"/>
                    <a:pt x="44" y="5"/>
                    <a:pt x="44" y="3"/>
                  </a:cubicBezTo>
                  <a:cubicBezTo>
                    <a:pt x="51" y="3"/>
                    <a:pt x="56" y="6"/>
                    <a:pt x="64" y="4"/>
                  </a:cubicBezTo>
                  <a:cubicBezTo>
                    <a:pt x="64" y="5"/>
                    <a:pt x="62" y="5"/>
                    <a:pt x="61" y="5"/>
                  </a:cubicBezTo>
                  <a:cubicBezTo>
                    <a:pt x="58" y="10"/>
                    <a:pt x="67" y="6"/>
                    <a:pt x="64" y="11"/>
                  </a:cubicBezTo>
                  <a:cubicBezTo>
                    <a:pt x="49" y="10"/>
                    <a:pt x="28" y="7"/>
                    <a:pt x="22" y="16"/>
                  </a:cubicBezTo>
                  <a:cubicBezTo>
                    <a:pt x="17" y="16"/>
                    <a:pt x="13" y="16"/>
                    <a:pt x="11" y="14"/>
                  </a:cubicBezTo>
                  <a:cubicBezTo>
                    <a:pt x="13" y="10"/>
                    <a:pt x="11" y="11"/>
                    <a:pt x="11" y="6"/>
                  </a:cubicBezTo>
                  <a:cubicBezTo>
                    <a:pt x="6" y="6"/>
                    <a:pt x="4" y="7"/>
                    <a:pt x="5" y="10"/>
                  </a:cubicBezTo>
                  <a:cubicBezTo>
                    <a:pt x="4" y="10"/>
                    <a:pt x="4" y="10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0"/>
                    <a:pt x="25" y="6"/>
                    <a:pt x="33" y="1"/>
                  </a:cubicBezTo>
                  <a:cubicBezTo>
                    <a:pt x="35" y="2"/>
                    <a:pt x="36" y="4"/>
                    <a:pt x="38" y="4"/>
                  </a:cubicBezTo>
                  <a:cubicBezTo>
                    <a:pt x="38" y="6"/>
                    <a:pt x="36" y="7"/>
                    <a:pt x="3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6" name="Freeform 3866"/>
            <p:cNvSpPr>
              <a:spLocks/>
            </p:cNvSpPr>
            <p:nvPr/>
          </p:nvSpPr>
          <p:spPr bwMode="auto">
            <a:xfrm>
              <a:off x="8761413" y="246062"/>
              <a:ext cx="738188" cy="127000"/>
            </a:xfrm>
            <a:custGeom>
              <a:avLst/>
              <a:gdLst>
                <a:gd name="T0" fmla="*/ 5 w 197"/>
                <a:gd name="T1" fmla="*/ 16 h 34"/>
                <a:gd name="T2" fmla="*/ 26 w 197"/>
                <a:gd name="T3" fmla="*/ 25 h 34"/>
                <a:gd name="T4" fmla="*/ 38 w 197"/>
                <a:gd name="T5" fmla="*/ 22 h 34"/>
                <a:gd name="T6" fmla="*/ 31 w 197"/>
                <a:gd name="T7" fmla="*/ 21 h 34"/>
                <a:gd name="T8" fmla="*/ 40 w 197"/>
                <a:gd name="T9" fmla="*/ 18 h 34"/>
                <a:gd name="T10" fmla="*/ 35 w 197"/>
                <a:gd name="T11" fmla="*/ 13 h 34"/>
                <a:gd name="T12" fmla="*/ 29 w 197"/>
                <a:gd name="T13" fmla="*/ 17 h 34"/>
                <a:gd name="T14" fmla="*/ 39 w 197"/>
                <a:gd name="T15" fmla="*/ 5 h 34"/>
                <a:gd name="T16" fmla="*/ 46 w 197"/>
                <a:gd name="T17" fmla="*/ 8 h 34"/>
                <a:gd name="T18" fmla="*/ 88 w 197"/>
                <a:gd name="T19" fmla="*/ 10 h 34"/>
                <a:gd name="T20" fmla="*/ 99 w 197"/>
                <a:gd name="T21" fmla="*/ 10 h 34"/>
                <a:gd name="T22" fmla="*/ 105 w 197"/>
                <a:gd name="T23" fmla="*/ 4 h 34"/>
                <a:gd name="T24" fmla="*/ 123 w 197"/>
                <a:gd name="T25" fmla="*/ 7 h 34"/>
                <a:gd name="T26" fmla="*/ 173 w 197"/>
                <a:gd name="T27" fmla="*/ 5 h 34"/>
                <a:gd name="T28" fmla="*/ 190 w 197"/>
                <a:gd name="T29" fmla="*/ 5 h 34"/>
                <a:gd name="T30" fmla="*/ 184 w 197"/>
                <a:gd name="T31" fmla="*/ 13 h 34"/>
                <a:gd name="T32" fmla="*/ 181 w 197"/>
                <a:gd name="T33" fmla="*/ 15 h 34"/>
                <a:gd name="T34" fmla="*/ 131 w 197"/>
                <a:gd name="T35" fmla="*/ 8 h 34"/>
                <a:gd name="T36" fmla="*/ 94 w 197"/>
                <a:gd name="T37" fmla="*/ 11 h 34"/>
                <a:gd name="T38" fmla="*/ 68 w 197"/>
                <a:gd name="T39" fmla="*/ 9 h 34"/>
                <a:gd name="T40" fmla="*/ 55 w 197"/>
                <a:gd name="T41" fmla="*/ 15 h 34"/>
                <a:gd name="T42" fmla="*/ 61 w 197"/>
                <a:gd name="T43" fmla="*/ 17 h 34"/>
                <a:gd name="T44" fmla="*/ 48 w 197"/>
                <a:gd name="T45" fmla="*/ 22 h 34"/>
                <a:gd name="T46" fmla="*/ 75 w 197"/>
                <a:gd name="T47" fmla="*/ 19 h 34"/>
                <a:gd name="T48" fmla="*/ 79 w 197"/>
                <a:gd name="T49" fmla="*/ 24 h 34"/>
                <a:gd name="T50" fmla="*/ 81 w 197"/>
                <a:gd name="T51" fmla="*/ 28 h 34"/>
                <a:gd name="T52" fmla="*/ 62 w 197"/>
                <a:gd name="T53" fmla="*/ 31 h 34"/>
                <a:gd name="T54" fmla="*/ 70 w 197"/>
                <a:gd name="T55" fmla="*/ 29 h 34"/>
                <a:gd name="T56" fmla="*/ 55 w 197"/>
                <a:gd name="T57" fmla="*/ 29 h 34"/>
                <a:gd name="T58" fmla="*/ 55 w 197"/>
                <a:gd name="T59" fmla="*/ 34 h 34"/>
                <a:gd name="T60" fmla="*/ 11 w 197"/>
                <a:gd name="T61" fmla="*/ 30 h 34"/>
                <a:gd name="T62" fmla="*/ 2 w 197"/>
                <a:gd name="T63" fmla="*/ 22 h 34"/>
                <a:gd name="T64" fmla="*/ 5 w 197"/>
                <a:gd name="T6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" h="34">
                  <a:moveTo>
                    <a:pt x="5" y="16"/>
                  </a:moveTo>
                  <a:cubicBezTo>
                    <a:pt x="12" y="27"/>
                    <a:pt x="21" y="16"/>
                    <a:pt x="26" y="25"/>
                  </a:cubicBezTo>
                  <a:cubicBezTo>
                    <a:pt x="31" y="25"/>
                    <a:pt x="33" y="22"/>
                    <a:pt x="38" y="22"/>
                  </a:cubicBezTo>
                  <a:cubicBezTo>
                    <a:pt x="38" y="21"/>
                    <a:pt x="30" y="19"/>
                    <a:pt x="31" y="21"/>
                  </a:cubicBezTo>
                  <a:cubicBezTo>
                    <a:pt x="27" y="19"/>
                    <a:pt x="36" y="16"/>
                    <a:pt x="40" y="18"/>
                  </a:cubicBezTo>
                  <a:cubicBezTo>
                    <a:pt x="40" y="14"/>
                    <a:pt x="36" y="18"/>
                    <a:pt x="35" y="13"/>
                  </a:cubicBezTo>
                  <a:cubicBezTo>
                    <a:pt x="31" y="13"/>
                    <a:pt x="29" y="14"/>
                    <a:pt x="29" y="17"/>
                  </a:cubicBezTo>
                  <a:cubicBezTo>
                    <a:pt x="24" y="12"/>
                    <a:pt x="34" y="7"/>
                    <a:pt x="39" y="5"/>
                  </a:cubicBezTo>
                  <a:cubicBezTo>
                    <a:pt x="44" y="4"/>
                    <a:pt x="42" y="8"/>
                    <a:pt x="46" y="8"/>
                  </a:cubicBezTo>
                  <a:cubicBezTo>
                    <a:pt x="49" y="4"/>
                    <a:pt x="85" y="3"/>
                    <a:pt x="88" y="10"/>
                  </a:cubicBezTo>
                  <a:cubicBezTo>
                    <a:pt x="95" y="9"/>
                    <a:pt x="98" y="3"/>
                    <a:pt x="99" y="10"/>
                  </a:cubicBezTo>
                  <a:cubicBezTo>
                    <a:pt x="103" y="9"/>
                    <a:pt x="103" y="6"/>
                    <a:pt x="105" y="4"/>
                  </a:cubicBezTo>
                  <a:cubicBezTo>
                    <a:pt x="111" y="5"/>
                    <a:pt x="117" y="7"/>
                    <a:pt x="123" y="7"/>
                  </a:cubicBezTo>
                  <a:cubicBezTo>
                    <a:pt x="136" y="0"/>
                    <a:pt x="157" y="15"/>
                    <a:pt x="173" y="5"/>
                  </a:cubicBezTo>
                  <a:cubicBezTo>
                    <a:pt x="177" y="9"/>
                    <a:pt x="184" y="7"/>
                    <a:pt x="190" y="5"/>
                  </a:cubicBezTo>
                  <a:cubicBezTo>
                    <a:pt x="197" y="9"/>
                    <a:pt x="179" y="10"/>
                    <a:pt x="184" y="13"/>
                  </a:cubicBezTo>
                  <a:cubicBezTo>
                    <a:pt x="184" y="16"/>
                    <a:pt x="179" y="9"/>
                    <a:pt x="181" y="15"/>
                  </a:cubicBezTo>
                  <a:cubicBezTo>
                    <a:pt x="166" y="7"/>
                    <a:pt x="139" y="16"/>
                    <a:pt x="131" y="8"/>
                  </a:cubicBezTo>
                  <a:cubicBezTo>
                    <a:pt x="120" y="16"/>
                    <a:pt x="108" y="11"/>
                    <a:pt x="94" y="11"/>
                  </a:cubicBezTo>
                  <a:cubicBezTo>
                    <a:pt x="83" y="11"/>
                    <a:pt x="72" y="19"/>
                    <a:pt x="68" y="9"/>
                  </a:cubicBezTo>
                  <a:cubicBezTo>
                    <a:pt x="65" y="14"/>
                    <a:pt x="63" y="12"/>
                    <a:pt x="55" y="15"/>
                  </a:cubicBezTo>
                  <a:cubicBezTo>
                    <a:pt x="54" y="17"/>
                    <a:pt x="58" y="17"/>
                    <a:pt x="61" y="17"/>
                  </a:cubicBezTo>
                  <a:cubicBezTo>
                    <a:pt x="56" y="19"/>
                    <a:pt x="54" y="22"/>
                    <a:pt x="48" y="22"/>
                  </a:cubicBezTo>
                  <a:cubicBezTo>
                    <a:pt x="53" y="27"/>
                    <a:pt x="67" y="19"/>
                    <a:pt x="75" y="19"/>
                  </a:cubicBezTo>
                  <a:cubicBezTo>
                    <a:pt x="70" y="20"/>
                    <a:pt x="70" y="25"/>
                    <a:pt x="79" y="24"/>
                  </a:cubicBezTo>
                  <a:cubicBezTo>
                    <a:pt x="79" y="26"/>
                    <a:pt x="79" y="27"/>
                    <a:pt x="81" y="28"/>
                  </a:cubicBezTo>
                  <a:cubicBezTo>
                    <a:pt x="78" y="31"/>
                    <a:pt x="69" y="30"/>
                    <a:pt x="62" y="31"/>
                  </a:cubicBezTo>
                  <a:cubicBezTo>
                    <a:pt x="63" y="29"/>
                    <a:pt x="66" y="28"/>
                    <a:pt x="70" y="29"/>
                  </a:cubicBezTo>
                  <a:cubicBezTo>
                    <a:pt x="65" y="23"/>
                    <a:pt x="59" y="34"/>
                    <a:pt x="55" y="29"/>
                  </a:cubicBezTo>
                  <a:cubicBezTo>
                    <a:pt x="50" y="30"/>
                    <a:pt x="61" y="32"/>
                    <a:pt x="55" y="34"/>
                  </a:cubicBezTo>
                  <a:cubicBezTo>
                    <a:pt x="41" y="27"/>
                    <a:pt x="33" y="28"/>
                    <a:pt x="11" y="30"/>
                  </a:cubicBezTo>
                  <a:cubicBezTo>
                    <a:pt x="12" y="24"/>
                    <a:pt x="7" y="23"/>
                    <a:pt x="2" y="22"/>
                  </a:cubicBezTo>
                  <a:cubicBezTo>
                    <a:pt x="0" y="18"/>
                    <a:pt x="4" y="18"/>
                    <a:pt x="5" y="1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7" name="Freeform 3867"/>
            <p:cNvSpPr>
              <a:spLocks/>
            </p:cNvSpPr>
            <p:nvPr/>
          </p:nvSpPr>
          <p:spPr bwMode="auto">
            <a:xfrm>
              <a:off x="8778875" y="411162"/>
              <a:ext cx="296863" cy="52388"/>
            </a:xfrm>
            <a:custGeom>
              <a:avLst/>
              <a:gdLst>
                <a:gd name="T0" fmla="*/ 0 w 79"/>
                <a:gd name="T1" fmla="*/ 12 h 14"/>
                <a:gd name="T2" fmla="*/ 28 w 79"/>
                <a:gd name="T3" fmla="*/ 4 h 14"/>
                <a:gd name="T4" fmla="*/ 79 w 79"/>
                <a:gd name="T5" fmla="*/ 9 h 14"/>
                <a:gd name="T6" fmla="*/ 0 w 79"/>
                <a:gd name="T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4">
                  <a:moveTo>
                    <a:pt x="0" y="12"/>
                  </a:moveTo>
                  <a:cubicBezTo>
                    <a:pt x="4" y="3"/>
                    <a:pt x="18" y="9"/>
                    <a:pt x="28" y="4"/>
                  </a:cubicBezTo>
                  <a:cubicBezTo>
                    <a:pt x="33" y="14"/>
                    <a:pt x="69" y="0"/>
                    <a:pt x="79" y="9"/>
                  </a:cubicBezTo>
                  <a:cubicBezTo>
                    <a:pt x="46" y="10"/>
                    <a:pt x="23" y="9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8" name="Freeform 3868"/>
            <p:cNvSpPr>
              <a:spLocks/>
            </p:cNvSpPr>
            <p:nvPr/>
          </p:nvSpPr>
          <p:spPr bwMode="auto">
            <a:xfrm>
              <a:off x="8816975" y="188912"/>
              <a:ext cx="280988" cy="63500"/>
            </a:xfrm>
            <a:custGeom>
              <a:avLst/>
              <a:gdLst>
                <a:gd name="T0" fmla="*/ 42 w 75"/>
                <a:gd name="T1" fmla="*/ 13 h 17"/>
                <a:gd name="T2" fmla="*/ 0 w 75"/>
                <a:gd name="T3" fmla="*/ 10 h 17"/>
                <a:gd name="T4" fmla="*/ 13 w 75"/>
                <a:gd name="T5" fmla="*/ 7 h 17"/>
                <a:gd name="T6" fmla="*/ 25 w 75"/>
                <a:gd name="T7" fmla="*/ 10 h 17"/>
                <a:gd name="T8" fmla="*/ 37 w 75"/>
                <a:gd name="T9" fmla="*/ 1 h 17"/>
                <a:gd name="T10" fmla="*/ 51 w 75"/>
                <a:gd name="T11" fmla="*/ 2 h 17"/>
                <a:gd name="T12" fmla="*/ 75 w 75"/>
                <a:gd name="T13" fmla="*/ 9 h 17"/>
                <a:gd name="T14" fmla="*/ 73 w 75"/>
                <a:gd name="T15" fmla="*/ 13 h 17"/>
                <a:gd name="T16" fmla="*/ 49 w 75"/>
                <a:gd name="T17" fmla="*/ 14 h 17"/>
                <a:gd name="T18" fmla="*/ 46 w 75"/>
                <a:gd name="T19" fmla="*/ 11 h 17"/>
                <a:gd name="T20" fmla="*/ 49 w 75"/>
                <a:gd name="T21" fmla="*/ 8 h 17"/>
                <a:gd name="T22" fmla="*/ 42 w 75"/>
                <a:gd name="T23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17">
                  <a:moveTo>
                    <a:pt x="42" y="13"/>
                  </a:moveTo>
                  <a:cubicBezTo>
                    <a:pt x="30" y="11"/>
                    <a:pt x="8" y="17"/>
                    <a:pt x="0" y="10"/>
                  </a:cubicBezTo>
                  <a:cubicBezTo>
                    <a:pt x="3" y="12"/>
                    <a:pt x="14" y="13"/>
                    <a:pt x="13" y="7"/>
                  </a:cubicBezTo>
                  <a:cubicBezTo>
                    <a:pt x="18" y="10"/>
                    <a:pt x="24" y="5"/>
                    <a:pt x="25" y="10"/>
                  </a:cubicBezTo>
                  <a:cubicBezTo>
                    <a:pt x="32" y="9"/>
                    <a:pt x="36" y="6"/>
                    <a:pt x="37" y="1"/>
                  </a:cubicBezTo>
                  <a:cubicBezTo>
                    <a:pt x="43" y="3"/>
                    <a:pt x="45" y="0"/>
                    <a:pt x="51" y="2"/>
                  </a:cubicBezTo>
                  <a:cubicBezTo>
                    <a:pt x="48" y="12"/>
                    <a:pt x="69" y="3"/>
                    <a:pt x="75" y="9"/>
                  </a:cubicBezTo>
                  <a:cubicBezTo>
                    <a:pt x="74" y="10"/>
                    <a:pt x="73" y="11"/>
                    <a:pt x="73" y="13"/>
                  </a:cubicBezTo>
                  <a:cubicBezTo>
                    <a:pt x="61" y="14"/>
                    <a:pt x="57" y="12"/>
                    <a:pt x="49" y="14"/>
                  </a:cubicBezTo>
                  <a:cubicBezTo>
                    <a:pt x="46" y="15"/>
                    <a:pt x="48" y="7"/>
                    <a:pt x="46" y="11"/>
                  </a:cubicBezTo>
                  <a:cubicBezTo>
                    <a:pt x="39" y="9"/>
                    <a:pt x="50" y="9"/>
                    <a:pt x="49" y="8"/>
                  </a:cubicBezTo>
                  <a:cubicBezTo>
                    <a:pt x="45" y="4"/>
                    <a:pt x="38" y="9"/>
                    <a:pt x="42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9" name="Freeform 3869"/>
            <p:cNvSpPr>
              <a:spLocks/>
            </p:cNvSpPr>
            <p:nvPr/>
          </p:nvSpPr>
          <p:spPr bwMode="auto">
            <a:xfrm>
              <a:off x="8820150" y="257175"/>
              <a:ext cx="38100" cy="33338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1 h 9"/>
                <a:gd name="T4" fmla="*/ 6 w 10"/>
                <a:gd name="T5" fmla="*/ 0 h 9"/>
                <a:gd name="T6" fmla="*/ 6 w 10"/>
                <a:gd name="T7" fmla="*/ 5 h 9"/>
                <a:gd name="T8" fmla="*/ 10 w 10"/>
                <a:gd name="T9" fmla="*/ 5 h 9"/>
                <a:gd name="T10" fmla="*/ 0 w 1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2" y="0"/>
                    <a:pt x="3" y="0"/>
                    <a:pt x="6" y="0"/>
                  </a:cubicBezTo>
                  <a:cubicBezTo>
                    <a:pt x="6" y="1"/>
                    <a:pt x="6" y="3"/>
                    <a:pt x="6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7" y="9"/>
                    <a:pt x="5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0" name="Freeform 3870"/>
            <p:cNvSpPr>
              <a:spLocks/>
            </p:cNvSpPr>
            <p:nvPr/>
          </p:nvSpPr>
          <p:spPr bwMode="auto">
            <a:xfrm>
              <a:off x="8951913" y="985837"/>
              <a:ext cx="57150" cy="25400"/>
            </a:xfrm>
            <a:custGeom>
              <a:avLst/>
              <a:gdLst>
                <a:gd name="T0" fmla="*/ 3 w 15"/>
                <a:gd name="T1" fmla="*/ 6 h 7"/>
                <a:gd name="T2" fmla="*/ 12 w 15"/>
                <a:gd name="T3" fmla="*/ 0 h 7"/>
                <a:gd name="T4" fmla="*/ 3 w 15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3" y="6"/>
                  </a:moveTo>
                  <a:cubicBezTo>
                    <a:pt x="0" y="0"/>
                    <a:pt x="13" y="5"/>
                    <a:pt x="12" y="0"/>
                  </a:cubicBezTo>
                  <a:cubicBezTo>
                    <a:pt x="15" y="1"/>
                    <a:pt x="9" y="7"/>
                    <a:pt x="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1" name="Freeform 3871"/>
            <p:cNvSpPr>
              <a:spLocks/>
            </p:cNvSpPr>
            <p:nvPr/>
          </p:nvSpPr>
          <p:spPr bwMode="auto">
            <a:xfrm>
              <a:off x="8982075" y="95250"/>
              <a:ext cx="104775" cy="30163"/>
            </a:xfrm>
            <a:custGeom>
              <a:avLst/>
              <a:gdLst>
                <a:gd name="T0" fmla="*/ 0 w 28"/>
                <a:gd name="T1" fmla="*/ 5 h 8"/>
                <a:gd name="T2" fmla="*/ 28 w 28"/>
                <a:gd name="T3" fmla="*/ 3 h 8"/>
                <a:gd name="T4" fmla="*/ 0 w 28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8">
                  <a:moveTo>
                    <a:pt x="0" y="5"/>
                  </a:moveTo>
                  <a:cubicBezTo>
                    <a:pt x="8" y="0"/>
                    <a:pt x="18" y="6"/>
                    <a:pt x="28" y="3"/>
                  </a:cubicBezTo>
                  <a:cubicBezTo>
                    <a:pt x="21" y="8"/>
                    <a:pt x="12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2" name="Freeform 3872"/>
            <p:cNvSpPr>
              <a:spLocks/>
            </p:cNvSpPr>
            <p:nvPr/>
          </p:nvSpPr>
          <p:spPr bwMode="auto">
            <a:xfrm>
              <a:off x="9240838" y="1063625"/>
              <a:ext cx="49213" cy="33338"/>
            </a:xfrm>
            <a:custGeom>
              <a:avLst/>
              <a:gdLst>
                <a:gd name="T0" fmla="*/ 0 w 13"/>
                <a:gd name="T1" fmla="*/ 2 h 9"/>
                <a:gd name="T2" fmla="*/ 13 w 13"/>
                <a:gd name="T3" fmla="*/ 3 h 9"/>
                <a:gd name="T4" fmla="*/ 11 w 13"/>
                <a:gd name="T5" fmla="*/ 9 h 9"/>
                <a:gd name="T6" fmla="*/ 0 w 13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0" y="2"/>
                  </a:moveTo>
                  <a:cubicBezTo>
                    <a:pt x="0" y="2"/>
                    <a:pt x="8" y="0"/>
                    <a:pt x="13" y="3"/>
                  </a:cubicBezTo>
                  <a:cubicBezTo>
                    <a:pt x="10" y="7"/>
                    <a:pt x="13" y="6"/>
                    <a:pt x="11" y="9"/>
                  </a:cubicBezTo>
                  <a:cubicBezTo>
                    <a:pt x="5" y="8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3" name="Freeform 3873"/>
            <p:cNvSpPr>
              <a:spLocks/>
            </p:cNvSpPr>
            <p:nvPr/>
          </p:nvSpPr>
          <p:spPr bwMode="auto">
            <a:xfrm>
              <a:off x="9391650" y="84137"/>
              <a:ext cx="149225" cy="55563"/>
            </a:xfrm>
            <a:custGeom>
              <a:avLst/>
              <a:gdLst>
                <a:gd name="T0" fmla="*/ 31 w 40"/>
                <a:gd name="T1" fmla="*/ 5 h 15"/>
                <a:gd name="T2" fmla="*/ 22 w 40"/>
                <a:gd name="T3" fmla="*/ 8 h 15"/>
                <a:gd name="T4" fmla="*/ 16 w 40"/>
                <a:gd name="T5" fmla="*/ 15 h 15"/>
                <a:gd name="T6" fmla="*/ 18 w 40"/>
                <a:gd name="T7" fmla="*/ 9 h 15"/>
                <a:gd name="T8" fmla="*/ 2 w 40"/>
                <a:gd name="T9" fmla="*/ 6 h 15"/>
                <a:gd name="T10" fmla="*/ 39 w 40"/>
                <a:gd name="T11" fmla="*/ 5 h 15"/>
                <a:gd name="T12" fmla="*/ 40 w 40"/>
                <a:gd name="T13" fmla="*/ 9 h 15"/>
                <a:gd name="T14" fmla="*/ 29 w 40"/>
                <a:gd name="T15" fmla="*/ 12 h 15"/>
                <a:gd name="T16" fmla="*/ 35 w 40"/>
                <a:gd name="T17" fmla="*/ 9 h 15"/>
                <a:gd name="T18" fmla="*/ 31 w 40"/>
                <a:gd name="T1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5">
                  <a:moveTo>
                    <a:pt x="31" y="5"/>
                  </a:moveTo>
                  <a:cubicBezTo>
                    <a:pt x="27" y="5"/>
                    <a:pt x="26" y="7"/>
                    <a:pt x="22" y="8"/>
                  </a:cubicBezTo>
                  <a:cubicBezTo>
                    <a:pt x="30" y="10"/>
                    <a:pt x="22" y="14"/>
                    <a:pt x="16" y="15"/>
                  </a:cubicBezTo>
                  <a:cubicBezTo>
                    <a:pt x="22" y="14"/>
                    <a:pt x="13" y="10"/>
                    <a:pt x="18" y="9"/>
                  </a:cubicBezTo>
                  <a:cubicBezTo>
                    <a:pt x="15" y="5"/>
                    <a:pt x="6" y="5"/>
                    <a:pt x="2" y="6"/>
                  </a:cubicBezTo>
                  <a:cubicBezTo>
                    <a:pt x="0" y="0"/>
                    <a:pt x="28" y="2"/>
                    <a:pt x="39" y="5"/>
                  </a:cubicBezTo>
                  <a:cubicBezTo>
                    <a:pt x="38" y="7"/>
                    <a:pt x="38" y="9"/>
                    <a:pt x="40" y="9"/>
                  </a:cubicBezTo>
                  <a:cubicBezTo>
                    <a:pt x="37" y="14"/>
                    <a:pt x="32" y="11"/>
                    <a:pt x="29" y="12"/>
                  </a:cubicBezTo>
                  <a:cubicBezTo>
                    <a:pt x="25" y="9"/>
                    <a:pt x="31" y="7"/>
                    <a:pt x="35" y="9"/>
                  </a:cubicBezTo>
                  <a:cubicBezTo>
                    <a:pt x="34" y="8"/>
                    <a:pt x="31" y="8"/>
                    <a:pt x="3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4" name="Freeform 3874"/>
            <p:cNvSpPr>
              <a:spLocks/>
            </p:cNvSpPr>
            <p:nvPr/>
          </p:nvSpPr>
          <p:spPr bwMode="auto">
            <a:xfrm>
              <a:off x="9534525" y="260350"/>
              <a:ext cx="307975" cy="38100"/>
            </a:xfrm>
            <a:custGeom>
              <a:avLst/>
              <a:gdLst>
                <a:gd name="T0" fmla="*/ 13 w 82"/>
                <a:gd name="T1" fmla="*/ 5 h 10"/>
                <a:gd name="T2" fmla="*/ 8 w 82"/>
                <a:gd name="T3" fmla="*/ 10 h 10"/>
                <a:gd name="T4" fmla="*/ 0 w 82"/>
                <a:gd name="T5" fmla="*/ 2 h 10"/>
                <a:gd name="T6" fmla="*/ 17 w 82"/>
                <a:gd name="T7" fmla="*/ 6 h 10"/>
                <a:gd name="T8" fmla="*/ 23 w 82"/>
                <a:gd name="T9" fmla="*/ 0 h 10"/>
                <a:gd name="T10" fmla="*/ 72 w 82"/>
                <a:gd name="T11" fmla="*/ 1 h 10"/>
                <a:gd name="T12" fmla="*/ 82 w 82"/>
                <a:gd name="T13" fmla="*/ 7 h 10"/>
                <a:gd name="T14" fmla="*/ 67 w 82"/>
                <a:gd name="T15" fmla="*/ 4 h 10"/>
                <a:gd name="T16" fmla="*/ 13 w 82"/>
                <a:gd name="T1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0">
                  <a:moveTo>
                    <a:pt x="13" y="5"/>
                  </a:moveTo>
                  <a:cubicBezTo>
                    <a:pt x="11" y="6"/>
                    <a:pt x="7" y="7"/>
                    <a:pt x="8" y="10"/>
                  </a:cubicBezTo>
                  <a:cubicBezTo>
                    <a:pt x="7" y="7"/>
                    <a:pt x="1" y="6"/>
                    <a:pt x="0" y="2"/>
                  </a:cubicBezTo>
                  <a:cubicBezTo>
                    <a:pt x="3" y="1"/>
                    <a:pt x="15" y="2"/>
                    <a:pt x="17" y="6"/>
                  </a:cubicBezTo>
                  <a:cubicBezTo>
                    <a:pt x="19" y="4"/>
                    <a:pt x="22" y="3"/>
                    <a:pt x="23" y="0"/>
                  </a:cubicBezTo>
                  <a:cubicBezTo>
                    <a:pt x="35" y="1"/>
                    <a:pt x="63" y="4"/>
                    <a:pt x="72" y="1"/>
                  </a:cubicBezTo>
                  <a:cubicBezTo>
                    <a:pt x="77" y="4"/>
                    <a:pt x="80" y="4"/>
                    <a:pt x="82" y="7"/>
                  </a:cubicBezTo>
                  <a:cubicBezTo>
                    <a:pt x="78" y="4"/>
                    <a:pt x="68" y="10"/>
                    <a:pt x="67" y="4"/>
                  </a:cubicBezTo>
                  <a:cubicBezTo>
                    <a:pt x="52" y="7"/>
                    <a:pt x="26" y="8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5" name="Freeform 3875"/>
            <p:cNvSpPr>
              <a:spLocks/>
            </p:cNvSpPr>
            <p:nvPr/>
          </p:nvSpPr>
          <p:spPr bwMode="auto">
            <a:xfrm>
              <a:off x="9548813" y="76200"/>
              <a:ext cx="131763" cy="60325"/>
            </a:xfrm>
            <a:custGeom>
              <a:avLst/>
              <a:gdLst>
                <a:gd name="T0" fmla="*/ 0 w 35"/>
                <a:gd name="T1" fmla="*/ 7 h 16"/>
                <a:gd name="T2" fmla="*/ 21 w 35"/>
                <a:gd name="T3" fmla="*/ 6 h 16"/>
                <a:gd name="T4" fmla="*/ 19 w 35"/>
                <a:gd name="T5" fmla="*/ 9 h 16"/>
                <a:gd name="T6" fmla="*/ 28 w 35"/>
                <a:gd name="T7" fmla="*/ 11 h 16"/>
                <a:gd name="T8" fmla="*/ 22 w 35"/>
                <a:gd name="T9" fmla="*/ 6 h 16"/>
                <a:gd name="T10" fmla="*/ 35 w 35"/>
                <a:gd name="T11" fmla="*/ 13 h 16"/>
                <a:gd name="T12" fmla="*/ 19 w 35"/>
                <a:gd name="T13" fmla="*/ 16 h 16"/>
                <a:gd name="T14" fmla="*/ 17 w 35"/>
                <a:gd name="T15" fmla="*/ 7 h 16"/>
                <a:gd name="T16" fmla="*/ 0 w 35"/>
                <a:gd name="T1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6">
                  <a:moveTo>
                    <a:pt x="0" y="7"/>
                  </a:moveTo>
                  <a:cubicBezTo>
                    <a:pt x="3" y="0"/>
                    <a:pt x="13" y="5"/>
                    <a:pt x="21" y="6"/>
                  </a:cubicBezTo>
                  <a:cubicBezTo>
                    <a:pt x="21" y="8"/>
                    <a:pt x="20" y="8"/>
                    <a:pt x="19" y="9"/>
                  </a:cubicBezTo>
                  <a:cubicBezTo>
                    <a:pt x="20" y="11"/>
                    <a:pt x="23" y="11"/>
                    <a:pt x="28" y="11"/>
                  </a:cubicBezTo>
                  <a:cubicBezTo>
                    <a:pt x="31" y="6"/>
                    <a:pt x="20" y="11"/>
                    <a:pt x="22" y="6"/>
                  </a:cubicBezTo>
                  <a:cubicBezTo>
                    <a:pt x="29" y="7"/>
                    <a:pt x="34" y="8"/>
                    <a:pt x="35" y="13"/>
                  </a:cubicBezTo>
                  <a:cubicBezTo>
                    <a:pt x="30" y="16"/>
                    <a:pt x="21" y="10"/>
                    <a:pt x="19" y="16"/>
                  </a:cubicBezTo>
                  <a:cubicBezTo>
                    <a:pt x="18" y="14"/>
                    <a:pt x="10" y="7"/>
                    <a:pt x="17" y="7"/>
                  </a:cubicBezTo>
                  <a:cubicBezTo>
                    <a:pt x="14" y="4"/>
                    <a:pt x="4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6" name="Freeform 3876"/>
            <p:cNvSpPr>
              <a:spLocks noEditPoints="1"/>
            </p:cNvSpPr>
            <p:nvPr/>
          </p:nvSpPr>
          <p:spPr bwMode="auto">
            <a:xfrm>
              <a:off x="9623425" y="384175"/>
              <a:ext cx="458788" cy="52388"/>
            </a:xfrm>
            <a:custGeom>
              <a:avLst/>
              <a:gdLst>
                <a:gd name="T0" fmla="*/ 54 w 122"/>
                <a:gd name="T1" fmla="*/ 3 h 14"/>
                <a:gd name="T2" fmla="*/ 52 w 122"/>
                <a:gd name="T3" fmla="*/ 7 h 14"/>
                <a:gd name="T4" fmla="*/ 35 w 122"/>
                <a:gd name="T5" fmla="*/ 8 h 14"/>
                <a:gd name="T6" fmla="*/ 0 w 122"/>
                <a:gd name="T7" fmla="*/ 11 h 14"/>
                <a:gd name="T8" fmla="*/ 65 w 122"/>
                <a:gd name="T9" fmla="*/ 14 h 14"/>
                <a:gd name="T10" fmla="*/ 122 w 122"/>
                <a:gd name="T11" fmla="*/ 11 h 14"/>
                <a:gd name="T12" fmla="*/ 96 w 122"/>
                <a:gd name="T13" fmla="*/ 5 h 14"/>
                <a:gd name="T14" fmla="*/ 94 w 122"/>
                <a:gd name="T15" fmla="*/ 9 h 14"/>
                <a:gd name="T16" fmla="*/ 87 w 122"/>
                <a:gd name="T17" fmla="*/ 9 h 14"/>
                <a:gd name="T18" fmla="*/ 89 w 122"/>
                <a:gd name="T19" fmla="*/ 2 h 14"/>
                <a:gd name="T20" fmla="*/ 54 w 122"/>
                <a:gd name="T21" fmla="*/ 3 h 14"/>
                <a:gd name="T22" fmla="*/ 81 w 122"/>
                <a:gd name="T23" fmla="*/ 10 h 14"/>
                <a:gd name="T24" fmla="*/ 78 w 122"/>
                <a:gd name="T25" fmla="*/ 5 h 14"/>
                <a:gd name="T26" fmla="*/ 81 w 122"/>
                <a:gd name="T2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2" h="14">
                  <a:moveTo>
                    <a:pt x="54" y="3"/>
                  </a:moveTo>
                  <a:cubicBezTo>
                    <a:pt x="65" y="4"/>
                    <a:pt x="54" y="7"/>
                    <a:pt x="52" y="7"/>
                  </a:cubicBezTo>
                  <a:cubicBezTo>
                    <a:pt x="43" y="6"/>
                    <a:pt x="45" y="7"/>
                    <a:pt x="35" y="8"/>
                  </a:cubicBezTo>
                  <a:cubicBezTo>
                    <a:pt x="22" y="10"/>
                    <a:pt x="3" y="7"/>
                    <a:pt x="0" y="11"/>
                  </a:cubicBezTo>
                  <a:cubicBezTo>
                    <a:pt x="20" y="14"/>
                    <a:pt x="44" y="13"/>
                    <a:pt x="65" y="14"/>
                  </a:cubicBezTo>
                  <a:cubicBezTo>
                    <a:pt x="87" y="14"/>
                    <a:pt x="106" y="14"/>
                    <a:pt x="122" y="11"/>
                  </a:cubicBezTo>
                  <a:cubicBezTo>
                    <a:pt x="115" y="9"/>
                    <a:pt x="100" y="12"/>
                    <a:pt x="96" y="5"/>
                  </a:cubicBezTo>
                  <a:cubicBezTo>
                    <a:pt x="96" y="6"/>
                    <a:pt x="96" y="8"/>
                    <a:pt x="94" y="9"/>
                  </a:cubicBezTo>
                  <a:cubicBezTo>
                    <a:pt x="92" y="9"/>
                    <a:pt x="89" y="9"/>
                    <a:pt x="87" y="9"/>
                  </a:cubicBezTo>
                  <a:cubicBezTo>
                    <a:pt x="89" y="6"/>
                    <a:pt x="87" y="6"/>
                    <a:pt x="89" y="2"/>
                  </a:cubicBezTo>
                  <a:cubicBezTo>
                    <a:pt x="81" y="7"/>
                    <a:pt x="64" y="0"/>
                    <a:pt x="54" y="3"/>
                  </a:cubicBezTo>
                  <a:close/>
                  <a:moveTo>
                    <a:pt x="81" y="10"/>
                  </a:moveTo>
                  <a:cubicBezTo>
                    <a:pt x="76" y="10"/>
                    <a:pt x="75" y="7"/>
                    <a:pt x="78" y="5"/>
                  </a:cubicBezTo>
                  <a:cubicBezTo>
                    <a:pt x="81" y="6"/>
                    <a:pt x="85" y="8"/>
                    <a:pt x="81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7" name="Freeform 3877"/>
            <p:cNvSpPr>
              <a:spLocks/>
            </p:cNvSpPr>
            <p:nvPr/>
          </p:nvSpPr>
          <p:spPr bwMode="auto">
            <a:xfrm>
              <a:off x="9788525" y="538162"/>
              <a:ext cx="71438" cy="22225"/>
            </a:xfrm>
            <a:custGeom>
              <a:avLst/>
              <a:gdLst>
                <a:gd name="T0" fmla="*/ 10 w 19"/>
                <a:gd name="T1" fmla="*/ 5 h 6"/>
                <a:gd name="T2" fmla="*/ 0 w 19"/>
                <a:gd name="T3" fmla="*/ 5 h 6"/>
                <a:gd name="T4" fmla="*/ 19 w 19"/>
                <a:gd name="T5" fmla="*/ 1 h 6"/>
                <a:gd name="T6" fmla="*/ 10 w 19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">
                  <a:moveTo>
                    <a:pt x="10" y="5"/>
                  </a:move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9" y="1"/>
                  </a:cubicBezTo>
                  <a:cubicBezTo>
                    <a:pt x="17" y="6"/>
                    <a:pt x="8" y="0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8" name="Freeform 3878"/>
            <p:cNvSpPr>
              <a:spLocks/>
            </p:cNvSpPr>
            <p:nvPr/>
          </p:nvSpPr>
          <p:spPr bwMode="auto">
            <a:xfrm>
              <a:off x="9801225" y="42862"/>
              <a:ext cx="66675" cy="26988"/>
            </a:xfrm>
            <a:custGeom>
              <a:avLst/>
              <a:gdLst>
                <a:gd name="T0" fmla="*/ 7 w 18"/>
                <a:gd name="T1" fmla="*/ 4 h 7"/>
                <a:gd name="T2" fmla="*/ 0 w 18"/>
                <a:gd name="T3" fmla="*/ 4 h 7"/>
                <a:gd name="T4" fmla="*/ 9 w 18"/>
                <a:gd name="T5" fmla="*/ 0 h 7"/>
                <a:gd name="T6" fmla="*/ 7 w 18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7" y="4"/>
                  </a:moveTo>
                  <a:cubicBezTo>
                    <a:pt x="7" y="7"/>
                    <a:pt x="1" y="4"/>
                    <a:pt x="0" y="4"/>
                  </a:cubicBezTo>
                  <a:cubicBezTo>
                    <a:pt x="1" y="1"/>
                    <a:pt x="8" y="3"/>
                    <a:pt x="9" y="0"/>
                  </a:cubicBezTo>
                  <a:cubicBezTo>
                    <a:pt x="18" y="2"/>
                    <a:pt x="0" y="3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9" name="Freeform 3879"/>
            <p:cNvSpPr>
              <a:spLocks/>
            </p:cNvSpPr>
            <p:nvPr/>
          </p:nvSpPr>
          <p:spPr bwMode="auto">
            <a:xfrm>
              <a:off x="9812338" y="328612"/>
              <a:ext cx="212725" cy="60325"/>
            </a:xfrm>
            <a:custGeom>
              <a:avLst/>
              <a:gdLst>
                <a:gd name="T0" fmla="*/ 6 w 57"/>
                <a:gd name="T1" fmla="*/ 9 h 16"/>
                <a:gd name="T2" fmla="*/ 24 w 57"/>
                <a:gd name="T3" fmla="*/ 3 h 16"/>
                <a:gd name="T4" fmla="*/ 22 w 57"/>
                <a:gd name="T5" fmla="*/ 7 h 16"/>
                <a:gd name="T6" fmla="*/ 35 w 57"/>
                <a:gd name="T7" fmla="*/ 9 h 16"/>
                <a:gd name="T8" fmla="*/ 39 w 57"/>
                <a:gd name="T9" fmla="*/ 3 h 16"/>
                <a:gd name="T10" fmla="*/ 50 w 57"/>
                <a:gd name="T11" fmla="*/ 7 h 16"/>
                <a:gd name="T12" fmla="*/ 52 w 57"/>
                <a:gd name="T13" fmla="*/ 3 h 16"/>
                <a:gd name="T14" fmla="*/ 57 w 57"/>
                <a:gd name="T15" fmla="*/ 9 h 16"/>
                <a:gd name="T16" fmla="*/ 20 w 57"/>
                <a:gd name="T17" fmla="*/ 9 h 16"/>
                <a:gd name="T18" fmla="*/ 20 w 57"/>
                <a:gd name="T19" fmla="*/ 13 h 16"/>
                <a:gd name="T20" fmla="*/ 13 w 57"/>
                <a:gd name="T21" fmla="*/ 11 h 16"/>
                <a:gd name="T22" fmla="*/ 13 w 57"/>
                <a:gd name="T23" fmla="*/ 5 h 16"/>
                <a:gd name="T24" fmla="*/ 9 w 57"/>
                <a:gd name="T25" fmla="*/ 5 h 16"/>
                <a:gd name="T26" fmla="*/ 6 w 57"/>
                <a:gd name="T2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16">
                  <a:moveTo>
                    <a:pt x="6" y="9"/>
                  </a:moveTo>
                  <a:cubicBezTo>
                    <a:pt x="0" y="4"/>
                    <a:pt x="11" y="0"/>
                    <a:pt x="24" y="3"/>
                  </a:cubicBezTo>
                  <a:cubicBezTo>
                    <a:pt x="23" y="4"/>
                    <a:pt x="22" y="5"/>
                    <a:pt x="22" y="7"/>
                  </a:cubicBezTo>
                  <a:cubicBezTo>
                    <a:pt x="24" y="9"/>
                    <a:pt x="32" y="8"/>
                    <a:pt x="35" y="9"/>
                  </a:cubicBezTo>
                  <a:cubicBezTo>
                    <a:pt x="40" y="8"/>
                    <a:pt x="41" y="7"/>
                    <a:pt x="39" y="3"/>
                  </a:cubicBezTo>
                  <a:cubicBezTo>
                    <a:pt x="46" y="2"/>
                    <a:pt x="47" y="5"/>
                    <a:pt x="50" y="7"/>
                  </a:cubicBezTo>
                  <a:cubicBezTo>
                    <a:pt x="56" y="7"/>
                    <a:pt x="46" y="3"/>
                    <a:pt x="52" y="3"/>
                  </a:cubicBezTo>
                  <a:cubicBezTo>
                    <a:pt x="57" y="3"/>
                    <a:pt x="56" y="7"/>
                    <a:pt x="57" y="9"/>
                  </a:cubicBezTo>
                  <a:cubicBezTo>
                    <a:pt x="45" y="9"/>
                    <a:pt x="33" y="16"/>
                    <a:pt x="20" y="9"/>
                  </a:cubicBezTo>
                  <a:cubicBezTo>
                    <a:pt x="18" y="10"/>
                    <a:pt x="21" y="11"/>
                    <a:pt x="20" y="13"/>
                  </a:cubicBezTo>
                  <a:cubicBezTo>
                    <a:pt x="17" y="14"/>
                    <a:pt x="14" y="7"/>
                    <a:pt x="13" y="11"/>
                  </a:cubicBezTo>
                  <a:cubicBezTo>
                    <a:pt x="8" y="10"/>
                    <a:pt x="16" y="8"/>
                    <a:pt x="13" y="5"/>
                  </a:cubicBezTo>
                  <a:cubicBezTo>
                    <a:pt x="12" y="5"/>
                    <a:pt x="11" y="5"/>
                    <a:pt x="9" y="5"/>
                  </a:cubicBezTo>
                  <a:cubicBezTo>
                    <a:pt x="7" y="7"/>
                    <a:pt x="10" y="7"/>
                    <a:pt x="6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0" name="Freeform 3880"/>
            <p:cNvSpPr>
              <a:spLocks/>
            </p:cNvSpPr>
            <p:nvPr/>
          </p:nvSpPr>
          <p:spPr bwMode="auto">
            <a:xfrm>
              <a:off x="9853613" y="260350"/>
              <a:ext cx="231775" cy="41275"/>
            </a:xfrm>
            <a:custGeom>
              <a:avLst/>
              <a:gdLst>
                <a:gd name="T0" fmla="*/ 30 w 62"/>
                <a:gd name="T1" fmla="*/ 8 h 11"/>
                <a:gd name="T2" fmla="*/ 24 w 62"/>
                <a:gd name="T3" fmla="*/ 8 h 11"/>
                <a:gd name="T4" fmla="*/ 0 w 62"/>
                <a:gd name="T5" fmla="*/ 5 h 11"/>
                <a:gd name="T6" fmla="*/ 61 w 62"/>
                <a:gd name="T7" fmla="*/ 3 h 11"/>
                <a:gd name="T8" fmla="*/ 41 w 62"/>
                <a:gd name="T9" fmla="*/ 8 h 11"/>
                <a:gd name="T10" fmla="*/ 30 w 62"/>
                <a:gd name="T11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1">
                  <a:moveTo>
                    <a:pt x="30" y="8"/>
                  </a:moveTo>
                  <a:cubicBezTo>
                    <a:pt x="29" y="6"/>
                    <a:pt x="27" y="3"/>
                    <a:pt x="24" y="8"/>
                  </a:cubicBezTo>
                  <a:cubicBezTo>
                    <a:pt x="18" y="3"/>
                    <a:pt x="9" y="8"/>
                    <a:pt x="0" y="5"/>
                  </a:cubicBezTo>
                  <a:cubicBezTo>
                    <a:pt x="20" y="0"/>
                    <a:pt x="40" y="4"/>
                    <a:pt x="61" y="3"/>
                  </a:cubicBezTo>
                  <a:cubicBezTo>
                    <a:pt x="62" y="11"/>
                    <a:pt x="44" y="1"/>
                    <a:pt x="41" y="8"/>
                  </a:cubicBezTo>
                  <a:cubicBezTo>
                    <a:pt x="42" y="6"/>
                    <a:pt x="33" y="4"/>
                    <a:pt x="3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1" name="Freeform 3881"/>
            <p:cNvSpPr>
              <a:spLocks/>
            </p:cNvSpPr>
            <p:nvPr/>
          </p:nvSpPr>
          <p:spPr bwMode="auto">
            <a:xfrm>
              <a:off x="9942513" y="106362"/>
              <a:ext cx="41275" cy="30163"/>
            </a:xfrm>
            <a:custGeom>
              <a:avLst/>
              <a:gdLst>
                <a:gd name="T0" fmla="*/ 2 w 11"/>
                <a:gd name="T1" fmla="*/ 6 h 8"/>
                <a:gd name="T2" fmla="*/ 2 w 11"/>
                <a:gd name="T3" fmla="*/ 5 h 8"/>
                <a:gd name="T4" fmla="*/ 0 w 11"/>
                <a:gd name="T5" fmla="*/ 0 h 8"/>
                <a:gd name="T6" fmla="*/ 11 w 11"/>
                <a:gd name="T7" fmla="*/ 4 h 8"/>
                <a:gd name="T8" fmla="*/ 2 w 11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2" y="6"/>
                  </a:moveTo>
                  <a:cubicBezTo>
                    <a:pt x="0" y="6"/>
                    <a:pt x="1" y="5"/>
                    <a:pt x="2" y="5"/>
                  </a:cubicBezTo>
                  <a:cubicBezTo>
                    <a:pt x="3" y="3"/>
                    <a:pt x="0" y="2"/>
                    <a:pt x="0" y="0"/>
                  </a:cubicBezTo>
                  <a:cubicBezTo>
                    <a:pt x="5" y="0"/>
                    <a:pt x="6" y="4"/>
                    <a:pt x="11" y="4"/>
                  </a:cubicBezTo>
                  <a:cubicBezTo>
                    <a:pt x="9" y="8"/>
                    <a:pt x="4" y="3"/>
                    <a:pt x="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2" name="Freeform 3882"/>
            <p:cNvSpPr>
              <a:spLocks/>
            </p:cNvSpPr>
            <p:nvPr/>
          </p:nvSpPr>
          <p:spPr bwMode="auto">
            <a:xfrm>
              <a:off x="10021888" y="441325"/>
              <a:ext cx="55563" cy="41275"/>
            </a:xfrm>
            <a:custGeom>
              <a:avLst/>
              <a:gdLst>
                <a:gd name="T0" fmla="*/ 10 w 15"/>
                <a:gd name="T1" fmla="*/ 8 h 11"/>
                <a:gd name="T2" fmla="*/ 7 w 15"/>
                <a:gd name="T3" fmla="*/ 11 h 11"/>
                <a:gd name="T4" fmla="*/ 3 w 15"/>
                <a:gd name="T5" fmla="*/ 5 h 11"/>
                <a:gd name="T6" fmla="*/ 12 w 15"/>
                <a:gd name="T7" fmla="*/ 4 h 11"/>
                <a:gd name="T8" fmla="*/ 10 w 15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0" y="8"/>
                  </a:moveTo>
                  <a:cubicBezTo>
                    <a:pt x="10" y="9"/>
                    <a:pt x="7" y="9"/>
                    <a:pt x="7" y="11"/>
                  </a:cubicBezTo>
                  <a:cubicBezTo>
                    <a:pt x="0" y="9"/>
                    <a:pt x="15" y="4"/>
                    <a:pt x="3" y="5"/>
                  </a:cubicBezTo>
                  <a:cubicBezTo>
                    <a:pt x="3" y="0"/>
                    <a:pt x="9" y="2"/>
                    <a:pt x="12" y="4"/>
                  </a:cubicBezTo>
                  <a:cubicBezTo>
                    <a:pt x="13" y="6"/>
                    <a:pt x="5" y="7"/>
                    <a:pt x="1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3" name="Freeform 3883"/>
            <p:cNvSpPr>
              <a:spLocks/>
            </p:cNvSpPr>
            <p:nvPr/>
          </p:nvSpPr>
          <p:spPr bwMode="auto">
            <a:xfrm>
              <a:off x="10033000" y="328612"/>
              <a:ext cx="82550" cy="55563"/>
            </a:xfrm>
            <a:custGeom>
              <a:avLst/>
              <a:gdLst>
                <a:gd name="T0" fmla="*/ 2 w 22"/>
                <a:gd name="T1" fmla="*/ 12 h 15"/>
                <a:gd name="T2" fmla="*/ 13 w 22"/>
                <a:gd name="T3" fmla="*/ 8 h 15"/>
                <a:gd name="T4" fmla="*/ 0 w 22"/>
                <a:gd name="T5" fmla="*/ 4 h 15"/>
                <a:gd name="T6" fmla="*/ 22 w 22"/>
                <a:gd name="T7" fmla="*/ 3 h 15"/>
                <a:gd name="T8" fmla="*/ 15 w 22"/>
                <a:gd name="T9" fmla="*/ 15 h 15"/>
                <a:gd name="T10" fmla="*/ 2 w 22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5">
                  <a:moveTo>
                    <a:pt x="2" y="12"/>
                  </a:moveTo>
                  <a:cubicBezTo>
                    <a:pt x="2" y="8"/>
                    <a:pt x="9" y="12"/>
                    <a:pt x="13" y="8"/>
                  </a:cubicBezTo>
                  <a:cubicBezTo>
                    <a:pt x="10" y="6"/>
                    <a:pt x="3" y="7"/>
                    <a:pt x="0" y="4"/>
                  </a:cubicBezTo>
                  <a:cubicBezTo>
                    <a:pt x="6" y="0"/>
                    <a:pt x="17" y="6"/>
                    <a:pt x="22" y="3"/>
                  </a:cubicBezTo>
                  <a:cubicBezTo>
                    <a:pt x="18" y="9"/>
                    <a:pt x="21" y="11"/>
                    <a:pt x="15" y="15"/>
                  </a:cubicBezTo>
                  <a:cubicBezTo>
                    <a:pt x="10" y="13"/>
                    <a:pt x="8" y="10"/>
                    <a:pt x="2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4" name="Freeform 3884"/>
            <p:cNvSpPr>
              <a:spLocks/>
            </p:cNvSpPr>
            <p:nvPr/>
          </p:nvSpPr>
          <p:spPr bwMode="auto">
            <a:xfrm>
              <a:off x="10209213" y="1003300"/>
              <a:ext cx="49213" cy="26988"/>
            </a:xfrm>
            <a:custGeom>
              <a:avLst/>
              <a:gdLst>
                <a:gd name="T0" fmla="*/ 6 w 13"/>
                <a:gd name="T1" fmla="*/ 2 h 7"/>
                <a:gd name="T2" fmla="*/ 6 w 13"/>
                <a:gd name="T3" fmla="*/ 7 h 7"/>
                <a:gd name="T4" fmla="*/ 0 w 13"/>
                <a:gd name="T5" fmla="*/ 2 h 7"/>
                <a:gd name="T6" fmla="*/ 10 w 13"/>
                <a:gd name="T7" fmla="*/ 0 h 7"/>
                <a:gd name="T8" fmla="*/ 6 w 1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6" y="2"/>
                  </a:moveTo>
                  <a:cubicBezTo>
                    <a:pt x="6" y="5"/>
                    <a:pt x="9" y="4"/>
                    <a:pt x="6" y="7"/>
                  </a:cubicBezTo>
                  <a:cubicBezTo>
                    <a:pt x="3" y="6"/>
                    <a:pt x="0" y="5"/>
                    <a:pt x="0" y="2"/>
                  </a:cubicBezTo>
                  <a:cubicBezTo>
                    <a:pt x="5" y="0"/>
                    <a:pt x="4" y="2"/>
                    <a:pt x="10" y="0"/>
                  </a:cubicBezTo>
                  <a:cubicBezTo>
                    <a:pt x="13" y="1"/>
                    <a:pt x="9" y="2"/>
                    <a:pt x="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5" name="Freeform 3885"/>
            <p:cNvSpPr>
              <a:spLocks/>
            </p:cNvSpPr>
            <p:nvPr/>
          </p:nvSpPr>
          <p:spPr bwMode="auto">
            <a:xfrm>
              <a:off x="10396538" y="1044575"/>
              <a:ext cx="128588" cy="41275"/>
            </a:xfrm>
            <a:custGeom>
              <a:avLst/>
              <a:gdLst>
                <a:gd name="T0" fmla="*/ 0 w 34"/>
                <a:gd name="T1" fmla="*/ 4 h 11"/>
                <a:gd name="T2" fmla="*/ 34 w 34"/>
                <a:gd name="T3" fmla="*/ 3 h 11"/>
                <a:gd name="T4" fmla="*/ 0 w 34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1">
                  <a:moveTo>
                    <a:pt x="0" y="4"/>
                  </a:moveTo>
                  <a:cubicBezTo>
                    <a:pt x="8" y="0"/>
                    <a:pt x="22" y="7"/>
                    <a:pt x="34" y="3"/>
                  </a:cubicBezTo>
                  <a:cubicBezTo>
                    <a:pt x="34" y="11"/>
                    <a:pt x="7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6" name="Freeform 3886"/>
            <p:cNvSpPr>
              <a:spLocks/>
            </p:cNvSpPr>
            <p:nvPr/>
          </p:nvSpPr>
          <p:spPr bwMode="auto">
            <a:xfrm>
              <a:off x="10385425" y="257175"/>
              <a:ext cx="112713" cy="49213"/>
            </a:xfrm>
            <a:custGeom>
              <a:avLst/>
              <a:gdLst>
                <a:gd name="T0" fmla="*/ 6 w 30"/>
                <a:gd name="T1" fmla="*/ 2 h 13"/>
                <a:gd name="T2" fmla="*/ 8 w 30"/>
                <a:gd name="T3" fmla="*/ 3 h 13"/>
                <a:gd name="T4" fmla="*/ 28 w 30"/>
                <a:gd name="T5" fmla="*/ 3 h 13"/>
                <a:gd name="T6" fmla="*/ 15 w 30"/>
                <a:gd name="T7" fmla="*/ 6 h 13"/>
                <a:gd name="T8" fmla="*/ 11 w 30"/>
                <a:gd name="T9" fmla="*/ 13 h 13"/>
                <a:gd name="T10" fmla="*/ 6 w 30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3">
                  <a:moveTo>
                    <a:pt x="6" y="2"/>
                  </a:moveTo>
                  <a:cubicBezTo>
                    <a:pt x="7" y="2"/>
                    <a:pt x="8" y="2"/>
                    <a:pt x="8" y="3"/>
                  </a:cubicBezTo>
                  <a:cubicBezTo>
                    <a:pt x="15" y="3"/>
                    <a:pt x="20" y="0"/>
                    <a:pt x="28" y="3"/>
                  </a:cubicBezTo>
                  <a:cubicBezTo>
                    <a:pt x="30" y="8"/>
                    <a:pt x="18" y="8"/>
                    <a:pt x="15" y="6"/>
                  </a:cubicBezTo>
                  <a:cubicBezTo>
                    <a:pt x="10" y="6"/>
                    <a:pt x="11" y="10"/>
                    <a:pt x="11" y="13"/>
                  </a:cubicBezTo>
                  <a:cubicBezTo>
                    <a:pt x="0" y="12"/>
                    <a:pt x="14" y="6"/>
                    <a:pt x="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7" name="Freeform 3887"/>
            <p:cNvSpPr>
              <a:spLocks/>
            </p:cNvSpPr>
            <p:nvPr/>
          </p:nvSpPr>
          <p:spPr bwMode="auto">
            <a:xfrm>
              <a:off x="10475913" y="989012"/>
              <a:ext cx="68263" cy="41275"/>
            </a:xfrm>
            <a:custGeom>
              <a:avLst/>
              <a:gdLst>
                <a:gd name="T0" fmla="*/ 11 w 18"/>
                <a:gd name="T1" fmla="*/ 11 h 11"/>
                <a:gd name="T2" fmla="*/ 18 w 18"/>
                <a:gd name="T3" fmla="*/ 9 h 11"/>
                <a:gd name="T4" fmla="*/ 13 w 18"/>
                <a:gd name="T5" fmla="*/ 6 h 11"/>
                <a:gd name="T6" fmla="*/ 11 w 18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1">
                  <a:moveTo>
                    <a:pt x="11" y="11"/>
                  </a:moveTo>
                  <a:cubicBezTo>
                    <a:pt x="0" y="8"/>
                    <a:pt x="18" y="0"/>
                    <a:pt x="18" y="9"/>
                  </a:cubicBezTo>
                  <a:cubicBezTo>
                    <a:pt x="14" y="9"/>
                    <a:pt x="15" y="6"/>
                    <a:pt x="13" y="6"/>
                  </a:cubicBezTo>
                  <a:cubicBezTo>
                    <a:pt x="7" y="7"/>
                    <a:pt x="15" y="10"/>
                    <a:pt x="11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8" name="Freeform 3888"/>
            <p:cNvSpPr>
              <a:spLocks/>
            </p:cNvSpPr>
            <p:nvPr/>
          </p:nvSpPr>
          <p:spPr bwMode="auto">
            <a:xfrm>
              <a:off x="10558463" y="985837"/>
              <a:ext cx="115888" cy="41275"/>
            </a:xfrm>
            <a:custGeom>
              <a:avLst/>
              <a:gdLst>
                <a:gd name="T0" fmla="*/ 0 w 31"/>
                <a:gd name="T1" fmla="*/ 8 h 11"/>
                <a:gd name="T2" fmla="*/ 22 w 31"/>
                <a:gd name="T3" fmla="*/ 1 h 11"/>
                <a:gd name="T4" fmla="*/ 31 w 31"/>
                <a:gd name="T5" fmla="*/ 3 h 11"/>
                <a:gd name="T6" fmla="*/ 9 w 31"/>
                <a:gd name="T7" fmla="*/ 8 h 11"/>
                <a:gd name="T8" fmla="*/ 0 w 31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1">
                  <a:moveTo>
                    <a:pt x="0" y="8"/>
                  </a:moveTo>
                  <a:cubicBezTo>
                    <a:pt x="3" y="2"/>
                    <a:pt x="14" y="5"/>
                    <a:pt x="22" y="1"/>
                  </a:cubicBezTo>
                  <a:cubicBezTo>
                    <a:pt x="22" y="7"/>
                    <a:pt x="30" y="0"/>
                    <a:pt x="31" y="3"/>
                  </a:cubicBezTo>
                  <a:cubicBezTo>
                    <a:pt x="25" y="8"/>
                    <a:pt x="16" y="4"/>
                    <a:pt x="9" y="8"/>
                  </a:cubicBezTo>
                  <a:cubicBezTo>
                    <a:pt x="9" y="2"/>
                    <a:pt x="6" y="11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9" name="Freeform 3889"/>
            <p:cNvSpPr>
              <a:spLocks/>
            </p:cNvSpPr>
            <p:nvPr/>
          </p:nvSpPr>
          <p:spPr bwMode="auto">
            <a:xfrm>
              <a:off x="11369675" y="966787"/>
              <a:ext cx="131763" cy="14288"/>
            </a:xfrm>
            <a:custGeom>
              <a:avLst/>
              <a:gdLst>
                <a:gd name="T0" fmla="*/ 0 w 35"/>
                <a:gd name="T1" fmla="*/ 4 h 4"/>
                <a:gd name="T2" fmla="*/ 35 w 35"/>
                <a:gd name="T3" fmla="*/ 2 h 4"/>
                <a:gd name="T4" fmla="*/ 0 w 3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">
                  <a:moveTo>
                    <a:pt x="0" y="4"/>
                  </a:moveTo>
                  <a:cubicBezTo>
                    <a:pt x="11" y="2"/>
                    <a:pt x="20" y="0"/>
                    <a:pt x="35" y="2"/>
                  </a:cubicBezTo>
                  <a:cubicBezTo>
                    <a:pt x="27" y="4"/>
                    <a:pt x="14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0" name="Freeform 3890"/>
            <p:cNvSpPr>
              <a:spLocks/>
            </p:cNvSpPr>
            <p:nvPr/>
          </p:nvSpPr>
          <p:spPr bwMode="auto">
            <a:xfrm>
              <a:off x="11458575" y="906462"/>
              <a:ext cx="42863" cy="25400"/>
            </a:xfrm>
            <a:custGeom>
              <a:avLst/>
              <a:gdLst>
                <a:gd name="T0" fmla="*/ 7 w 11"/>
                <a:gd name="T1" fmla="*/ 5 h 7"/>
                <a:gd name="T2" fmla="*/ 4 w 11"/>
                <a:gd name="T3" fmla="*/ 7 h 7"/>
                <a:gd name="T4" fmla="*/ 0 w 11"/>
                <a:gd name="T5" fmla="*/ 2 h 7"/>
                <a:gd name="T6" fmla="*/ 11 w 11"/>
                <a:gd name="T7" fmla="*/ 5 h 7"/>
                <a:gd name="T8" fmla="*/ 7 w 11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7" y="5"/>
                  </a:moveTo>
                  <a:cubicBezTo>
                    <a:pt x="6" y="5"/>
                    <a:pt x="4" y="6"/>
                    <a:pt x="4" y="7"/>
                  </a:cubicBezTo>
                  <a:cubicBezTo>
                    <a:pt x="1" y="7"/>
                    <a:pt x="0" y="5"/>
                    <a:pt x="0" y="2"/>
                  </a:cubicBezTo>
                  <a:cubicBezTo>
                    <a:pt x="8" y="0"/>
                    <a:pt x="6" y="5"/>
                    <a:pt x="11" y="5"/>
                  </a:cubicBezTo>
                  <a:cubicBezTo>
                    <a:pt x="11" y="6"/>
                    <a:pt x="7" y="6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1" name="Freeform 3891"/>
            <p:cNvSpPr>
              <a:spLocks/>
            </p:cNvSpPr>
            <p:nvPr/>
          </p:nvSpPr>
          <p:spPr bwMode="auto">
            <a:xfrm>
              <a:off x="731837" y="808037"/>
              <a:ext cx="65088" cy="260350"/>
            </a:xfrm>
            <a:custGeom>
              <a:avLst/>
              <a:gdLst>
                <a:gd name="T0" fmla="*/ 1 w 17"/>
                <a:gd name="T1" fmla="*/ 0 h 69"/>
                <a:gd name="T2" fmla="*/ 2 w 17"/>
                <a:gd name="T3" fmla="*/ 3 h 69"/>
                <a:gd name="T4" fmla="*/ 4 w 17"/>
                <a:gd name="T5" fmla="*/ 10 h 69"/>
                <a:gd name="T6" fmla="*/ 2 w 17"/>
                <a:gd name="T7" fmla="*/ 4 h 69"/>
                <a:gd name="T8" fmla="*/ 2 w 17"/>
                <a:gd name="T9" fmla="*/ 5 h 69"/>
                <a:gd name="T10" fmla="*/ 4 w 17"/>
                <a:gd name="T11" fmla="*/ 10 h 69"/>
                <a:gd name="T12" fmla="*/ 3 w 17"/>
                <a:gd name="T13" fmla="*/ 6 h 69"/>
                <a:gd name="T14" fmla="*/ 2 w 17"/>
                <a:gd name="T15" fmla="*/ 5 h 69"/>
                <a:gd name="T16" fmla="*/ 3 w 17"/>
                <a:gd name="T17" fmla="*/ 7 h 69"/>
                <a:gd name="T18" fmla="*/ 3 w 17"/>
                <a:gd name="T19" fmla="*/ 8 h 69"/>
                <a:gd name="T20" fmla="*/ 3 w 17"/>
                <a:gd name="T21" fmla="*/ 7 h 69"/>
                <a:gd name="T22" fmla="*/ 3 w 17"/>
                <a:gd name="T23" fmla="*/ 7 h 69"/>
                <a:gd name="T24" fmla="*/ 3 w 17"/>
                <a:gd name="T25" fmla="*/ 5 h 69"/>
                <a:gd name="T26" fmla="*/ 4 w 17"/>
                <a:gd name="T27" fmla="*/ 5 h 69"/>
                <a:gd name="T28" fmla="*/ 9 w 17"/>
                <a:gd name="T29" fmla="*/ 28 h 69"/>
                <a:gd name="T30" fmla="*/ 9 w 17"/>
                <a:gd name="T31" fmla="*/ 32 h 69"/>
                <a:gd name="T32" fmla="*/ 10 w 17"/>
                <a:gd name="T33" fmla="*/ 40 h 69"/>
                <a:gd name="T34" fmla="*/ 12 w 17"/>
                <a:gd name="T35" fmla="*/ 48 h 69"/>
                <a:gd name="T36" fmla="*/ 14 w 17"/>
                <a:gd name="T37" fmla="*/ 55 h 69"/>
                <a:gd name="T38" fmla="*/ 15 w 17"/>
                <a:gd name="T39" fmla="*/ 60 h 69"/>
                <a:gd name="T40" fmla="*/ 17 w 17"/>
                <a:gd name="T41" fmla="*/ 69 h 69"/>
                <a:gd name="T42" fmla="*/ 16 w 17"/>
                <a:gd name="T43" fmla="*/ 69 h 69"/>
                <a:gd name="T44" fmla="*/ 15 w 17"/>
                <a:gd name="T45" fmla="*/ 68 h 69"/>
                <a:gd name="T46" fmla="*/ 15 w 17"/>
                <a:gd name="T47" fmla="*/ 67 h 69"/>
                <a:gd name="T48" fmla="*/ 15 w 17"/>
                <a:gd name="T49" fmla="*/ 67 h 69"/>
                <a:gd name="T50" fmla="*/ 14 w 17"/>
                <a:gd name="T51" fmla="*/ 61 h 69"/>
                <a:gd name="T52" fmla="*/ 12 w 17"/>
                <a:gd name="T53" fmla="*/ 47 h 69"/>
                <a:gd name="T54" fmla="*/ 10 w 17"/>
                <a:gd name="T55" fmla="*/ 40 h 69"/>
                <a:gd name="T56" fmla="*/ 10 w 17"/>
                <a:gd name="T57" fmla="*/ 39 h 69"/>
                <a:gd name="T58" fmla="*/ 10 w 17"/>
                <a:gd name="T59" fmla="*/ 38 h 69"/>
                <a:gd name="T60" fmla="*/ 10 w 17"/>
                <a:gd name="T61" fmla="*/ 37 h 69"/>
                <a:gd name="T62" fmla="*/ 9 w 17"/>
                <a:gd name="T63" fmla="*/ 34 h 69"/>
                <a:gd name="T64" fmla="*/ 7 w 17"/>
                <a:gd name="T65" fmla="*/ 22 h 69"/>
                <a:gd name="T66" fmla="*/ 9 w 17"/>
                <a:gd name="T67" fmla="*/ 33 h 69"/>
                <a:gd name="T68" fmla="*/ 10 w 17"/>
                <a:gd name="T69" fmla="*/ 38 h 69"/>
                <a:gd name="T70" fmla="*/ 10 w 17"/>
                <a:gd name="T71" fmla="*/ 39 h 69"/>
                <a:gd name="T72" fmla="*/ 10 w 17"/>
                <a:gd name="T73" fmla="*/ 41 h 69"/>
                <a:gd name="T74" fmla="*/ 11 w 17"/>
                <a:gd name="T75" fmla="*/ 44 h 69"/>
                <a:gd name="T76" fmla="*/ 12 w 17"/>
                <a:gd name="T77" fmla="*/ 52 h 69"/>
                <a:gd name="T78" fmla="*/ 10 w 17"/>
                <a:gd name="T79" fmla="*/ 40 h 69"/>
                <a:gd name="T80" fmla="*/ 10 w 17"/>
                <a:gd name="T81" fmla="*/ 38 h 69"/>
                <a:gd name="T82" fmla="*/ 10 w 17"/>
                <a:gd name="T83" fmla="*/ 37 h 69"/>
                <a:gd name="T84" fmla="*/ 9 w 17"/>
                <a:gd name="T85" fmla="*/ 35 h 69"/>
                <a:gd name="T86" fmla="*/ 8 w 17"/>
                <a:gd name="T87" fmla="*/ 30 h 69"/>
                <a:gd name="T88" fmla="*/ 8 w 17"/>
                <a:gd name="T89" fmla="*/ 28 h 69"/>
                <a:gd name="T90" fmla="*/ 6 w 17"/>
                <a:gd name="T91" fmla="*/ 18 h 69"/>
                <a:gd name="T92" fmla="*/ 4 w 17"/>
                <a:gd name="T93" fmla="*/ 10 h 69"/>
                <a:gd name="T94" fmla="*/ 3 w 17"/>
                <a:gd name="T95" fmla="*/ 7 h 69"/>
                <a:gd name="T96" fmla="*/ 3 w 17"/>
                <a:gd name="T97" fmla="*/ 6 h 69"/>
                <a:gd name="T98" fmla="*/ 2 w 17"/>
                <a:gd name="T99" fmla="*/ 5 h 69"/>
                <a:gd name="T100" fmla="*/ 2 w 17"/>
                <a:gd name="T101" fmla="*/ 4 h 69"/>
                <a:gd name="T102" fmla="*/ 2 w 17"/>
                <a:gd name="T103" fmla="*/ 3 h 69"/>
                <a:gd name="T104" fmla="*/ 1 w 17"/>
                <a:gd name="T10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" h="69">
                  <a:moveTo>
                    <a:pt x="1" y="0"/>
                  </a:moveTo>
                  <a:cubicBezTo>
                    <a:pt x="0" y="0"/>
                    <a:pt x="1" y="1"/>
                    <a:pt x="2" y="3"/>
                  </a:cubicBezTo>
                  <a:cubicBezTo>
                    <a:pt x="2" y="5"/>
                    <a:pt x="3" y="8"/>
                    <a:pt x="4" y="10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4" y="10"/>
                    <a:pt x="4" y="10"/>
                  </a:cubicBezTo>
                  <a:cubicBezTo>
                    <a:pt x="3" y="9"/>
                    <a:pt x="3" y="7"/>
                    <a:pt x="3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12"/>
                    <a:pt x="7" y="18"/>
                    <a:pt x="9" y="28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5"/>
                    <a:pt x="10" y="37"/>
                    <a:pt x="10" y="40"/>
                  </a:cubicBezTo>
                  <a:cubicBezTo>
                    <a:pt x="11" y="43"/>
                    <a:pt x="11" y="46"/>
                    <a:pt x="12" y="48"/>
                  </a:cubicBezTo>
                  <a:cubicBezTo>
                    <a:pt x="13" y="51"/>
                    <a:pt x="14" y="53"/>
                    <a:pt x="14" y="55"/>
                  </a:cubicBezTo>
                  <a:cubicBezTo>
                    <a:pt x="15" y="57"/>
                    <a:pt x="15" y="59"/>
                    <a:pt x="15" y="60"/>
                  </a:cubicBezTo>
                  <a:cubicBezTo>
                    <a:pt x="16" y="65"/>
                    <a:pt x="14" y="63"/>
                    <a:pt x="17" y="69"/>
                  </a:cubicBezTo>
                  <a:cubicBezTo>
                    <a:pt x="17" y="69"/>
                    <a:pt x="16" y="69"/>
                    <a:pt x="16" y="69"/>
                  </a:cubicBezTo>
                  <a:cubicBezTo>
                    <a:pt x="16" y="69"/>
                    <a:pt x="16" y="69"/>
                    <a:pt x="15" y="68"/>
                  </a:cubicBezTo>
                  <a:cubicBezTo>
                    <a:pt x="15" y="68"/>
                    <a:pt x="15" y="68"/>
                    <a:pt x="15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4" y="65"/>
                    <a:pt x="14" y="63"/>
                    <a:pt x="14" y="61"/>
                  </a:cubicBezTo>
                  <a:cubicBezTo>
                    <a:pt x="13" y="57"/>
                    <a:pt x="12" y="52"/>
                    <a:pt x="12" y="47"/>
                  </a:cubicBezTo>
                  <a:cubicBezTo>
                    <a:pt x="11" y="45"/>
                    <a:pt x="11" y="42"/>
                    <a:pt x="10" y="40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9" y="35"/>
                    <a:pt x="9" y="34"/>
                  </a:cubicBezTo>
                  <a:cubicBezTo>
                    <a:pt x="9" y="31"/>
                    <a:pt x="8" y="27"/>
                    <a:pt x="7" y="22"/>
                  </a:cubicBezTo>
                  <a:cubicBezTo>
                    <a:pt x="6" y="21"/>
                    <a:pt x="8" y="27"/>
                    <a:pt x="9" y="33"/>
                  </a:cubicBezTo>
                  <a:cubicBezTo>
                    <a:pt x="9" y="34"/>
                    <a:pt x="10" y="36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40"/>
                    <a:pt x="10" y="40"/>
                    <a:pt x="10" y="41"/>
                  </a:cubicBezTo>
                  <a:cubicBezTo>
                    <a:pt x="11" y="42"/>
                    <a:pt x="11" y="43"/>
                    <a:pt x="11" y="44"/>
                  </a:cubicBezTo>
                  <a:cubicBezTo>
                    <a:pt x="12" y="48"/>
                    <a:pt x="12" y="51"/>
                    <a:pt x="12" y="52"/>
                  </a:cubicBezTo>
                  <a:cubicBezTo>
                    <a:pt x="12" y="50"/>
                    <a:pt x="11" y="46"/>
                    <a:pt x="10" y="40"/>
                  </a:cubicBezTo>
                  <a:cubicBezTo>
                    <a:pt x="10" y="40"/>
                    <a:pt x="10" y="39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3"/>
                    <a:pt x="9" y="32"/>
                    <a:pt x="8" y="30"/>
                  </a:cubicBezTo>
                  <a:cubicBezTo>
                    <a:pt x="7" y="24"/>
                    <a:pt x="6" y="21"/>
                    <a:pt x="8" y="28"/>
                  </a:cubicBezTo>
                  <a:cubicBezTo>
                    <a:pt x="8" y="27"/>
                    <a:pt x="7" y="23"/>
                    <a:pt x="6" y="18"/>
                  </a:cubicBezTo>
                  <a:cubicBezTo>
                    <a:pt x="5" y="15"/>
                    <a:pt x="4" y="12"/>
                    <a:pt x="4" y="10"/>
                  </a:cubicBezTo>
                  <a:cubicBezTo>
                    <a:pt x="5" y="14"/>
                    <a:pt x="4" y="11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2" name="Freeform 3892"/>
            <p:cNvSpPr>
              <a:spLocks/>
            </p:cNvSpPr>
            <p:nvPr/>
          </p:nvSpPr>
          <p:spPr bwMode="auto">
            <a:xfrm>
              <a:off x="4156075" y="1131887"/>
              <a:ext cx="160338" cy="55563"/>
            </a:xfrm>
            <a:custGeom>
              <a:avLst/>
              <a:gdLst>
                <a:gd name="T0" fmla="*/ 1 w 43"/>
                <a:gd name="T1" fmla="*/ 4 h 15"/>
                <a:gd name="T2" fmla="*/ 6 w 43"/>
                <a:gd name="T3" fmla="*/ 0 h 15"/>
                <a:gd name="T4" fmla="*/ 25 w 43"/>
                <a:gd name="T5" fmla="*/ 3 h 15"/>
                <a:gd name="T6" fmla="*/ 19 w 43"/>
                <a:gd name="T7" fmla="*/ 2 h 15"/>
                <a:gd name="T8" fmla="*/ 43 w 43"/>
                <a:gd name="T9" fmla="*/ 4 h 15"/>
                <a:gd name="T10" fmla="*/ 17 w 43"/>
                <a:gd name="T11" fmla="*/ 15 h 15"/>
                <a:gd name="T12" fmla="*/ 28 w 43"/>
                <a:gd name="T13" fmla="*/ 7 h 15"/>
                <a:gd name="T14" fmla="*/ 25 w 43"/>
                <a:gd name="T15" fmla="*/ 5 h 15"/>
                <a:gd name="T16" fmla="*/ 13 w 43"/>
                <a:gd name="T17" fmla="*/ 8 h 15"/>
                <a:gd name="T18" fmla="*/ 1 w 43"/>
                <a:gd name="T1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5">
                  <a:moveTo>
                    <a:pt x="1" y="4"/>
                  </a:moveTo>
                  <a:cubicBezTo>
                    <a:pt x="0" y="1"/>
                    <a:pt x="9" y="5"/>
                    <a:pt x="6" y="0"/>
                  </a:cubicBezTo>
                  <a:cubicBezTo>
                    <a:pt x="12" y="4"/>
                    <a:pt x="16" y="4"/>
                    <a:pt x="25" y="3"/>
                  </a:cubicBezTo>
                  <a:cubicBezTo>
                    <a:pt x="24" y="2"/>
                    <a:pt x="21" y="2"/>
                    <a:pt x="19" y="2"/>
                  </a:cubicBezTo>
                  <a:cubicBezTo>
                    <a:pt x="28" y="0"/>
                    <a:pt x="37" y="6"/>
                    <a:pt x="43" y="4"/>
                  </a:cubicBezTo>
                  <a:cubicBezTo>
                    <a:pt x="35" y="7"/>
                    <a:pt x="25" y="15"/>
                    <a:pt x="17" y="15"/>
                  </a:cubicBezTo>
                  <a:cubicBezTo>
                    <a:pt x="19" y="11"/>
                    <a:pt x="24" y="10"/>
                    <a:pt x="28" y="7"/>
                  </a:cubicBezTo>
                  <a:cubicBezTo>
                    <a:pt x="28" y="6"/>
                    <a:pt x="25" y="6"/>
                    <a:pt x="25" y="5"/>
                  </a:cubicBezTo>
                  <a:cubicBezTo>
                    <a:pt x="19" y="5"/>
                    <a:pt x="18" y="8"/>
                    <a:pt x="13" y="8"/>
                  </a:cubicBezTo>
                  <a:cubicBezTo>
                    <a:pt x="5" y="4"/>
                    <a:pt x="5" y="7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3" name="Freeform 3893"/>
            <p:cNvSpPr>
              <a:spLocks/>
            </p:cNvSpPr>
            <p:nvPr/>
          </p:nvSpPr>
          <p:spPr bwMode="auto">
            <a:xfrm>
              <a:off x="4505325" y="1060450"/>
              <a:ext cx="141288" cy="44450"/>
            </a:xfrm>
            <a:custGeom>
              <a:avLst/>
              <a:gdLst>
                <a:gd name="T0" fmla="*/ 1 w 38"/>
                <a:gd name="T1" fmla="*/ 5 h 12"/>
                <a:gd name="T2" fmla="*/ 21 w 38"/>
                <a:gd name="T3" fmla="*/ 0 h 12"/>
                <a:gd name="T4" fmla="*/ 38 w 38"/>
                <a:gd name="T5" fmla="*/ 4 h 12"/>
                <a:gd name="T6" fmla="*/ 6 w 38"/>
                <a:gd name="T7" fmla="*/ 12 h 12"/>
                <a:gd name="T8" fmla="*/ 4 w 38"/>
                <a:gd name="T9" fmla="*/ 5 h 12"/>
                <a:gd name="T10" fmla="*/ 1 w 38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2">
                  <a:moveTo>
                    <a:pt x="1" y="5"/>
                  </a:moveTo>
                  <a:cubicBezTo>
                    <a:pt x="6" y="0"/>
                    <a:pt x="12" y="4"/>
                    <a:pt x="21" y="0"/>
                  </a:cubicBezTo>
                  <a:cubicBezTo>
                    <a:pt x="24" y="6"/>
                    <a:pt x="32" y="2"/>
                    <a:pt x="38" y="4"/>
                  </a:cubicBezTo>
                  <a:cubicBezTo>
                    <a:pt x="30" y="12"/>
                    <a:pt x="15" y="6"/>
                    <a:pt x="6" y="12"/>
                  </a:cubicBezTo>
                  <a:cubicBezTo>
                    <a:pt x="0" y="10"/>
                    <a:pt x="5" y="9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4" name="Freeform 3894"/>
            <p:cNvSpPr>
              <a:spLocks/>
            </p:cNvSpPr>
            <p:nvPr/>
          </p:nvSpPr>
          <p:spPr bwMode="auto">
            <a:xfrm>
              <a:off x="6542088" y="944562"/>
              <a:ext cx="206375" cy="41275"/>
            </a:xfrm>
            <a:custGeom>
              <a:avLst/>
              <a:gdLst>
                <a:gd name="T0" fmla="*/ 55 w 55"/>
                <a:gd name="T1" fmla="*/ 9 h 11"/>
                <a:gd name="T2" fmla="*/ 2 w 55"/>
                <a:gd name="T3" fmla="*/ 8 h 11"/>
                <a:gd name="T4" fmla="*/ 9 w 55"/>
                <a:gd name="T5" fmla="*/ 6 h 11"/>
                <a:gd name="T6" fmla="*/ 0 w 55"/>
                <a:gd name="T7" fmla="*/ 3 h 11"/>
                <a:gd name="T8" fmla="*/ 35 w 55"/>
                <a:gd name="T9" fmla="*/ 0 h 11"/>
                <a:gd name="T10" fmla="*/ 35 w 55"/>
                <a:gd name="T11" fmla="*/ 5 h 11"/>
                <a:gd name="T12" fmla="*/ 55 w 55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1">
                  <a:moveTo>
                    <a:pt x="55" y="9"/>
                  </a:moveTo>
                  <a:cubicBezTo>
                    <a:pt x="36" y="9"/>
                    <a:pt x="16" y="11"/>
                    <a:pt x="2" y="8"/>
                  </a:cubicBezTo>
                  <a:cubicBezTo>
                    <a:pt x="3" y="6"/>
                    <a:pt x="6" y="6"/>
                    <a:pt x="9" y="6"/>
                  </a:cubicBezTo>
                  <a:cubicBezTo>
                    <a:pt x="6" y="3"/>
                    <a:pt x="3" y="6"/>
                    <a:pt x="0" y="3"/>
                  </a:cubicBezTo>
                  <a:cubicBezTo>
                    <a:pt x="11" y="0"/>
                    <a:pt x="22" y="3"/>
                    <a:pt x="35" y="0"/>
                  </a:cubicBezTo>
                  <a:cubicBezTo>
                    <a:pt x="38" y="2"/>
                    <a:pt x="35" y="1"/>
                    <a:pt x="35" y="5"/>
                  </a:cubicBezTo>
                  <a:cubicBezTo>
                    <a:pt x="41" y="5"/>
                    <a:pt x="55" y="4"/>
                    <a:pt x="5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5" name="Freeform 3895"/>
            <p:cNvSpPr>
              <a:spLocks/>
            </p:cNvSpPr>
            <p:nvPr/>
          </p:nvSpPr>
          <p:spPr bwMode="auto">
            <a:xfrm>
              <a:off x="7292975" y="831850"/>
              <a:ext cx="128588" cy="58738"/>
            </a:xfrm>
            <a:custGeom>
              <a:avLst/>
              <a:gdLst>
                <a:gd name="T0" fmla="*/ 0 w 34"/>
                <a:gd name="T1" fmla="*/ 6 h 16"/>
                <a:gd name="T2" fmla="*/ 13 w 34"/>
                <a:gd name="T3" fmla="*/ 6 h 16"/>
                <a:gd name="T4" fmla="*/ 9 w 34"/>
                <a:gd name="T5" fmla="*/ 5 h 16"/>
                <a:gd name="T6" fmla="*/ 17 w 34"/>
                <a:gd name="T7" fmla="*/ 3 h 16"/>
                <a:gd name="T8" fmla="*/ 18 w 34"/>
                <a:gd name="T9" fmla="*/ 9 h 16"/>
                <a:gd name="T10" fmla="*/ 22 w 34"/>
                <a:gd name="T11" fmla="*/ 9 h 16"/>
                <a:gd name="T12" fmla="*/ 24 w 34"/>
                <a:gd name="T13" fmla="*/ 5 h 16"/>
                <a:gd name="T14" fmla="*/ 24 w 34"/>
                <a:gd name="T15" fmla="*/ 14 h 16"/>
                <a:gd name="T16" fmla="*/ 5 w 34"/>
                <a:gd name="T17" fmla="*/ 15 h 16"/>
                <a:gd name="T18" fmla="*/ 0 w 34"/>
                <a:gd name="T1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16">
                  <a:moveTo>
                    <a:pt x="0" y="6"/>
                  </a:moveTo>
                  <a:cubicBezTo>
                    <a:pt x="7" y="10"/>
                    <a:pt x="4" y="7"/>
                    <a:pt x="13" y="6"/>
                  </a:cubicBezTo>
                  <a:cubicBezTo>
                    <a:pt x="13" y="5"/>
                    <a:pt x="11" y="5"/>
                    <a:pt x="9" y="5"/>
                  </a:cubicBezTo>
                  <a:cubicBezTo>
                    <a:pt x="10" y="0"/>
                    <a:pt x="15" y="6"/>
                    <a:pt x="17" y="3"/>
                  </a:cubicBezTo>
                  <a:cubicBezTo>
                    <a:pt x="20" y="5"/>
                    <a:pt x="15" y="6"/>
                    <a:pt x="18" y="9"/>
                  </a:cubicBezTo>
                  <a:cubicBezTo>
                    <a:pt x="20" y="9"/>
                    <a:pt x="21" y="9"/>
                    <a:pt x="22" y="9"/>
                  </a:cubicBezTo>
                  <a:cubicBezTo>
                    <a:pt x="24" y="9"/>
                    <a:pt x="24" y="7"/>
                    <a:pt x="24" y="5"/>
                  </a:cubicBezTo>
                  <a:cubicBezTo>
                    <a:pt x="34" y="6"/>
                    <a:pt x="24" y="10"/>
                    <a:pt x="24" y="14"/>
                  </a:cubicBezTo>
                  <a:cubicBezTo>
                    <a:pt x="19" y="10"/>
                    <a:pt x="11" y="16"/>
                    <a:pt x="5" y="15"/>
                  </a:cubicBezTo>
                  <a:cubicBezTo>
                    <a:pt x="0" y="13"/>
                    <a:pt x="4" y="10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6" name="Freeform 3896"/>
            <p:cNvSpPr>
              <a:spLocks/>
            </p:cNvSpPr>
            <p:nvPr/>
          </p:nvSpPr>
          <p:spPr bwMode="auto">
            <a:xfrm>
              <a:off x="7380288" y="174625"/>
              <a:ext cx="93663" cy="55563"/>
            </a:xfrm>
            <a:custGeom>
              <a:avLst/>
              <a:gdLst>
                <a:gd name="T0" fmla="*/ 8 w 25"/>
                <a:gd name="T1" fmla="*/ 3 h 15"/>
                <a:gd name="T2" fmla="*/ 25 w 25"/>
                <a:gd name="T3" fmla="*/ 2 h 15"/>
                <a:gd name="T4" fmla="*/ 14 w 25"/>
                <a:gd name="T5" fmla="*/ 5 h 15"/>
                <a:gd name="T6" fmla="*/ 23 w 25"/>
                <a:gd name="T7" fmla="*/ 7 h 15"/>
                <a:gd name="T8" fmla="*/ 14 w 25"/>
                <a:gd name="T9" fmla="*/ 10 h 15"/>
                <a:gd name="T10" fmla="*/ 19 w 25"/>
                <a:gd name="T11" fmla="*/ 12 h 15"/>
                <a:gd name="T12" fmla="*/ 8 w 25"/>
                <a:gd name="T13" fmla="*/ 15 h 15"/>
                <a:gd name="T14" fmla="*/ 8 w 25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5">
                  <a:moveTo>
                    <a:pt x="8" y="3"/>
                  </a:moveTo>
                  <a:cubicBezTo>
                    <a:pt x="10" y="0"/>
                    <a:pt x="20" y="3"/>
                    <a:pt x="25" y="2"/>
                  </a:cubicBezTo>
                  <a:cubicBezTo>
                    <a:pt x="21" y="6"/>
                    <a:pt x="20" y="3"/>
                    <a:pt x="14" y="5"/>
                  </a:cubicBezTo>
                  <a:cubicBezTo>
                    <a:pt x="16" y="8"/>
                    <a:pt x="23" y="5"/>
                    <a:pt x="23" y="7"/>
                  </a:cubicBezTo>
                  <a:cubicBezTo>
                    <a:pt x="22" y="13"/>
                    <a:pt x="18" y="7"/>
                    <a:pt x="14" y="10"/>
                  </a:cubicBezTo>
                  <a:cubicBezTo>
                    <a:pt x="15" y="11"/>
                    <a:pt x="16" y="12"/>
                    <a:pt x="19" y="12"/>
                  </a:cubicBezTo>
                  <a:cubicBezTo>
                    <a:pt x="17" y="14"/>
                    <a:pt x="13" y="15"/>
                    <a:pt x="8" y="15"/>
                  </a:cubicBezTo>
                  <a:cubicBezTo>
                    <a:pt x="0" y="9"/>
                    <a:pt x="19" y="6"/>
                    <a:pt x="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7" name="Freeform 3897"/>
            <p:cNvSpPr>
              <a:spLocks/>
            </p:cNvSpPr>
            <p:nvPr/>
          </p:nvSpPr>
          <p:spPr bwMode="auto">
            <a:xfrm>
              <a:off x="7364413" y="947737"/>
              <a:ext cx="150813" cy="55563"/>
            </a:xfrm>
            <a:custGeom>
              <a:avLst/>
              <a:gdLst>
                <a:gd name="T0" fmla="*/ 1 w 40"/>
                <a:gd name="T1" fmla="*/ 9 h 15"/>
                <a:gd name="T2" fmla="*/ 3 w 40"/>
                <a:gd name="T3" fmla="*/ 5 h 15"/>
                <a:gd name="T4" fmla="*/ 40 w 40"/>
                <a:gd name="T5" fmla="*/ 8 h 15"/>
                <a:gd name="T6" fmla="*/ 1 w 40"/>
                <a:gd name="T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5">
                  <a:moveTo>
                    <a:pt x="1" y="9"/>
                  </a:moveTo>
                  <a:cubicBezTo>
                    <a:pt x="0" y="7"/>
                    <a:pt x="3" y="7"/>
                    <a:pt x="3" y="5"/>
                  </a:cubicBezTo>
                  <a:cubicBezTo>
                    <a:pt x="16" y="9"/>
                    <a:pt x="32" y="0"/>
                    <a:pt x="40" y="8"/>
                  </a:cubicBezTo>
                  <a:cubicBezTo>
                    <a:pt x="28" y="9"/>
                    <a:pt x="9" y="15"/>
                    <a:pt x="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8" name="Freeform 3898"/>
            <p:cNvSpPr>
              <a:spLocks/>
            </p:cNvSpPr>
            <p:nvPr/>
          </p:nvSpPr>
          <p:spPr bwMode="auto">
            <a:xfrm>
              <a:off x="7408863" y="838200"/>
              <a:ext cx="153988" cy="60325"/>
            </a:xfrm>
            <a:custGeom>
              <a:avLst/>
              <a:gdLst>
                <a:gd name="T0" fmla="*/ 0 w 41"/>
                <a:gd name="T1" fmla="*/ 11 h 16"/>
                <a:gd name="T2" fmla="*/ 2 w 41"/>
                <a:gd name="T3" fmla="*/ 5 h 16"/>
                <a:gd name="T4" fmla="*/ 41 w 41"/>
                <a:gd name="T5" fmla="*/ 4 h 16"/>
                <a:gd name="T6" fmla="*/ 28 w 41"/>
                <a:gd name="T7" fmla="*/ 5 h 16"/>
                <a:gd name="T8" fmla="*/ 24 w 41"/>
                <a:gd name="T9" fmla="*/ 10 h 16"/>
                <a:gd name="T10" fmla="*/ 0 w 41"/>
                <a:gd name="T11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6">
                  <a:moveTo>
                    <a:pt x="0" y="11"/>
                  </a:moveTo>
                  <a:cubicBezTo>
                    <a:pt x="2" y="10"/>
                    <a:pt x="3" y="8"/>
                    <a:pt x="2" y="5"/>
                  </a:cubicBezTo>
                  <a:cubicBezTo>
                    <a:pt x="16" y="0"/>
                    <a:pt x="24" y="4"/>
                    <a:pt x="41" y="4"/>
                  </a:cubicBezTo>
                  <a:cubicBezTo>
                    <a:pt x="39" y="5"/>
                    <a:pt x="29" y="7"/>
                    <a:pt x="28" y="5"/>
                  </a:cubicBezTo>
                  <a:cubicBezTo>
                    <a:pt x="25" y="6"/>
                    <a:pt x="24" y="8"/>
                    <a:pt x="24" y="10"/>
                  </a:cubicBezTo>
                  <a:cubicBezTo>
                    <a:pt x="18" y="5"/>
                    <a:pt x="12" y="16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9" name="Freeform 3899"/>
            <p:cNvSpPr>
              <a:spLocks/>
            </p:cNvSpPr>
            <p:nvPr/>
          </p:nvSpPr>
          <p:spPr bwMode="auto">
            <a:xfrm>
              <a:off x="7867650" y="128587"/>
              <a:ext cx="327025" cy="68263"/>
            </a:xfrm>
            <a:custGeom>
              <a:avLst/>
              <a:gdLst>
                <a:gd name="T0" fmla="*/ 0 w 87"/>
                <a:gd name="T1" fmla="*/ 7 h 18"/>
                <a:gd name="T2" fmla="*/ 0 w 87"/>
                <a:gd name="T3" fmla="*/ 3 h 18"/>
                <a:gd name="T4" fmla="*/ 13 w 87"/>
                <a:gd name="T5" fmla="*/ 1 h 18"/>
                <a:gd name="T6" fmla="*/ 8 w 87"/>
                <a:gd name="T7" fmla="*/ 3 h 18"/>
                <a:gd name="T8" fmla="*/ 41 w 87"/>
                <a:gd name="T9" fmla="*/ 2 h 18"/>
                <a:gd name="T10" fmla="*/ 35 w 87"/>
                <a:gd name="T11" fmla="*/ 5 h 18"/>
                <a:gd name="T12" fmla="*/ 50 w 87"/>
                <a:gd name="T13" fmla="*/ 2 h 18"/>
                <a:gd name="T14" fmla="*/ 57 w 87"/>
                <a:gd name="T15" fmla="*/ 0 h 18"/>
                <a:gd name="T16" fmla="*/ 87 w 87"/>
                <a:gd name="T17" fmla="*/ 7 h 18"/>
                <a:gd name="T18" fmla="*/ 70 w 87"/>
                <a:gd name="T19" fmla="*/ 12 h 18"/>
                <a:gd name="T20" fmla="*/ 67 w 87"/>
                <a:gd name="T21" fmla="*/ 8 h 18"/>
                <a:gd name="T22" fmla="*/ 33 w 87"/>
                <a:gd name="T23" fmla="*/ 11 h 18"/>
                <a:gd name="T24" fmla="*/ 22 w 87"/>
                <a:gd name="T25" fmla="*/ 12 h 18"/>
                <a:gd name="T26" fmla="*/ 13 w 87"/>
                <a:gd name="T27" fmla="*/ 16 h 18"/>
                <a:gd name="T28" fmla="*/ 6 w 87"/>
                <a:gd name="T29" fmla="*/ 13 h 18"/>
                <a:gd name="T30" fmla="*/ 0 w 87"/>
                <a:gd name="T3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8">
                  <a:moveTo>
                    <a:pt x="0" y="7"/>
                  </a:moveTo>
                  <a:cubicBezTo>
                    <a:pt x="0" y="5"/>
                    <a:pt x="8" y="2"/>
                    <a:pt x="0" y="3"/>
                  </a:cubicBezTo>
                  <a:cubicBezTo>
                    <a:pt x="4" y="0"/>
                    <a:pt x="9" y="0"/>
                    <a:pt x="13" y="1"/>
                  </a:cubicBezTo>
                  <a:cubicBezTo>
                    <a:pt x="13" y="3"/>
                    <a:pt x="10" y="3"/>
                    <a:pt x="8" y="3"/>
                  </a:cubicBezTo>
                  <a:cubicBezTo>
                    <a:pt x="14" y="12"/>
                    <a:pt x="28" y="4"/>
                    <a:pt x="41" y="2"/>
                  </a:cubicBezTo>
                  <a:cubicBezTo>
                    <a:pt x="42" y="5"/>
                    <a:pt x="37" y="4"/>
                    <a:pt x="35" y="5"/>
                  </a:cubicBezTo>
                  <a:cubicBezTo>
                    <a:pt x="38" y="8"/>
                    <a:pt x="52" y="7"/>
                    <a:pt x="50" y="2"/>
                  </a:cubicBezTo>
                  <a:cubicBezTo>
                    <a:pt x="55" y="2"/>
                    <a:pt x="56" y="4"/>
                    <a:pt x="57" y="0"/>
                  </a:cubicBezTo>
                  <a:cubicBezTo>
                    <a:pt x="63" y="7"/>
                    <a:pt x="74" y="11"/>
                    <a:pt x="87" y="7"/>
                  </a:cubicBezTo>
                  <a:cubicBezTo>
                    <a:pt x="84" y="11"/>
                    <a:pt x="75" y="10"/>
                    <a:pt x="70" y="12"/>
                  </a:cubicBezTo>
                  <a:cubicBezTo>
                    <a:pt x="70" y="10"/>
                    <a:pt x="69" y="9"/>
                    <a:pt x="67" y="8"/>
                  </a:cubicBezTo>
                  <a:cubicBezTo>
                    <a:pt x="59" y="13"/>
                    <a:pt x="39" y="12"/>
                    <a:pt x="33" y="11"/>
                  </a:cubicBezTo>
                  <a:cubicBezTo>
                    <a:pt x="34" y="14"/>
                    <a:pt x="26" y="18"/>
                    <a:pt x="22" y="12"/>
                  </a:cubicBezTo>
                  <a:cubicBezTo>
                    <a:pt x="20" y="14"/>
                    <a:pt x="15" y="14"/>
                    <a:pt x="13" y="16"/>
                  </a:cubicBezTo>
                  <a:cubicBezTo>
                    <a:pt x="10" y="15"/>
                    <a:pt x="11" y="12"/>
                    <a:pt x="6" y="13"/>
                  </a:cubicBezTo>
                  <a:cubicBezTo>
                    <a:pt x="6" y="10"/>
                    <a:pt x="7" y="5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0" name="Freeform 3900"/>
            <p:cNvSpPr>
              <a:spLocks/>
            </p:cNvSpPr>
            <p:nvPr/>
          </p:nvSpPr>
          <p:spPr bwMode="auto">
            <a:xfrm>
              <a:off x="8066088" y="955675"/>
              <a:ext cx="134938" cy="44450"/>
            </a:xfrm>
            <a:custGeom>
              <a:avLst/>
              <a:gdLst>
                <a:gd name="T0" fmla="*/ 0 w 36"/>
                <a:gd name="T1" fmla="*/ 3 h 12"/>
                <a:gd name="T2" fmla="*/ 36 w 36"/>
                <a:gd name="T3" fmla="*/ 0 h 12"/>
                <a:gd name="T4" fmla="*/ 36 w 36"/>
                <a:gd name="T5" fmla="*/ 9 h 12"/>
                <a:gd name="T6" fmla="*/ 26 w 36"/>
                <a:gd name="T7" fmla="*/ 12 h 12"/>
                <a:gd name="T8" fmla="*/ 23 w 36"/>
                <a:gd name="T9" fmla="*/ 4 h 12"/>
                <a:gd name="T10" fmla="*/ 0 w 36"/>
                <a:gd name="T11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0" y="3"/>
                  </a:moveTo>
                  <a:cubicBezTo>
                    <a:pt x="13" y="0"/>
                    <a:pt x="22" y="2"/>
                    <a:pt x="36" y="0"/>
                  </a:cubicBezTo>
                  <a:cubicBezTo>
                    <a:pt x="31" y="3"/>
                    <a:pt x="36" y="5"/>
                    <a:pt x="36" y="9"/>
                  </a:cubicBezTo>
                  <a:cubicBezTo>
                    <a:pt x="32" y="10"/>
                    <a:pt x="31" y="12"/>
                    <a:pt x="26" y="12"/>
                  </a:cubicBezTo>
                  <a:cubicBezTo>
                    <a:pt x="24" y="10"/>
                    <a:pt x="25" y="6"/>
                    <a:pt x="23" y="4"/>
                  </a:cubicBezTo>
                  <a:cubicBezTo>
                    <a:pt x="11" y="4"/>
                    <a:pt x="8" y="8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1" name="Freeform 3901"/>
            <p:cNvSpPr>
              <a:spLocks/>
            </p:cNvSpPr>
            <p:nvPr/>
          </p:nvSpPr>
          <p:spPr bwMode="auto">
            <a:xfrm>
              <a:off x="10115550" y="331787"/>
              <a:ext cx="341313" cy="57150"/>
            </a:xfrm>
            <a:custGeom>
              <a:avLst/>
              <a:gdLst>
                <a:gd name="T0" fmla="*/ 0 w 91"/>
                <a:gd name="T1" fmla="*/ 11 h 15"/>
                <a:gd name="T2" fmla="*/ 17 w 91"/>
                <a:gd name="T3" fmla="*/ 2 h 15"/>
                <a:gd name="T4" fmla="*/ 65 w 91"/>
                <a:gd name="T5" fmla="*/ 1 h 15"/>
                <a:gd name="T6" fmla="*/ 74 w 91"/>
                <a:gd name="T7" fmla="*/ 8 h 15"/>
                <a:gd name="T8" fmla="*/ 78 w 91"/>
                <a:gd name="T9" fmla="*/ 5 h 15"/>
                <a:gd name="T10" fmla="*/ 89 w 91"/>
                <a:gd name="T11" fmla="*/ 13 h 15"/>
                <a:gd name="T12" fmla="*/ 72 w 91"/>
                <a:gd name="T13" fmla="*/ 15 h 15"/>
                <a:gd name="T14" fmla="*/ 63 w 91"/>
                <a:gd name="T15" fmla="*/ 9 h 15"/>
                <a:gd name="T16" fmla="*/ 41 w 91"/>
                <a:gd name="T17" fmla="*/ 9 h 15"/>
                <a:gd name="T18" fmla="*/ 41 w 91"/>
                <a:gd name="T19" fmla="*/ 13 h 15"/>
                <a:gd name="T20" fmla="*/ 0 w 91"/>
                <a:gd name="T2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15">
                  <a:moveTo>
                    <a:pt x="0" y="11"/>
                  </a:moveTo>
                  <a:cubicBezTo>
                    <a:pt x="6" y="8"/>
                    <a:pt x="14" y="9"/>
                    <a:pt x="17" y="2"/>
                  </a:cubicBezTo>
                  <a:cubicBezTo>
                    <a:pt x="39" y="0"/>
                    <a:pt x="50" y="11"/>
                    <a:pt x="65" y="1"/>
                  </a:cubicBezTo>
                  <a:cubicBezTo>
                    <a:pt x="59" y="6"/>
                    <a:pt x="73" y="4"/>
                    <a:pt x="74" y="8"/>
                  </a:cubicBezTo>
                  <a:cubicBezTo>
                    <a:pt x="76" y="7"/>
                    <a:pt x="75" y="5"/>
                    <a:pt x="78" y="5"/>
                  </a:cubicBezTo>
                  <a:cubicBezTo>
                    <a:pt x="83" y="6"/>
                    <a:pt x="91" y="7"/>
                    <a:pt x="89" y="13"/>
                  </a:cubicBezTo>
                  <a:cubicBezTo>
                    <a:pt x="82" y="13"/>
                    <a:pt x="75" y="13"/>
                    <a:pt x="72" y="15"/>
                  </a:cubicBezTo>
                  <a:cubicBezTo>
                    <a:pt x="69" y="13"/>
                    <a:pt x="68" y="10"/>
                    <a:pt x="63" y="9"/>
                  </a:cubicBezTo>
                  <a:cubicBezTo>
                    <a:pt x="54" y="8"/>
                    <a:pt x="46" y="15"/>
                    <a:pt x="41" y="9"/>
                  </a:cubicBezTo>
                  <a:cubicBezTo>
                    <a:pt x="38" y="9"/>
                    <a:pt x="42" y="10"/>
                    <a:pt x="41" y="13"/>
                  </a:cubicBezTo>
                  <a:cubicBezTo>
                    <a:pt x="28" y="8"/>
                    <a:pt x="16" y="15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2" name="Freeform 3903"/>
            <p:cNvSpPr>
              <a:spLocks/>
            </p:cNvSpPr>
            <p:nvPr/>
          </p:nvSpPr>
          <p:spPr bwMode="auto">
            <a:xfrm>
              <a:off x="819150" y="3946525"/>
              <a:ext cx="30163" cy="26988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4 h 7"/>
                <a:gd name="T4" fmla="*/ 0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3" y="7"/>
                    <a:pt x="6" y="7"/>
                    <a:pt x="8" y="4"/>
                  </a:cubicBezTo>
                  <a:cubicBezTo>
                    <a:pt x="6" y="4"/>
                    <a:pt x="3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3" name="Freeform 3904"/>
            <p:cNvSpPr>
              <a:spLocks/>
            </p:cNvSpPr>
            <p:nvPr/>
          </p:nvSpPr>
          <p:spPr bwMode="auto">
            <a:xfrm>
              <a:off x="849312" y="3902075"/>
              <a:ext cx="30163" cy="38100"/>
            </a:xfrm>
            <a:custGeom>
              <a:avLst/>
              <a:gdLst>
                <a:gd name="T0" fmla="*/ 0 w 8"/>
                <a:gd name="T1" fmla="*/ 5 h 10"/>
                <a:gd name="T2" fmla="*/ 8 w 8"/>
                <a:gd name="T3" fmla="*/ 7 h 10"/>
                <a:gd name="T4" fmla="*/ 0 w 8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0" y="5"/>
                  </a:moveTo>
                  <a:cubicBezTo>
                    <a:pt x="3" y="4"/>
                    <a:pt x="5" y="10"/>
                    <a:pt x="8" y="7"/>
                  </a:cubicBezTo>
                  <a:cubicBezTo>
                    <a:pt x="5" y="5"/>
                    <a:pt x="3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4" name="Freeform 3905"/>
            <p:cNvSpPr>
              <a:spLocks/>
            </p:cNvSpPr>
            <p:nvPr/>
          </p:nvSpPr>
          <p:spPr bwMode="auto">
            <a:xfrm>
              <a:off x="927100" y="3976687"/>
              <a:ext cx="26988" cy="26988"/>
            </a:xfrm>
            <a:custGeom>
              <a:avLst/>
              <a:gdLst>
                <a:gd name="T0" fmla="*/ 0 w 7"/>
                <a:gd name="T1" fmla="*/ 5 h 7"/>
                <a:gd name="T2" fmla="*/ 7 w 7"/>
                <a:gd name="T3" fmla="*/ 3 h 7"/>
                <a:gd name="T4" fmla="*/ 3 w 7"/>
                <a:gd name="T5" fmla="*/ 0 h 7"/>
                <a:gd name="T6" fmla="*/ 0 w 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3" y="7"/>
                    <a:pt x="3" y="4"/>
                    <a:pt x="7" y="3"/>
                  </a:cubicBezTo>
                  <a:cubicBezTo>
                    <a:pt x="6" y="1"/>
                    <a:pt x="4" y="1"/>
                    <a:pt x="3" y="0"/>
                  </a:cubicBezTo>
                  <a:cubicBezTo>
                    <a:pt x="1" y="2"/>
                    <a:pt x="2" y="3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5" name="Freeform 3906"/>
            <p:cNvSpPr>
              <a:spLocks/>
            </p:cNvSpPr>
            <p:nvPr/>
          </p:nvSpPr>
          <p:spPr bwMode="auto">
            <a:xfrm>
              <a:off x="1220787" y="4325937"/>
              <a:ext cx="33338" cy="30163"/>
            </a:xfrm>
            <a:custGeom>
              <a:avLst/>
              <a:gdLst>
                <a:gd name="T0" fmla="*/ 0 w 9"/>
                <a:gd name="T1" fmla="*/ 4 h 8"/>
                <a:gd name="T2" fmla="*/ 3 w 9"/>
                <a:gd name="T3" fmla="*/ 8 h 8"/>
                <a:gd name="T4" fmla="*/ 9 w 9"/>
                <a:gd name="T5" fmla="*/ 5 h 8"/>
                <a:gd name="T6" fmla="*/ 0 w 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0" y="4"/>
                  </a:moveTo>
                  <a:cubicBezTo>
                    <a:pt x="1" y="6"/>
                    <a:pt x="2" y="7"/>
                    <a:pt x="3" y="8"/>
                  </a:cubicBezTo>
                  <a:cubicBezTo>
                    <a:pt x="5" y="5"/>
                    <a:pt x="7" y="7"/>
                    <a:pt x="9" y="5"/>
                  </a:cubicBezTo>
                  <a:cubicBezTo>
                    <a:pt x="6" y="1"/>
                    <a:pt x="3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6" name="Freeform 3907"/>
            <p:cNvSpPr>
              <a:spLocks/>
            </p:cNvSpPr>
            <p:nvPr/>
          </p:nvSpPr>
          <p:spPr bwMode="auto">
            <a:xfrm>
              <a:off x="901700" y="3921125"/>
              <a:ext cx="25400" cy="33338"/>
            </a:xfrm>
            <a:custGeom>
              <a:avLst/>
              <a:gdLst>
                <a:gd name="T0" fmla="*/ 1 w 7"/>
                <a:gd name="T1" fmla="*/ 2 h 9"/>
                <a:gd name="T2" fmla="*/ 7 w 7"/>
                <a:gd name="T3" fmla="*/ 6 h 9"/>
                <a:gd name="T4" fmla="*/ 3 w 7"/>
                <a:gd name="T5" fmla="*/ 0 h 9"/>
                <a:gd name="T6" fmla="*/ 1 w 7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1" y="2"/>
                  </a:moveTo>
                  <a:cubicBezTo>
                    <a:pt x="0" y="5"/>
                    <a:pt x="6" y="9"/>
                    <a:pt x="7" y="6"/>
                  </a:cubicBezTo>
                  <a:cubicBezTo>
                    <a:pt x="7" y="2"/>
                    <a:pt x="5" y="4"/>
                    <a:pt x="3" y="0"/>
                  </a:cubicBezTo>
                  <a:cubicBezTo>
                    <a:pt x="3" y="2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7" name="Freeform 3908"/>
            <p:cNvSpPr>
              <a:spLocks/>
            </p:cNvSpPr>
            <p:nvPr/>
          </p:nvSpPr>
          <p:spPr bwMode="auto">
            <a:xfrm>
              <a:off x="1265237" y="4337050"/>
              <a:ext cx="26988" cy="38100"/>
            </a:xfrm>
            <a:custGeom>
              <a:avLst/>
              <a:gdLst>
                <a:gd name="T0" fmla="*/ 0 w 7"/>
                <a:gd name="T1" fmla="*/ 4 h 10"/>
                <a:gd name="T2" fmla="*/ 6 w 7"/>
                <a:gd name="T3" fmla="*/ 10 h 10"/>
                <a:gd name="T4" fmla="*/ 4 w 7"/>
                <a:gd name="T5" fmla="*/ 0 h 10"/>
                <a:gd name="T6" fmla="*/ 0 w 7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4"/>
                  </a:moveTo>
                  <a:cubicBezTo>
                    <a:pt x="4" y="4"/>
                    <a:pt x="4" y="8"/>
                    <a:pt x="6" y="10"/>
                  </a:cubicBezTo>
                  <a:cubicBezTo>
                    <a:pt x="7" y="7"/>
                    <a:pt x="6" y="4"/>
                    <a:pt x="4" y="0"/>
                  </a:cubicBezTo>
                  <a:cubicBezTo>
                    <a:pt x="3" y="1"/>
                    <a:pt x="2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8" name="Freeform 3909"/>
            <p:cNvSpPr>
              <a:spLocks/>
            </p:cNvSpPr>
            <p:nvPr/>
          </p:nvSpPr>
          <p:spPr bwMode="auto">
            <a:xfrm>
              <a:off x="1096962" y="4022725"/>
              <a:ext cx="33338" cy="36513"/>
            </a:xfrm>
            <a:custGeom>
              <a:avLst/>
              <a:gdLst>
                <a:gd name="T0" fmla="*/ 2 w 9"/>
                <a:gd name="T1" fmla="*/ 5 h 10"/>
                <a:gd name="T2" fmla="*/ 9 w 9"/>
                <a:gd name="T3" fmla="*/ 5 h 10"/>
                <a:gd name="T4" fmla="*/ 2 w 9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2" y="5"/>
                  </a:moveTo>
                  <a:cubicBezTo>
                    <a:pt x="0" y="8"/>
                    <a:pt x="7" y="10"/>
                    <a:pt x="9" y="5"/>
                  </a:cubicBezTo>
                  <a:cubicBezTo>
                    <a:pt x="7" y="0"/>
                    <a:pt x="4" y="9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9" name="Freeform 3910"/>
            <p:cNvSpPr>
              <a:spLocks/>
            </p:cNvSpPr>
            <p:nvPr/>
          </p:nvSpPr>
          <p:spPr bwMode="auto">
            <a:xfrm>
              <a:off x="1393825" y="4360862"/>
              <a:ext cx="100013" cy="47625"/>
            </a:xfrm>
            <a:custGeom>
              <a:avLst/>
              <a:gdLst>
                <a:gd name="T0" fmla="*/ 0 w 27"/>
                <a:gd name="T1" fmla="*/ 8 h 13"/>
                <a:gd name="T2" fmla="*/ 3 w 27"/>
                <a:gd name="T3" fmla="*/ 9 h 13"/>
                <a:gd name="T4" fmla="*/ 8 w 27"/>
                <a:gd name="T5" fmla="*/ 5 h 13"/>
                <a:gd name="T6" fmla="*/ 16 w 27"/>
                <a:gd name="T7" fmla="*/ 13 h 13"/>
                <a:gd name="T8" fmla="*/ 27 w 27"/>
                <a:gd name="T9" fmla="*/ 4 h 13"/>
                <a:gd name="T10" fmla="*/ 19 w 27"/>
                <a:gd name="T11" fmla="*/ 0 h 13"/>
                <a:gd name="T12" fmla="*/ 14 w 27"/>
                <a:gd name="T13" fmla="*/ 6 h 13"/>
                <a:gd name="T14" fmla="*/ 12 w 27"/>
                <a:gd name="T15" fmla="*/ 2 h 13"/>
                <a:gd name="T16" fmla="*/ 5 w 27"/>
                <a:gd name="T17" fmla="*/ 1 h 13"/>
                <a:gd name="T18" fmla="*/ 0 w 27"/>
                <a:gd name="T1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3">
                  <a:moveTo>
                    <a:pt x="0" y="8"/>
                  </a:moveTo>
                  <a:cubicBezTo>
                    <a:pt x="1" y="9"/>
                    <a:pt x="4" y="7"/>
                    <a:pt x="3" y="9"/>
                  </a:cubicBezTo>
                  <a:cubicBezTo>
                    <a:pt x="4" y="12"/>
                    <a:pt x="6" y="6"/>
                    <a:pt x="8" y="5"/>
                  </a:cubicBezTo>
                  <a:cubicBezTo>
                    <a:pt x="9" y="9"/>
                    <a:pt x="12" y="11"/>
                    <a:pt x="16" y="13"/>
                  </a:cubicBezTo>
                  <a:cubicBezTo>
                    <a:pt x="16" y="5"/>
                    <a:pt x="22" y="6"/>
                    <a:pt x="27" y="4"/>
                  </a:cubicBezTo>
                  <a:cubicBezTo>
                    <a:pt x="24" y="3"/>
                    <a:pt x="22" y="4"/>
                    <a:pt x="19" y="0"/>
                  </a:cubicBezTo>
                  <a:cubicBezTo>
                    <a:pt x="19" y="6"/>
                    <a:pt x="18" y="3"/>
                    <a:pt x="14" y="6"/>
                  </a:cubicBezTo>
                  <a:cubicBezTo>
                    <a:pt x="13" y="4"/>
                    <a:pt x="13" y="3"/>
                    <a:pt x="12" y="2"/>
                  </a:cubicBezTo>
                  <a:cubicBezTo>
                    <a:pt x="9" y="4"/>
                    <a:pt x="7" y="4"/>
                    <a:pt x="5" y="1"/>
                  </a:cubicBezTo>
                  <a:cubicBezTo>
                    <a:pt x="2" y="3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0" name="Freeform 3911"/>
            <p:cNvSpPr>
              <a:spLocks/>
            </p:cNvSpPr>
            <p:nvPr/>
          </p:nvSpPr>
          <p:spPr bwMode="auto">
            <a:xfrm>
              <a:off x="1146175" y="4037012"/>
              <a:ext cx="28575" cy="33338"/>
            </a:xfrm>
            <a:custGeom>
              <a:avLst/>
              <a:gdLst>
                <a:gd name="T0" fmla="*/ 0 w 8"/>
                <a:gd name="T1" fmla="*/ 5 h 9"/>
                <a:gd name="T2" fmla="*/ 4 w 8"/>
                <a:gd name="T3" fmla="*/ 9 h 9"/>
                <a:gd name="T4" fmla="*/ 6 w 8"/>
                <a:gd name="T5" fmla="*/ 6 h 9"/>
                <a:gd name="T6" fmla="*/ 0 w 8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0" y="5"/>
                  </a:moveTo>
                  <a:cubicBezTo>
                    <a:pt x="1" y="6"/>
                    <a:pt x="2" y="7"/>
                    <a:pt x="4" y="9"/>
                  </a:cubicBezTo>
                  <a:cubicBezTo>
                    <a:pt x="4" y="7"/>
                    <a:pt x="5" y="5"/>
                    <a:pt x="6" y="6"/>
                  </a:cubicBezTo>
                  <a:cubicBezTo>
                    <a:pt x="8" y="3"/>
                    <a:pt x="2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1" name="Freeform 3912"/>
            <p:cNvSpPr>
              <a:spLocks/>
            </p:cNvSpPr>
            <p:nvPr/>
          </p:nvSpPr>
          <p:spPr bwMode="auto">
            <a:xfrm>
              <a:off x="1190625" y="3932237"/>
              <a:ext cx="30163" cy="22225"/>
            </a:xfrm>
            <a:custGeom>
              <a:avLst/>
              <a:gdLst>
                <a:gd name="T0" fmla="*/ 0 w 8"/>
                <a:gd name="T1" fmla="*/ 5 h 6"/>
                <a:gd name="T2" fmla="*/ 8 w 8"/>
                <a:gd name="T3" fmla="*/ 2 h 6"/>
                <a:gd name="T4" fmla="*/ 0 w 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0" y="5"/>
                  </a:moveTo>
                  <a:cubicBezTo>
                    <a:pt x="3" y="6"/>
                    <a:pt x="6" y="5"/>
                    <a:pt x="8" y="2"/>
                  </a:cubicBezTo>
                  <a:cubicBezTo>
                    <a:pt x="6" y="1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2" name="Freeform 3913"/>
            <p:cNvSpPr>
              <a:spLocks/>
            </p:cNvSpPr>
            <p:nvPr/>
          </p:nvSpPr>
          <p:spPr bwMode="auto">
            <a:xfrm>
              <a:off x="1671637" y="4484687"/>
              <a:ext cx="25400" cy="17463"/>
            </a:xfrm>
            <a:custGeom>
              <a:avLst/>
              <a:gdLst>
                <a:gd name="T0" fmla="*/ 0 w 7"/>
                <a:gd name="T1" fmla="*/ 2 h 5"/>
                <a:gd name="T2" fmla="*/ 7 w 7"/>
                <a:gd name="T3" fmla="*/ 0 h 5"/>
                <a:gd name="T4" fmla="*/ 0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3" y="5"/>
                    <a:pt x="7" y="5"/>
                    <a:pt x="7" y="0"/>
                  </a:cubicBezTo>
                  <a:cubicBezTo>
                    <a:pt x="5" y="0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3" name="Freeform 3914"/>
            <p:cNvSpPr>
              <a:spLocks/>
            </p:cNvSpPr>
            <p:nvPr/>
          </p:nvSpPr>
          <p:spPr bwMode="auto">
            <a:xfrm>
              <a:off x="1292225" y="3954462"/>
              <a:ext cx="33338" cy="30163"/>
            </a:xfrm>
            <a:custGeom>
              <a:avLst/>
              <a:gdLst>
                <a:gd name="T0" fmla="*/ 0 w 9"/>
                <a:gd name="T1" fmla="*/ 2 h 8"/>
                <a:gd name="T2" fmla="*/ 9 w 9"/>
                <a:gd name="T3" fmla="*/ 3 h 8"/>
                <a:gd name="T4" fmla="*/ 0 w 9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2"/>
                  </a:moveTo>
                  <a:cubicBezTo>
                    <a:pt x="3" y="3"/>
                    <a:pt x="6" y="8"/>
                    <a:pt x="9" y="3"/>
                  </a:cubicBezTo>
                  <a:cubicBezTo>
                    <a:pt x="6" y="1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4" name="Freeform 3915"/>
            <p:cNvSpPr>
              <a:spLocks/>
            </p:cNvSpPr>
            <p:nvPr/>
          </p:nvSpPr>
          <p:spPr bwMode="auto">
            <a:xfrm>
              <a:off x="1630362" y="4206875"/>
              <a:ext cx="33338" cy="33338"/>
            </a:xfrm>
            <a:custGeom>
              <a:avLst/>
              <a:gdLst>
                <a:gd name="T0" fmla="*/ 1 w 9"/>
                <a:gd name="T1" fmla="*/ 7 h 9"/>
                <a:gd name="T2" fmla="*/ 9 w 9"/>
                <a:gd name="T3" fmla="*/ 2 h 9"/>
                <a:gd name="T4" fmla="*/ 6 w 9"/>
                <a:gd name="T5" fmla="*/ 0 h 9"/>
                <a:gd name="T6" fmla="*/ 1 w 9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1" y="7"/>
                  </a:moveTo>
                  <a:cubicBezTo>
                    <a:pt x="5" y="9"/>
                    <a:pt x="4" y="4"/>
                    <a:pt x="9" y="2"/>
                  </a:cubicBezTo>
                  <a:cubicBezTo>
                    <a:pt x="8" y="2"/>
                    <a:pt x="7" y="2"/>
                    <a:pt x="6" y="0"/>
                  </a:cubicBezTo>
                  <a:cubicBezTo>
                    <a:pt x="4" y="7"/>
                    <a:pt x="0" y="1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5" name="Freeform 3916"/>
            <p:cNvSpPr>
              <a:spLocks/>
            </p:cNvSpPr>
            <p:nvPr/>
          </p:nvSpPr>
          <p:spPr bwMode="auto">
            <a:xfrm>
              <a:off x="1370012" y="3883025"/>
              <a:ext cx="41275" cy="33338"/>
            </a:xfrm>
            <a:custGeom>
              <a:avLst/>
              <a:gdLst>
                <a:gd name="T0" fmla="*/ 10 w 11"/>
                <a:gd name="T1" fmla="*/ 9 h 9"/>
                <a:gd name="T2" fmla="*/ 3 w 11"/>
                <a:gd name="T3" fmla="*/ 0 h 9"/>
                <a:gd name="T4" fmla="*/ 10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0" y="9"/>
                  </a:moveTo>
                  <a:cubicBezTo>
                    <a:pt x="11" y="6"/>
                    <a:pt x="5" y="5"/>
                    <a:pt x="3" y="0"/>
                  </a:cubicBezTo>
                  <a:cubicBezTo>
                    <a:pt x="0" y="5"/>
                    <a:pt x="7" y="7"/>
                    <a:pt x="1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6" name="Freeform 3917"/>
            <p:cNvSpPr>
              <a:spLocks/>
            </p:cNvSpPr>
            <p:nvPr/>
          </p:nvSpPr>
          <p:spPr bwMode="auto">
            <a:xfrm>
              <a:off x="1506537" y="3929062"/>
              <a:ext cx="52388" cy="30163"/>
            </a:xfrm>
            <a:custGeom>
              <a:avLst/>
              <a:gdLst>
                <a:gd name="T0" fmla="*/ 5 w 14"/>
                <a:gd name="T1" fmla="*/ 6 h 8"/>
                <a:gd name="T2" fmla="*/ 14 w 14"/>
                <a:gd name="T3" fmla="*/ 5 h 8"/>
                <a:gd name="T4" fmla="*/ 3 w 14"/>
                <a:gd name="T5" fmla="*/ 0 h 8"/>
                <a:gd name="T6" fmla="*/ 5 w 1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5" y="6"/>
                  </a:moveTo>
                  <a:cubicBezTo>
                    <a:pt x="8" y="6"/>
                    <a:pt x="11" y="8"/>
                    <a:pt x="14" y="5"/>
                  </a:cubicBezTo>
                  <a:cubicBezTo>
                    <a:pt x="10" y="3"/>
                    <a:pt x="7" y="3"/>
                    <a:pt x="3" y="0"/>
                  </a:cubicBezTo>
                  <a:cubicBezTo>
                    <a:pt x="0" y="2"/>
                    <a:pt x="8" y="4"/>
                    <a:pt x="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7" name="Freeform 3918"/>
            <p:cNvSpPr>
              <a:spLocks/>
            </p:cNvSpPr>
            <p:nvPr/>
          </p:nvSpPr>
          <p:spPr bwMode="auto">
            <a:xfrm>
              <a:off x="1881187" y="4389437"/>
              <a:ext cx="38100" cy="34925"/>
            </a:xfrm>
            <a:custGeom>
              <a:avLst/>
              <a:gdLst>
                <a:gd name="T0" fmla="*/ 2 w 10"/>
                <a:gd name="T1" fmla="*/ 3 h 9"/>
                <a:gd name="T2" fmla="*/ 9 w 10"/>
                <a:gd name="T3" fmla="*/ 5 h 9"/>
                <a:gd name="T4" fmla="*/ 2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2" y="3"/>
                  </a:moveTo>
                  <a:cubicBezTo>
                    <a:pt x="0" y="9"/>
                    <a:pt x="7" y="4"/>
                    <a:pt x="9" y="5"/>
                  </a:cubicBezTo>
                  <a:cubicBezTo>
                    <a:pt x="10" y="0"/>
                    <a:pt x="3" y="4"/>
                    <a:pt x="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8" name="Freeform 3919"/>
            <p:cNvSpPr>
              <a:spLocks/>
            </p:cNvSpPr>
            <p:nvPr/>
          </p:nvSpPr>
          <p:spPr bwMode="auto">
            <a:xfrm>
              <a:off x="1884362" y="4306887"/>
              <a:ext cx="30163" cy="34925"/>
            </a:xfrm>
            <a:custGeom>
              <a:avLst/>
              <a:gdLst>
                <a:gd name="T0" fmla="*/ 8 w 8"/>
                <a:gd name="T1" fmla="*/ 4 h 9"/>
                <a:gd name="T2" fmla="*/ 2 w 8"/>
                <a:gd name="T3" fmla="*/ 1 h 9"/>
                <a:gd name="T4" fmla="*/ 1 w 8"/>
                <a:gd name="T5" fmla="*/ 9 h 9"/>
                <a:gd name="T6" fmla="*/ 8 w 8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8" y="4"/>
                  </a:moveTo>
                  <a:cubicBezTo>
                    <a:pt x="6" y="0"/>
                    <a:pt x="3" y="6"/>
                    <a:pt x="2" y="1"/>
                  </a:cubicBezTo>
                  <a:cubicBezTo>
                    <a:pt x="0" y="3"/>
                    <a:pt x="0" y="6"/>
                    <a:pt x="1" y="9"/>
                  </a:cubicBezTo>
                  <a:cubicBezTo>
                    <a:pt x="4" y="4"/>
                    <a:pt x="8" y="9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9" name="Freeform 3920"/>
            <p:cNvSpPr>
              <a:spLocks/>
            </p:cNvSpPr>
            <p:nvPr/>
          </p:nvSpPr>
          <p:spPr bwMode="auto">
            <a:xfrm>
              <a:off x="2098675" y="4551362"/>
              <a:ext cx="38100" cy="22225"/>
            </a:xfrm>
            <a:custGeom>
              <a:avLst/>
              <a:gdLst>
                <a:gd name="T0" fmla="*/ 0 w 10"/>
                <a:gd name="T1" fmla="*/ 1 h 6"/>
                <a:gd name="T2" fmla="*/ 10 w 10"/>
                <a:gd name="T3" fmla="*/ 3 h 6"/>
                <a:gd name="T4" fmla="*/ 0 w 10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4"/>
                    <a:pt x="6" y="6"/>
                    <a:pt x="10" y="3"/>
                  </a:cubicBezTo>
                  <a:cubicBezTo>
                    <a:pt x="6" y="2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0" name="Freeform 3921"/>
            <p:cNvSpPr>
              <a:spLocks/>
            </p:cNvSpPr>
            <p:nvPr/>
          </p:nvSpPr>
          <p:spPr bwMode="auto">
            <a:xfrm>
              <a:off x="1449387" y="3714750"/>
              <a:ext cx="33338" cy="30163"/>
            </a:xfrm>
            <a:custGeom>
              <a:avLst/>
              <a:gdLst>
                <a:gd name="T0" fmla="*/ 0 w 9"/>
                <a:gd name="T1" fmla="*/ 4 h 8"/>
                <a:gd name="T2" fmla="*/ 5 w 9"/>
                <a:gd name="T3" fmla="*/ 8 h 8"/>
                <a:gd name="T4" fmla="*/ 4 w 9"/>
                <a:gd name="T5" fmla="*/ 0 h 8"/>
                <a:gd name="T6" fmla="*/ 0 w 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0" y="4"/>
                  </a:moveTo>
                  <a:cubicBezTo>
                    <a:pt x="2" y="8"/>
                    <a:pt x="4" y="5"/>
                    <a:pt x="5" y="8"/>
                  </a:cubicBezTo>
                  <a:cubicBezTo>
                    <a:pt x="9" y="6"/>
                    <a:pt x="6" y="3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1" name="Freeform 3922"/>
            <p:cNvSpPr>
              <a:spLocks/>
            </p:cNvSpPr>
            <p:nvPr/>
          </p:nvSpPr>
          <p:spPr bwMode="auto">
            <a:xfrm>
              <a:off x="1535112" y="3811587"/>
              <a:ext cx="30163" cy="34925"/>
            </a:xfrm>
            <a:custGeom>
              <a:avLst/>
              <a:gdLst>
                <a:gd name="T0" fmla="*/ 0 w 8"/>
                <a:gd name="T1" fmla="*/ 5 h 9"/>
                <a:gd name="T2" fmla="*/ 7 w 8"/>
                <a:gd name="T3" fmla="*/ 9 h 9"/>
                <a:gd name="T4" fmla="*/ 0 w 8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5"/>
                  </a:moveTo>
                  <a:cubicBezTo>
                    <a:pt x="2" y="9"/>
                    <a:pt x="5" y="8"/>
                    <a:pt x="7" y="9"/>
                  </a:cubicBezTo>
                  <a:cubicBezTo>
                    <a:pt x="8" y="6"/>
                    <a:pt x="2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2" name="Freeform 3923"/>
            <p:cNvSpPr>
              <a:spLocks/>
            </p:cNvSpPr>
            <p:nvPr/>
          </p:nvSpPr>
          <p:spPr bwMode="auto">
            <a:xfrm>
              <a:off x="1512887" y="3714750"/>
              <a:ext cx="109538" cy="52388"/>
            </a:xfrm>
            <a:custGeom>
              <a:avLst/>
              <a:gdLst>
                <a:gd name="T0" fmla="*/ 2 w 29"/>
                <a:gd name="T1" fmla="*/ 8 h 14"/>
                <a:gd name="T2" fmla="*/ 4 w 29"/>
                <a:gd name="T3" fmla="*/ 8 h 14"/>
                <a:gd name="T4" fmla="*/ 25 w 29"/>
                <a:gd name="T5" fmla="*/ 13 h 14"/>
                <a:gd name="T6" fmla="*/ 29 w 29"/>
                <a:gd name="T7" fmla="*/ 4 h 14"/>
                <a:gd name="T8" fmla="*/ 22 w 29"/>
                <a:gd name="T9" fmla="*/ 6 h 14"/>
                <a:gd name="T10" fmla="*/ 18 w 29"/>
                <a:gd name="T11" fmla="*/ 1 h 14"/>
                <a:gd name="T12" fmla="*/ 10 w 29"/>
                <a:gd name="T13" fmla="*/ 7 h 14"/>
                <a:gd name="T14" fmla="*/ 4 w 29"/>
                <a:gd name="T15" fmla="*/ 2 h 14"/>
                <a:gd name="T16" fmla="*/ 2 w 29"/>
                <a:gd name="T1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4">
                  <a:moveTo>
                    <a:pt x="2" y="8"/>
                  </a:moveTo>
                  <a:cubicBezTo>
                    <a:pt x="2" y="9"/>
                    <a:pt x="3" y="9"/>
                    <a:pt x="4" y="8"/>
                  </a:cubicBezTo>
                  <a:cubicBezTo>
                    <a:pt x="10" y="14"/>
                    <a:pt x="18" y="9"/>
                    <a:pt x="25" y="13"/>
                  </a:cubicBezTo>
                  <a:cubicBezTo>
                    <a:pt x="29" y="10"/>
                    <a:pt x="27" y="7"/>
                    <a:pt x="29" y="4"/>
                  </a:cubicBezTo>
                  <a:cubicBezTo>
                    <a:pt x="25" y="0"/>
                    <a:pt x="26" y="7"/>
                    <a:pt x="22" y="6"/>
                  </a:cubicBezTo>
                  <a:cubicBezTo>
                    <a:pt x="19" y="3"/>
                    <a:pt x="22" y="1"/>
                    <a:pt x="18" y="1"/>
                  </a:cubicBezTo>
                  <a:cubicBezTo>
                    <a:pt x="18" y="6"/>
                    <a:pt x="13" y="5"/>
                    <a:pt x="10" y="7"/>
                  </a:cubicBezTo>
                  <a:cubicBezTo>
                    <a:pt x="8" y="3"/>
                    <a:pt x="6" y="5"/>
                    <a:pt x="4" y="2"/>
                  </a:cubicBezTo>
                  <a:cubicBezTo>
                    <a:pt x="0" y="4"/>
                    <a:pt x="6" y="6"/>
                    <a:pt x="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3" name="Freeform 3924"/>
            <p:cNvSpPr>
              <a:spLocks/>
            </p:cNvSpPr>
            <p:nvPr/>
          </p:nvSpPr>
          <p:spPr bwMode="auto">
            <a:xfrm>
              <a:off x="2060575" y="4333875"/>
              <a:ext cx="38100" cy="49213"/>
            </a:xfrm>
            <a:custGeom>
              <a:avLst/>
              <a:gdLst>
                <a:gd name="T0" fmla="*/ 3 w 10"/>
                <a:gd name="T1" fmla="*/ 8 h 13"/>
                <a:gd name="T2" fmla="*/ 8 w 10"/>
                <a:gd name="T3" fmla="*/ 5 h 13"/>
                <a:gd name="T4" fmla="*/ 4 w 10"/>
                <a:gd name="T5" fmla="*/ 2 h 13"/>
                <a:gd name="T6" fmla="*/ 1 w 10"/>
                <a:gd name="T7" fmla="*/ 9 h 13"/>
                <a:gd name="T8" fmla="*/ 7 w 10"/>
                <a:gd name="T9" fmla="*/ 13 h 13"/>
                <a:gd name="T10" fmla="*/ 3 w 10"/>
                <a:gd name="T11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3">
                  <a:moveTo>
                    <a:pt x="3" y="8"/>
                  </a:moveTo>
                  <a:cubicBezTo>
                    <a:pt x="1" y="6"/>
                    <a:pt x="7" y="4"/>
                    <a:pt x="8" y="5"/>
                  </a:cubicBezTo>
                  <a:cubicBezTo>
                    <a:pt x="10" y="0"/>
                    <a:pt x="4" y="5"/>
                    <a:pt x="4" y="2"/>
                  </a:cubicBezTo>
                  <a:cubicBezTo>
                    <a:pt x="0" y="4"/>
                    <a:pt x="2" y="6"/>
                    <a:pt x="1" y="9"/>
                  </a:cubicBezTo>
                  <a:cubicBezTo>
                    <a:pt x="3" y="11"/>
                    <a:pt x="5" y="12"/>
                    <a:pt x="7" y="13"/>
                  </a:cubicBezTo>
                  <a:cubicBezTo>
                    <a:pt x="10" y="10"/>
                    <a:pt x="6" y="8"/>
                    <a:pt x="3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4" name="Freeform 3925"/>
            <p:cNvSpPr>
              <a:spLocks/>
            </p:cNvSpPr>
            <p:nvPr/>
          </p:nvSpPr>
          <p:spPr bwMode="auto">
            <a:xfrm>
              <a:off x="1298575" y="3379787"/>
              <a:ext cx="34925" cy="34925"/>
            </a:xfrm>
            <a:custGeom>
              <a:avLst/>
              <a:gdLst>
                <a:gd name="T0" fmla="*/ 0 w 9"/>
                <a:gd name="T1" fmla="*/ 2 h 9"/>
                <a:gd name="T2" fmla="*/ 9 w 9"/>
                <a:gd name="T3" fmla="*/ 4 h 9"/>
                <a:gd name="T4" fmla="*/ 0 w 9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2"/>
                  </a:moveTo>
                  <a:cubicBezTo>
                    <a:pt x="3" y="4"/>
                    <a:pt x="6" y="9"/>
                    <a:pt x="9" y="4"/>
                  </a:cubicBezTo>
                  <a:cubicBezTo>
                    <a:pt x="6" y="3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5" name="Freeform 3926"/>
            <p:cNvSpPr>
              <a:spLocks/>
            </p:cNvSpPr>
            <p:nvPr/>
          </p:nvSpPr>
          <p:spPr bwMode="auto">
            <a:xfrm>
              <a:off x="1292225" y="3343275"/>
              <a:ext cx="30163" cy="33338"/>
            </a:xfrm>
            <a:custGeom>
              <a:avLst/>
              <a:gdLst>
                <a:gd name="T0" fmla="*/ 2 w 8"/>
                <a:gd name="T1" fmla="*/ 5 h 9"/>
                <a:gd name="T2" fmla="*/ 8 w 8"/>
                <a:gd name="T3" fmla="*/ 6 h 9"/>
                <a:gd name="T4" fmla="*/ 2 w 8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2" y="5"/>
                  </a:moveTo>
                  <a:cubicBezTo>
                    <a:pt x="0" y="8"/>
                    <a:pt x="6" y="9"/>
                    <a:pt x="8" y="6"/>
                  </a:cubicBezTo>
                  <a:cubicBezTo>
                    <a:pt x="6" y="0"/>
                    <a:pt x="4" y="6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6" name="Freeform 3927"/>
            <p:cNvSpPr>
              <a:spLocks/>
            </p:cNvSpPr>
            <p:nvPr/>
          </p:nvSpPr>
          <p:spPr bwMode="auto">
            <a:xfrm>
              <a:off x="1333500" y="3360737"/>
              <a:ext cx="22225" cy="34925"/>
            </a:xfrm>
            <a:custGeom>
              <a:avLst/>
              <a:gdLst>
                <a:gd name="T0" fmla="*/ 3 w 6"/>
                <a:gd name="T1" fmla="*/ 9 h 9"/>
                <a:gd name="T2" fmla="*/ 6 w 6"/>
                <a:gd name="T3" fmla="*/ 2 h 9"/>
                <a:gd name="T4" fmla="*/ 1 w 6"/>
                <a:gd name="T5" fmla="*/ 0 h 9"/>
                <a:gd name="T6" fmla="*/ 3 w 6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cubicBezTo>
                    <a:pt x="5" y="6"/>
                    <a:pt x="4" y="4"/>
                    <a:pt x="6" y="2"/>
                  </a:cubicBezTo>
                  <a:cubicBezTo>
                    <a:pt x="4" y="1"/>
                    <a:pt x="3" y="2"/>
                    <a:pt x="1" y="0"/>
                  </a:cubicBezTo>
                  <a:cubicBezTo>
                    <a:pt x="0" y="3"/>
                    <a:pt x="1" y="6"/>
                    <a:pt x="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7" name="Freeform 3928"/>
            <p:cNvSpPr>
              <a:spLocks/>
            </p:cNvSpPr>
            <p:nvPr/>
          </p:nvSpPr>
          <p:spPr bwMode="auto">
            <a:xfrm>
              <a:off x="2114550" y="4352925"/>
              <a:ext cx="44450" cy="30163"/>
            </a:xfrm>
            <a:custGeom>
              <a:avLst/>
              <a:gdLst>
                <a:gd name="T0" fmla="*/ 0 w 12"/>
                <a:gd name="T1" fmla="*/ 1 h 8"/>
                <a:gd name="T2" fmla="*/ 10 w 12"/>
                <a:gd name="T3" fmla="*/ 7 h 8"/>
                <a:gd name="T4" fmla="*/ 0 w 12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1"/>
                  </a:moveTo>
                  <a:cubicBezTo>
                    <a:pt x="0" y="8"/>
                    <a:pt x="7" y="4"/>
                    <a:pt x="10" y="7"/>
                  </a:cubicBezTo>
                  <a:cubicBezTo>
                    <a:pt x="12" y="0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8" name="Freeform 3929"/>
            <p:cNvSpPr>
              <a:spLocks/>
            </p:cNvSpPr>
            <p:nvPr/>
          </p:nvSpPr>
          <p:spPr bwMode="auto">
            <a:xfrm>
              <a:off x="1231900" y="3113087"/>
              <a:ext cx="44450" cy="30163"/>
            </a:xfrm>
            <a:custGeom>
              <a:avLst/>
              <a:gdLst>
                <a:gd name="T0" fmla="*/ 0 w 12"/>
                <a:gd name="T1" fmla="*/ 7 h 8"/>
                <a:gd name="T2" fmla="*/ 12 w 12"/>
                <a:gd name="T3" fmla="*/ 0 h 8"/>
                <a:gd name="T4" fmla="*/ 0 w 1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2" y="8"/>
                    <a:pt x="6" y="5"/>
                    <a:pt x="12" y="0"/>
                  </a:cubicBezTo>
                  <a:cubicBezTo>
                    <a:pt x="8" y="2"/>
                    <a:pt x="4" y="1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9" name="Freeform 3930"/>
            <p:cNvSpPr>
              <a:spLocks/>
            </p:cNvSpPr>
            <p:nvPr/>
          </p:nvSpPr>
          <p:spPr bwMode="auto">
            <a:xfrm>
              <a:off x="2214562" y="4360862"/>
              <a:ext cx="26988" cy="44450"/>
            </a:xfrm>
            <a:custGeom>
              <a:avLst/>
              <a:gdLst>
                <a:gd name="T0" fmla="*/ 7 w 7"/>
                <a:gd name="T1" fmla="*/ 7 h 12"/>
                <a:gd name="T2" fmla="*/ 0 w 7"/>
                <a:gd name="T3" fmla="*/ 3 h 12"/>
                <a:gd name="T4" fmla="*/ 7 w 7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7" y="7"/>
                  </a:moveTo>
                  <a:cubicBezTo>
                    <a:pt x="7" y="4"/>
                    <a:pt x="3" y="0"/>
                    <a:pt x="0" y="3"/>
                  </a:cubicBezTo>
                  <a:cubicBezTo>
                    <a:pt x="0" y="6"/>
                    <a:pt x="4" y="12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0" name="Freeform 3931"/>
            <p:cNvSpPr>
              <a:spLocks/>
            </p:cNvSpPr>
            <p:nvPr/>
          </p:nvSpPr>
          <p:spPr bwMode="auto">
            <a:xfrm>
              <a:off x="1543050" y="3500437"/>
              <a:ext cx="49213" cy="30163"/>
            </a:xfrm>
            <a:custGeom>
              <a:avLst/>
              <a:gdLst>
                <a:gd name="T0" fmla="*/ 0 w 13"/>
                <a:gd name="T1" fmla="*/ 4 h 8"/>
                <a:gd name="T2" fmla="*/ 8 w 13"/>
                <a:gd name="T3" fmla="*/ 0 h 8"/>
                <a:gd name="T4" fmla="*/ 0 w 13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4"/>
                  </a:moveTo>
                  <a:cubicBezTo>
                    <a:pt x="3" y="8"/>
                    <a:pt x="13" y="6"/>
                    <a:pt x="8" y="0"/>
                  </a:cubicBezTo>
                  <a:cubicBezTo>
                    <a:pt x="5" y="5"/>
                    <a:pt x="3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1" name="Freeform 3932"/>
            <p:cNvSpPr>
              <a:spLocks/>
            </p:cNvSpPr>
            <p:nvPr/>
          </p:nvSpPr>
          <p:spPr bwMode="auto">
            <a:xfrm>
              <a:off x="1768475" y="3744912"/>
              <a:ext cx="44450" cy="52388"/>
            </a:xfrm>
            <a:custGeom>
              <a:avLst/>
              <a:gdLst>
                <a:gd name="T0" fmla="*/ 0 w 12"/>
                <a:gd name="T1" fmla="*/ 8 h 14"/>
                <a:gd name="T2" fmla="*/ 12 w 12"/>
                <a:gd name="T3" fmla="*/ 9 h 14"/>
                <a:gd name="T4" fmla="*/ 12 w 12"/>
                <a:gd name="T5" fmla="*/ 5 h 14"/>
                <a:gd name="T6" fmla="*/ 0 w 12"/>
                <a:gd name="T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0" y="8"/>
                  </a:moveTo>
                  <a:cubicBezTo>
                    <a:pt x="0" y="14"/>
                    <a:pt x="8" y="14"/>
                    <a:pt x="12" y="9"/>
                  </a:cubicBezTo>
                  <a:cubicBezTo>
                    <a:pt x="10" y="7"/>
                    <a:pt x="11" y="6"/>
                    <a:pt x="12" y="5"/>
                  </a:cubicBezTo>
                  <a:cubicBezTo>
                    <a:pt x="8" y="0"/>
                    <a:pt x="4" y="11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2" name="Freeform 3933"/>
            <p:cNvSpPr>
              <a:spLocks/>
            </p:cNvSpPr>
            <p:nvPr/>
          </p:nvSpPr>
          <p:spPr bwMode="auto">
            <a:xfrm>
              <a:off x="1408112" y="3255962"/>
              <a:ext cx="38100" cy="34925"/>
            </a:xfrm>
            <a:custGeom>
              <a:avLst/>
              <a:gdLst>
                <a:gd name="T0" fmla="*/ 0 w 10"/>
                <a:gd name="T1" fmla="*/ 4 h 9"/>
                <a:gd name="T2" fmla="*/ 10 w 10"/>
                <a:gd name="T3" fmla="*/ 7 h 9"/>
                <a:gd name="T4" fmla="*/ 0 w 10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cubicBezTo>
                    <a:pt x="3" y="9"/>
                    <a:pt x="6" y="9"/>
                    <a:pt x="10" y="7"/>
                  </a:cubicBezTo>
                  <a:cubicBezTo>
                    <a:pt x="7" y="8"/>
                    <a:pt x="3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3" name="Freeform 3934"/>
            <p:cNvSpPr>
              <a:spLocks/>
            </p:cNvSpPr>
            <p:nvPr/>
          </p:nvSpPr>
          <p:spPr bwMode="auto">
            <a:xfrm>
              <a:off x="2305050" y="4360862"/>
              <a:ext cx="68263" cy="58738"/>
            </a:xfrm>
            <a:custGeom>
              <a:avLst/>
              <a:gdLst>
                <a:gd name="T0" fmla="*/ 0 w 18"/>
                <a:gd name="T1" fmla="*/ 11 h 16"/>
                <a:gd name="T2" fmla="*/ 1 w 18"/>
                <a:gd name="T3" fmla="*/ 14 h 16"/>
                <a:gd name="T4" fmla="*/ 18 w 18"/>
                <a:gd name="T5" fmla="*/ 12 h 16"/>
                <a:gd name="T6" fmla="*/ 0 w 18"/>
                <a:gd name="T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6">
                  <a:moveTo>
                    <a:pt x="0" y="11"/>
                  </a:moveTo>
                  <a:cubicBezTo>
                    <a:pt x="1" y="12"/>
                    <a:pt x="2" y="12"/>
                    <a:pt x="1" y="14"/>
                  </a:cubicBezTo>
                  <a:cubicBezTo>
                    <a:pt x="7" y="9"/>
                    <a:pt x="12" y="16"/>
                    <a:pt x="18" y="12"/>
                  </a:cubicBezTo>
                  <a:cubicBezTo>
                    <a:pt x="10" y="12"/>
                    <a:pt x="6" y="0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4" name="Freeform 3935"/>
            <p:cNvSpPr>
              <a:spLocks/>
            </p:cNvSpPr>
            <p:nvPr/>
          </p:nvSpPr>
          <p:spPr bwMode="auto">
            <a:xfrm>
              <a:off x="1689100" y="3522662"/>
              <a:ext cx="26988" cy="33338"/>
            </a:xfrm>
            <a:custGeom>
              <a:avLst/>
              <a:gdLst>
                <a:gd name="T0" fmla="*/ 0 w 7"/>
                <a:gd name="T1" fmla="*/ 5 h 9"/>
                <a:gd name="T2" fmla="*/ 7 w 7"/>
                <a:gd name="T3" fmla="*/ 2 h 9"/>
                <a:gd name="T4" fmla="*/ 3 w 7"/>
                <a:gd name="T5" fmla="*/ 0 h 9"/>
                <a:gd name="T6" fmla="*/ 0 w 7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0" y="5"/>
                  </a:moveTo>
                  <a:cubicBezTo>
                    <a:pt x="2" y="9"/>
                    <a:pt x="5" y="3"/>
                    <a:pt x="7" y="2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3" y="1"/>
                    <a:pt x="2" y="3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5" name="Freeform 3936"/>
            <p:cNvSpPr>
              <a:spLocks/>
            </p:cNvSpPr>
            <p:nvPr/>
          </p:nvSpPr>
          <p:spPr bwMode="auto">
            <a:xfrm>
              <a:off x="2373312" y="4383087"/>
              <a:ext cx="44450" cy="36513"/>
            </a:xfrm>
            <a:custGeom>
              <a:avLst/>
              <a:gdLst>
                <a:gd name="T0" fmla="*/ 2 w 12"/>
                <a:gd name="T1" fmla="*/ 6 h 10"/>
                <a:gd name="T2" fmla="*/ 5 w 12"/>
                <a:gd name="T3" fmla="*/ 10 h 10"/>
                <a:gd name="T4" fmla="*/ 12 w 12"/>
                <a:gd name="T5" fmla="*/ 5 h 10"/>
                <a:gd name="T6" fmla="*/ 6 w 12"/>
                <a:gd name="T7" fmla="*/ 4 h 10"/>
                <a:gd name="T8" fmla="*/ 2 w 12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2" y="6"/>
                  </a:moveTo>
                  <a:cubicBezTo>
                    <a:pt x="0" y="9"/>
                    <a:pt x="5" y="7"/>
                    <a:pt x="5" y="10"/>
                  </a:cubicBezTo>
                  <a:cubicBezTo>
                    <a:pt x="4" y="4"/>
                    <a:pt x="9" y="10"/>
                    <a:pt x="12" y="5"/>
                  </a:cubicBezTo>
                  <a:cubicBezTo>
                    <a:pt x="10" y="0"/>
                    <a:pt x="8" y="9"/>
                    <a:pt x="6" y="4"/>
                  </a:cubicBezTo>
                  <a:cubicBezTo>
                    <a:pt x="5" y="5"/>
                    <a:pt x="3" y="7"/>
                    <a:pt x="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6" name="Freeform 3937"/>
            <p:cNvSpPr>
              <a:spLocks/>
            </p:cNvSpPr>
            <p:nvPr/>
          </p:nvSpPr>
          <p:spPr bwMode="auto">
            <a:xfrm>
              <a:off x="2420937" y="4397375"/>
              <a:ext cx="49213" cy="52388"/>
            </a:xfrm>
            <a:custGeom>
              <a:avLst/>
              <a:gdLst>
                <a:gd name="T0" fmla="*/ 0 w 13"/>
                <a:gd name="T1" fmla="*/ 4 h 14"/>
                <a:gd name="T2" fmla="*/ 11 w 13"/>
                <a:gd name="T3" fmla="*/ 10 h 14"/>
                <a:gd name="T4" fmla="*/ 8 w 13"/>
                <a:gd name="T5" fmla="*/ 0 h 14"/>
                <a:gd name="T6" fmla="*/ 0 w 13"/>
                <a:gd name="T7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5" y="6"/>
                    <a:pt x="6" y="14"/>
                    <a:pt x="11" y="10"/>
                  </a:cubicBezTo>
                  <a:cubicBezTo>
                    <a:pt x="6" y="6"/>
                    <a:pt x="13" y="3"/>
                    <a:pt x="8" y="0"/>
                  </a:cubicBezTo>
                  <a:cubicBezTo>
                    <a:pt x="8" y="7"/>
                    <a:pt x="3" y="1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7" name="Freeform 3938"/>
            <p:cNvSpPr>
              <a:spLocks/>
            </p:cNvSpPr>
            <p:nvPr/>
          </p:nvSpPr>
          <p:spPr bwMode="auto">
            <a:xfrm>
              <a:off x="1708150" y="3354387"/>
              <a:ext cx="38100" cy="30163"/>
            </a:xfrm>
            <a:custGeom>
              <a:avLst/>
              <a:gdLst>
                <a:gd name="T0" fmla="*/ 0 w 10"/>
                <a:gd name="T1" fmla="*/ 6 h 8"/>
                <a:gd name="T2" fmla="*/ 7 w 10"/>
                <a:gd name="T3" fmla="*/ 0 h 8"/>
                <a:gd name="T4" fmla="*/ 0 w 10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0" y="6"/>
                  </a:moveTo>
                  <a:cubicBezTo>
                    <a:pt x="4" y="8"/>
                    <a:pt x="10" y="5"/>
                    <a:pt x="7" y="0"/>
                  </a:cubicBezTo>
                  <a:cubicBezTo>
                    <a:pt x="3" y="2"/>
                    <a:pt x="2" y="2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8" name="Freeform 3939"/>
            <p:cNvSpPr>
              <a:spLocks/>
            </p:cNvSpPr>
            <p:nvPr/>
          </p:nvSpPr>
          <p:spPr bwMode="auto">
            <a:xfrm>
              <a:off x="2533650" y="4408487"/>
              <a:ext cx="82550" cy="60325"/>
            </a:xfrm>
            <a:custGeom>
              <a:avLst/>
              <a:gdLst>
                <a:gd name="T0" fmla="*/ 0 w 22"/>
                <a:gd name="T1" fmla="*/ 3 h 16"/>
                <a:gd name="T2" fmla="*/ 11 w 22"/>
                <a:gd name="T3" fmla="*/ 6 h 16"/>
                <a:gd name="T4" fmla="*/ 8 w 22"/>
                <a:gd name="T5" fmla="*/ 13 h 16"/>
                <a:gd name="T6" fmla="*/ 22 w 22"/>
                <a:gd name="T7" fmla="*/ 8 h 16"/>
                <a:gd name="T8" fmla="*/ 17 w 22"/>
                <a:gd name="T9" fmla="*/ 1 h 16"/>
                <a:gd name="T10" fmla="*/ 20 w 22"/>
                <a:gd name="T11" fmla="*/ 6 h 16"/>
                <a:gd name="T12" fmla="*/ 0 w 22"/>
                <a:gd name="T1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6">
                  <a:moveTo>
                    <a:pt x="0" y="3"/>
                  </a:moveTo>
                  <a:cubicBezTo>
                    <a:pt x="3" y="8"/>
                    <a:pt x="7" y="4"/>
                    <a:pt x="11" y="6"/>
                  </a:cubicBezTo>
                  <a:cubicBezTo>
                    <a:pt x="12" y="8"/>
                    <a:pt x="10" y="11"/>
                    <a:pt x="8" y="13"/>
                  </a:cubicBezTo>
                  <a:cubicBezTo>
                    <a:pt x="14" y="16"/>
                    <a:pt x="14" y="6"/>
                    <a:pt x="22" y="8"/>
                  </a:cubicBezTo>
                  <a:cubicBezTo>
                    <a:pt x="21" y="3"/>
                    <a:pt x="20" y="5"/>
                    <a:pt x="17" y="1"/>
                  </a:cubicBezTo>
                  <a:cubicBezTo>
                    <a:pt x="13" y="5"/>
                    <a:pt x="19" y="2"/>
                    <a:pt x="20" y="6"/>
                  </a:cubicBezTo>
                  <a:cubicBezTo>
                    <a:pt x="13" y="6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9" name="Freeform 3940"/>
            <p:cNvSpPr>
              <a:spLocks/>
            </p:cNvSpPr>
            <p:nvPr/>
          </p:nvSpPr>
          <p:spPr bwMode="auto">
            <a:xfrm>
              <a:off x="2219325" y="3852862"/>
              <a:ext cx="36513" cy="34925"/>
            </a:xfrm>
            <a:custGeom>
              <a:avLst/>
              <a:gdLst>
                <a:gd name="T0" fmla="*/ 0 w 10"/>
                <a:gd name="T1" fmla="*/ 6 h 9"/>
                <a:gd name="T2" fmla="*/ 10 w 10"/>
                <a:gd name="T3" fmla="*/ 1 h 9"/>
                <a:gd name="T4" fmla="*/ 0 w 10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6"/>
                  </a:moveTo>
                  <a:cubicBezTo>
                    <a:pt x="3" y="9"/>
                    <a:pt x="8" y="5"/>
                    <a:pt x="10" y="1"/>
                  </a:cubicBezTo>
                  <a:cubicBezTo>
                    <a:pt x="6" y="0"/>
                    <a:pt x="1" y="0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0" name="Freeform 3941"/>
            <p:cNvSpPr>
              <a:spLocks/>
            </p:cNvSpPr>
            <p:nvPr/>
          </p:nvSpPr>
          <p:spPr bwMode="auto">
            <a:xfrm>
              <a:off x="2012950" y="3575050"/>
              <a:ext cx="19050" cy="30163"/>
            </a:xfrm>
            <a:custGeom>
              <a:avLst/>
              <a:gdLst>
                <a:gd name="T0" fmla="*/ 0 w 5"/>
                <a:gd name="T1" fmla="*/ 4 h 8"/>
                <a:gd name="T2" fmla="*/ 3 w 5"/>
                <a:gd name="T3" fmla="*/ 8 h 8"/>
                <a:gd name="T4" fmla="*/ 4 w 5"/>
                <a:gd name="T5" fmla="*/ 1 h 8"/>
                <a:gd name="T6" fmla="*/ 0 w 5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0" y="4"/>
                  </a:moveTo>
                  <a:cubicBezTo>
                    <a:pt x="3" y="5"/>
                    <a:pt x="1" y="5"/>
                    <a:pt x="3" y="8"/>
                  </a:cubicBezTo>
                  <a:cubicBezTo>
                    <a:pt x="5" y="6"/>
                    <a:pt x="4" y="4"/>
                    <a:pt x="4" y="1"/>
                  </a:cubicBezTo>
                  <a:cubicBezTo>
                    <a:pt x="3" y="0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1" name="Freeform 3942"/>
            <p:cNvSpPr>
              <a:spLocks/>
            </p:cNvSpPr>
            <p:nvPr/>
          </p:nvSpPr>
          <p:spPr bwMode="auto">
            <a:xfrm>
              <a:off x="2320925" y="3635375"/>
              <a:ext cx="41275" cy="26988"/>
            </a:xfrm>
            <a:custGeom>
              <a:avLst/>
              <a:gdLst>
                <a:gd name="T0" fmla="*/ 0 w 11"/>
                <a:gd name="T1" fmla="*/ 5 h 7"/>
                <a:gd name="T2" fmla="*/ 11 w 11"/>
                <a:gd name="T3" fmla="*/ 3 h 7"/>
                <a:gd name="T4" fmla="*/ 0 w 11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5"/>
                  </a:moveTo>
                  <a:cubicBezTo>
                    <a:pt x="3" y="6"/>
                    <a:pt x="7" y="7"/>
                    <a:pt x="11" y="3"/>
                  </a:cubicBezTo>
                  <a:cubicBezTo>
                    <a:pt x="8" y="4"/>
                    <a:pt x="1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2" name="Freeform 3943"/>
            <p:cNvSpPr>
              <a:spLocks/>
            </p:cNvSpPr>
            <p:nvPr/>
          </p:nvSpPr>
          <p:spPr bwMode="auto">
            <a:xfrm>
              <a:off x="2128837" y="3181350"/>
              <a:ext cx="33338" cy="26988"/>
            </a:xfrm>
            <a:custGeom>
              <a:avLst/>
              <a:gdLst>
                <a:gd name="T0" fmla="*/ 0 w 9"/>
                <a:gd name="T1" fmla="*/ 4 h 7"/>
                <a:gd name="T2" fmla="*/ 6 w 9"/>
                <a:gd name="T3" fmla="*/ 7 h 7"/>
                <a:gd name="T4" fmla="*/ 4 w 9"/>
                <a:gd name="T5" fmla="*/ 1 h 7"/>
                <a:gd name="T6" fmla="*/ 0 w 9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0" y="4"/>
                  </a:moveTo>
                  <a:cubicBezTo>
                    <a:pt x="2" y="7"/>
                    <a:pt x="4" y="6"/>
                    <a:pt x="6" y="7"/>
                  </a:cubicBezTo>
                  <a:cubicBezTo>
                    <a:pt x="9" y="6"/>
                    <a:pt x="1" y="3"/>
                    <a:pt x="4" y="1"/>
                  </a:cubicBezTo>
                  <a:cubicBezTo>
                    <a:pt x="3" y="0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3" name="Freeform 3944"/>
            <p:cNvSpPr>
              <a:spLocks/>
            </p:cNvSpPr>
            <p:nvPr/>
          </p:nvSpPr>
          <p:spPr bwMode="auto">
            <a:xfrm>
              <a:off x="1963737" y="2963862"/>
              <a:ext cx="41275" cy="25400"/>
            </a:xfrm>
            <a:custGeom>
              <a:avLst/>
              <a:gdLst>
                <a:gd name="T0" fmla="*/ 0 w 11"/>
                <a:gd name="T1" fmla="*/ 4 h 7"/>
                <a:gd name="T2" fmla="*/ 11 w 11"/>
                <a:gd name="T3" fmla="*/ 1 h 7"/>
                <a:gd name="T4" fmla="*/ 0 w 11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4"/>
                  </a:moveTo>
                  <a:cubicBezTo>
                    <a:pt x="3" y="7"/>
                    <a:pt x="7" y="5"/>
                    <a:pt x="11" y="1"/>
                  </a:cubicBezTo>
                  <a:cubicBezTo>
                    <a:pt x="7" y="2"/>
                    <a:pt x="1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4" name="Freeform 3945"/>
            <p:cNvSpPr>
              <a:spLocks/>
            </p:cNvSpPr>
            <p:nvPr/>
          </p:nvSpPr>
          <p:spPr bwMode="auto">
            <a:xfrm>
              <a:off x="2662237" y="3778250"/>
              <a:ext cx="25400" cy="26988"/>
            </a:xfrm>
            <a:custGeom>
              <a:avLst/>
              <a:gdLst>
                <a:gd name="T0" fmla="*/ 0 w 7"/>
                <a:gd name="T1" fmla="*/ 3 h 7"/>
                <a:gd name="T2" fmla="*/ 3 w 7"/>
                <a:gd name="T3" fmla="*/ 7 h 7"/>
                <a:gd name="T4" fmla="*/ 5 w 7"/>
                <a:gd name="T5" fmla="*/ 6 h 7"/>
                <a:gd name="T6" fmla="*/ 0 w 7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1" y="5"/>
                    <a:pt x="2" y="6"/>
                    <a:pt x="3" y="7"/>
                  </a:cubicBezTo>
                  <a:cubicBezTo>
                    <a:pt x="4" y="6"/>
                    <a:pt x="4" y="4"/>
                    <a:pt x="5" y="6"/>
                  </a:cubicBezTo>
                  <a:cubicBezTo>
                    <a:pt x="7" y="3"/>
                    <a:pt x="2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5" name="Freeform 3946"/>
            <p:cNvSpPr>
              <a:spLocks/>
            </p:cNvSpPr>
            <p:nvPr/>
          </p:nvSpPr>
          <p:spPr bwMode="auto">
            <a:xfrm>
              <a:off x="2211387" y="3095625"/>
              <a:ext cx="63500" cy="44450"/>
            </a:xfrm>
            <a:custGeom>
              <a:avLst/>
              <a:gdLst>
                <a:gd name="T0" fmla="*/ 0 w 17"/>
                <a:gd name="T1" fmla="*/ 6 h 12"/>
                <a:gd name="T2" fmla="*/ 12 w 17"/>
                <a:gd name="T3" fmla="*/ 12 h 12"/>
                <a:gd name="T4" fmla="*/ 11 w 17"/>
                <a:gd name="T5" fmla="*/ 5 h 12"/>
                <a:gd name="T6" fmla="*/ 17 w 17"/>
                <a:gd name="T7" fmla="*/ 2 h 12"/>
                <a:gd name="T8" fmla="*/ 11 w 17"/>
                <a:gd name="T9" fmla="*/ 0 h 12"/>
                <a:gd name="T10" fmla="*/ 0 w 17"/>
                <a:gd name="T1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2">
                  <a:moveTo>
                    <a:pt x="0" y="6"/>
                  </a:moveTo>
                  <a:cubicBezTo>
                    <a:pt x="4" y="9"/>
                    <a:pt x="8" y="6"/>
                    <a:pt x="12" y="12"/>
                  </a:cubicBezTo>
                  <a:cubicBezTo>
                    <a:pt x="13" y="9"/>
                    <a:pt x="11" y="7"/>
                    <a:pt x="11" y="5"/>
                  </a:cubicBezTo>
                  <a:cubicBezTo>
                    <a:pt x="14" y="3"/>
                    <a:pt x="17" y="7"/>
                    <a:pt x="17" y="2"/>
                  </a:cubicBezTo>
                  <a:cubicBezTo>
                    <a:pt x="15" y="0"/>
                    <a:pt x="13" y="5"/>
                    <a:pt x="11" y="0"/>
                  </a:cubicBezTo>
                  <a:cubicBezTo>
                    <a:pt x="9" y="8"/>
                    <a:pt x="5" y="1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6" name="Freeform 3947"/>
            <p:cNvSpPr>
              <a:spLocks/>
            </p:cNvSpPr>
            <p:nvPr/>
          </p:nvSpPr>
          <p:spPr bwMode="auto">
            <a:xfrm>
              <a:off x="2722562" y="3684587"/>
              <a:ext cx="36513" cy="30163"/>
            </a:xfrm>
            <a:custGeom>
              <a:avLst/>
              <a:gdLst>
                <a:gd name="T0" fmla="*/ 2 w 10"/>
                <a:gd name="T1" fmla="*/ 6 h 8"/>
                <a:gd name="T2" fmla="*/ 7 w 10"/>
                <a:gd name="T3" fmla="*/ 7 h 8"/>
                <a:gd name="T4" fmla="*/ 4 w 10"/>
                <a:gd name="T5" fmla="*/ 0 h 8"/>
                <a:gd name="T6" fmla="*/ 2 w 10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2" y="6"/>
                  </a:moveTo>
                  <a:cubicBezTo>
                    <a:pt x="4" y="6"/>
                    <a:pt x="5" y="8"/>
                    <a:pt x="7" y="7"/>
                  </a:cubicBezTo>
                  <a:cubicBezTo>
                    <a:pt x="10" y="4"/>
                    <a:pt x="7" y="0"/>
                    <a:pt x="4" y="0"/>
                  </a:cubicBezTo>
                  <a:cubicBezTo>
                    <a:pt x="0" y="2"/>
                    <a:pt x="6" y="4"/>
                    <a:pt x="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7" name="Freeform 3948"/>
            <p:cNvSpPr>
              <a:spLocks/>
            </p:cNvSpPr>
            <p:nvPr/>
          </p:nvSpPr>
          <p:spPr bwMode="auto">
            <a:xfrm>
              <a:off x="2406650" y="3113087"/>
              <a:ext cx="49213" cy="26988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1 h 7"/>
                <a:gd name="T4" fmla="*/ 0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5"/>
                    <a:pt x="12" y="7"/>
                    <a:pt x="13" y="1"/>
                  </a:cubicBezTo>
                  <a:cubicBezTo>
                    <a:pt x="9" y="1"/>
                    <a:pt x="4" y="4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8" name="Freeform 3949"/>
            <p:cNvSpPr>
              <a:spLocks/>
            </p:cNvSpPr>
            <p:nvPr/>
          </p:nvSpPr>
          <p:spPr bwMode="auto">
            <a:xfrm>
              <a:off x="2384425" y="2967037"/>
              <a:ext cx="33338" cy="22225"/>
            </a:xfrm>
            <a:custGeom>
              <a:avLst/>
              <a:gdLst>
                <a:gd name="T0" fmla="*/ 0 w 9"/>
                <a:gd name="T1" fmla="*/ 3 h 6"/>
                <a:gd name="T2" fmla="*/ 9 w 9"/>
                <a:gd name="T3" fmla="*/ 1 h 6"/>
                <a:gd name="T4" fmla="*/ 0 w 9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3"/>
                  </a:moveTo>
                  <a:cubicBezTo>
                    <a:pt x="3" y="6"/>
                    <a:pt x="6" y="5"/>
                    <a:pt x="9" y="1"/>
                  </a:cubicBezTo>
                  <a:cubicBezTo>
                    <a:pt x="6" y="2"/>
                    <a:pt x="3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9" name="Freeform 3950"/>
            <p:cNvSpPr>
              <a:spLocks/>
            </p:cNvSpPr>
            <p:nvPr/>
          </p:nvSpPr>
          <p:spPr bwMode="auto">
            <a:xfrm>
              <a:off x="2571750" y="3173412"/>
              <a:ext cx="33338" cy="26988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3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3" y="4"/>
                    <a:pt x="6" y="7"/>
                    <a:pt x="9" y="3"/>
                  </a:cubicBezTo>
                  <a:cubicBezTo>
                    <a:pt x="6" y="2"/>
                    <a:pt x="4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0" name="Freeform 3951"/>
            <p:cNvSpPr>
              <a:spLocks/>
            </p:cNvSpPr>
            <p:nvPr/>
          </p:nvSpPr>
          <p:spPr bwMode="auto">
            <a:xfrm>
              <a:off x="2692400" y="3208337"/>
              <a:ext cx="25400" cy="22225"/>
            </a:xfrm>
            <a:custGeom>
              <a:avLst/>
              <a:gdLst>
                <a:gd name="T0" fmla="*/ 0 w 7"/>
                <a:gd name="T1" fmla="*/ 4 h 6"/>
                <a:gd name="T2" fmla="*/ 6 w 7"/>
                <a:gd name="T3" fmla="*/ 5 h 6"/>
                <a:gd name="T4" fmla="*/ 4 w 7"/>
                <a:gd name="T5" fmla="*/ 0 h 6"/>
                <a:gd name="T6" fmla="*/ 0 w 7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4"/>
                  </a:moveTo>
                  <a:cubicBezTo>
                    <a:pt x="2" y="6"/>
                    <a:pt x="4" y="3"/>
                    <a:pt x="6" y="5"/>
                  </a:cubicBezTo>
                  <a:cubicBezTo>
                    <a:pt x="7" y="4"/>
                    <a:pt x="5" y="2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1" name="Freeform 3952"/>
            <p:cNvSpPr>
              <a:spLocks/>
            </p:cNvSpPr>
            <p:nvPr/>
          </p:nvSpPr>
          <p:spPr bwMode="auto">
            <a:xfrm>
              <a:off x="2744787" y="3195637"/>
              <a:ext cx="30163" cy="34925"/>
            </a:xfrm>
            <a:custGeom>
              <a:avLst/>
              <a:gdLst>
                <a:gd name="T0" fmla="*/ 0 w 8"/>
                <a:gd name="T1" fmla="*/ 5 h 9"/>
                <a:gd name="T2" fmla="*/ 7 w 8"/>
                <a:gd name="T3" fmla="*/ 7 h 9"/>
                <a:gd name="T4" fmla="*/ 0 w 8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5"/>
                  </a:moveTo>
                  <a:cubicBezTo>
                    <a:pt x="2" y="9"/>
                    <a:pt x="5" y="5"/>
                    <a:pt x="7" y="7"/>
                  </a:cubicBezTo>
                  <a:cubicBezTo>
                    <a:pt x="8" y="5"/>
                    <a:pt x="2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2" name="Freeform 3953"/>
            <p:cNvSpPr>
              <a:spLocks/>
            </p:cNvSpPr>
            <p:nvPr/>
          </p:nvSpPr>
          <p:spPr bwMode="auto">
            <a:xfrm>
              <a:off x="3190875" y="3736975"/>
              <a:ext cx="60325" cy="33338"/>
            </a:xfrm>
            <a:custGeom>
              <a:avLst/>
              <a:gdLst>
                <a:gd name="T0" fmla="*/ 5 w 16"/>
                <a:gd name="T1" fmla="*/ 9 h 9"/>
                <a:gd name="T2" fmla="*/ 5 w 16"/>
                <a:gd name="T3" fmla="*/ 7 h 9"/>
                <a:gd name="T4" fmla="*/ 8 w 16"/>
                <a:gd name="T5" fmla="*/ 9 h 9"/>
                <a:gd name="T6" fmla="*/ 13 w 16"/>
                <a:gd name="T7" fmla="*/ 4 h 9"/>
                <a:gd name="T8" fmla="*/ 11 w 16"/>
                <a:gd name="T9" fmla="*/ 0 h 9"/>
                <a:gd name="T10" fmla="*/ 5 w 1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9">
                  <a:moveTo>
                    <a:pt x="5" y="9"/>
                  </a:moveTo>
                  <a:cubicBezTo>
                    <a:pt x="6" y="8"/>
                    <a:pt x="5" y="7"/>
                    <a:pt x="5" y="7"/>
                  </a:cubicBezTo>
                  <a:cubicBezTo>
                    <a:pt x="6" y="6"/>
                    <a:pt x="7" y="8"/>
                    <a:pt x="8" y="9"/>
                  </a:cubicBezTo>
                  <a:cubicBezTo>
                    <a:pt x="10" y="8"/>
                    <a:pt x="10" y="2"/>
                    <a:pt x="13" y="4"/>
                  </a:cubicBezTo>
                  <a:cubicBezTo>
                    <a:pt x="16" y="1"/>
                    <a:pt x="8" y="3"/>
                    <a:pt x="11" y="0"/>
                  </a:cubicBezTo>
                  <a:cubicBezTo>
                    <a:pt x="9" y="0"/>
                    <a:pt x="0" y="4"/>
                    <a:pt x="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3" name="Freeform 3954"/>
            <p:cNvSpPr>
              <a:spLocks/>
            </p:cNvSpPr>
            <p:nvPr/>
          </p:nvSpPr>
          <p:spPr bwMode="auto">
            <a:xfrm>
              <a:off x="3248025" y="3729037"/>
              <a:ext cx="36513" cy="38100"/>
            </a:xfrm>
            <a:custGeom>
              <a:avLst/>
              <a:gdLst>
                <a:gd name="T0" fmla="*/ 0 w 10"/>
                <a:gd name="T1" fmla="*/ 4 h 10"/>
                <a:gd name="T2" fmla="*/ 3 w 10"/>
                <a:gd name="T3" fmla="*/ 4 h 10"/>
                <a:gd name="T4" fmla="*/ 5 w 10"/>
                <a:gd name="T5" fmla="*/ 9 h 10"/>
                <a:gd name="T6" fmla="*/ 10 w 10"/>
                <a:gd name="T7" fmla="*/ 6 h 10"/>
                <a:gd name="T8" fmla="*/ 5 w 10"/>
                <a:gd name="T9" fmla="*/ 0 h 10"/>
                <a:gd name="T10" fmla="*/ 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4"/>
                  </a:moveTo>
                  <a:cubicBezTo>
                    <a:pt x="1" y="6"/>
                    <a:pt x="2" y="5"/>
                    <a:pt x="3" y="4"/>
                  </a:cubicBezTo>
                  <a:cubicBezTo>
                    <a:pt x="5" y="6"/>
                    <a:pt x="6" y="7"/>
                    <a:pt x="5" y="9"/>
                  </a:cubicBezTo>
                  <a:cubicBezTo>
                    <a:pt x="6" y="10"/>
                    <a:pt x="8" y="7"/>
                    <a:pt x="10" y="6"/>
                  </a:cubicBezTo>
                  <a:cubicBezTo>
                    <a:pt x="8" y="4"/>
                    <a:pt x="7" y="2"/>
                    <a:pt x="5" y="0"/>
                  </a:cubicBezTo>
                  <a:cubicBezTo>
                    <a:pt x="3" y="4"/>
                    <a:pt x="2" y="1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4" name="Freeform 3955"/>
            <p:cNvSpPr>
              <a:spLocks/>
            </p:cNvSpPr>
            <p:nvPr/>
          </p:nvSpPr>
          <p:spPr bwMode="auto">
            <a:xfrm>
              <a:off x="3317875" y="3800475"/>
              <a:ext cx="30163" cy="26988"/>
            </a:xfrm>
            <a:custGeom>
              <a:avLst/>
              <a:gdLst>
                <a:gd name="T0" fmla="*/ 0 w 8"/>
                <a:gd name="T1" fmla="*/ 6 h 7"/>
                <a:gd name="T2" fmla="*/ 8 w 8"/>
                <a:gd name="T3" fmla="*/ 4 h 7"/>
                <a:gd name="T4" fmla="*/ 0 w 8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6"/>
                  </a:moveTo>
                  <a:cubicBezTo>
                    <a:pt x="3" y="7"/>
                    <a:pt x="5" y="6"/>
                    <a:pt x="8" y="4"/>
                  </a:cubicBezTo>
                  <a:cubicBezTo>
                    <a:pt x="5" y="0"/>
                    <a:pt x="3" y="3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5" name="Freeform 3956"/>
            <p:cNvSpPr>
              <a:spLocks/>
            </p:cNvSpPr>
            <p:nvPr/>
          </p:nvSpPr>
          <p:spPr bwMode="auto">
            <a:xfrm>
              <a:off x="2916237" y="3244850"/>
              <a:ext cx="23813" cy="33338"/>
            </a:xfrm>
            <a:custGeom>
              <a:avLst/>
              <a:gdLst>
                <a:gd name="T0" fmla="*/ 2 w 6"/>
                <a:gd name="T1" fmla="*/ 8 h 9"/>
                <a:gd name="T2" fmla="*/ 5 w 6"/>
                <a:gd name="T3" fmla="*/ 0 h 9"/>
                <a:gd name="T4" fmla="*/ 2 w 6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2" y="8"/>
                  </a:moveTo>
                  <a:cubicBezTo>
                    <a:pt x="6" y="9"/>
                    <a:pt x="6" y="2"/>
                    <a:pt x="5" y="0"/>
                  </a:cubicBezTo>
                  <a:cubicBezTo>
                    <a:pt x="0" y="0"/>
                    <a:pt x="3" y="5"/>
                    <a:pt x="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6" name="Freeform 3957"/>
            <p:cNvSpPr>
              <a:spLocks/>
            </p:cNvSpPr>
            <p:nvPr/>
          </p:nvSpPr>
          <p:spPr bwMode="auto">
            <a:xfrm>
              <a:off x="2901950" y="3200400"/>
              <a:ext cx="49213" cy="49213"/>
            </a:xfrm>
            <a:custGeom>
              <a:avLst/>
              <a:gdLst>
                <a:gd name="T0" fmla="*/ 0 w 13"/>
                <a:gd name="T1" fmla="*/ 7 h 13"/>
                <a:gd name="T2" fmla="*/ 13 w 13"/>
                <a:gd name="T3" fmla="*/ 5 h 13"/>
                <a:gd name="T4" fmla="*/ 0 w 13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0" y="7"/>
                  </a:moveTo>
                  <a:cubicBezTo>
                    <a:pt x="4" y="9"/>
                    <a:pt x="11" y="13"/>
                    <a:pt x="13" y="5"/>
                  </a:cubicBezTo>
                  <a:cubicBezTo>
                    <a:pt x="9" y="7"/>
                    <a:pt x="5" y="0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7" name="Freeform 3958"/>
            <p:cNvSpPr>
              <a:spLocks/>
            </p:cNvSpPr>
            <p:nvPr/>
          </p:nvSpPr>
          <p:spPr bwMode="auto">
            <a:xfrm>
              <a:off x="2946400" y="3255962"/>
              <a:ext cx="38100" cy="19050"/>
            </a:xfrm>
            <a:custGeom>
              <a:avLst/>
              <a:gdLst>
                <a:gd name="T0" fmla="*/ 1 w 10"/>
                <a:gd name="T1" fmla="*/ 4 h 5"/>
                <a:gd name="T2" fmla="*/ 10 w 10"/>
                <a:gd name="T3" fmla="*/ 3 h 5"/>
                <a:gd name="T4" fmla="*/ 1 w 10"/>
                <a:gd name="T5" fmla="*/ 0 h 5"/>
                <a:gd name="T6" fmla="*/ 1 w 10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1" y="4"/>
                  </a:moveTo>
                  <a:cubicBezTo>
                    <a:pt x="4" y="4"/>
                    <a:pt x="7" y="5"/>
                    <a:pt x="10" y="3"/>
                  </a:cubicBezTo>
                  <a:cubicBezTo>
                    <a:pt x="7" y="1"/>
                    <a:pt x="4" y="2"/>
                    <a:pt x="1" y="0"/>
                  </a:cubicBezTo>
                  <a:cubicBezTo>
                    <a:pt x="0" y="1"/>
                    <a:pt x="2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8" name="Freeform 3959"/>
            <p:cNvSpPr>
              <a:spLocks/>
            </p:cNvSpPr>
            <p:nvPr/>
          </p:nvSpPr>
          <p:spPr bwMode="auto">
            <a:xfrm>
              <a:off x="3003550" y="3308350"/>
              <a:ext cx="38100" cy="38100"/>
            </a:xfrm>
            <a:custGeom>
              <a:avLst/>
              <a:gdLst>
                <a:gd name="T0" fmla="*/ 0 w 10"/>
                <a:gd name="T1" fmla="*/ 8 h 10"/>
                <a:gd name="T2" fmla="*/ 5 w 10"/>
                <a:gd name="T3" fmla="*/ 0 h 10"/>
                <a:gd name="T4" fmla="*/ 0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8"/>
                  </a:moveTo>
                  <a:cubicBezTo>
                    <a:pt x="8" y="7"/>
                    <a:pt x="10" y="10"/>
                    <a:pt x="5" y="0"/>
                  </a:cubicBezTo>
                  <a:cubicBezTo>
                    <a:pt x="1" y="2"/>
                    <a:pt x="1" y="5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9" name="Freeform 3960"/>
            <p:cNvSpPr>
              <a:spLocks/>
            </p:cNvSpPr>
            <p:nvPr/>
          </p:nvSpPr>
          <p:spPr bwMode="auto">
            <a:xfrm>
              <a:off x="3419475" y="3808412"/>
              <a:ext cx="34925" cy="25400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4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3" y="6"/>
                    <a:pt x="6" y="7"/>
                    <a:pt x="9" y="4"/>
                  </a:cubicBezTo>
                  <a:cubicBezTo>
                    <a:pt x="6" y="3"/>
                    <a:pt x="4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0" name="Freeform 3961"/>
            <p:cNvSpPr>
              <a:spLocks/>
            </p:cNvSpPr>
            <p:nvPr/>
          </p:nvSpPr>
          <p:spPr bwMode="auto">
            <a:xfrm>
              <a:off x="3570287" y="3816350"/>
              <a:ext cx="93663" cy="47625"/>
            </a:xfrm>
            <a:custGeom>
              <a:avLst/>
              <a:gdLst>
                <a:gd name="T0" fmla="*/ 4 w 25"/>
                <a:gd name="T1" fmla="*/ 13 h 13"/>
                <a:gd name="T2" fmla="*/ 25 w 25"/>
                <a:gd name="T3" fmla="*/ 5 h 13"/>
                <a:gd name="T4" fmla="*/ 5 w 25"/>
                <a:gd name="T5" fmla="*/ 8 h 13"/>
                <a:gd name="T6" fmla="*/ 7 w 25"/>
                <a:gd name="T7" fmla="*/ 4 h 13"/>
                <a:gd name="T8" fmla="*/ 4 w 25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4" y="13"/>
                  </a:moveTo>
                  <a:cubicBezTo>
                    <a:pt x="12" y="8"/>
                    <a:pt x="19" y="13"/>
                    <a:pt x="25" y="5"/>
                  </a:cubicBezTo>
                  <a:cubicBezTo>
                    <a:pt x="18" y="5"/>
                    <a:pt x="12" y="5"/>
                    <a:pt x="5" y="8"/>
                  </a:cubicBezTo>
                  <a:cubicBezTo>
                    <a:pt x="4" y="7"/>
                    <a:pt x="6" y="5"/>
                    <a:pt x="7" y="4"/>
                  </a:cubicBezTo>
                  <a:cubicBezTo>
                    <a:pt x="1" y="0"/>
                    <a:pt x="0" y="8"/>
                    <a:pt x="4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1" name="Freeform 3962"/>
            <p:cNvSpPr>
              <a:spLocks/>
            </p:cNvSpPr>
            <p:nvPr/>
          </p:nvSpPr>
          <p:spPr bwMode="auto">
            <a:xfrm>
              <a:off x="3201987" y="3271837"/>
              <a:ext cx="26988" cy="55563"/>
            </a:xfrm>
            <a:custGeom>
              <a:avLst/>
              <a:gdLst>
                <a:gd name="T0" fmla="*/ 1 w 7"/>
                <a:gd name="T1" fmla="*/ 11 h 15"/>
                <a:gd name="T2" fmla="*/ 6 w 7"/>
                <a:gd name="T3" fmla="*/ 7 h 15"/>
                <a:gd name="T4" fmla="*/ 1 w 7"/>
                <a:gd name="T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1" y="11"/>
                  </a:moveTo>
                  <a:cubicBezTo>
                    <a:pt x="6" y="15"/>
                    <a:pt x="3" y="4"/>
                    <a:pt x="6" y="7"/>
                  </a:cubicBezTo>
                  <a:cubicBezTo>
                    <a:pt x="7" y="0"/>
                    <a:pt x="0" y="9"/>
                    <a:pt x="1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2" name="Freeform 3963"/>
            <p:cNvSpPr>
              <a:spLocks/>
            </p:cNvSpPr>
            <p:nvPr/>
          </p:nvSpPr>
          <p:spPr bwMode="auto">
            <a:xfrm>
              <a:off x="3224212" y="3290887"/>
              <a:ext cx="30163" cy="17463"/>
            </a:xfrm>
            <a:custGeom>
              <a:avLst/>
              <a:gdLst>
                <a:gd name="T0" fmla="*/ 0 w 8"/>
                <a:gd name="T1" fmla="*/ 4 h 5"/>
                <a:gd name="T2" fmla="*/ 8 w 8"/>
                <a:gd name="T3" fmla="*/ 1 h 5"/>
                <a:gd name="T4" fmla="*/ 0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cubicBezTo>
                    <a:pt x="3" y="5"/>
                    <a:pt x="5" y="5"/>
                    <a:pt x="8" y="1"/>
                  </a:cubicBezTo>
                  <a:cubicBezTo>
                    <a:pt x="6" y="0"/>
                    <a:pt x="3" y="1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3" name="Freeform 3964"/>
            <p:cNvSpPr>
              <a:spLocks/>
            </p:cNvSpPr>
            <p:nvPr/>
          </p:nvSpPr>
          <p:spPr bwMode="auto">
            <a:xfrm>
              <a:off x="3738562" y="3833812"/>
              <a:ext cx="26988" cy="26988"/>
            </a:xfrm>
            <a:custGeom>
              <a:avLst/>
              <a:gdLst>
                <a:gd name="T0" fmla="*/ 0 w 7"/>
                <a:gd name="T1" fmla="*/ 2 h 7"/>
                <a:gd name="T2" fmla="*/ 4 w 7"/>
                <a:gd name="T3" fmla="*/ 7 h 7"/>
                <a:gd name="T4" fmla="*/ 7 w 7"/>
                <a:gd name="T5" fmla="*/ 2 h 7"/>
                <a:gd name="T6" fmla="*/ 0 w 7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2"/>
                  </a:moveTo>
                  <a:cubicBezTo>
                    <a:pt x="1" y="4"/>
                    <a:pt x="2" y="5"/>
                    <a:pt x="4" y="7"/>
                  </a:cubicBezTo>
                  <a:cubicBezTo>
                    <a:pt x="5" y="5"/>
                    <a:pt x="5" y="3"/>
                    <a:pt x="7" y="2"/>
                  </a:cubicBezTo>
                  <a:cubicBezTo>
                    <a:pt x="4" y="2"/>
                    <a:pt x="2" y="0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4" name="Freeform 3965"/>
            <p:cNvSpPr>
              <a:spLocks/>
            </p:cNvSpPr>
            <p:nvPr/>
          </p:nvSpPr>
          <p:spPr bwMode="auto">
            <a:xfrm>
              <a:off x="3419475" y="3379787"/>
              <a:ext cx="38100" cy="34925"/>
            </a:xfrm>
            <a:custGeom>
              <a:avLst/>
              <a:gdLst>
                <a:gd name="T0" fmla="*/ 7 w 10"/>
                <a:gd name="T1" fmla="*/ 9 h 9"/>
                <a:gd name="T2" fmla="*/ 10 w 10"/>
                <a:gd name="T3" fmla="*/ 2 h 9"/>
                <a:gd name="T4" fmla="*/ 7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7" y="9"/>
                  </a:moveTo>
                  <a:cubicBezTo>
                    <a:pt x="8" y="6"/>
                    <a:pt x="6" y="4"/>
                    <a:pt x="10" y="2"/>
                  </a:cubicBezTo>
                  <a:cubicBezTo>
                    <a:pt x="6" y="0"/>
                    <a:pt x="0" y="8"/>
                    <a:pt x="7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5" name="Freeform 3966"/>
            <p:cNvSpPr>
              <a:spLocks/>
            </p:cNvSpPr>
            <p:nvPr/>
          </p:nvSpPr>
          <p:spPr bwMode="auto">
            <a:xfrm>
              <a:off x="3925887" y="3079750"/>
              <a:ext cx="30163" cy="41275"/>
            </a:xfrm>
            <a:custGeom>
              <a:avLst/>
              <a:gdLst>
                <a:gd name="T0" fmla="*/ 0 w 8"/>
                <a:gd name="T1" fmla="*/ 5 h 11"/>
                <a:gd name="T2" fmla="*/ 8 w 8"/>
                <a:gd name="T3" fmla="*/ 0 h 11"/>
                <a:gd name="T4" fmla="*/ 0 w 8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0" y="5"/>
                  </a:moveTo>
                  <a:cubicBezTo>
                    <a:pt x="4" y="11"/>
                    <a:pt x="8" y="4"/>
                    <a:pt x="8" y="0"/>
                  </a:cubicBezTo>
                  <a:cubicBezTo>
                    <a:pt x="5" y="0"/>
                    <a:pt x="3" y="3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6" name="Freeform 3967"/>
            <p:cNvSpPr>
              <a:spLocks/>
            </p:cNvSpPr>
            <p:nvPr/>
          </p:nvSpPr>
          <p:spPr bwMode="auto">
            <a:xfrm>
              <a:off x="4264025" y="3087687"/>
              <a:ext cx="76200" cy="66675"/>
            </a:xfrm>
            <a:custGeom>
              <a:avLst/>
              <a:gdLst>
                <a:gd name="T0" fmla="*/ 0 w 20"/>
                <a:gd name="T1" fmla="*/ 11 h 18"/>
                <a:gd name="T2" fmla="*/ 8 w 20"/>
                <a:gd name="T3" fmla="*/ 11 h 18"/>
                <a:gd name="T4" fmla="*/ 4 w 20"/>
                <a:gd name="T5" fmla="*/ 15 h 18"/>
                <a:gd name="T6" fmla="*/ 12 w 20"/>
                <a:gd name="T7" fmla="*/ 11 h 18"/>
                <a:gd name="T8" fmla="*/ 8 w 20"/>
                <a:gd name="T9" fmla="*/ 7 h 18"/>
                <a:gd name="T10" fmla="*/ 20 w 20"/>
                <a:gd name="T11" fmla="*/ 4 h 18"/>
                <a:gd name="T12" fmla="*/ 14 w 20"/>
                <a:gd name="T13" fmla="*/ 1 h 18"/>
                <a:gd name="T14" fmla="*/ 2 w 20"/>
                <a:gd name="T15" fmla="*/ 0 h 18"/>
                <a:gd name="T16" fmla="*/ 0 w 20"/>
                <a:gd name="T1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8">
                  <a:moveTo>
                    <a:pt x="0" y="11"/>
                  </a:moveTo>
                  <a:cubicBezTo>
                    <a:pt x="4" y="15"/>
                    <a:pt x="4" y="6"/>
                    <a:pt x="8" y="11"/>
                  </a:cubicBezTo>
                  <a:cubicBezTo>
                    <a:pt x="10" y="15"/>
                    <a:pt x="5" y="13"/>
                    <a:pt x="4" y="15"/>
                  </a:cubicBezTo>
                  <a:cubicBezTo>
                    <a:pt x="7" y="18"/>
                    <a:pt x="10" y="15"/>
                    <a:pt x="12" y="11"/>
                  </a:cubicBezTo>
                  <a:cubicBezTo>
                    <a:pt x="9" y="10"/>
                    <a:pt x="9" y="9"/>
                    <a:pt x="8" y="7"/>
                  </a:cubicBezTo>
                  <a:cubicBezTo>
                    <a:pt x="13" y="2"/>
                    <a:pt x="16" y="10"/>
                    <a:pt x="20" y="4"/>
                  </a:cubicBezTo>
                  <a:cubicBezTo>
                    <a:pt x="18" y="4"/>
                    <a:pt x="16" y="5"/>
                    <a:pt x="14" y="1"/>
                  </a:cubicBezTo>
                  <a:cubicBezTo>
                    <a:pt x="9" y="6"/>
                    <a:pt x="4" y="3"/>
                    <a:pt x="2" y="0"/>
                  </a:cubicBezTo>
                  <a:cubicBezTo>
                    <a:pt x="1" y="4"/>
                    <a:pt x="5" y="8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7" name="Freeform 3968"/>
            <p:cNvSpPr>
              <a:spLocks/>
            </p:cNvSpPr>
            <p:nvPr/>
          </p:nvSpPr>
          <p:spPr bwMode="auto">
            <a:xfrm>
              <a:off x="4392612" y="3106737"/>
              <a:ext cx="33338" cy="41275"/>
            </a:xfrm>
            <a:custGeom>
              <a:avLst/>
              <a:gdLst>
                <a:gd name="T0" fmla="*/ 0 w 9"/>
                <a:gd name="T1" fmla="*/ 6 h 11"/>
                <a:gd name="T2" fmla="*/ 4 w 9"/>
                <a:gd name="T3" fmla="*/ 11 h 11"/>
                <a:gd name="T4" fmla="*/ 9 w 9"/>
                <a:gd name="T5" fmla="*/ 5 h 11"/>
                <a:gd name="T6" fmla="*/ 4 w 9"/>
                <a:gd name="T7" fmla="*/ 2 h 11"/>
                <a:gd name="T8" fmla="*/ 0 w 9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0" y="6"/>
                  </a:moveTo>
                  <a:cubicBezTo>
                    <a:pt x="1" y="8"/>
                    <a:pt x="2" y="9"/>
                    <a:pt x="4" y="11"/>
                  </a:cubicBezTo>
                  <a:cubicBezTo>
                    <a:pt x="7" y="7"/>
                    <a:pt x="7" y="9"/>
                    <a:pt x="9" y="5"/>
                  </a:cubicBezTo>
                  <a:cubicBezTo>
                    <a:pt x="6" y="1"/>
                    <a:pt x="1" y="10"/>
                    <a:pt x="4" y="2"/>
                  </a:cubicBezTo>
                  <a:cubicBezTo>
                    <a:pt x="2" y="0"/>
                    <a:pt x="1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8" name="Freeform 3969"/>
            <p:cNvSpPr>
              <a:spLocks/>
            </p:cNvSpPr>
            <p:nvPr/>
          </p:nvSpPr>
          <p:spPr bwMode="auto">
            <a:xfrm>
              <a:off x="4433887" y="3109912"/>
              <a:ext cx="30163" cy="41275"/>
            </a:xfrm>
            <a:custGeom>
              <a:avLst/>
              <a:gdLst>
                <a:gd name="T0" fmla="*/ 2 w 8"/>
                <a:gd name="T1" fmla="*/ 11 h 11"/>
                <a:gd name="T2" fmla="*/ 8 w 8"/>
                <a:gd name="T3" fmla="*/ 3 h 11"/>
                <a:gd name="T4" fmla="*/ 6 w 8"/>
                <a:gd name="T5" fmla="*/ 0 h 11"/>
                <a:gd name="T6" fmla="*/ 3 w 8"/>
                <a:gd name="T7" fmla="*/ 1 h 11"/>
                <a:gd name="T8" fmla="*/ 0 w 8"/>
                <a:gd name="T9" fmla="*/ 6 h 11"/>
                <a:gd name="T10" fmla="*/ 2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2" y="11"/>
                  </a:moveTo>
                  <a:cubicBezTo>
                    <a:pt x="2" y="8"/>
                    <a:pt x="6" y="6"/>
                    <a:pt x="8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4" y="2"/>
                    <a:pt x="3" y="1"/>
                  </a:cubicBezTo>
                  <a:cubicBezTo>
                    <a:pt x="3" y="5"/>
                    <a:pt x="4" y="4"/>
                    <a:pt x="0" y="6"/>
                  </a:cubicBezTo>
                  <a:cubicBezTo>
                    <a:pt x="2" y="8"/>
                    <a:pt x="1" y="9"/>
                    <a:pt x="2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9" name="Freeform 3970"/>
            <p:cNvSpPr>
              <a:spLocks/>
            </p:cNvSpPr>
            <p:nvPr/>
          </p:nvSpPr>
          <p:spPr bwMode="auto">
            <a:xfrm>
              <a:off x="4478337" y="3143250"/>
              <a:ext cx="52388" cy="26988"/>
            </a:xfrm>
            <a:custGeom>
              <a:avLst/>
              <a:gdLst>
                <a:gd name="T0" fmla="*/ 5 w 14"/>
                <a:gd name="T1" fmla="*/ 7 h 7"/>
                <a:gd name="T2" fmla="*/ 14 w 14"/>
                <a:gd name="T3" fmla="*/ 4 h 7"/>
                <a:gd name="T4" fmla="*/ 2 w 14"/>
                <a:gd name="T5" fmla="*/ 0 h 7"/>
                <a:gd name="T6" fmla="*/ 5 w 1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5" y="7"/>
                  </a:moveTo>
                  <a:cubicBezTo>
                    <a:pt x="8" y="3"/>
                    <a:pt x="11" y="7"/>
                    <a:pt x="14" y="4"/>
                  </a:cubicBezTo>
                  <a:cubicBezTo>
                    <a:pt x="10" y="1"/>
                    <a:pt x="6" y="5"/>
                    <a:pt x="2" y="0"/>
                  </a:cubicBezTo>
                  <a:cubicBezTo>
                    <a:pt x="0" y="4"/>
                    <a:pt x="3" y="2"/>
                    <a:pt x="5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0" name="Freeform 3971"/>
            <p:cNvSpPr>
              <a:spLocks/>
            </p:cNvSpPr>
            <p:nvPr/>
          </p:nvSpPr>
          <p:spPr bwMode="auto">
            <a:xfrm>
              <a:off x="4538662" y="3136900"/>
              <a:ext cx="22225" cy="25400"/>
            </a:xfrm>
            <a:custGeom>
              <a:avLst/>
              <a:gdLst>
                <a:gd name="T0" fmla="*/ 3 w 6"/>
                <a:gd name="T1" fmla="*/ 0 h 7"/>
                <a:gd name="T2" fmla="*/ 2 w 6"/>
                <a:gd name="T3" fmla="*/ 7 h 7"/>
                <a:gd name="T4" fmla="*/ 6 w 6"/>
                <a:gd name="T5" fmla="*/ 5 h 7"/>
                <a:gd name="T6" fmla="*/ 3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1" y="2"/>
                    <a:pt x="0" y="4"/>
                    <a:pt x="2" y="7"/>
                  </a:cubicBezTo>
                  <a:cubicBezTo>
                    <a:pt x="3" y="7"/>
                    <a:pt x="5" y="6"/>
                    <a:pt x="6" y="5"/>
                  </a:cubicBezTo>
                  <a:cubicBezTo>
                    <a:pt x="6" y="3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1" name="Freeform 3972"/>
            <p:cNvSpPr>
              <a:spLocks/>
            </p:cNvSpPr>
            <p:nvPr/>
          </p:nvSpPr>
          <p:spPr bwMode="auto">
            <a:xfrm>
              <a:off x="4560887" y="3136900"/>
              <a:ext cx="22225" cy="30163"/>
            </a:xfrm>
            <a:custGeom>
              <a:avLst/>
              <a:gdLst>
                <a:gd name="T0" fmla="*/ 0 w 6"/>
                <a:gd name="T1" fmla="*/ 3 h 8"/>
                <a:gd name="T2" fmla="*/ 2 w 6"/>
                <a:gd name="T3" fmla="*/ 8 h 8"/>
                <a:gd name="T4" fmla="*/ 5 w 6"/>
                <a:gd name="T5" fmla="*/ 5 h 8"/>
                <a:gd name="T6" fmla="*/ 3 w 6"/>
                <a:gd name="T7" fmla="*/ 0 h 8"/>
                <a:gd name="T8" fmla="*/ 0 w 6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0" y="3"/>
                  </a:moveTo>
                  <a:cubicBezTo>
                    <a:pt x="2" y="5"/>
                    <a:pt x="1" y="7"/>
                    <a:pt x="2" y="8"/>
                  </a:cubicBezTo>
                  <a:cubicBezTo>
                    <a:pt x="4" y="7"/>
                    <a:pt x="3" y="4"/>
                    <a:pt x="5" y="5"/>
                  </a:cubicBezTo>
                  <a:cubicBezTo>
                    <a:pt x="6" y="4"/>
                    <a:pt x="4" y="2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2" name="Freeform 3973"/>
            <p:cNvSpPr>
              <a:spLocks/>
            </p:cNvSpPr>
            <p:nvPr/>
          </p:nvSpPr>
          <p:spPr bwMode="auto">
            <a:xfrm>
              <a:off x="4579937" y="3113087"/>
              <a:ext cx="33338" cy="38100"/>
            </a:xfrm>
            <a:custGeom>
              <a:avLst/>
              <a:gdLst>
                <a:gd name="T0" fmla="*/ 1 w 9"/>
                <a:gd name="T1" fmla="*/ 1 h 10"/>
                <a:gd name="T2" fmla="*/ 9 w 9"/>
                <a:gd name="T3" fmla="*/ 6 h 10"/>
                <a:gd name="T4" fmla="*/ 1 w 9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1" y="1"/>
                  </a:moveTo>
                  <a:cubicBezTo>
                    <a:pt x="0" y="3"/>
                    <a:pt x="7" y="10"/>
                    <a:pt x="9" y="6"/>
                  </a:cubicBezTo>
                  <a:cubicBezTo>
                    <a:pt x="7" y="4"/>
                    <a:pt x="4" y="0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3" name="Freeform 3974"/>
            <p:cNvSpPr>
              <a:spLocks/>
            </p:cNvSpPr>
            <p:nvPr/>
          </p:nvSpPr>
          <p:spPr bwMode="auto">
            <a:xfrm>
              <a:off x="4764087" y="3136900"/>
              <a:ext cx="36513" cy="33338"/>
            </a:xfrm>
            <a:custGeom>
              <a:avLst/>
              <a:gdLst>
                <a:gd name="T0" fmla="*/ 3 w 10"/>
                <a:gd name="T1" fmla="*/ 9 h 9"/>
                <a:gd name="T2" fmla="*/ 10 w 10"/>
                <a:gd name="T3" fmla="*/ 4 h 9"/>
                <a:gd name="T4" fmla="*/ 4 w 10"/>
                <a:gd name="T5" fmla="*/ 1 h 9"/>
                <a:gd name="T6" fmla="*/ 3 w 10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3" y="9"/>
                  </a:moveTo>
                  <a:cubicBezTo>
                    <a:pt x="5" y="5"/>
                    <a:pt x="7" y="7"/>
                    <a:pt x="10" y="4"/>
                  </a:cubicBezTo>
                  <a:cubicBezTo>
                    <a:pt x="8" y="0"/>
                    <a:pt x="5" y="5"/>
                    <a:pt x="4" y="1"/>
                  </a:cubicBezTo>
                  <a:cubicBezTo>
                    <a:pt x="2" y="4"/>
                    <a:pt x="0" y="6"/>
                    <a:pt x="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4" name="Freeform 3975"/>
            <p:cNvSpPr>
              <a:spLocks/>
            </p:cNvSpPr>
            <p:nvPr/>
          </p:nvSpPr>
          <p:spPr bwMode="auto">
            <a:xfrm>
              <a:off x="4879975" y="3151187"/>
              <a:ext cx="26988" cy="26988"/>
            </a:xfrm>
            <a:custGeom>
              <a:avLst/>
              <a:gdLst>
                <a:gd name="T0" fmla="*/ 0 w 7"/>
                <a:gd name="T1" fmla="*/ 4 h 7"/>
                <a:gd name="T2" fmla="*/ 7 w 7"/>
                <a:gd name="T3" fmla="*/ 5 h 7"/>
                <a:gd name="T4" fmla="*/ 4 w 7"/>
                <a:gd name="T5" fmla="*/ 0 h 7"/>
                <a:gd name="T6" fmla="*/ 0 w 7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cubicBezTo>
                    <a:pt x="2" y="7"/>
                    <a:pt x="5" y="7"/>
                    <a:pt x="7" y="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5" name="Freeform 3976"/>
            <p:cNvSpPr>
              <a:spLocks/>
            </p:cNvSpPr>
            <p:nvPr/>
          </p:nvSpPr>
          <p:spPr bwMode="auto">
            <a:xfrm>
              <a:off x="4943475" y="3151187"/>
              <a:ext cx="52388" cy="33338"/>
            </a:xfrm>
            <a:custGeom>
              <a:avLst/>
              <a:gdLst>
                <a:gd name="T0" fmla="*/ 0 w 14"/>
                <a:gd name="T1" fmla="*/ 6 h 9"/>
                <a:gd name="T2" fmla="*/ 11 w 14"/>
                <a:gd name="T3" fmla="*/ 9 h 9"/>
                <a:gd name="T4" fmla="*/ 8 w 14"/>
                <a:gd name="T5" fmla="*/ 2 h 9"/>
                <a:gd name="T6" fmla="*/ 6 w 14"/>
                <a:gd name="T7" fmla="*/ 5 h 9"/>
                <a:gd name="T8" fmla="*/ 0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0" y="6"/>
                  </a:moveTo>
                  <a:cubicBezTo>
                    <a:pt x="4" y="8"/>
                    <a:pt x="7" y="8"/>
                    <a:pt x="11" y="9"/>
                  </a:cubicBezTo>
                  <a:cubicBezTo>
                    <a:pt x="14" y="7"/>
                    <a:pt x="5" y="4"/>
                    <a:pt x="8" y="2"/>
                  </a:cubicBezTo>
                  <a:cubicBezTo>
                    <a:pt x="6" y="0"/>
                    <a:pt x="7" y="3"/>
                    <a:pt x="6" y="5"/>
                  </a:cubicBezTo>
                  <a:cubicBezTo>
                    <a:pt x="4" y="6"/>
                    <a:pt x="2" y="2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6" name="Freeform 3977"/>
            <p:cNvSpPr>
              <a:spLocks/>
            </p:cNvSpPr>
            <p:nvPr/>
          </p:nvSpPr>
          <p:spPr bwMode="auto">
            <a:xfrm>
              <a:off x="4984750" y="3113087"/>
              <a:ext cx="30163" cy="30163"/>
            </a:xfrm>
            <a:custGeom>
              <a:avLst/>
              <a:gdLst>
                <a:gd name="T0" fmla="*/ 1 w 8"/>
                <a:gd name="T1" fmla="*/ 6 h 8"/>
                <a:gd name="T2" fmla="*/ 8 w 8"/>
                <a:gd name="T3" fmla="*/ 5 h 8"/>
                <a:gd name="T4" fmla="*/ 2 w 8"/>
                <a:gd name="T5" fmla="*/ 0 h 8"/>
                <a:gd name="T6" fmla="*/ 1 w 8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6"/>
                  </a:moveTo>
                  <a:cubicBezTo>
                    <a:pt x="3" y="8"/>
                    <a:pt x="6" y="3"/>
                    <a:pt x="8" y="5"/>
                  </a:cubicBezTo>
                  <a:cubicBezTo>
                    <a:pt x="7" y="1"/>
                    <a:pt x="5" y="1"/>
                    <a:pt x="2" y="0"/>
                  </a:cubicBezTo>
                  <a:cubicBezTo>
                    <a:pt x="0" y="2"/>
                    <a:pt x="4" y="4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7" name="Freeform 3978"/>
            <p:cNvSpPr>
              <a:spLocks/>
            </p:cNvSpPr>
            <p:nvPr/>
          </p:nvSpPr>
          <p:spPr bwMode="auto">
            <a:xfrm>
              <a:off x="5037137" y="3154362"/>
              <a:ext cx="101600" cy="49213"/>
            </a:xfrm>
            <a:custGeom>
              <a:avLst/>
              <a:gdLst>
                <a:gd name="T0" fmla="*/ 7 w 27"/>
                <a:gd name="T1" fmla="*/ 12 h 13"/>
                <a:gd name="T2" fmla="*/ 23 w 27"/>
                <a:gd name="T3" fmla="*/ 13 h 13"/>
                <a:gd name="T4" fmla="*/ 15 w 27"/>
                <a:gd name="T5" fmla="*/ 0 h 13"/>
                <a:gd name="T6" fmla="*/ 9 w 27"/>
                <a:gd name="T7" fmla="*/ 8 h 13"/>
                <a:gd name="T8" fmla="*/ 1 w 27"/>
                <a:gd name="T9" fmla="*/ 0 h 13"/>
                <a:gd name="T10" fmla="*/ 7 w 27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3">
                  <a:moveTo>
                    <a:pt x="7" y="12"/>
                  </a:moveTo>
                  <a:cubicBezTo>
                    <a:pt x="13" y="6"/>
                    <a:pt x="18" y="12"/>
                    <a:pt x="23" y="13"/>
                  </a:cubicBezTo>
                  <a:cubicBezTo>
                    <a:pt x="27" y="7"/>
                    <a:pt x="17" y="5"/>
                    <a:pt x="15" y="0"/>
                  </a:cubicBezTo>
                  <a:cubicBezTo>
                    <a:pt x="14" y="6"/>
                    <a:pt x="15" y="6"/>
                    <a:pt x="9" y="8"/>
                  </a:cubicBezTo>
                  <a:cubicBezTo>
                    <a:pt x="5" y="3"/>
                    <a:pt x="6" y="0"/>
                    <a:pt x="1" y="0"/>
                  </a:cubicBezTo>
                  <a:cubicBezTo>
                    <a:pt x="0" y="6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8" name="Freeform 3979"/>
            <p:cNvSpPr>
              <a:spLocks/>
            </p:cNvSpPr>
            <p:nvPr/>
          </p:nvSpPr>
          <p:spPr bwMode="auto">
            <a:xfrm>
              <a:off x="5072062" y="3128962"/>
              <a:ext cx="41275" cy="25400"/>
            </a:xfrm>
            <a:custGeom>
              <a:avLst/>
              <a:gdLst>
                <a:gd name="T0" fmla="*/ 0 w 11"/>
                <a:gd name="T1" fmla="*/ 5 h 7"/>
                <a:gd name="T2" fmla="*/ 11 w 11"/>
                <a:gd name="T3" fmla="*/ 7 h 7"/>
                <a:gd name="T4" fmla="*/ 0 w 11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5"/>
                  </a:moveTo>
                  <a:cubicBezTo>
                    <a:pt x="3" y="7"/>
                    <a:pt x="8" y="5"/>
                    <a:pt x="11" y="7"/>
                  </a:cubicBezTo>
                  <a:cubicBezTo>
                    <a:pt x="11" y="4"/>
                    <a:pt x="3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9" name="Freeform 3980"/>
            <p:cNvSpPr>
              <a:spLocks/>
            </p:cNvSpPr>
            <p:nvPr/>
          </p:nvSpPr>
          <p:spPr bwMode="auto">
            <a:xfrm>
              <a:off x="5141912" y="3109912"/>
              <a:ext cx="26988" cy="38100"/>
            </a:xfrm>
            <a:custGeom>
              <a:avLst/>
              <a:gdLst>
                <a:gd name="T0" fmla="*/ 0 w 7"/>
                <a:gd name="T1" fmla="*/ 7 h 10"/>
                <a:gd name="T2" fmla="*/ 4 w 7"/>
                <a:gd name="T3" fmla="*/ 10 h 10"/>
                <a:gd name="T4" fmla="*/ 5 w 7"/>
                <a:gd name="T5" fmla="*/ 1 h 10"/>
                <a:gd name="T6" fmla="*/ 0 w 7"/>
                <a:gd name="T7" fmla="*/ 3 h 10"/>
                <a:gd name="T8" fmla="*/ 0 w 7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7"/>
                  </a:moveTo>
                  <a:cubicBezTo>
                    <a:pt x="1" y="9"/>
                    <a:pt x="3" y="8"/>
                    <a:pt x="4" y="10"/>
                  </a:cubicBezTo>
                  <a:cubicBezTo>
                    <a:pt x="7" y="7"/>
                    <a:pt x="2" y="4"/>
                    <a:pt x="5" y="1"/>
                  </a:cubicBezTo>
                  <a:cubicBezTo>
                    <a:pt x="4" y="0"/>
                    <a:pt x="2" y="1"/>
                    <a:pt x="0" y="3"/>
                  </a:cubicBezTo>
                  <a:cubicBezTo>
                    <a:pt x="4" y="6"/>
                    <a:pt x="4" y="4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0" name="Freeform 3981"/>
            <p:cNvSpPr>
              <a:spLocks/>
            </p:cNvSpPr>
            <p:nvPr/>
          </p:nvSpPr>
          <p:spPr bwMode="auto">
            <a:xfrm>
              <a:off x="5240337" y="3125787"/>
              <a:ext cx="22225" cy="25400"/>
            </a:xfrm>
            <a:custGeom>
              <a:avLst/>
              <a:gdLst>
                <a:gd name="T0" fmla="*/ 0 w 6"/>
                <a:gd name="T1" fmla="*/ 3 h 7"/>
                <a:gd name="T2" fmla="*/ 4 w 6"/>
                <a:gd name="T3" fmla="*/ 7 h 7"/>
                <a:gd name="T4" fmla="*/ 4 w 6"/>
                <a:gd name="T5" fmla="*/ 0 h 7"/>
                <a:gd name="T6" fmla="*/ 0 w 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cubicBezTo>
                    <a:pt x="1" y="6"/>
                    <a:pt x="3" y="6"/>
                    <a:pt x="4" y="7"/>
                  </a:cubicBezTo>
                  <a:cubicBezTo>
                    <a:pt x="4" y="4"/>
                    <a:pt x="6" y="2"/>
                    <a:pt x="4" y="0"/>
                  </a:cubicBezTo>
                  <a:cubicBezTo>
                    <a:pt x="3" y="3"/>
                    <a:pt x="2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1" name="Freeform 3982"/>
            <p:cNvSpPr>
              <a:spLocks/>
            </p:cNvSpPr>
            <p:nvPr/>
          </p:nvSpPr>
          <p:spPr bwMode="auto">
            <a:xfrm>
              <a:off x="6396037" y="3263900"/>
              <a:ext cx="52388" cy="44450"/>
            </a:xfrm>
            <a:custGeom>
              <a:avLst/>
              <a:gdLst>
                <a:gd name="T0" fmla="*/ 0 w 14"/>
                <a:gd name="T1" fmla="*/ 8 h 12"/>
                <a:gd name="T2" fmla="*/ 14 w 14"/>
                <a:gd name="T3" fmla="*/ 6 h 12"/>
                <a:gd name="T4" fmla="*/ 3 w 14"/>
                <a:gd name="T5" fmla="*/ 0 h 12"/>
                <a:gd name="T6" fmla="*/ 0 w 14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0" y="8"/>
                  </a:moveTo>
                  <a:cubicBezTo>
                    <a:pt x="5" y="12"/>
                    <a:pt x="9" y="10"/>
                    <a:pt x="14" y="6"/>
                  </a:cubicBezTo>
                  <a:cubicBezTo>
                    <a:pt x="10" y="4"/>
                    <a:pt x="7" y="1"/>
                    <a:pt x="3" y="0"/>
                  </a:cubicBezTo>
                  <a:cubicBezTo>
                    <a:pt x="1" y="3"/>
                    <a:pt x="1" y="6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2" name="Freeform 3983"/>
            <p:cNvSpPr>
              <a:spLocks/>
            </p:cNvSpPr>
            <p:nvPr/>
          </p:nvSpPr>
          <p:spPr bwMode="auto">
            <a:xfrm>
              <a:off x="6726238" y="3230562"/>
              <a:ext cx="30163" cy="33338"/>
            </a:xfrm>
            <a:custGeom>
              <a:avLst/>
              <a:gdLst>
                <a:gd name="T0" fmla="*/ 0 w 8"/>
                <a:gd name="T1" fmla="*/ 4 h 9"/>
                <a:gd name="T2" fmla="*/ 7 w 8"/>
                <a:gd name="T3" fmla="*/ 6 h 9"/>
                <a:gd name="T4" fmla="*/ 0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4"/>
                  </a:moveTo>
                  <a:cubicBezTo>
                    <a:pt x="2" y="9"/>
                    <a:pt x="5" y="4"/>
                    <a:pt x="7" y="6"/>
                  </a:cubicBezTo>
                  <a:cubicBezTo>
                    <a:pt x="8" y="3"/>
                    <a:pt x="2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3" name="Freeform 3984"/>
            <p:cNvSpPr>
              <a:spLocks/>
            </p:cNvSpPr>
            <p:nvPr/>
          </p:nvSpPr>
          <p:spPr bwMode="auto">
            <a:xfrm>
              <a:off x="7067550" y="3282950"/>
              <a:ext cx="41275" cy="19050"/>
            </a:xfrm>
            <a:custGeom>
              <a:avLst/>
              <a:gdLst>
                <a:gd name="T0" fmla="*/ 1 w 11"/>
                <a:gd name="T1" fmla="*/ 1 h 5"/>
                <a:gd name="T2" fmla="*/ 11 w 11"/>
                <a:gd name="T3" fmla="*/ 1 h 5"/>
                <a:gd name="T4" fmla="*/ 1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" y="1"/>
                  </a:moveTo>
                  <a:cubicBezTo>
                    <a:pt x="0" y="5"/>
                    <a:pt x="8" y="5"/>
                    <a:pt x="11" y="1"/>
                  </a:cubicBezTo>
                  <a:cubicBezTo>
                    <a:pt x="8" y="0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4" name="Freeform 3985"/>
            <p:cNvSpPr>
              <a:spLocks/>
            </p:cNvSpPr>
            <p:nvPr/>
          </p:nvSpPr>
          <p:spPr bwMode="auto">
            <a:xfrm>
              <a:off x="7232650" y="3275012"/>
              <a:ext cx="52388" cy="26988"/>
            </a:xfrm>
            <a:custGeom>
              <a:avLst/>
              <a:gdLst>
                <a:gd name="T0" fmla="*/ 0 w 14"/>
                <a:gd name="T1" fmla="*/ 7 h 7"/>
                <a:gd name="T2" fmla="*/ 14 w 14"/>
                <a:gd name="T3" fmla="*/ 1 h 7"/>
                <a:gd name="T4" fmla="*/ 0 w 14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0" y="7"/>
                  </a:moveTo>
                  <a:cubicBezTo>
                    <a:pt x="5" y="4"/>
                    <a:pt x="13" y="5"/>
                    <a:pt x="14" y="1"/>
                  </a:cubicBezTo>
                  <a:cubicBezTo>
                    <a:pt x="10" y="0"/>
                    <a:pt x="2" y="1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5" name="Freeform 3986"/>
            <p:cNvSpPr>
              <a:spLocks/>
            </p:cNvSpPr>
            <p:nvPr/>
          </p:nvSpPr>
          <p:spPr bwMode="auto">
            <a:xfrm>
              <a:off x="7567613" y="3267075"/>
              <a:ext cx="36513" cy="26988"/>
            </a:xfrm>
            <a:custGeom>
              <a:avLst/>
              <a:gdLst>
                <a:gd name="T0" fmla="*/ 0 w 10"/>
                <a:gd name="T1" fmla="*/ 5 h 7"/>
                <a:gd name="T2" fmla="*/ 9 w 10"/>
                <a:gd name="T3" fmla="*/ 6 h 7"/>
                <a:gd name="T4" fmla="*/ 0 w 10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3" y="7"/>
                    <a:pt x="6" y="5"/>
                    <a:pt x="9" y="6"/>
                  </a:cubicBezTo>
                  <a:cubicBezTo>
                    <a:pt x="10" y="3"/>
                    <a:pt x="3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6" name="Freeform 3987"/>
            <p:cNvSpPr>
              <a:spLocks/>
            </p:cNvSpPr>
            <p:nvPr/>
          </p:nvSpPr>
          <p:spPr bwMode="auto">
            <a:xfrm>
              <a:off x="7905750" y="3327400"/>
              <a:ext cx="17463" cy="26988"/>
            </a:xfrm>
            <a:custGeom>
              <a:avLst/>
              <a:gdLst>
                <a:gd name="T0" fmla="*/ 2 w 5"/>
                <a:gd name="T1" fmla="*/ 7 h 7"/>
                <a:gd name="T2" fmla="*/ 5 w 5"/>
                <a:gd name="T3" fmla="*/ 1 h 7"/>
                <a:gd name="T4" fmla="*/ 0 w 5"/>
                <a:gd name="T5" fmla="*/ 2 h 7"/>
                <a:gd name="T6" fmla="*/ 2 w 5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cubicBezTo>
                    <a:pt x="2" y="5"/>
                    <a:pt x="5" y="3"/>
                    <a:pt x="5" y="1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4"/>
                    <a:pt x="0" y="6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7" name="Freeform 3988"/>
            <p:cNvSpPr>
              <a:spLocks/>
            </p:cNvSpPr>
            <p:nvPr/>
          </p:nvSpPr>
          <p:spPr bwMode="auto">
            <a:xfrm>
              <a:off x="8967788" y="4679950"/>
              <a:ext cx="74613" cy="47625"/>
            </a:xfrm>
            <a:custGeom>
              <a:avLst/>
              <a:gdLst>
                <a:gd name="T0" fmla="*/ 0 w 20"/>
                <a:gd name="T1" fmla="*/ 9 h 13"/>
                <a:gd name="T2" fmla="*/ 20 w 20"/>
                <a:gd name="T3" fmla="*/ 8 h 13"/>
                <a:gd name="T4" fmla="*/ 0 w 20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6" y="13"/>
                    <a:pt x="14" y="4"/>
                    <a:pt x="20" y="8"/>
                  </a:cubicBezTo>
                  <a:cubicBezTo>
                    <a:pt x="18" y="0"/>
                    <a:pt x="6" y="7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8" name="Freeform 3989"/>
            <p:cNvSpPr>
              <a:spLocks/>
            </p:cNvSpPr>
            <p:nvPr/>
          </p:nvSpPr>
          <p:spPr bwMode="auto">
            <a:xfrm>
              <a:off x="9050338" y="4691062"/>
              <a:ext cx="33338" cy="17463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1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2" y="5"/>
                    <a:pt x="5" y="5"/>
                    <a:pt x="9" y="1"/>
                  </a:cubicBezTo>
                  <a:cubicBezTo>
                    <a:pt x="6" y="0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9" name="Freeform 3990"/>
            <p:cNvSpPr>
              <a:spLocks/>
            </p:cNvSpPr>
            <p:nvPr/>
          </p:nvSpPr>
          <p:spPr bwMode="auto">
            <a:xfrm>
              <a:off x="8539163" y="3278187"/>
              <a:ext cx="74613" cy="38100"/>
            </a:xfrm>
            <a:custGeom>
              <a:avLst/>
              <a:gdLst>
                <a:gd name="T0" fmla="*/ 5 w 20"/>
                <a:gd name="T1" fmla="*/ 10 h 10"/>
                <a:gd name="T2" fmla="*/ 4 w 20"/>
                <a:gd name="T3" fmla="*/ 5 h 10"/>
                <a:gd name="T4" fmla="*/ 20 w 20"/>
                <a:gd name="T5" fmla="*/ 4 h 10"/>
                <a:gd name="T6" fmla="*/ 0 w 20"/>
                <a:gd name="T7" fmla="*/ 2 h 10"/>
                <a:gd name="T8" fmla="*/ 5 w 2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0">
                  <a:moveTo>
                    <a:pt x="5" y="10"/>
                  </a:moveTo>
                  <a:cubicBezTo>
                    <a:pt x="6" y="8"/>
                    <a:pt x="6" y="6"/>
                    <a:pt x="4" y="5"/>
                  </a:cubicBezTo>
                  <a:cubicBezTo>
                    <a:pt x="11" y="5"/>
                    <a:pt x="12" y="6"/>
                    <a:pt x="20" y="4"/>
                  </a:cubicBezTo>
                  <a:cubicBezTo>
                    <a:pt x="14" y="1"/>
                    <a:pt x="7" y="0"/>
                    <a:pt x="0" y="2"/>
                  </a:cubicBezTo>
                  <a:cubicBezTo>
                    <a:pt x="4" y="5"/>
                    <a:pt x="3" y="7"/>
                    <a:pt x="5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0" name="Freeform 3991"/>
            <p:cNvSpPr>
              <a:spLocks/>
            </p:cNvSpPr>
            <p:nvPr/>
          </p:nvSpPr>
          <p:spPr bwMode="auto">
            <a:xfrm>
              <a:off x="8655050" y="3346450"/>
              <a:ext cx="26988" cy="33338"/>
            </a:xfrm>
            <a:custGeom>
              <a:avLst/>
              <a:gdLst>
                <a:gd name="T0" fmla="*/ 3 w 7"/>
                <a:gd name="T1" fmla="*/ 9 h 9"/>
                <a:gd name="T2" fmla="*/ 5 w 7"/>
                <a:gd name="T3" fmla="*/ 0 h 9"/>
                <a:gd name="T4" fmla="*/ 3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cubicBezTo>
                    <a:pt x="3" y="6"/>
                    <a:pt x="7" y="3"/>
                    <a:pt x="5" y="0"/>
                  </a:cubicBezTo>
                  <a:cubicBezTo>
                    <a:pt x="1" y="0"/>
                    <a:pt x="0" y="5"/>
                    <a:pt x="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1" name="Freeform 3992"/>
            <p:cNvSpPr>
              <a:spLocks/>
            </p:cNvSpPr>
            <p:nvPr/>
          </p:nvSpPr>
          <p:spPr bwMode="auto">
            <a:xfrm>
              <a:off x="8637588" y="3294062"/>
              <a:ext cx="30163" cy="30163"/>
            </a:xfrm>
            <a:custGeom>
              <a:avLst/>
              <a:gdLst>
                <a:gd name="T0" fmla="*/ 1 w 8"/>
                <a:gd name="T1" fmla="*/ 3 h 8"/>
                <a:gd name="T2" fmla="*/ 3 w 8"/>
                <a:gd name="T3" fmla="*/ 8 h 8"/>
                <a:gd name="T4" fmla="*/ 8 w 8"/>
                <a:gd name="T5" fmla="*/ 3 h 8"/>
                <a:gd name="T6" fmla="*/ 1 w 8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3"/>
                  </a:moveTo>
                  <a:cubicBezTo>
                    <a:pt x="0" y="4"/>
                    <a:pt x="2" y="6"/>
                    <a:pt x="3" y="8"/>
                  </a:cubicBezTo>
                  <a:cubicBezTo>
                    <a:pt x="6" y="6"/>
                    <a:pt x="7" y="5"/>
                    <a:pt x="8" y="3"/>
                  </a:cubicBezTo>
                  <a:cubicBezTo>
                    <a:pt x="6" y="0"/>
                    <a:pt x="3" y="6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2" name="Freeform 3993"/>
            <p:cNvSpPr>
              <a:spLocks/>
            </p:cNvSpPr>
            <p:nvPr/>
          </p:nvSpPr>
          <p:spPr bwMode="auto">
            <a:xfrm>
              <a:off x="9474200" y="3297237"/>
              <a:ext cx="25400" cy="26988"/>
            </a:xfrm>
            <a:custGeom>
              <a:avLst/>
              <a:gdLst>
                <a:gd name="T0" fmla="*/ 0 w 7"/>
                <a:gd name="T1" fmla="*/ 5 h 7"/>
                <a:gd name="T2" fmla="*/ 7 w 7"/>
                <a:gd name="T3" fmla="*/ 0 h 7"/>
                <a:gd name="T4" fmla="*/ 2 w 7"/>
                <a:gd name="T5" fmla="*/ 2 h 7"/>
                <a:gd name="T6" fmla="*/ 0 w 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4" y="7"/>
                    <a:pt x="6" y="3"/>
                    <a:pt x="7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2" y="3"/>
                    <a:pt x="1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3" name="Freeform 3994"/>
            <p:cNvSpPr>
              <a:spLocks/>
            </p:cNvSpPr>
            <p:nvPr/>
          </p:nvSpPr>
          <p:spPr bwMode="auto">
            <a:xfrm>
              <a:off x="9534525" y="3252787"/>
              <a:ext cx="22225" cy="30163"/>
            </a:xfrm>
            <a:custGeom>
              <a:avLst/>
              <a:gdLst>
                <a:gd name="T0" fmla="*/ 0 w 6"/>
                <a:gd name="T1" fmla="*/ 6 h 8"/>
                <a:gd name="T2" fmla="*/ 6 w 6"/>
                <a:gd name="T3" fmla="*/ 0 h 8"/>
                <a:gd name="T4" fmla="*/ 0 w 6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6"/>
                  </a:moveTo>
                  <a:cubicBezTo>
                    <a:pt x="2" y="8"/>
                    <a:pt x="6" y="2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4" name="Freeform 3995"/>
            <p:cNvSpPr>
              <a:spLocks/>
            </p:cNvSpPr>
            <p:nvPr/>
          </p:nvSpPr>
          <p:spPr bwMode="auto">
            <a:xfrm>
              <a:off x="9590088" y="3282950"/>
              <a:ext cx="115888" cy="36513"/>
            </a:xfrm>
            <a:custGeom>
              <a:avLst/>
              <a:gdLst>
                <a:gd name="T0" fmla="*/ 0 w 31"/>
                <a:gd name="T1" fmla="*/ 6 h 10"/>
                <a:gd name="T2" fmla="*/ 23 w 31"/>
                <a:gd name="T3" fmla="*/ 8 h 10"/>
                <a:gd name="T4" fmla="*/ 31 w 31"/>
                <a:gd name="T5" fmla="*/ 1 h 10"/>
                <a:gd name="T6" fmla="*/ 0 w 31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0">
                  <a:moveTo>
                    <a:pt x="0" y="6"/>
                  </a:moveTo>
                  <a:cubicBezTo>
                    <a:pt x="7" y="10"/>
                    <a:pt x="15" y="8"/>
                    <a:pt x="23" y="8"/>
                  </a:cubicBezTo>
                  <a:cubicBezTo>
                    <a:pt x="22" y="3"/>
                    <a:pt x="27" y="4"/>
                    <a:pt x="31" y="1"/>
                  </a:cubicBezTo>
                  <a:cubicBezTo>
                    <a:pt x="20" y="0"/>
                    <a:pt x="12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5" name="Freeform 3996"/>
            <p:cNvSpPr>
              <a:spLocks/>
            </p:cNvSpPr>
            <p:nvPr/>
          </p:nvSpPr>
          <p:spPr bwMode="auto">
            <a:xfrm>
              <a:off x="9691688" y="3290887"/>
              <a:ext cx="38100" cy="25400"/>
            </a:xfrm>
            <a:custGeom>
              <a:avLst/>
              <a:gdLst>
                <a:gd name="T0" fmla="*/ 0 w 10"/>
                <a:gd name="T1" fmla="*/ 4 h 7"/>
                <a:gd name="T2" fmla="*/ 10 w 10"/>
                <a:gd name="T3" fmla="*/ 3 h 7"/>
                <a:gd name="T4" fmla="*/ 0 w 10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4"/>
                  </a:moveTo>
                  <a:cubicBezTo>
                    <a:pt x="3" y="7"/>
                    <a:pt x="7" y="3"/>
                    <a:pt x="10" y="3"/>
                  </a:cubicBezTo>
                  <a:cubicBezTo>
                    <a:pt x="7" y="0"/>
                    <a:pt x="4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6" name="Freeform 3997"/>
            <p:cNvSpPr>
              <a:spLocks/>
            </p:cNvSpPr>
            <p:nvPr/>
          </p:nvSpPr>
          <p:spPr bwMode="auto">
            <a:xfrm>
              <a:off x="9744075" y="3282950"/>
              <a:ext cx="38100" cy="30163"/>
            </a:xfrm>
            <a:custGeom>
              <a:avLst/>
              <a:gdLst>
                <a:gd name="T0" fmla="*/ 0 w 10"/>
                <a:gd name="T1" fmla="*/ 5 h 8"/>
                <a:gd name="T2" fmla="*/ 10 w 10"/>
                <a:gd name="T3" fmla="*/ 7 h 8"/>
                <a:gd name="T4" fmla="*/ 0 w 10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0" y="5"/>
                  </a:moveTo>
                  <a:cubicBezTo>
                    <a:pt x="3" y="6"/>
                    <a:pt x="7" y="8"/>
                    <a:pt x="10" y="7"/>
                  </a:cubicBezTo>
                  <a:cubicBezTo>
                    <a:pt x="10" y="3"/>
                    <a:pt x="4" y="0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7" name="Freeform 3998"/>
            <p:cNvSpPr>
              <a:spLocks/>
            </p:cNvSpPr>
            <p:nvPr/>
          </p:nvSpPr>
          <p:spPr bwMode="auto">
            <a:xfrm>
              <a:off x="9777413" y="3316287"/>
              <a:ext cx="49213" cy="38100"/>
            </a:xfrm>
            <a:custGeom>
              <a:avLst/>
              <a:gdLst>
                <a:gd name="T0" fmla="*/ 0 w 13"/>
                <a:gd name="T1" fmla="*/ 5 h 10"/>
                <a:gd name="T2" fmla="*/ 8 w 13"/>
                <a:gd name="T3" fmla="*/ 10 h 10"/>
                <a:gd name="T4" fmla="*/ 11 w 13"/>
                <a:gd name="T5" fmla="*/ 0 h 10"/>
                <a:gd name="T6" fmla="*/ 0 w 13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0" y="5"/>
                  </a:moveTo>
                  <a:cubicBezTo>
                    <a:pt x="4" y="6"/>
                    <a:pt x="5" y="8"/>
                    <a:pt x="8" y="10"/>
                  </a:cubicBezTo>
                  <a:cubicBezTo>
                    <a:pt x="11" y="6"/>
                    <a:pt x="13" y="6"/>
                    <a:pt x="11" y="0"/>
                  </a:cubicBezTo>
                  <a:cubicBezTo>
                    <a:pt x="9" y="7"/>
                    <a:pt x="3" y="2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8" name="Freeform 3999"/>
            <p:cNvSpPr>
              <a:spLocks/>
            </p:cNvSpPr>
            <p:nvPr/>
          </p:nvSpPr>
          <p:spPr bwMode="auto">
            <a:xfrm>
              <a:off x="9818688" y="3117850"/>
              <a:ext cx="34925" cy="25400"/>
            </a:xfrm>
            <a:custGeom>
              <a:avLst/>
              <a:gdLst>
                <a:gd name="T0" fmla="*/ 2 w 9"/>
                <a:gd name="T1" fmla="*/ 2 h 7"/>
                <a:gd name="T2" fmla="*/ 9 w 9"/>
                <a:gd name="T3" fmla="*/ 3 h 7"/>
                <a:gd name="T4" fmla="*/ 5 w 9"/>
                <a:gd name="T5" fmla="*/ 0 h 7"/>
                <a:gd name="T6" fmla="*/ 2 w 9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2" y="2"/>
                  </a:moveTo>
                  <a:cubicBezTo>
                    <a:pt x="0" y="7"/>
                    <a:pt x="7" y="5"/>
                    <a:pt x="9" y="3"/>
                  </a:cubicBezTo>
                  <a:cubicBezTo>
                    <a:pt x="8" y="0"/>
                    <a:pt x="6" y="1"/>
                    <a:pt x="5" y="0"/>
                  </a:cubicBezTo>
                  <a:cubicBezTo>
                    <a:pt x="3" y="1"/>
                    <a:pt x="3" y="4"/>
                    <a:pt x="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9" name="Freeform 4000"/>
            <p:cNvSpPr>
              <a:spLocks/>
            </p:cNvSpPr>
            <p:nvPr/>
          </p:nvSpPr>
          <p:spPr bwMode="auto">
            <a:xfrm>
              <a:off x="9958388" y="3249612"/>
              <a:ext cx="71438" cy="58738"/>
            </a:xfrm>
            <a:custGeom>
              <a:avLst/>
              <a:gdLst>
                <a:gd name="T0" fmla="*/ 1 w 19"/>
                <a:gd name="T1" fmla="*/ 11 h 16"/>
                <a:gd name="T2" fmla="*/ 0 w 19"/>
                <a:gd name="T3" fmla="*/ 13 h 16"/>
                <a:gd name="T4" fmla="*/ 2 w 19"/>
                <a:gd name="T5" fmla="*/ 15 h 16"/>
                <a:gd name="T6" fmla="*/ 19 w 19"/>
                <a:gd name="T7" fmla="*/ 10 h 16"/>
                <a:gd name="T8" fmla="*/ 19 w 19"/>
                <a:gd name="T9" fmla="*/ 7 h 16"/>
                <a:gd name="T10" fmla="*/ 6 w 19"/>
                <a:gd name="T11" fmla="*/ 11 h 16"/>
                <a:gd name="T12" fmla="*/ 9 w 19"/>
                <a:gd name="T13" fmla="*/ 4 h 16"/>
                <a:gd name="T14" fmla="*/ 2 w 19"/>
                <a:gd name="T15" fmla="*/ 6 h 16"/>
                <a:gd name="T16" fmla="*/ 1 w 19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6">
                  <a:moveTo>
                    <a:pt x="1" y="11"/>
                  </a:moveTo>
                  <a:cubicBezTo>
                    <a:pt x="0" y="11"/>
                    <a:pt x="0" y="12"/>
                    <a:pt x="0" y="13"/>
                  </a:cubicBezTo>
                  <a:cubicBezTo>
                    <a:pt x="1" y="13"/>
                    <a:pt x="1" y="14"/>
                    <a:pt x="2" y="15"/>
                  </a:cubicBezTo>
                  <a:cubicBezTo>
                    <a:pt x="5" y="11"/>
                    <a:pt x="13" y="16"/>
                    <a:pt x="19" y="10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4" y="9"/>
                    <a:pt x="10" y="8"/>
                    <a:pt x="6" y="11"/>
                  </a:cubicBezTo>
                  <a:cubicBezTo>
                    <a:pt x="2" y="6"/>
                    <a:pt x="8" y="8"/>
                    <a:pt x="9" y="4"/>
                  </a:cubicBezTo>
                  <a:cubicBezTo>
                    <a:pt x="7" y="0"/>
                    <a:pt x="4" y="9"/>
                    <a:pt x="2" y="6"/>
                  </a:cubicBezTo>
                  <a:cubicBezTo>
                    <a:pt x="1" y="7"/>
                    <a:pt x="5" y="14"/>
                    <a:pt x="1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0" name="Freeform 4001"/>
            <p:cNvSpPr>
              <a:spLocks/>
            </p:cNvSpPr>
            <p:nvPr/>
          </p:nvSpPr>
          <p:spPr bwMode="auto">
            <a:xfrm>
              <a:off x="9886950" y="3113087"/>
              <a:ext cx="63500" cy="19050"/>
            </a:xfrm>
            <a:custGeom>
              <a:avLst/>
              <a:gdLst>
                <a:gd name="T0" fmla="*/ 0 w 17"/>
                <a:gd name="T1" fmla="*/ 4 h 5"/>
                <a:gd name="T2" fmla="*/ 17 w 17"/>
                <a:gd name="T3" fmla="*/ 1 h 5"/>
                <a:gd name="T4" fmla="*/ 0 w 1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0" y="4"/>
                  </a:moveTo>
                  <a:cubicBezTo>
                    <a:pt x="5" y="5"/>
                    <a:pt x="11" y="5"/>
                    <a:pt x="17" y="1"/>
                  </a:cubicBezTo>
                  <a:cubicBezTo>
                    <a:pt x="12" y="0"/>
                    <a:pt x="6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1" name="Freeform 4002"/>
            <p:cNvSpPr>
              <a:spLocks/>
            </p:cNvSpPr>
            <p:nvPr/>
          </p:nvSpPr>
          <p:spPr bwMode="auto">
            <a:xfrm>
              <a:off x="10048875" y="3275012"/>
              <a:ext cx="36513" cy="38100"/>
            </a:xfrm>
            <a:custGeom>
              <a:avLst/>
              <a:gdLst>
                <a:gd name="T0" fmla="*/ 0 w 10"/>
                <a:gd name="T1" fmla="*/ 3 h 10"/>
                <a:gd name="T2" fmla="*/ 6 w 10"/>
                <a:gd name="T3" fmla="*/ 10 h 10"/>
                <a:gd name="T4" fmla="*/ 10 w 10"/>
                <a:gd name="T5" fmla="*/ 3 h 10"/>
                <a:gd name="T6" fmla="*/ 0 w 10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3"/>
                  </a:moveTo>
                  <a:cubicBezTo>
                    <a:pt x="3" y="3"/>
                    <a:pt x="2" y="10"/>
                    <a:pt x="6" y="10"/>
                  </a:cubicBezTo>
                  <a:cubicBezTo>
                    <a:pt x="5" y="6"/>
                    <a:pt x="6" y="4"/>
                    <a:pt x="10" y="3"/>
                  </a:cubicBezTo>
                  <a:cubicBezTo>
                    <a:pt x="7" y="0"/>
                    <a:pt x="3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2" name="Freeform 4003"/>
            <p:cNvSpPr>
              <a:spLocks/>
            </p:cNvSpPr>
            <p:nvPr/>
          </p:nvSpPr>
          <p:spPr bwMode="auto">
            <a:xfrm>
              <a:off x="10074275" y="3244850"/>
              <a:ext cx="44450" cy="30163"/>
            </a:xfrm>
            <a:custGeom>
              <a:avLst/>
              <a:gdLst>
                <a:gd name="T0" fmla="*/ 0 w 12"/>
                <a:gd name="T1" fmla="*/ 5 h 8"/>
                <a:gd name="T2" fmla="*/ 12 w 12"/>
                <a:gd name="T3" fmla="*/ 3 h 8"/>
                <a:gd name="T4" fmla="*/ 0 w 12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5"/>
                  </a:moveTo>
                  <a:cubicBezTo>
                    <a:pt x="3" y="8"/>
                    <a:pt x="8" y="5"/>
                    <a:pt x="12" y="3"/>
                  </a:cubicBezTo>
                  <a:cubicBezTo>
                    <a:pt x="7" y="0"/>
                    <a:pt x="5" y="3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3" name="Freeform 4004"/>
            <p:cNvSpPr>
              <a:spLocks/>
            </p:cNvSpPr>
            <p:nvPr/>
          </p:nvSpPr>
          <p:spPr bwMode="auto">
            <a:xfrm>
              <a:off x="10145713" y="3255962"/>
              <a:ext cx="79375" cy="52388"/>
            </a:xfrm>
            <a:custGeom>
              <a:avLst/>
              <a:gdLst>
                <a:gd name="T0" fmla="*/ 19 w 21"/>
                <a:gd name="T1" fmla="*/ 7 h 14"/>
                <a:gd name="T2" fmla="*/ 19 w 21"/>
                <a:gd name="T3" fmla="*/ 1 h 14"/>
                <a:gd name="T4" fmla="*/ 2 w 21"/>
                <a:gd name="T5" fmla="*/ 3 h 14"/>
                <a:gd name="T6" fmla="*/ 19 w 21"/>
                <a:gd name="T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4">
                  <a:moveTo>
                    <a:pt x="19" y="7"/>
                  </a:moveTo>
                  <a:cubicBezTo>
                    <a:pt x="21" y="5"/>
                    <a:pt x="18" y="3"/>
                    <a:pt x="19" y="1"/>
                  </a:cubicBezTo>
                  <a:cubicBezTo>
                    <a:pt x="14" y="0"/>
                    <a:pt x="7" y="10"/>
                    <a:pt x="2" y="3"/>
                  </a:cubicBezTo>
                  <a:cubicBezTo>
                    <a:pt x="0" y="14"/>
                    <a:pt x="14" y="2"/>
                    <a:pt x="19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4" name="Freeform 4005"/>
            <p:cNvSpPr>
              <a:spLocks/>
            </p:cNvSpPr>
            <p:nvPr/>
          </p:nvSpPr>
          <p:spPr bwMode="auto">
            <a:xfrm>
              <a:off x="10145713" y="3219450"/>
              <a:ext cx="71438" cy="47625"/>
            </a:xfrm>
            <a:custGeom>
              <a:avLst/>
              <a:gdLst>
                <a:gd name="T0" fmla="*/ 0 w 19"/>
                <a:gd name="T1" fmla="*/ 9 h 13"/>
                <a:gd name="T2" fmla="*/ 19 w 19"/>
                <a:gd name="T3" fmla="*/ 4 h 13"/>
                <a:gd name="T4" fmla="*/ 0 w 19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0" y="9"/>
                  </a:moveTo>
                  <a:cubicBezTo>
                    <a:pt x="6" y="13"/>
                    <a:pt x="13" y="7"/>
                    <a:pt x="19" y="4"/>
                  </a:cubicBezTo>
                  <a:cubicBezTo>
                    <a:pt x="14" y="0"/>
                    <a:pt x="7" y="7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5" name="Freeform 4006"/>
            <p:cNvSpPr>
              <a:spLocks/>
            </p:cNvSpPr>
            <p:nvPr/>
          </p:nvSpPr>
          <p:spPr bwMode="auto">
            <a:xfrm>
              <a:off x="10201275" y="3184525"/>
              <a:ext cx="38100" cy="34925"/>
            </a:xfrm>
            <a:custGeom>
              <a:avLst/>
              <a:gdLst>
                <a:gd name="T0" fmla="*/ 1 w 10"/>
                <a:gd name="T1" fmla="*/ 3 h 9"/>
                <a:gd name="T2" fmla="*/ 10 w 10"/>
                <a:gd name="T3" fmla="*/ 3 h 9"/>
                <a:gd name="T4" fmla="*/ 1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" y="3"/>
                  </a:moveTo>
                  <a:cubicBezTo>
                    <a:pt x="0" y="9"/>
                    <a:pt x="7" y="4"/>
                    <a:pt x="10" y="3"/>
                  </a:cubicBezTo>
                  <a:cubicBezTo>
                    <a:pt x="7" y="0"/>
                    <a:pt x="4" y="6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6" name="Freeform 4007"/>
            <p:cNvSpPr>
              <a:spLocks/>
            </p:cNvSpPr>
            <p:nvPr/>
          </p:nvSpPr>
          <p:spPr bwMode="auto">
            <a:xfrm>
              <a:off x="10217150" y="3208337"/>
              <a:ext cx="55563" cy="36513"/>
            </a:xfrm>
            <a:custGeom>
              <a:avLst/>
              <a:gdLst>
                <a:gd name="T0" fmla="*/ 0 w 15"/>
                <a:gd name="T1" fmla="*/ 4 h 10"/>
                <a:gd name="T2" fmla="*/ 15 w 15"/>
                <a:gd name="T3" fmla="*/ 3 h 10"/>
                <a:gd name="T4" fmla="*/ 0 w 15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0" y="4"/>
                  </a:moveTo>
                  <a:cubicBezTo>
                    <a:pt x="4" y="6"/>
                    <a:pt x="9" y="10"/>
                    <a:pt x="15" y="3"/>
                  </a:cubicBezTo>
                  <a:cubicBezTo>
                    <a:pt x="9" y="7"/>
                    <a:pt x="5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7" name="Freeform 4008"/>
            <p:cNvSpPr>
              <a:spLocks/>
            </p:cNvSpPr>
            <p:nvPr/>
          </p:nvSpPr>
          <p:spPr bwMode="auto">
            <a:xfrm>
              <a:off x="10258425" y="3170237"/>
              <a:ext cx="150813" cy="123825"/>
            </a:xfrm>
            <a:custGeom>
              <a:avLst/>
              <a:gdLst>
                <a:gd name="T0" fmla="*/ 13 w 40"/>
                <a:gd name="T1" fmla="*/ 25 h 33"/>
                <a:gd name="T2" fmla="*/ 18 w 40"/>
                <a:gd name="T3" fmla="*/ 18 h 33"/>
                <a:gd name="T4" fmla="*/ 13 w 40"/>
                <a:gd name="T5" fmla="*/ 25 h 33"/>
                <a:gd name="T6" fmla="*/ 19 w 40"/>
                <a:gd name="T7" fmla="*/ 28 h 33"/>
                <a:gd name="T8" fmla="*/ 39 w 40"/>
                <a:gd name="T9" fmla="*/ 7 h 33"/>
                <a:gd name="T10" fmla="*/ 27 w 40"/>
                <a:gd name="T11" fmla="*/ 15 h 33"/>
                <a:gd name="T12" fmla="*/ 23 w 40"/>
                <a:gd name="T13" fmla="*/ 8 h 33"/>
                <a:gd name="T14" fmla="*/ 0 w 40"/>
                <a:gd name="T15" fmla="*/ 29 h 33"/>
                <a:gd name="T16" fmla="*/ 13 w 40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13" y="25"/>
                  </a:moveTo>
                  <a:cubicBezTo>
                    <a:pt x="8" y="19"/>
                    <a:pt x="15" y="16"/>
                    <a:pt x="18" y="18"/>
                  </a:cubicBezTo>
                  <a:cubicBezTo>
                    <a:pt x="19" y="22"/>
                    <a:pt x="15" y="23"/>
                    <a:pt x="13" y="25"/>
                  </a:cubicBezTo>
                  <a:cubicBezTo>
                    <a:pt x="14" y="30"/>
                    <a:pt x="17" y="23"/>
                    <a:pt x="19" y="28"/>
                  </a:cubicBezTo>
                  <a:cubicBezTo>
                    <a:pt x="22" y="19"/>
                    <a:pt x="34" y="10"/>
                    <a:pt x="39" y="7"/>
                  </a:cubicBezTo>
                  <a:cubicBezTo>
                    <a:pt x="40" y="0"/>
                    <a:pt x="28" y="11"/>
                    <a:pt x="27" y="15"/>
                  </a:cubicBezTo>
                  <a:cubicBezTo>
                    <a:pt x="27" y="9"/>
                    <a:pt x="20" y="13"/>
                    <a:pt x="23" y="8"/>
                  </a:cubicBezTo>
                  <a:cubicBezTo>
                    <a:pt x="16" y="13"/>
                    <a:pt x="10" y="20"/>
                    <a:pt x="0" y="29"/>
                  </a:cubicBezTo>
                  <a:cubicBezTo>
                    <a:pt x="3" y="33"/>
                    <a:pt x="8" y="29"/>
                    <a:pt x="13" y="2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8" name="Freeform 4009"/>
            <p:cNvSpPr>
              <a:spLocks/>
            </p:cNvSpPr>
            <p:nvPr/>
          </p:nvSpPr>
          <p:spPr bwMode="auto">
            <a:xfrm>
              <a:off x="10393363" y="3211512"/>
              <a:ext cx="41275" cy="41275"/>
            </a:xfrm>
            <a:custGeom>
              <a:avLst/>
              <a:gdLst>
                <a:gd name="T0" fmla="*/ 1 w 11"/>
                <a:gd name="T1" fmla="*/ 6 h 11"/>
                <a:gd name="T2" fmla="*/ 3 w 11"/>
                <a:gd name="T3" fmla="*/ 11 h 11"/>
                <a:gd name="T4" fmla="*/ 10 w 11"/>
                <a:gd name="T5" fmla="*/ 8 h 11"/>
                <a:gd name="T6" fmla="*/ 11 w 11"/>
                <a:gd name="T7" fmla="*/ 3 h 11"/>
                <a:gd name="T8" fmla="*/ 6 w 11"/>
                <a:gd name="T9" fmla="*/ 0 h 11"/>
                <a:gd name="T10" fmla="*/ 1 w 11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1" y="6"/>
                  </a:moveTo>
                  <a:cubicBezTo>
                    <a:pt x="0" y="7"/>
                    <a:pt x="2" y="9"/>
                    <a:pt x="3" y="11"/>
                  </a:cubicBezTo>
                  <a:cubicBezTo>
                    <a:pt x="5" y="10"/>
                    <a:pt x="8" y="7"/>
                    <a:pt x="10" y="8"/>
                  </a:cubicBezTo>
                  <a:cubicBezTo>
                    <a:pt x="10" y="6"/>
                    <a:pt x="9" y="4"/>
                    <a:pt x="11" y="3"/>
                  </a:cubicBezTo>
                  <a:cubicBezTo>
                    <a:pt x="10" y="2"/>
                    <a:pt x="8" y="1"/>
                    <a:pt x="6" y="0"/>
                  </a:cubicBezTo>
                  <a:cubicBezTo>
                    <a:pt x="4" y="3"/>
                    <a:pt x="5" y="9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9" name="Freeform 4010"/>
            <p:cNvSpPr>
              <a:spLocks/>
            </p:cNvSpPr>
            <p:nvPr/>
          </p:nvSpPr>
          <p:spPr bwMode="auto">
            <a:xfrm>
              <a:off x="10431463" y="3241675"/>
              <a:ext cx="30163" cy="25400"/>
            </a:xfrm>
            <a:custGeom>
              <a:avLst/>
              <a:gdLst>
                <a:gd name="T0" fmla="*/ 0 w 8"/>
                <a:gd name="T1" fmla="*/ 7 h 7"/>
                <a:gd name="T2" fmla="*/ 5 w 8"/>
                <a:gd name="T3" fmla="*/ 0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2" y="7"/>
                    <a:pt x="8" y="5"/>
                    <a:pt x="5" y="0"/>
                  </a:cubicBezTo>
                  <a:cubicBezTo>
                    <a:pt x="1" y="2"/>
                    <a:pt x="2" y="5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0" name="Freeform 4011"/>
            <p:cNvSpPr>
              <a:spLocks/>
            </p:cNvSpPr>
            <p:nvPr/>
          </p:nvSpPr>
          <p:spPr bwMode="auto">
            <a:xfrm>
              <a:off x="10445750" y="3208337"/>
              <a:ext cx="41275" cy="33338"/>
            </a:xfrm>
            <a:custGeom>
              <a:avLst/>
              <a:gdLst>
                <a:gd name="T0" fmla="*/ 2 w 11"/>
                <a:gd name="T1" fmla="*/ 5 h 9"/>
                <a:gd name="T2" fmla="*/ 7 w 11"/>
                <a:gd name="T3" fmla="*/ 9 h 9"/>
                <a:gd name="T4" fmla="*/ 11 w 11"/>
                <a:gd name="T5" fmla="*/ 4 h 9"/>
                <a:gd name="T6" fmla="*/ 2 w 11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2" y="5"/>
                  </a:moveTo>
                  <a:cubicBezTo>
                    <a:pt x="0" y="9"/>
                    <a:pt x="6" y="5"/>
                    <a:pt x="7" y="9"/>
                  </a:cubicBezTo>
                  <a:cubicBezTo>
                    <a:pt x="8" y="5"/>
                    <a:pt x="7" y="5"/>
                    <a:pt x="11" y="4"/>
                  </a:cubicBezTo>
                  <a:cubicBezTo>
                    <a:pt x="8" y="0"/>
                    <a:pt x="5" y="5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1" name="Freeform 4012"/>
            <p:cNvSpPr>
              <a:spLocks/>
            </p:cNvSpPr>
            <p:nvPr/>
          </p:nvSpPr>
          <p:spPr bwMode="auto">
            <a:xfrm>
              <a:off x="642937" y="3860800"/>
              <a:ext cx="184150" cy="85725"/>
            </a:xfrm>
            <a:custGeom>
              <a:avLst/>
              <a:gdLst>
                <a:gd name="T0" fmla="*/ 9 w 49"/>
                <a:gd name="T1" fmla="*/ 9 h 23"/>
                <a:gd name="T2" fmla="*/ 8 w 49"/>
                <a:gd name="T3" fmla="*/ 2 h 23"/>
                <a:gd name="T4" fmla="*/ 4 w 49"/>
                <a:gd name="T5" fmla="*/ 5 h 23"/>
                <a:gd name="T6" fmla="*/ 8 w 49"/>
                <a:gd name="T7" fmla="*/ 10 h 23"/>
                <a:gd name="T8" fmla="*/ 31 w 49"/>
                <a:gd name="T9" fmla="*/ 16 h 23"/>
                <a:gd name="T10" fmla="*/ 37 w 49"/>
                <a:gd name="T11" fmla="*/ 17 h 23"/>
                <a:gd name="T12" fmla="*/ 37 w 49"/>
                <a:gd name="T13" fmla="*/ 13 h 23"/>
                <a:gd name="T14" fmla="*/ 41 w 49"/>
                <a:gd name="T15" fmla="*/ 19 h 23"/>
                <a:gd name="T16" fmla="*/ 49 w 49"/>
                <a:gd name="T17" fmla="*/ 7 h 23"/>
                <a:gd name="T18" fmla="*/ 39 w 49"/>
                <a:gd name="T19" fmla="*/ 11 h 23"/>
                <a:gd name="T20" fmla="*/ 31 w 49"/>
                <a:gd name="T21" fmla="*/ 10 h 23"/>
                <a:gd name="T22" fmla="*/ 14 w 49"/>
                <a:gd name="T23" fmla="*/ 1 h 23"/>
                <a:gd name="T24" fmla="*/ 20 w 49"/>
                <a:gd name="T25" fmla="*/ 8 h 23"/>
                <a:gd name="T26" fmla="*/ 9 w 49"/>
                <a:gd name="T2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23">
                  <a:moveTo>
                    <a:pt x="9" y="9"/>
                  </a:moveTo>
                  <a:cubicBezTo>
                    <a:pt x="7" y="7"/>
                    <a:pt x="12" y="5"/>
                    <a:pt x="8" y="2"/>
                  </a:cubicBezTo>
                  <a:cubicBezTo>
                    <a:pt x="7" y="4"/>
                    <a:pt x="5" y="3"/>
                    <a:pt x="4" y="5"/>
                  </a:cubicBezTo>
                  <a:cubicBezTo>
                    <a:pt x="11" y="6"/>
                    <a:pt x="0" y="23"/>
                    <a:pt x="8" y="10"/>
                  </a:cubicBezTo>
                  <a:cubicBezTo>
                    <a:pt x="15" y="12"/>
                    <a:pt x="23" y="10"/>
                    <a:pt x="31" y="16"/>
                  </a:cubicBezTo>
                  <a:cubicBezTo>
                    <a:pt x="35" y="12"/>
                    <a:pt x="36" y="13"/>
                    <a:pt x="37" y="17"/>
                  </a:cubicBezTo>
                  <a:cubicBezTo>
                    <a:pt x="38" y="16"/>
                    <a:pt x="36" y="14"/>
                    <a:pt x="37" y="13"/>
                  </a:cubicBezTo>
                  <a:cubicBezTo>
                    <a:pt x="41" y="11"/>
                    <a:pt x="38" y="17"/>
                    <a:pt x="41" y="19"/>
                  </a:cubicBezTo>
                  <a:cubicBezTo>
                    <a:pt x="42" y="14"/>
                    <a:pt x="44" y="14"/>
                    <a:pt x="49" y="7"/>
                  </a:cubicBezTo>
                  <a:cubicBezTo>
                    <a:pt x="46" y="5"/>
                    <a:pt x="43" y="9"/>
                    <a:pt x="39" y="11"/>
                  </a:cubicBezTo>
                  <a:cubicBezTo>
                    <a:pt x="37" y="5"/>
                    <a:pt x="34" y="9"/>
                    <a:pt x="31" y="10"/>
                  </a:cubicBezTo>
                  <a:cubicBezTo>
                    <a:pt x="26" y="0"/>
                    <a:pt x="17" y="5"/>
                    <a:pt x="14" y="1"/>
                  </a:cubicBezTo>
                  <a:cubicBezTo>
                    <a:pt x="9" y="5"/>
                    <a:pt x="18" y="8"/>
                    <a:pt x="20" y="8"/>
                  </a:cubicBezTo>
                  <a:cubicBezTo>
                    <a:pt x="16" y="13"/>
                    <a:pt x="13" y="4"/>
                    <a:pt x="9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2" name="Freeform 4013"/>
            <p:cNvSpPr>
              <a:spLocks/>
            </p:cNvSpPr>
            <p:nvPr/>
          </p:nvSpPr>
          <p:spPr bwMode="auto">
            <a:xfrm>
              <a:off x="962025" y="4033837"/>
              <a:ext cx="52388" cy="33338"/>
            </a:xfrm>
            <a:custGeom>
              <a:avLst/>
              <a:gdLst>
                <a:gd name="T0" fmla="*/ 0 w 14"/>
                <a:gd name="T1" fmla="*/ 6 h 9"/>
                <a:gd name="T2" fmla="*/ 14 w 14"/>
                <a:gd name="T3" fmla="*/ 7 h 9"/>
                <a:gd name="T4" fmla="*/ 11 w 14"/>
                <a:gd name="T5" fmla="*/ 0 h 9"/>
                <a:gd name="T6" fmla="*/ 0 w 14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0" y="6"/>
                  </a:moveTo>
                  <a:cubicBezTo>
                    <a:pt x="5" y="8"/>
                    <a:pt x="9" y="8"/>
                    <a:pt x="14" y="7"/>
                  </a:cubicBezTo>
                  <a:cubicBezTo>
                    <a:pt x="11" y="4"/>
                    <a:pt x="13" y="2"/>
                    <a:pt x="11" y="0"/>
                  </a:cubicBezTo>
                  <a:cubicBezTo>
                    <a:pt x="9" y="9"/>
                    <a:pt x="4" y="3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3" name="Freeform 4014"/>
            <p:cNvSpPr>
              <a:spLocks noEditPoints="1"/>
            </p:cNvSpPr>
            <p:nvPr/>
          </p:nvSpPr>
          <p:spPr bwMode="auto">
            <a:xfrm>
              <a:off x="1028700" y="2936875"/>
              <a:ext cx="10572751" cy="1873250"/>
            </a:xfrm>
            <a:custGeom>
              <a:avLst/>
              <a:gdLst>
                <a:gd name="T0" fmla="*/ 163 w 2817"/>
                <a:gd name="T1" fmla="*/ 327 h 499"/>
                <a:gd name="T2" fmla="*/ 1379 w 2817"/>
                <a:gd name="T3" fmla="*/ 437 h 499"/>
                <a:gd name="T4" fmla="*/ 695 w 2817"/>
                <a:gd name="T5" fmla="*/ 421 h 499"/>
                <a:gd name="T6" fmla="*/ 320 w 2817"/>
                <a:gd name="T7" fmla="*/ 407 h 499"/>
                <a:gd name="T8" fmla="*/ 184 w 2817"/>
                <a:gd name="T9" fmla="*/ 409 h 499"/>
                <a:gd name="T10" fmla="*/ 527 w 2817"/>
                <a:gd name="T11" fmla="*/ 462 h 499"/>
                <a:gd name="T12" fmla="*/ 2013 w 2817"/>
                <a:gd name="T13" fmla="*/ 468 h 499"/>
                <a:gd name="T14" fmla="*/ 2483 w 2817"/>
                <a:gd name="T15" fmla="*/ 410 h 499"/>
                <a:gd name="T16" fmla="*/ 2668 w 2817"/>
                <a:gd name="T17" fmla="*/ 285 h 499"/>
                <a:gd name="T18" fmla="*/ 2795 w 2817"/>
                <a:gd name="T19" fmla="*/ 176 h 499"/>
                <a:gd name="T20" fmla="*/ 2807 w 2817"/>
                <a:gd name="T21" fmla="*/ 185 h 499"/>
                <a:gd name="T22" fmla="*/ 2754 w 2817"/>
                <a:gd name="T23" fmla="*/ 108 h 499"/>
                <a:gd name="T24" fmla="*/ 2575 w 2817"/>
                <a:gd name="T25" fmla="*/ 94 h 499"/>
                <a:gd name="T26" fmla="*/ 2366 w 2817"/>
                <a:gd name="T27" fmla="*/ 100 h 499"/>
                <a:gd name="T28" fmla="*/ 2109 w 2817"/>
                <a:gd name="T29" fmla="*/ 118 h 499"/>
                <a:gd name="T30" fmla="*/ 1904 w 2817"/>
                <a:gd name="T31" fmla="*/ 106 h 499"/>
                <a:gd name="T32" fmla="*/ 1633 w 2817"/>
                <a:gd name="T33" fmla="*/ 98 h 499"/>
                <a:gd name="T34" fmla="*/ 1441 w 2817"/>
                <a:gd name="T35" fmla="*/ 104 h 499"/>
                <a:gd name="T36" fmla="*/ 1234 w 2817"/>
                <a:gd name="T37" fmla="*/ 82 h 499"/>
                <a:gd name="T38" fmla="*/ 1160 w 2817"/>
                <a:gd name="T39" fmla="*/ 72 h 499"/>
                <a:gd name="T40" fmla="*/ 1003 w 2817"/>
                <a:gd name="T41" fmla="*/ 71 h 499"/>
                <a:gd name="T42" fmla="*/ 808 w 2817"/>
                <a:gd name="T43" fmla="*/ 54 h 499"/>
                <a:gd name="T44" fmla="*/ 538 w 2817"/>
                <a:gd name="T45" fmla="*/ 26 h 499"/>
                <a:gd name="T46" fmla="*/ 329 w 2817"/>
                <a:gd name="T47" fmla="*/ 20 h 499"/>
                <a:gd name="T48" fmla="*/ 438 w 2817"/>
                <a:gd name="T49" fmla="*/ 56 h 499"/>
                <a:gd name="T50" fmla="*/ 634 w 2817"/>
                <a:gd name="T51" fmla="*/ 106 h 499"/>
                <a:gd name="T52" fmla="*/ 593 w 2817"/>
                <a:gd name="T53" fmla="*/ 112 h 499"/>
                <a:gd name="T54" fmla="*/ 340 w 2817"/>
                <a:gd name="T55" fmla="*/ 66 h 499"/>
                <a:gd name="T56" fmla="*/ 145 w 2817"/>
                <a:gd name="T57" fmla="*/ 53 h 499"/>
                <a:gd name="T58" fmla="*/ 175 w 2817"/>
                <a:gd name="T59" fmla="*/ 106 h 499"/>
                <a:gd name="T60" fmla="*/ 111 w 2817"/>
                <a:gd name="T61" fmla="*/ 119 h 499"/>
                <a:gd name="T62" fmla="*/ 429 w 2817"/>
                <a:gd name="T63" fmla="*/ 193 h 499"/>
                <a:gd name="T64" fmla="*/ 691 w 2817"/>
                <a:gd name="T65" fmla="*/ 221 h 499"/>
                <a:gd name="T66" fmla="*/ 745 w 2817"/>
                <a:gd name="T67" fmla="*/ 249 h 499"/>
                <a:gd name="T68" fmla="*/ 499 w 2817"/>
                <a:gd name="T69" fmla="*/ 224 h 499"/>
                <a:gd name="T70" fmla="*/ 240 w 2817"/>
                <a:gd name="T71" fmla="*/ 220 h 499"/>
                <a:gd name="T72" fmla="*/ 203 w 2817"/>
                <a:gd name="T73" fmla="*/ 265 h 499"/>
                <a:gd name="T74" fmla="*/ 55 w 2817"/>
                <a:gd name="T75" fmla="*/ 275 h 499"/>
                <a:gd name="T76" fmla="*/ 2104 w 2817"/>
                <a:gd name="T77" fmla="*/ 117 h 499"/>
                <a:gd name="T78" fmla="*/ 132 w 2817"/>
                <a:gd name="T79" fmla="*/ 140 h 499"/>
                <a:gd name="T80" fmla="*/ 286 w 2817"/>
                <a:gd name="T81" fmla="*/ 241 h 499"/>
                <a:gd name="T82" fmla="*/ 466 w 2817"/>
                <a:gd name="T83" fmla="*/ 450 h 499"/>
                <a:gd name="T84" fmla="*/ 352 w 2817"/>
                <a:gd name="T85" fmla="*/ 254 h 499"/>
                <a:gd name="T86" fmla="*/ 257 w 2817"/>
                <a:gd name="T87" fmla="*/ 103 h 499"/>
                <a:gd name="T88" fmla="*/ 428 w 2817"/>
                <a:gd name="T89" fmla="*/ 259 h 499"/>
                <a:gd name="T90" fmla="*/ 346 w 2817"/>
                <a:gd name="T91" fmla="*/ 115 h 499"/>
                <a:gd name="T92" fmla="*/ 357 w 2817"/>
                <a:gd name="T93" fmla="*/ 25 h 499"/>
                <a:gd name="T94" fmla="*/ 449 w 2817"/>
                <a:gd name="T95" fmla="*/ 45 h 499"/>
                <a:gd name="T96" fmla="*/ 504 w 2817"/>
                <a:gd name="T97" fmla="*/ 55 h 499"/>
                <a:gd name="T98" fmla="*/ 605 w 2817"/>
                <a:gd name="T99" fmla="*/ 141 h 499"/>
                <a:gd name="T100" fmla="*/ 699 w 2817"/>
                <a:gd name="T101" fmla="*/ 121 h 499"/>
                <a:gd name="T102" fmla="*/ 689 w 2817"/>
                <a:gd name="T103" fmla="*/ 74 h 499"/>
                <a:gd name="T104" fmla="*/ 860 w 2817"/>
                <a:gd name="T105" fmla="*/ 257 h 499"/>
                <a:gd name="T106" fmla="*/ 849 w 2817"/>
                <a:gd name="T107" fmla="*/ 147 h 499"/>
                <a:gd name="T108" fmla="*/ 972 w 2817"/>
                <a:gd name="T109" fmla="*/ 252 h 499"/>
                <a:gd name="T110" fmla="*/ 963 w 2817"/>
                <a:gd name="T111" fmla="*/ 153 h 499"/>
                <a:gd name="T112" fmla="*/ 1069 w 2817"/>
                <a:gd name="T113" fmla="*/ 166 h 499"/>
                <a:gd name="T114" fmla="*/ 1171 w 2817"/>
                <a:gd name="T115" fmla="*/ 90 h 499"/>
                <a:gd name="T116" fmla="*/ 1553 w 2817"/>
                <a:gd name="T117" fmla="*/ 437 h 499"/>
                <a:gd name="T118" fmla="*/ 1333 w 2817"/>
                <a:gd name="T119" fmla="*/ 92 h 499"/>
                <a:gd name="T120" fmla="*/ 2206 w 2817"/>
                <a:gd name="T121" fmla="*/ 458 h 499"/>
                <a:gd name="T122" fmla="*/ 2563 w 2817"/>
                <a:gd name="T123" fmla="*/ 322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17" h="499">
                  <a:moveTo>
                    <a:pt x="4" y="300"/>
                  </a:moveTo>
                  <a:cubicBezTo>
                    <a:pt x="7" y="300"/>
                    <a:pt x="8" y="298"/>
                    <a:pt x="5" y="295"/>
                  </a:cubicBezTo>
                  <a:cubicBezTo>
                    <a:pt x="7" y="294"/>
                    <a:pt x="8" y="296"/>
                    <a:pt x="9" y="297"/>
                  </a:cubicBezTo>
                  <a:cubicBezTo>
                    <a:pt x="12" y="295"/>
                    <a:pt x="11" y="293"/>
                    <a:pt x="14" y="290"/>
                  </a:cubicBezTo>
                  <a:cubicBezTo>
                    <a:pt x="19" y="291"/>
                    <a:pt x="24" y="293"/>
                    <a:pt x="30" y="289"/>
                  </a:cubicBezTo>
                  <a:cubicBezTo>
                    <a:pt x="36" y="300"/>
                    <a:pt x="43" y="291"/>
                    <a:pt x="49" y="295"/>
                  </a:cubicBezTo>
                  <a:cubicBezTo>
                    <a:pt x="49" y="303"/>
                    <a:pt x="39" y="297"/>
                    <a:pt x="38" y="304"/>
                  </a:cubicBezTo>
                  <a:cubicBezTo>
                    <a:pt x="48" y="301"/>
                    <a:pt x="54" y="309"/>
                    <a:pt x="65" y="302"/>
                  </a:cubicBezTo>
                  <a:cubicBezTo>
                    <a:pt x="68" y="306"/>
                    <a:pt x="69" y="310"/>
                    <a:pt x="74" y="304"/>
                  </a:cubicBezTo>
                  <a:cubicBezTo>
                    <a:pt x="76" y="309"/>
                    <a:pt x="75" y="314"/>
                    <a:pt x="71" y="315"/>
                  </a:cubicBezTo>
                  <a:cubicBezTo>
                    <a:pt x="72" y="318"/>
                    <a:pt x="74" y="315"/>
                    <a:pt x="75" y="317"/>
                  </a:cubicBezTo>
                  <a:cubicBezTo>
                    <a:pt x="74" y="313"/>
                    <a:pt x="79" y="310"/>
                    <a:pt x="76" y="306"/>
                  </a:cubicBezTo>
                  <a:cubicBezTo>
                    <a:pt x="82" y="312"/>
                    <a:pt x="88" y="305"/>
                    <a:pt x="94" y="306"/>
                  </a:cubicBezTo>
                  <a:cubicBezTo>
                    <a:pt x="86" y="310"/>
                    <a:pt x="81" y="314"/>
                    <a:pt x="79" y="315"/>
                  </a:cubicBezTo>
                  <a:cubicBezTo>
                    <a:pt x="81" y="322"/>
                    <a:pt x="92" y="312"/>
                    <a:pt x="98" y="311"/>
                  </a:cubicBezTo>
                  <a:cubicBezTo>
                    <a:pt x="98" y="316"/>
                    <a:pt x="104" y="315"/>
                    <a:pt x="107" y="314"/>
                  </a:cubicBezTo>
                  <a:cubicBezTo>
                    <a:pt x="108" y="313"/>
                    <a:pt x="106" y="312"/>
                    <a:pt x="108" y="310"/>
                  </a:cubicBezTo>
                  <a:cubicBezTo>
                    <a:pt x="109" y="310"/>
                    <a:pt x="109" y="310"/>
                    <a:pt x="110" y="309"/>
                  </a:cubicBezTo>
                  <a:cubicBezTo>
                    <a:pt x="111" y="311"/>
                    <a:pt x="109" y="313"/>
                    <a:pt x="111" y="315"/>
                  </a:cubicBezTo>
                  <a:cubicBezTo>
                    <a:pt x="118" y="315"/>
                    <a:pt x="126" y="311"/>
                    <a:pt x="134" y="311"/>
                  </a:cubicBezTo>
                  <a:cubicBezTo>
                    <a:pt x="134" y="312"/>
                    <a:pt x="134" y="313"/>
                    <a:pt x="134" y="314"/>
                  </a:cubicBezTo>
                  <a:cubicBezTo>
                    <a:pt x="126" y="316"/>
                    <a:pt x="124" y="319"/>
                    <a:pt x="116" y="321"/>
                  </a:cubicBezTo>
                  <a:cubicBezTo>
                    <a:pt x="122" y="326"/>
                    <a:pt x="129" y="322"/>
                    <a:pt x="135" y="325"/>
                  </a:cubicBezTo>
                  <a:cubicBezTo>
                    <a:pt x="137" y="322"/>
                    <a:pt x="132" y="324"/>
                    <a:pt x="131" y="321"/>
                  </a:cubicBezTo>
                  <a:cubicBezTo>
                    <a:pt x="133" y="318"/>
                    <a:pt x="134" y="319"/>
                    <a:pt x="136" y="318"/>
                  </a:cubicBezTo>
                  <a:cubicBezTo>
                    <a:pt x="140" y="321"/>
                    <a:pt x="137" y="326"/>
                    <a:pt x="141" y="327"/>
                  </a:cubicBezTo>
                  <a:cubicBezTo>
                    <a:pt x="143" y="325"/>
                    <a:pt x="142" y="323"/>
                    <a:pt x="144" y="322"/>
                  </a:cubicBezTo>
                  <a:cubicBezTo>
                    <a:pt x="143" y="321"/>
                    <a:pt x="142" y="322"/>
                    <a:pt x="141" y="323"/>
                  </a:cubicBezTo>
                  <a:cubicBezTo>
                    <a:pt x="139" y="320"/>
                    <a:pt x="140" y="312"/>
                    <a:pt x="138" y="318"/>
                  </a:cubicBezTo>
                  <a:cubicBezTo>
                    <a:pt x="133" y="312"/>
                    <a:pt x="139" y="310"/>
                    <a:pt x="143" y="311"/>
                  </a:cubicBezTo>
                  <a:cubicBezTo>
                    <a:pt x="138" y="314"/>
                    <a:pt x="148" y="315"/>
                    <a:pt x="144" y="320"/>
                  </a:cubicBezTo>
                  <a:cubicBezTo>
                    <a:pt x="146" y="322"/>
                    <a:pt x="149" y="315"/>
                    <a:pt x="151" y="316"/>
                  </a:cubicBezTo>
                  <a:cubicBezTo>
                    <a:pt x="154" y="320"/>
                    <a:pt x="147" y="322"/>
                    <a:pt x="145" y="323"/>
                  </a:cubicBezTo>
                  <a:cubicBezTo>
                    <a:pt x="142" y="325"/>
                    <a:pt x="147" y="328"/>
                    <a:pt x="144" y="331"/>
                  </a:cubicBezTo>
                  <a:cubicBezTo>
                    <a:pt x="148" y="334"/>
                    <a:pt x="151" y="329"/>
                    <a:pt x="154" y="332"/>
                  </a:cubicBezTo>
                  <a:cubicBezTo>
                    <a:pt x="154" y="337"/>
                    <a:pt x="150" y="335"/>
                    <a:pt x="148" y="340"/>
                  </a:cubicBezTo>
                  <a:cubicBezTo>
                    <a:pt x="151" y="346"/>
                    <a:pt x="155" y="339"/>
                    <a:pt x="158" y="344"/>
                  </a:cubicBezTo>
                  <a:cubicBezTo>
                    <a:pt x="160" y="340"/>
                    <a:pt x="154" y="342"/>
                    <a:pt x="153" y="337"/>
                  </a:cubicBezTo>
                  <a:cubicBezTo>
                    <a:pt x="156" y="338"/>
                    <a:pt x="158" y="337"/>
                    <a:pt x="161" y="339"/>
                  </a:cubicBezTo>
                  <a:cubicBezTo>
                    <a:pt x="157" y="335"/>
                    <a:pt x="159" y="332"/>
                    <a:pt x="161" y="328"/>
                  </a:cubicBezTo>
                  <a:cubicBezTo>
                    <a:pt x="162" y="327"/>
                    <a:pt x="162" y="328"/>
                    <a:pt x="163" y="327"/>
                  </a:cubicBezTo>
                  <a:cubicBezTo>
                    <a:pt x="167" y="329"/>
                    <a:pt x="161" y="331"/>
                    <a:pt x="165" y="333"/>
                  </a:cubicBezTo>
                  <a:cubicBezTo>
                    <a:pt x="169" y="327"/>
                    <a:pt x="190" y="333"/>
                    <a:pt x="188" y="341"/>
                  </a:cubicBezTo>
                  <a:cubicBezTo>
                    <a:pt x="190" y="337"/>
                    <a:pt x="193" y="339"/>
                    <a:pt x="193" y="335"/>
                  </a:cubicBezTo>
                  <a:cubicBezTo>
                    <a:pt x="198" y="338"/>
                    <a:pt x="195" y="341"/>
                    <a:pt x="198" y="344"/>
                  </a:cubicBezTo>
                  <a:cubicBezTo>
                    <a:pt x="193" y="343"/>
                    <a:pt x="188" y="347"/>
                    <a:pt x="184" y="344"/>
                  </a:cubicBezTo>
                  <a:cubicBezTo>
                    <a:pt x="187" y="349"/>
                    <a:pt x="197" y="350"/>
                    <a:pt x="203" y="349"/>
                  </a:cubicBezTo>
                  <a:cubicBezTo>
                    <a:pt x="204" y="351"/>
                    <a:pt x="201" y="353"/>
                    <a:pt x="204" y="355"/>
                  </a:cubicBezTo>
                  <a:cubicBezTo>
                    <a:pt x="208" y="352"/>
                    <a:pt x="212" y="349"/>
                    <a:pt x="218" y="355"/>
                  </a:cubicBezTo>
                  <a:cubicBezTo>
                    <a:pt x="218" y="349"/>
                    <a:pt x="222" y="350"/>
                    <a:pt x="220" y="345"/>
                  </a:cubicBezTo>
                  <a:cubicBezTo>
                    <a:pt x="222" y="349"/>
                    <a:pt x="226" y="343"/>
                    <a:pt x="230" y="347"/>
                  </a:cubicBezTo>
                  <a:cubicBezTo>
                    <a:pt x="228" y="340"/>
                    <a:pt x="238" y="345"/>
                    <a:pt x="238" y="340"/>
                  </a:cubicBezTo>
                  <a:cubicBezTo>
                    <a:pt x="244" y="343"/>
                    <a:pt x="234" y="345"/>
                    <a:pt x="238" y="349"/>
                  </a:cubicBezTo>
                  <a:cubicBezTo>
                    <a:pt x="241" y="345"/>
                    <a:pt x="244" y="345"/>
                    <a:pt x="247" y="346"/>
                  </a:cubicBezTo>
                  <a:cubicBezTo>
                    <a:pt x="247" y="349"/>
                    <a:pt x="246" y="351"/>
                    <a:pt x="245" y="353"/>
                  </a:cubicBezTo>
                  <a:cubicBezTo>
                    <a:pt x="236" y="355"/>
                    <a:pt x="227" y="351"/>
                    <a:pt x="220" y="356"/>
                  </a:cubicBezTo>
                  <a:cubicBezTo>
                    <a:pt x="222" y="360"/>
                    <a:pt x="225" y="354"/>
                    <a:pt x="226" y="359"/>
                  </a:cubicBezTo>
                  <a:cubicBezTo>
                    <a:pt x="239" y="348"/>
                    <a:pt x="249" y="367"/>
                    <a:pt x="261" y="358"/>
                  </a:cubicBezTo>
                  <a:cubicBezTo>
                    <a:pt x="272" y="369"/>
                    <a:pt x="293" y="359"/>
                    <a:pt x="298" y="371"/>
                  </a:cubicBezTo>
                  <a:cubicBezTo>
                    <a:pt x="302" y="372"/>
                    <a:pt x="305" y="372"/>
                    <a:pt x="309" y="373"/>
                  </a:cubicBezTo>
                  <a:cubicBezTo>
                    <a:pt x="311" y="366"/>
                    <a:pt x="317" y="372"/>
                    <a:pt x="322" y="370"/>
                  </a:cubicBezTo>
                  <a:cubicBezTo>
                    <a:pt x="322" y="372"/>
                    <a:pt x="320" y="373"/>
                    <a:pt x="322" y="375"/>
                  </a:cubicBezTo>
                  <a:cubicBezTo>
                    <a:pt x="323" y="370"/>
                    <a:pt x="329" y="370"/>
                    <a:pt x="329" y="375"/>
                  </a:cubicBezTo>
                  <a:cubicBezTo>
                    <a:pt x="339" y="369"/>
                    <a:pt x="348" y="378"/>
                    <a:pt x="358" y="375"/>
                  </a:cubicBezTo>
                  <a:cubicBezTo>
                    <a:pt x="355" y="372"/>
                    <a:pt x="360" y="371"/>
                    <a:pt x="362" y="369"/>
                  </a:cubicBezTo>
                  <a:cubicBezTo>
                    <a:pt x="364" y="372"/>
                    <a:pt x="358" y="374"/>
                    <a:pt x="359" y="376"/>
                  </a:cubicBezTo>
                  <a:cubicBezTo>
                    <a:pt x="367" y="382"/>
                    <a:pt x="376" y="376"/>
                    <a:pt x="384" y="376"/>
                  </a:cubicBezTo>
                  <a:cubicBezTo>
                    <a:pt x="384" y="383"/>
                    <a:pt x="394" y="384"/>
                    <a:pt x="396" y="380"/>
                  </a:cubicBezTo>
                  <a:cubicBezTo>
                    <a:pt x="397" y="383"/>
                    <a:pt x="399" y="381"/>
                    <a:pt x="401" y="384"/>
                  </a:cubicBezTo>
                  <a:cubicBezTo>
                    <a:pt x="406" y="373"/>
                    <a:pt x="423" y="390"/>
                    <a:pt x="434" y="381"/>
                  </a:cubicBezTo>
                  <a:cubicBezTo>
                    <a:pt x="441" y="393"/>
                    <a:pt x="457" y="375"/>
                    <a:pt x="462" y="387"/>
                  </a:cubicBezTo>
                  <a:cubicBezTo>
                    <a:pt x="460" y="385"/>
                    <a:pt x="457" y="387"/>
                    <a:pt x="454" y="387"/>
                  </a:cubicBezTo>
                  <a:cubicBezTo>
                    <a:pt x="456" y="393"/>
                    <a:pt x="465" y="385"/>
                    <a:pt x="472" y="388"/>
                  </a:cubicBezTo>
                  <a:cubicBezTo>
                    <a:pt x="475" y="389"/>
                    <a:pt x="485" y="396"/>
                    <a:pt x="485" y="390"/>
                  </a:cubicBezTo>
                  <a:cubicBezTo>
                    <a:pt x="487" y="388"/>
                    <a:pt x="489" y="393"/>
                    <a:pt x="491" y="394"/>
                  </a:cubicBezTo>
                  <a:cubicBezTo>
                    <a:pt x="497" y="391"/>
                    <a:pt x="503" y="395"/>
                    <a:pt x="510" y="391"/>
                  </a:cubicBezTo>
                  <a:cubicBezTo>
                    <a:pt x="517" y="395"/>
                    <a:pt x="533" y="395"/>
                    <a:pt x="544" y="396"/>
                  </a:cubicBezTo>
                  <a:cubicBezTo>
                    <a:pt x="619" y="406"/>
                    <a:pt x="694" y="413"/>
                    <a:pt x="770" y="419"/>
                  </a:cubicBezTo>
                  <a:cubicBezTo>
                    <a:pt x="845" y="424"/>
                    <a:pt x="920" y="427"/>
                    <a:pt x="995" y="430"/>
                  </a:cubicBezTo>
                  <a:cubicBezTo>
                    <a:pt x="1146" y="435"/>
                    <a:pt x="1297" y="434"/>
                    <a:pt x="1448" y="433"/>
                  </a:cubicBezTo>
                  <a:cubicBezTo>
                    <a:pt x="1451" y="435"/>
                    <a:pt x="1448" y="438"/>
                    <a:pt x="1447" y="440"/>
                  </a:cubicBezTo>
                  <a:cubicBezTo>
                    <a:pt x="1425" y="432"/>
                    <a:pt x="1401" y="444"/>
                    <a:pt x="1379" y="437"/>
                  </a:cubicBezTo>
                  <a:cubicBezTo>
                    <a:pt x="1377" y="441"/>
                    <a:pt x="1376" y="441"/>
                    <a:pt x="1372" y="442"/>
                  </a:cubicBezTo>
                  <a:cubicBezTo>
                    <a:pt x="1372" y="440"/>
                    <a:pt x="1374" y="441"/>
                    <a:pt x="1375" y="439"/>
                  </a:cubicBezTo>
                  <a:cubicBezTo>
                    <a:pt x="1372" y="436"/>
                    <a:pt x="1368" y="444"/>
                    <a:pt x="1365" y="438"/>
                  </a:cubicBezTo>
                  <a:cubicBezTo>
                    <a:pt x="1362" y="441"/>
                    <a:pt x="1365" y="444"/>
                    <a:pt x="1362" y="446"/>
                  </a:cubicBezTo>
                  <a:cubicBezTo>
                    <a:pt x="1353" y="436"/>
                    <a:pt x="1338" y="439"/>
                    <a:pt x="1325" y="444"/>
                  </a:cubicBezTo>
                  <a:cubicBezTo>
                    <a:pt x="1315" y="442"/>
                    <a:pt x="1305" y="438"/>
                    <a:pt x="1295" y="444"/>
                  </a:cubicBezTo>
                  <a:cubicBezTo>
                    <a:pt x="1293" y="442"/>
                    <a:pt x="1293" y="441"/>
                    <a:pt x="1294" y="440"/>
                  </a:cubicBezTo>
                  <a:cubicBezTo>
                    <a:pt x="1278" y="446"/>
                    <a:pt x="1256" y="437"/>
                    <a:pt x="1245" y="445"/>
                  </a:cubicBezTo>
                  <a:cubicBezTo>
                    <a:pt x="1243" y="442"/>
                    <a:pt x="1245" y="441"/>
                    <a:pt x="1242" y="441"/>
                  </a:cubicBezTo>
                  <a:cubicBezTo>
                    <a:pt x="1241" y="442"/>
                    <a:pt x="1243" y="444"/>
                    <a:pt x="1243" y="445"/>
                  </a:cubicBezTo>
                  <a:cubicBezTo>
                    <a:pt x="1223" y="438"/>
                    <a:pt x="1207" y="450"/>
                    <a:pt x="1186" y="441"/>
                  </a:cubicBezTo>
                  <a:cubicBezTo>
                    <a:pt x="1184" y="448"/>
                    <a:pt x="1174" y="441"/>
                    <a:pt x="1169" y="441"/>
                  </a:cubicBezTo>
                  <a:cubicBezTo>
                    <a:pt x="1161" y="441"/>
                    <a:pt x="1155" y="447"/>
                    <a:pt x="1151" y="442"/>
                  </a:cubicBezTo>
                  <a:cubicBezTo>
                    <a:pt x="1144" y="446"/>
                    <a:pt x="1137" y="446"/>
                    <a:pt x="1130" y="440"/>
                  </a:cubicBezTo>
                  <a:cubicBezTo>
                    <a:pt x="1126" y="442"/>
                    <a:pt x="1132" y="444"/>
                    <a:pt x="1128" y="446"/>
                  </a:cubicBezTo>
                  <a:cubicBezTo>
                    <a:pt x="1127" y="448"/>
                    <a:pt x="1122" y="443"/>
                    <a:pt x="1125" y="442"/>
                  </a:cubicBezTo>
                  <a:cubicBezTo>
                    <a:pt x="1120" y="447"/>
                    <a:pt x="1115" y="442"/>
                    <a:pt x="1110" y="445"/>
                  </a:cubicBezTo>
                  <a:cubicBezTo>
                    <a:pt x="1108" y="443"/>
                    <a:pt x="1109" y="442"/>
                    <a:pt x="1110" y="441"/>
                  </a:cubicBezTo>
                  <a:cubicBezTo>
                    <a:pt x="1104" y="446"/>
                    <a:pt x="1098" y="442"/>
                    <a:pt x="1091" y="445"/>
                  </a:cubicBezTo>
                  <a:cubicBezTo>
                    <a:pt x="1091" y="437"/>
                    <a:pt x="1091" y="444"/>
                    <a:pt x="1086" y="440"/>
                  </a:cubicBezTo>
                  <a:cubicBezTo>
                    <a:pt x="1086" y="443"/>
                    <a:pt x="1084" y="445"/>
                    <a:pt x="1081" y="445"/>
                  </a:cubicBezTo>
                  <a:cubicBezTo>
                    <a:pt x="1081" y="443"/>
                    <a:pt x="1081" y="441"/>
                    <a:pt x="1079" y="440"/>
                  </a:cubicBezTo>
                  <a:cubicBezTo>
                    <a:pt x="1075" y="447"/>
                    <a:pt x="1066" y="436"/>
                    <a:pt x="1057" y="444"/>
                  </a:cubicBezTo>
                  <a:cubicBezTo>
                    <a:pt x="1056" y="442"/>
                    <a:pt x="1056" y="441"/>
                    <a:pt x="1057" y="439"/>
                  </a:cubicBezTo>
                  <a:cubicBezTo>
                    <a:pt x="1046" y="441"/>
                    <a:pt x="1022" y="438"/>
                    <a:pt x="1019" y="443"/>
                  </a:cubicBezTo>
                  <a:cubicBezTo>
                    <a:pt x="1014" y="443"/>
                    <a:pt x="1009" y="436"/>
                    <a:pt x="1003" y="443"/>
                  </a:cubicBezTo>
                  <a:cubicBezTo>
                    <a:pt x="998" y="438"/>
                    <a:pt x="989" y="435"/>
                    <a:pt x="987" y="440"/>
                  </a:cubicBezTo>
                  <a:cubicBezTo>
                    <a:pt x="953" y="435"/>
                    <a:pt x="923" y="439"/>
                    <a:pt x="888" y="435"/>
                  </a:cubicBezTo>
                  <a:cubicBezTo>
                    <a:pt x="886" y="436"/>
                    <a:pt x="887" y="437"/>
                    <a:pt x="886" y="439"/>
                  </a:cubicBezTo>
                  <a:cubicBezTo>
                    <a:pt x="883" y="436"/>
                    <a:pt x="882" y="437"/>
                    <a:pt x="878" y="433"/>
                  </a:cubicBezTo>
                  <a:cubicBezTo>
                    <a:pt x="859" y="439"/>
                    <a:pt x="834" y="426"/>
                    <a:pt x="812" y="435"/>
                  </a:cubicBezTo>
                  <a:cubicBezTo>
                    <a:pt x="810" y="433"/>
                    <a:pt x="811" y="432"/>
                    <a:pt x="809" y="430"/>
                  </a:cubicBezTo>
                  <a:cubicBezTo>
                    <a:pt x="801" y="431"/>
                    <a:pt x="792" y="433"/>
                    <a:pt x="784" y="430"/>
                  </a:cubicBezTo>
                  <a:cubicBezTo>
                    <a:pt x="784" y="433"/>
                    <a:pt x="786" y="442"/>
                    <a:pt x="778" y="444"/>
                  </a:cubicBezTo>
                  <a:cubicBezTo>
                    <a:pt x="776" y="440"/>
                    <a:pt x="778" y="438"/>
                    <a:pt x="773" y="436"/>
                  </a:cubicBezTo>
                  <a:cubicBezTo>
                    <a:pt x="772" y="433"/>
                    <a:pt x="778" y="429"/>
                    <a:pt x="780" y="433"/>
                  </a:cubicBezTo>
                  <a:cubicBezTo>
                    <a:pt x="783" y="428"/>
                    <a:pt x="774" y="426"/>
                    <a:pt x="774" y="431"/>
                  </a:cubicBezTo>
                  <a:cubicBezTo>
                    <a:pt x="763" y="423"/>
                    <a:pt x="752" y="433"/>
                    <a:pt x="741" y="425"/>
                  </a:cubicBezTo>
                  <a:cubicBezTo>
                    <a:pt x="738" y="432"/>
                    <a:pt x="730" y="429"/>
                    <a:pt x="726" y="423"/>
                  </a:cubicBezTo>
                  <a:cubicBezTo>
                    <a:pt x="724" y="424"/>
                    <a:pt x="724" y="426"/>
                    <a:pt x="725" y="427"/>
                  </a:cubicBezTo>
                  <a:cubicBezTo>
                    <a:pt x="715" y="423"/>
                    <a:pt x="705" y="425"/>
                    <a:pt x="695" y="421"/>
                  </a:cubicBezTo>
                  <a:cubicBezTo>
                    <a:pt x="694" y="423"/>
                    <a:pt x="695" y="424"/>
                    <a:pt x="694" y="426"/>
                  </a:cubicBezTo>
                  <a:cubicBezTo>
                    <a:pt x="680" y="422"/>
                    <a:pt x="659" y="428"/>
                    <a:pt x="649" y="418"/>
                  </a:cubicBezTo>
                  <a:cubicBezTo>
                    <a:pt x="648" y="419"/>
                    <a:pt x="649" y="420"/>
                    <a:pt x="650" y="421"/>
                  </a:cubicBezTo>
                  <a:cubicBezTo>
                    <a:pt x="634" y="419"/>
                    <a:pt x="617" y="421"/>
                    <a:pt x="602" y="414"/>
                  </a:cubicBezTo>
                  <a:cubicBezTo>
                    <a:pt x="590" y="418"/>
                    <a:pt x="571" y="413"/>
                    <a:pt x="557" y="412"/>
                  </a:cubicBezTo>
                  <a:cubicBezTo>
                    <a:pt x="553" y="414"/>
                    <a:pt x="557" y="416"/>
                    <a:pt x="554" y="419"/>
                  </a:cubicBezTo>
                  <a:cubicBezTo>
                    <a:pt x="553" y="419"/>
                    <a:pt x="551" y="419"/>
                    <a:pt x="550" y="418"/>
                  </a:cubicBezTo>
                  <a:cubicBezTo>
                    <a:pt x="554" y="407"/>
                    <a:pt x="540" y="413"/>
                    <a:pt x="535" y="409"/>
                  </a:cubicBezTo>
                  <a:cubicBezTo>
                    <a:pt x="533" y="415"/>
                    <a:pt x="539" y="411"/>
                    <a:pt x="540" y="414"/>
                  </a:cubicBezTo>
                  <a:cubicBezTo>
                    <a:pt x="541" y="418"/>
                    <a:pt x="536" y="417"/>
                    <a:pt x="534" y="417"/>
                  </a:cubicBezTo>
                  <a:cubicBezTo>
                    <a:pt x="529" y="404"/>
                    <a:pt x="517" y="412"/>
                    <a:pt x="508" y="406"/>
                  </a:cubicBezTo>
                  <a:cubicBezTo>
                    <a:pt x="504" y="408"/>
                    <a:pt x="509" y="410"/>
                    <a:pt x="505" y="413"/>
                  </a:cubicBezTo>
                  <a:cubicBezTo>
                    <a:pt x="504" y="413"/>
                    <a:pt x="503" y="411"/>
                    <a:pt x="501" y="412"/>
                  </a:cubicBezTo>
                  <a:cubicBezTo>
                    <a:pt x="501" y="411"/>
                    <a:pt x="503" y="409"/>
                    <a:pt x="504" y="408"/>
                  </a:cubicBezTo>
                  <a:cubicBezTo>
                    <a:pt x="502" y="405"/>
                    <a:pt x="499" y="405"/>
                    <a:pt x="496" y="408"/>
                  </a:cubicBezTo>
                  <a:cubicBezTo>
                    <a:pt x="496" y="410"/>
                    <a:pt x="499" y="412"/>
                    <a:pt x="496" y="414"/>
                  </a:cubicBezTo>
                  <a:cubicBezTo>
                    <a:pt x="498" y="416"/>
                    <a:pt x="500" y="413"/>
                    <a:pt x="501" y="416"/>
                  </a:cubicBezTo>
                  <a:cubicBezTo>
                    <a:pt x="498" y="420"/>
                    <a:pt x="495" y="415"/>
                    <a:pt x="492" y="420"/>
                  </a:cubicBezTo>
                  <a:cubicBezTo>
                    <a:pt x="489" y="414"/>
                    <a:pt x="486" y="417"/>
                    <a:pt x="483" y="415"/>
                  </a:cubicBezTo>
                  <a:cubicBezTo>
                    <a:pt x="483" y="410"/>
                    <a:pt x="489" y="417"/>
                    <a:pt x="492" y="413"/>
                  </a:cubicBezTo>
                  <a:cubicBezTo>
                    <a:pt x="486" y="406"/>
                    <a:pt x="494" y="410"/>
                    <a:pt x="496" y="408"/>
                  </a:cubicBezTo>
                  <a:cubicBezTo>
                    <a:pt x="488" y="400"/>
                    <a:pt x="488" y="409"/>
                    <a:pt x="480" y="403"/>
                  </a:cubicBezTo>
                  <a:cubicBezTo>
                    <a:pt x="479" y="405"/>
                    <a:pt x="483" y="407"/>
                    <a:pt x="482" y="409"/>
                  </a:cubicBezTo>
                  <a:cubicBezTo>
                    <a:pt x="481" y="410"/>
                    <a:pt x="480" y="409"/>
                    <a:pt x="479" y="408"/>
                  </a:cubicBezTo>
                  <a:cubicBezTo>
                    <a:pt x="478" y="411"/>
                    <a:pt x="479" y="412"/>
                    <a:pt x="481" y="412"/>
                  </a:cubicBezTo>
                  <a:cubicBezTo>
                    <a:pt x="476" y="418"/>
                    <a:pt x="472" y="415"/>
                    <a:pt x="467" y="421"/>
                  </a:cubicBezTo>
                  <a:cubicBezTo>
                    <a:pt x="464" y="418"/>
                    <a:pt x="463" y="418"/>
                    <a:pt x="464" y="414"/>
                  </a:cubicBezTo>
                  <a:cubicBezTo>
                    <a:pt x="460" y="414"/>
                    <a:pt x="456" y="422"/>
                    <a:pt x="452" y="419"/>
                  </a:cubicBezTo>
                  <a:cubicBezTo>
                    <a:pt x="450" y="416"/>
                    <a:pt x="455" y="415"/>
                    <a:pt x="456" y="413"/>
                  </a:cubicBezTo>
                  <a:cubicBezTo>
                    <a:pt x="453" y="410"/>
                    <a:pt x="450" y="415"/>
                    <a:pt x="451" y="418"/>
                  </a:cubicBezTo>
                  <a:cubicBezTo>
                    <a:pt x="448" y="420"/>
                    <a:pt x="446" y="413"/>
                    <a:pt x="443" y="416"/>
                  </a:cubicBezTo>
                  <a:cubicBezTo>
                    <a:pt x="442" y="414"/>
                    <a:pt x="445" y="412"/>
                    <a:pt x="442" y="410"/>
                  </a:cubicBezTo>
                  <a:cubicBezTo>
                    <a:pt x="437" y="417"/>
                    <a:pt x="423" y="418"/>
                    <a:pt x="424" y="411"/>
                  </a:cubicBezTo>
                  <a:cubicBezTo>
                    <a:pt x="420" y="411"/>
                    <a:pt x="416" y="407"/>
                    <a:pt x="412" y="413"/>
                  </a:cubicBezTo>
                  <a:cubicBezTo>
                    <a:pt x="407" y="405"/>
                    <a:pt x="400" y="414"/>
                    <a:pt x="398" y="406"/>
                  </a:cubicBezTo>
                  <a:cubicBezTo>
                    <a:pt x="393" y="418"/>
                    <a:pt x="382" y="399"/>
                    <a:pt x="374" y="408"/>
                  </a:cubicBezTo>
                  <a:cubicBezTo>
                    <a:pt x="366" y="405"/>
                    <a:pt x="359" y="407"/>
                    <a:pt x="351" y="403"/>
                  </a:cubicBezTo>
                  <a:cubicBezTo>
                    <a:pt x="349" y="400"/>
                    <a:pt x="356" y="403"/>
                    <a:pt x="352" y="399"/>
                  </a:cubicBezTo>
                  <a:cubicBezTo>
                    <a:pt x="339" y="408"/>
                    <a:pt x="328" y="394"/>
                    <a:pt x="316" y="399"/>
                  </a:cubicBezTo>
                  <a:cubicBezTo>
                    <a:pt x="317" y="401"/>
                    <a:pt x="319" y="400"/>
                    <a:pt x="320" y="403"/>
                  </a:cubicBezTo>
                  <a:cubicBezTo>
                    <a:pt x="321" y="404"/>
                    <a:pt x="319" y="405"/>
                    <a:pt x="320" y="407"/>
                  </a:cubicBezTo>
                  <a:cubicBezTo>
                    <a:pt x="315" y="405"/>
                    <a:pt x="310" y="400"/>
                    <a:pt x="304" y="400"/>
                  </a:cubicBezTo>
                  <a:cubicBezTo>
                    <a:pt x="303" y="402"/>
                    <a:pt x="306" y="402"/>
                    <a:pt x="307" y="403"/>
                  </a:cubicBezTo>
                  <a:cubicBezTo>
                    <a:pt x="308" y="407"/>
                    <a:pt x="303" y="402"/>
                    <a:pt x="301" y="406"/>
                  </a:cubicBezTo>
                  <a:cubicBezTo>
                    <a:pt x="301" y="404"/>
                    <a:pt x="300" y="403"/>
                    <a:pt x="298" y="402"/>
                  </a:cubicBezTo>
                  <a:cubicBezTo>
                    <a:pt x="293" y="413"/>
                    <a:pt x="284" y="397"/>
                    <a:pt x="276" y="405"/>
                  </a:cubicBezTo>
                  <a:cubicBezTo>
                    <a:pt x="273" y="402"/>
                    <a:pt x="273" y="399"/>
                    <a:pt x="277" y="397"/>
                  </a:cubicBezTo>
                  <a:cubicBezTo>
                    <a:pt x="274" y="393"/>
                    <a:pt x="272" y="397"/>
                    <a:pt x="270" y="394"/>
                  </a:cubicBezTo>
                  <a:cubicBezTo>
                    <a:pt x="269" y="396"/>
                    <a:pt x="271" y="398"/>
                    <a:pt x="272" y="400"/>
                  </a:cubicBezTo>
                  <a:cubicBezTo>
                    <a:pt x="269" y="404"/>
                    <a:pt x="267" y="403"/>
                    <a:pt x="265" y="403"/>
                  </a:cubicBezTo>
                  <a:cubicBezTo>
                    <a:pt x="263" y="401"/>
                    <a:pt x="264" y="399"/>
                    <a:pt x="267" y="397"/>
                  </a:cubicBezTo>
                  <a:cubicBezTo>
                    <a:pt x="260" y="401"/>
                    <a:pt x="254" y="397"/>
                    <a:pt x="248" y="397"/>
                  </a:cubicBezTo>
                  <a:cubicBezTo>
                    <a:pt x="247" y="395"/>
                    <a:pt x="250" y="393"/>
                    <a:pt x="246" y="391"/>
                  </a:cubicBezTo>
                  <a:cubicBezTo>
                    <a:pt x="242" y="401"/>
                    <a:pt x="224" y="393"/>
                    <a:pt x="217" y="397"/>
                  </a:cubicBezTo>
                  <a:cubicBezTo>
                    <a:pt x="216" y="392"/>
                    <a:pt x="208" y="393"/>
                    <a:pt x="214" y="389"/>
                  </a:cubicBezTo>
                  <a:cubicBezTo>
                    <a:pt x="210" y="388"/>
                    <a:pt x="210" y="390"/>
                    <a:pt x="210" y="394"/>
                  </a:cubicBezTo>
                  <a:cubicBezTo>
                    <a:pt x="206" y="394"/>
                    <a:pt x="205" y="384"/>
                    <a:pt x="200" y="388"/>
                  </a:cubicBezTo>
                  <a:cubicBezTo>
                    <a:pt x="202" y="392"/>
                    <a:pt x="204" y="388"/>
                    <a:pt x="205" y="390"/>
                  </a:cubicBezTo>
                  <a:cubicBezTo>
                    <a:pt x="204" y="391"/>
                    <a:pt x="204" y="392"/>
                    <a:pt x="204" y="394"/>
                  </a:cubicBezTo>
                  <a:cubicBezTo>
                    <a:pt x="195" y="393"/>
                    <a:pt x="187" y="386"/>
                    <a:pt x="177" y="394"/>
                  </a:cubicBezTo>
                  <a:cubicBezTo>
                    <a:pt x="178" y="388"/>
                    <a:pt x="177" y="389"/>
                    <a:pt x="174" y="384"/>
                  </a:cubicBezTo>
                  <a:cubicBezTo>
                    <a:pt x="171" y="386"/>
                    <a:pt x="175" y="390"/>
                    <a:pt x="176" y="393"/>
                  </a:cubicBezTo>
                  <a:cubicBezTo>
                    <a:pt x="171" y="401"/>
                    <a:pt x="167" y="387"/>
                    <a:pt x="162" y="394"/>
                  </a:cubicBezTo>
                  <a:cubicBezTo>
                    <a:pt x="157" y="390"/>
                    <a:pt x="165" y="387"/>
                    <a:pt x="162" y="383"/>
                  </a:cubicBezTo>
                  <a:cubicBezTo>
                    <a:pt x="158" y="386"/>
                    <a:pt x="160" y="390"/>
                    <a:pt x="159" y="394"/>
                  </a:cubicBezTo>
                  <a:cubicBezTo>
                    <a:pt x="155" y="397"/>
                    <a:pt x="155" y="390"/>
                    <a:pt x="153" y="391"/>
                  </a:cubicBezTo>
                  <a:cubicBezTo>
                    <a:pt x="152" y="390"/>
                    <a:pt x="155" y="388"/>
                    <a:pt x="156" y="387"/>
                  </a:cubicBezTo>
                  <a:cubicBezTo>
                    <a:pt x="153" y="385"/>
                    <a:pt x="148" y="388"/>
                    <a:pt x="150" y="391"/>
                  </a:cubicBezTo>
                  <a:cubicBezTo>
                    <a:pt x="144" y="384"/>
                    <a:pt x="144" y="390"/>
                    <a:pt x="139" y="382"/>
                  </a:cubicBezTo>
                  <a:cubicBezTo>
                    <a:pt x="133" y="386"/>
                    <a:pt x="133" y="385"/>
                    <a:pt x="127" y="382"/>
                  </a:cubicBezTo>
                  <a:cubicBezTo>
                    <a:pt x="126" y="384"/>
                    <a:pt x="129" y="387"/>
                    <a:pt x="125" y="390"/>
                  </a:cubicBezTo>
                  <a:cubicBezTo>
                    <a:pt x="129" y="395"/>
                    <a:pt x="129" y="395"/>
                    <a:pt x="129" y="395"/>
                  </a:cubicBezTo>
                  <a:cubicBezTo>
                    <a:pt x="132" y="395"/>
                    <a:pt x="131" y="390"/>
                    <a:pt x="134" y="395"/>
                  </a:cubicBezTo>
                  <a:cubicBezTo>
                    <a:pt x="136" y="394"/>
                    <a:pt x="135" y="393"/>
                    <a:pt x="134" y="391"/>
                  </a:cubicBezTo>
                  <a:cubicBezTo>
                    <a:pt x="140" y="392"/>
                    <a:pt x="157" y="391"/>
                    <a:pt x="154" y="401"/>
                  </a:cubicBezTo>
                  <a:cubicBezTo>
                    <a:pt x="155" y="403"/>
                    <a:pt x="157" y="398"/>
                    <a:pt x="159" y="397"/>
                  </a:cubicBezTo>
                  <a:cubicBezTo>
                    <a:pt x="162" y="401"/>
                    <a:pt x="160" y="404"/>
                    <a:pt x="156" y="406"/>
                  </a:cubicBezTo>
                  <a:cubicBezTo>
                    <a:pt x="158" y="407"/>
                    <a:pt x="167" y="407"/>
                    <a:pt x="164" y="402"/>
                  </a:cubicBezTo>
                  <a:cubicBezTo>
                    <a:pt x="167" y="401"/>
                    <a:pt x="171" y="406"/>
                    <a:pt x="175" y="400"/>
                  </a:cubicBezTo>
                  <a:cubicBezTo>
                    <a:pt x="177" y="402"/>
                    <a:pt x="171" y="404"/>
                    <a:pt x="172" y="407"/>
                  </a:cubicBezTo>
                  <a:cubicBezTo>
                    <a:pt x="175" y="411"/>
                    <a:pt x="185" y="404"/>
                    <a:pt x="182" y="413"/>
                  </a:cubicBezTo>
                  <a:cubicBezTo>
                    <a:pt x="184" y="415"/>
                    <a:pt x="185" y="410"/>
                    <a:pt x="184" y="409"/>
                  </a:cubicBezTo>
                  <a:cubicBezTo>
                    <a:pt x="187" y="409"/>
                    <a:pt x="190" y="409"/>
                    <a:pt x="194" y="412"/>
                  </a:cubicBezTo>
                  <a:cubicBezTo>
                    <a:pt x="194" y="411"/>
                    <a:pt x="193" y="409"/>
                    <a:pt x="195" y="407"/>
                  </a:cubicBezTo>
                  <a:cubicBezTo>
                    <a:pt x="197" y="406"/>
                    <a:pt x="199" y="408"/>
                    <a:pt x="201" y="407"/>
                  </a:cubicBezTo>
                  <a:cubicBezTo>
                    <a:pt x="201" y="408"/>
                    <a:pt x="200" y="410"/>
                    <a:pt x="200" y="412"/>
                  </a:cubicBezTo>
                  <a:cubicBezTo>
                    <a:pt x="208" y="408"/>
                    <a:pt x="215" y="409"/>
                    <a:pt x="223" y="411"/>
                  </a:cubicBezTo>
                  <a:cubicBezTo>
                    <a:pt x="225" y="414"/>
                    <a:pt x="220" y="411"/>
                    <a:pt x="219" y="415"/>
                  </a:cubicBezTo>
                  <a:cubicBezTo>
                    <a:pt x="222" y="418"/>
                    <a:pt x="225" y="413"/>
                    <a:pt x="227" y="418"/>
                  </a:cubicBezTo>
                  <a:cubicBezTo>
                    <a:pt x="224" y="420"/>
                    <a:pt x="220" y="420"/>
                    <a:pt x="217" y="416"/>
                  </a:cubicBezTo>
                  <a:cubicBezTo>
                    <a:pt x="214" y="424"/>
                    <a:pt x="204" y="414"/>
                    <a:pt x="199" y="419"/>
                  </a:cubicBezTo>
                  <a:cubicBezTo>
                    <a:pt x="210" y="422"/>
                    <a:pt x="221" y="420"/>
                    <a:pt x="231" y="423"/>
                  </a:cubicBezTo>
                  <a:cubicBezTo>
                    <a:pt x="233" y="419"/>
                    <a:pt x="228" y="421"/>
                    <a:pt x="227" y="418"/>
                  </a:cubicBezTo>
                  <a:cubicBezTo>
                    <a:pt x="233" y="413"/>
                    <a:pt x="233" y="427"/>
                    <a:pt x="239" y="422"/>
                  </a:cubicBezTo>
                  <a:cubicBezTo>
                    <a:pt x="237" y="421"/>
                    <a:pt x="235" y="421"/>
                    <a:pt x="233" y="420"/>
                  </a:cubicBezTo>
                  <a:cubicBezTo>
                    <a:pt x="236" y="415"/>
                    <a:pt x="238" y="421"/>
                    <a:pt x="241" y="416"/>
                  </a:cubicBezTo>
                  <a:cubicBezTo>
                    <a:pt x="243" y="418"/>
                    <a:pt x="241" y="419"/>
                    <a:pt x="240" y="421"/>
                  </a:cubicBezTo>
                  <a:cubicBezTo>
                    <a:pt x="241" y="422"/>
                    <a:pt x="243" y="420"/>
                    <a:pt x="244" y="422"/>
                  </a:cubicBezTo>
                  <a:cubicBezTo>
                    <a:pt x="246" y="415"/>
                    <a:pt x="261" y="420"/>
                    <a:pt x="268" y="423"/>
                  </a:cubicBezTo>
                  <a:cubicBezTo>
                    <a:pt x="270" y="428"/>
                    <a:pt x="264" y="420"/>
                    <a:pt x="263" y="425"/>
                  </a:cubicBezTo>
                  <a:cubicBezTo>
                    <a:pt x="275" y="424"/>
                    <a:pt x="287" y="424"/>
                    <a:pt x="299" y="428"/>
                  </a:cubicBezTo>
                  <a:cubicBezTo>
                    <a:pt x="300" y="429"/>
                    <a:pt x="298" y="431"/>
                    <a:pt x="296" y="433"/>
                  </a:cubicBezTo>
                  <a:cubicBezTo>
                    <a:pt x="300" y="438"/>
                    <a:pt x="303" y="431"/>
                    <a:pt x="303" y="428"/>
                  </a:cubicBezTo>
                  <a:cubicBezTo>
                    <a:pt x="308" y="427"/>
                    <a:pt x="303" y="434"/>
                    <a:pt x="308" y="436"/>
                  </a:cubicBezTo>
                  <a:cubicBezTo>
                    <a:pt x="313" y="434"/>
                    <a:pt x="305" y="431"/>
                    <a:pt x="307" y="429"/>
                  </a:cubicBezTo>
                  <a:cubicBezTo>
                    <a:pt x="315" y="430"/>
                    <a:pt x="322" y="424"/>
                    <a:pt x="330" y="432"/>
                  </a:cubicBezTo>
                  <a:cubicBezTo>
                    <a:pt x="333" y="425"/>
                    <a:pt x="336" y="428"/>
                    <a:pt x="341" y="426"/>
                  </a:cubicBezTo>
                  <a:cubicBezTo>
                    <a:pt x="344" y="428"/>
                    <a:pt x="341" y="430"/>
                    <a:pt x="344" y="432"/>
                  </a:cubicBezTo>
                  <a:cubicBezTo>
                    <a:pt x="350" y="428"/>
                    <a:pt x="355" y="430"/>
                    <a:pt x="361" y="430"/>
                  </a:cubicBezTo>
                  <a:cubicBezTo>
                    <a:pt x="362" y="434"/>
                    <a:pt x="356" y="433"/>
                    <a:pt x="355" y="433"/>
                  </a:cubicBezTo>
                  <a:cubicBezTo>
                    <a:pt x="358" y="437"/>
                    <a:pt x="365" y="435"/>
                    <a:pt x="370" y="431"/>
                  </a:cubicBezTo>
                  <a:cubicBezTo>
                    <a:pt x="373" y="434"/>
                    <a:pt x="369" y="436"/>
                    <a:pt x="372" y="438"/>
                  </a:cubicBezTo>
                  <a:cubicBezTo>
                    <a:pt x="370" y="441"/>
                    <a:pt x="366" y="439"/>
                    <a:pt x="366" y="443"/>
                  </a:cubicBezTo>
                  <a:cubicBezTo>
                    <a:pt x="377" y="444"/>
                    <a:pt x="384" y="442"/>
                    <a:pt x="395" y="437"/>
                  </a:cubicBezTo>
                  <a:cubicBezTo>
                    <a:pt x="400" y="440"/>
                    <a:pt x="391" y="442"/>
                    <a:pt x="395" y="446"/>
                  </a:cubicBezTo>
                  <a:cubicBezTo>
                    <a:pt x="405" y="446"/>
                    <a:pt x="414" y="445"/>
                    <a:pt x="423" y="451"/>
                  </a:cubicBezTo>
                  <a:cubicBezTo>
                    <a:pt x="428" y="445"/>
                    <a:pt x="432" y="451"/>
                    <a:pt x="434" y="452"/>
                  </a:cubicBezTo>
                  <a:cubicBezTo>
                    <a:pt x="436" y="450"/>
                    <a:pt x="433" y="448"/>
                    <a:pt x="436" y="446"/>
                  </a:cubicBezTo>
                  <a:cubicBezTo>
                    <a:pt x="443" y="453"/>
                    <a:pt x="459" y="443"/>
                    <a:pt x="460" y="453"/>
                  </a:cubicBezTo>
                  <a:cubicBezTo>
                    <a:pt x="471" y="452"/>
                    <a:pt x="487" y="459"/>
                    <a:pt x="495" y="454"/>
                  </a:cubicBezTo>
                  <a:cubicBezTo>
                    <a:pt x="500" y="460"/>
                    <a:pt x="506" y="454"/>
                    <a:pt x="512" y="462"/>
                  </a:cubicBezTo>
                  <a:cubicBezTo>
                    <a:pt x="516" y="456"/>
                    <a:pt x="519" y="462"/>
                    <a:pt x="523" y="455"/>
                  </a:cubicBezTo>
                  <a:cubicBezTo>
                    <a:pt x="527" y="458"/>
                    <a:pt x="524" y="460"/>
                    <a:pt x="527" y="462"/>
                  </a:cubicBezTo>
                  <a:cubicBezTo>
                    <a:pt x="548" y="463"/>
                    <a:pt x="568" y="462"/>
                    <a:pt x="589" y="470"/>
                  </a:cubicBezTo>
                  <a:cubicBezTo>
                    <a:pt x="590" y="467"/>
                    <a:pt x="592" y="465"/>
                    <a:pt x="588" y="465"/>
                  </a:cubicBezTo>
                  <a:cubicBezTo>
                    <a:pt x="605" y="469"/>
                    <a:pt x="623" y="473"/>
                    <a:pt x="640" y="470"/>
                  </a:cubicBezTo>
                  <a:cubicBezTo>
                    <a:pt x="644" y="467"/>
                    <a:pt x="648" y="475"/>
                    <a:pt x="652" y="474"/>
                  </a:cubicBezTo>
                  <a:cubicBezTo>
                    <a:pt x="653" y="473"/>
                    <a:pt x="651" y="472"/>
                    <a:pt x="652" y="470"/>
                  </a:cubicBezTo>
                  <a:cubicBezTo>
                    <a:pt x="658" y="473"/>
                    <a:pt x="664" y="476"/>
                    <a:pt x="672" y="472"/>
                  </a:cubicBezTo>
                  <a:cubicBezTo>
                    <a:pt x="674" y="474"/>
                    <a:pt x="675" y="476"/>
                    <a:pt x="677" y="478"/>
                  </a:cubicBezTo>
                  <a:cubicBezTo>
                    <a:pt x="696" y="474"/>
                    <a:pt x="713" y="478"/>
                    <a:pt x="731" y="482"/>
                  </a:cubicBezTo>
                  <a:cubicBezTo>
                    <a:pt x="732" y="481"/>
                    <a:pt x="732" y="480"/>
                    <a:pt x="733" y="479"/>
                  </a:cubicBezTo>
                  <a:cubicBezTo>
                    <a:pt x="764" y="485"/>
                    <a:pt x="796" y="483"/>
                    <a:pt x="827" y="487"/>
                  </a:cubicBezTo>
                  <a:cubicBezTo>
                    <a:pt x="832" y="481"/>
                    <a:pt x="853" y="488"/>
                    <a:pt x="867" y="488"/>
                  </a:cubicBezTo>
                  <a:cubicBezTo>
                    <a:pt x="875" y="489"/>
                    <a:pt x="881" y="485"/>
                    <a:pt x="886" y="491"/>
                  </a:cubicBezTo>
                  <a:cubicBezTo>
                    <a:pt x="890" y="487"/>
                    <a:pt x="890" y="487"/>
                    <a:pt x="890" y="487"/>
                  </a:cubicBezTo>
                  <a:cubicBezTo>
                    <a:pt x="893" y="494"/>
                    <a:pt x="901" y="485"/>
                    <a:pt x="907" y="492"/>
                  </a:cubicBezTo>
                  <a:cubicBezTo>
                    <a:pt x="922" y="485"/>
                    <a:pt x="944" y="495"/>
                    <a:pt x="962" y="490"/>
                  </a:cubicBezTo>
                  <a:cubicBezTo>
                    <a:pt x="965" y="495"/>
                    <a:pt x="965" y="495"/>
                    <a:pt x="965" y="495"/>
                  </a:cubicBezTo>
                  <a:cubicBezTo>
                    <a:pt x="988" y="489"/>
                    <a:pt x="1011" y="499"/>
                    <a:pt x="1034" y="492"/>
                  </a:cubicBezTo>
                  <a:cubicBezTo>
                    <a:pt x="1044" y="499"/>
                    <a:pt x="1055" y="490"/>
                    <a:pt x="1064" y="497"/>
                  </a:cubicBezTo>
                  <a:cubicBezTo>
                    <a:pt x="1071" y="491"/>
                    <a:pt x="1076" y="499"/>
                    <a:pt x="1082" y="494"/>
                  </a:cubicBezTo>
                  <a:cubicBezTo>
                    <a:pt x="1099" y="499"/>
                    <a:pt x="1116" y="497"/>
                    <a:pt x="1132" y="495"/>
                  </a:cubicBezTo>
                  <a:cubicBezTo>
                    <a:pt x="1169" y="499"/>
                    <a:pt x="1206" y="493"/>
                    <a:pt x="1243" y="497"/>
                  </a:cubicBezTo>
                  <a:cubicBezTo>
                    <a:pt x="1247" y="493"/>
                    <a:pt x="1247" y="493"/>
                    <a:pt x="1247" y="493"/>
                  </a:cubicBezTo>
                  <a:cubicBezTo>
                    <a:pt x="1249" y="492"/>
                    <a:pt x="1248" y="495"/>
                    <a:pt x="1248" y="496"/>
                  </a:cubicBezTo>
                  <a:cubicBezTo>
                    <a:pt x="1267" y="494"/>
                    <a:pt x="1282" y="495"/>
                    <a:pt x="1302" y="492"/>
                  </a:cubicBezTo>
                  <a:cubicBezTo>
                    <a:pt x="1305" y="496"/>
                    <a:pt x="1305" y="496"/>
                    <a:pt x="1305" y="496"/>
                  </a:cubicBezTo>
                  <a:cubicBezTo>
                    <a:pt x="1309" y="496"/>
                    <a:pt x="1307" y="489"/>
                    <a:pt x="1312" y="493"/>
                  </a:cubicBezTo>
                  <a:cubicBezTo>
                    <a:pt x="1313" y="495"/>
                    <a:pt x="1311" y="493"/>
                    <a:pt x="1309" y="495"/>
                  </a:cubicBezTo>
                  <a:cubicBezTo>
                    <a:pt x="1312" y="497"/>
                    <a:pt x="1316" y="496"/>
                    <a:pt x="1316" y="493"/>
                  </a:cubicBezTo>
                  <a:cubicBezTo>
                    <a:pt x="1461" y="497"/>
                    <a:pt x="1602" y="481"/>
                    <a:pt x="1747" y="477"/>
                  </a:cubicBezTo>
                  <a:cubicBezTo>
                    <a:pt x="1748" y="476"/>
                    <a:pt x="1749" y="475"/>
                    <a:pt x="1750" y="475"/>
                  </a:cubicBezTo>
                  <a:cubicBezTo>
                    <a:pt x="1769" y="478"/>
                    <a:pt x="1790" y="468"/>
                    <a:pt x="1809" y="475"/>
                  </a:cubicBezTo>
                  <a:cubicBezTo>
                    <a:pt x="1812" y="473"/>
                    <a:pt x="1816" y="467"/>
                    <a:pt x="1816" y="473"/>
                  </a:cubicBezTo>
                  <a:cubicBezTo>
                    <a:pt x="1819" y="470"/>
                    <a:pt x="1827" y="468"/>
                    <a:pt x="1832" y="472"/>
                  </a:cubicBezTo>
                  <a:cubicBezTo>
                    <a:pt x="1834" y="471"/>
                    <a:pt x="1835" y="470"/>
                    <a:pt x="1836" y="468"/>
                  </a:cubicBezTo>
                  <a:cubicBezTo>
                    <a:pt x="1843" y="469"/>
                    <a:pt x="1850" y="471"/>
                    <a:pt x="1857" y="467"/>
                  </a:cubicBezTo>
                  <a:cubicBezTo>
                    <a:pt x="1890" y="472"/>
                    <a:pt x="1923" y="460"/>
                    <a:pt x="1956" y="471"/>
                  </a:cubicBezTo>
                  <a:cubicBezTo>
                    <a:pt x="1957" y="469"/>
                    <a:pt x="1958" y="468"/>
                    <a:pt x="1959" y="467"/>
                  </a:cubicBezTo>
                  <a:cubicBezTo>
                    <a:pt x="1964" y="472"/>
                    <a:pt x="1973" y="471"/>
                    <a:pt x="1976" y="466"/>
                  </a:cubicBezTo>
                  <a:cubicBezTo>
                    <a:pt x="1977" y="468"/>
                    <a:pt x="1976" y="470"/>
                    <a:pt x="1978" y="472"/>
                  </a:cubicBezTo>
                  <a:cubicBezTo>
                    <a:pt x="1980" y="464"/>
                    <a:pt x="1983" y="469"/>
                    <a:pt x="1985" y="471"/>
                  </a:cubicBezTo>
                  <a:cubicBezTo>
                    <a:pt x="1993" y="465"/>
                    <a:pt x="2002" y="468"/>
                    <a:pt x="2013" y="468"/>
                  </a:cubicBezTo>
                  <a:cubicBezTo>
                    <a:pt x="2014" y="470"/>
                    <a:pt x="2014" y="472"/>
                    <a:pt x="2013" y="473"/>
                  </a:cubicBezTo>
                  <a:cubicBezTo>
                    <a:pt x="2016" y="475"/>
                    <a:pt x="2017" y="466"/>
                    <a:pt x="2021" y="471"/>
                  </a:cubicBezTo>
                  <a:cubicBezTo>
                    <a:pt x="2022" y="470"/>
                    <a:pt x="2021" y="469"/>
                    <a:pt x="2021" y="468"/>
                  </a:cubicBezTo>
                  <a:cubicBezTo>
                    <a:pt x="2023" y="467"/>
                    <a:pt x="2025" y="470"/>
                    <a:pt x="2028" y="466"/>
                  </a:cubicBezTo>
                  <a:cubicBezTo>
                    <a:pt x="2030" y="468"/>
                    <a:pt x="2029" y="469"/>
                    <a:pt x="2028" y="470"/>
                  </a:cubicBezTo>
                  <a:cubicBezTo>
                    <a:pt x="2031" y="468"/>
                    <a:pt x="2037" y="465"/>
                    <a:pt x="2042" y="466"/>
                  </a:cubicBezTo>
                  <a:cubicBezTo>
                    <a:pt x="2044" y="471"/>
                    <a:pt x="2039" y="468"/>
                    <a:pt x="2036" y="471"/>
                  </a:cubicBezTo>
                  <a:cubicBezTo>
                    <a:pt x="2047" y="467"/>
                    <a:pt x="2057" y="465"/>
                    <a:pt x="2068" y="463"/>
                  </a:cubicBezTo>
                  <a:cubicBezTo>
                    <a:pt x="2069" y="464"/>
                    <a:pt x="2070" y="466"/>
                    <a:pt x="2071" y="468"/>
                  </a:cubicBezTo>
                  <a:cubicBezTo>
                    <a:pt x="2070" y="473"/>
                    <a:pt x="2074" y="466"/>
                    <a:pt x="2070" y="464"/>
                  </a:cubicBezTo>
                  <a:cubicBezTo>
                    <a:pt x="2075" y="459"/>
                    <a:pt x="2079" y="461"/>
                    <a:pt x="2086" y="458"/>
                  </a:cubicBezTo>
                  <a:cubicBezTo>
                    <a:pt x="2087" y="462"/>
                    <a:pt x="2093" y="461"/>
                    <a:pt x="2089" y="464"/>
                  </a:cubicBezTo>
                  <a:cubicBezTo>
                    <a:pt x="2092" y="466"/>
                    <a:pt x="2092" y="459"/>
                    <a:pt x="2097" y="465"/>
                  </a:cubicBezTo>
                  <a:cubicBezTo>
                    <a:pt x="2102" y="462"/>
                    <a:pt x="2095" y="462"/>
                    <a:pt x="2094" y="461"/>
                  </a:cubicBezTo>
                  <a:cubicBezTo>
                    <a:pt x="2101" y="456"/>
                    <a:pt x="2106" y="462"/>
                    <a:pt x="2113" y="456"/>
                  </a:cubicBezTo>
                  <a:cubicBezTo>
                    <a:pt x="2114" y="458"/>
                    <a:pt x="2112" y="459"/>
                    <a:pt x="2111" y="460"/>
                  </a:cubicBezTo>
                  <a:cubicBezTo>
                    <a:pt x="2112" y="462"/>
                    <a:pt x="2115" y="458"/>
                    <a:pt x="2116" y="463"/>
                  </a:cubicBezTo>
                  <a:cubicBezTo>
                    <a:pt x="2115" y="457"/>
                    <a:pt x="2119" y="461"/>
                    <a:pt x="2123" y="457"/>
                  </a:cubicBezTo>
                  <a:cubicBezTo>
                    <a:pt x="2130" y="461"/>
                    <a:pt x="2138" y="459"/>
                    <a:pt x="2146" y="457"/>
                  </a:cubicBezTo>
                  <a:cubicBezTo>
                    <a:pt x="2154" y="454"/>
                    <a:pt x="2162" y="453"/>
                    <a:pt x="2168" y="459"/>
                  </a:cubicBezTo>
                  <a:cubicBezTo>
                    <a:pt x="2172" y="450"/>
                    <a:pt x="2181" y="453"/>
                    <a:pt x="2187" y="452"/>
                  </a:cubicBezTo>
                  <a:cubicBezTo>
                    <a:pt x="2186" y="458"/>
                    <a:pt x="2179" y="453"/>
                    <a:pt x="2175" y="456"/>
                  </a:cubicBezTo>
                  <a:cubicBezTo>
                    <a:pt x="2177" y="458"/>
                    <a:pt x="2178" y="458"/>
                    <a:pt x="2179" y="460"/>
                  </a:cubicBezTo>
                  <a:cubicBezTo>
                    <a:pt x="2174" y="462"/>
                    <a:pt x="2168" y="467"/>
                    <a:pt x="2163" y="469"/>
                  </a:cubicBezTo>
                  <a:cubicBezTo>
                    <a:pt x="2165" y="458"/>
                    <a:pt x="2150" y="467"/>
                    <a:pt x="2147" y="468"/>
                  </a:cubicBezTo>
                  <a:cubicBezTo>
                    <a:pt x="2157" y="475"/>
                    <a:pt x="2174" y="473"/>
                    <a:pt x="2184" y="465"/>
                  </a:cubicBezTo>
                  <a:cubicBezTo>
                    <a:pt x="2185" y="466"/>
                    <a:pt x="2182" y="468"/>
                    <a:pt x="2181" y="469"/>
                  </a:cubicBezTo>
                  <a:cubicBezTo>
                    <a:pt x="2186" y="469"/>
                    <a:pt x="2197" y="470"/>
                    <a:pt x="2199" y="461"/>
                  </a:cubicBezTo>
                  <a:cubicBezTo>
                    <a:pt x="2202" y="459"/>
                    <a:pt x="2200" y="465"/>
                    <a:pt x="2202" y="466"/>
                  </a:cubicBezTo>
                  <a:cubicBezTo>
                    <a:pt x="2213" y="461"/>
                    <a:pt x="2219" y="462"/>
                    <a:pt x="2231" y="455"/>
                  </a:cubicBezTo>
                  <a:cubicBezTo>
                    <a:pt x="2245" y="457"/>
                    <a:pt x="2259" y="458"/>
                    <a:pt x="2274" y="450"/>
                  </a:cubicBezTo>
                  <a:cubicBezTo>
                    <a:pt x="2282" y="452"/>
                    <a:pt x="2295" y="449"/>
                    <a:pt x="2301" y="443"/>
                  </a:cubicBezTo>
                  <a:cubicBezTo>
                    <a:pt x="2318" y="449"/>
                    <a:pt x="2351" y="426"/>
                    <a:pt x="2372" y="443"/>
                  </a:cubicBezTo>
                  <a:cubicBezTo>
                    <a:pt x="2368" y="430"/>
                    <a:pt x="2387" y="437"/>
                    <a:pt x="2387" y="426"/>
                  </a:cubicBezTo>
                  <a:cubicBezTo>
                    <a:pt x="2391" y="427"/>
                    <a:pt x="2398" y="416"/>
                    <a:pt x="2402" y="424"/>
                  </a:cubicBezTo>
                  <a:cubicBezTo>
                    <a:pt x="2422" y="414"/>
                    <a:pt x="2441" y="415"/>
                    <a:pt x="2459" y="427"/>
                  </a:cubicBezTo>
                  <a:cubicBezTo>
                    <a:pt x="2462" y="423"/>
                    <a:pt x="2465" y="420"/>
                    <a:pt x="2464" y="417"/>
                  </a:cubicBezTo>
                  <a:cubicBezTo>
                    <a:pt x="2468" y="416"/>
                    <a:pt x="2470" y="418"/>
                    <a:pt x="2473" y="422"/>
                  </a:cubicBezTo>
                  <a:cubicBezTo>
                    <a:pt x="2476" y="418"/>
                    <a:pt x="2479" y="420"/>
                    <a:pt x="2482" y="420"/>
                  </a:cubicBezTo>
                  <a:cubicBezTo>
                    <a:pt x="2483" y="415"/>
                    <a:pt x="2486" y="416"/>
                    <a:pt x="2488" y="411"/>
                  </a:cubicBezTo>
                  <a:cubicBezTo>
                    <a:pt x="2487" y="408"/>
                    <a:pt x="2484" y="412"/>
                    <a:pt x="2483" y="410"/>
                  </a:cubicBezTo>
                  <a:cubicBezTo>
                    <a:pt x="2489" y="407"/>
                    <a:pt x="2497" y="406"/>
                    <a:pt x="2506" y="407"/>
                  </a:cubicBezTo>
                  <a:cubicBezTo>
                    <a:pt x="2514" y="408"/>
                    <a:pt x="2522" y="411"/>
                    <a:pt x="2529" y="417"/>
                  </a:cubicBezTo>
                  <a:cubicBezTo>
                    <a:pt x="2532" y="409"/>
                    <a:pt x="2537" y="408"/>
                    <a:pt x="2543" y="410"/>
                  </a:cubicBezTo>
                  <a:cubicBezTo>
                    <a:pt x="2549" y="403"/>
                    <a:pt x="2556" y="398"/>
                    <a:pt x="2564" y="393"/>
                  </a:cubicBezTo>
                  <a:cubicBezTo>
                    <a:pt x="2571" y="389"/>
                    <a:pt x="2579" y="386"/>
                    <a:pt x="2586" y="384"/>
                  </a:cubicBezTo>
                  <a:cubicBezTo>
                    <a:pt x="2591" y="390"/>
                    <a:pt x="2591" y="390"/>
                    <a:pt x="2591" y="390"/>
                  </a:cubicBezTo>
                  <a:cubicBezTo>
                    <a:pt x="2590" y="384"/>
                    <a:pt x="2600" y="386"/>
                    <a:pt x="2604" y="382"/>
                  </a:cubicBezTo>
                  <a:cubicBezTo>
                    <a:pt x="2604" y="384"/>
                    <a:pt x="2605" y="385"/>
                    <a:pt x="2604" y="386"/>
                  </a:cubicBezTo>
                  <a:cubicBezTo>
                    <a:pt x="2617" y="384"/>
                    <a:pt x="2630" y="383"/>
                    <a:pt x="2641" y="374"/>
                  </a:cubicBezTo>
                  <a:cubicBezTo>
                    <a:pt x="2648" y="373"/>
                    <a:pt x="2656" y="372"/>
                    <a:pt x="2664" y="370"/>
                  </a:cubicBezTo>
                  <a:cubicBezTo>
                    <a:pt x="2672" y="367"/>
                    <a:pt x="2679" y="363"/>
                    <a:pt x="2685" y="357"/>
                  </a:cubicBezTo>
                  <a:cubicBezTo>
                    <a:pt x="2694" y="358"/>
                    <a:pt x="2712" y="346"/>
                    <a:pt x="2719" y="342"/>
                  </a:cubicBezTo>
                  <a:cubicBezTo>
                    <a:pt x="2732" y="333"/>
                    <a:pt x="2743" y="327"/>
                    <a:pt x="2752" y="316"/>
                  </a:cubicBezTo>
                  <a:cubicBezTo>
                    <a:pt x="2748" y="316"/>
                    <a:pt x="2748" y="312"/>
                    <a:pt x="2746" y="309"/>
                  </a:cubicBezTo>
                  <a:cubicBezTo>
                    <a:pt x="2749" y="306"/>
                    <a:pt x="2751" y="309"/>
                    <a:pt x="2754" y="306"/>
                  </a:cubicBezTo>
                  <a:cubicBezTo>
                    <a:pt x="2749" y="304"/>
                    <a:pt x="2747" y="308"/>
                    <a:pt x="2745" y="303"/>
                  </a:cubicBezTo>
                  <a:cubicBezTo>
                    <a:pt x="2740" y="310"/>
                    <a:pt x="2733" y="301"/>
                    <a:pt x="2731" y="308"/>
                  </a:cubicBezTo>
                  <a:cubicBezTo>
                    <a:pt x="2729" y="310"/>
                    <a:pt x="2727" y="304"/>
                    <a:pt x="2725" y="303"/>
                  </a:cubicBezTo>
                  <a:cubicBezTo>
                    <a:pt x="2719" y="305"/>
                    <a:pt x="2714" y="305"/>
                    <a:pt x="2708" y="305"/>
                  </a:cubicBezTo>
                  <a:cubicBezTo>
                    <a:pt x="2713" y="301"/>
                    <a:pt x="2716" y="300"/>
                    <a:pt x="2723" y="292"/>
                  </a:cubicBezTo>
                  <a:cubicBezTo>
                    <a:pt x="2712" y="293"/>
                    <a:pt x="2700" y="294"/>
                    <a:pt x="2687" y="297"/>
                  </a:cubicBezTo>
                  <a:cubicBezTo>
                    <a:pt x="2680" y="298"/>
                    <a:pt x="2674" y="300"/>
                    <a:pt x="2667" y="302"/>
                  </a:cubicBezTo>
                  <a:cubicBezTo>
                    <a:pt x="2661" y="304"/>
                    <a:pt x="2654" y="306"/>
                    <a:pt x="2648" y="309"/>
                  </a:cubicBezTo>
                  <a:cubicBezTo>
                    <a:pt x="2646" y="310"/>
                    <a:pt x="2643" y="309"/>
                    <a:pt x="2641" y="307"/>
                  </a:cubicBezTo>
                  <a:cubicBezTo>
                    <a:pt x="2641" y="308"/>
                    <a:pt x="2641" y="310"/>
                    <a:pt x="2642" y="312"/>
                  </a:cubicBezTo>
                  <a:cubicBezTo>
                    <a:pt x="2639" y="312"/>
                    <a:pt x="2636" y="313"/>
                    <a:pt x="2633" y="314"/>
                  </a:cubicBezTo>
                  <a:cubicBezTo>
                    <a:pt x="2630" y="305"/>
                    <a:pt x="2619" y="320"/>
                    <a:pt x="2614" y="326"/>
                  </a:cubicBezTo>
                  <a:cubicBezTo>
                    <a:pt x="2611" y="322"/>
                    <a:pt x="2615" y="319"/>
                    <a:pt x="2618" y="316"/>
                  </a:cubicBezTo>
                  <a:cubicBezTo>
                    <a:pt x="2615" y="317"/>
                    <a:pt x="2612" y="314"/>
                    <a:pt x="2612" y="311"/>
                  </a:cubicBezTo>
                  <a:cubicBezTo>
                    <a:pt x="2617" y="306"/>
                    <a:pt x="2617" y="310"/>
                    <a:pt x="2621" y="304"/>
                  </a:cubicBezTo>
                  <a:cubicBezTo>
                    <a:pt x="2619" y="301"/>
                    <a:pt x="2616" y="311"/>
                    <a:pt x="2614" y="305"/>
                  </a:cubicBezTo>
                  <a:cubicBezTo>
                    <a:pt x="2611" y="306"/>
                    <a:pt x="2613" y="309"/>
                    <a:pt x="2610" y="310"/>
                  </a:cubicBezTo>
                  <a:cubicBezTo>
                    <a:pt x="2609" y="311"/>
                    <a:pt x="2608" y="311"/>
                    <a:pt x="2607" y="310"/>
                  </a:cubicBezTo>
                  <a:cubicBezTo>
                    <a:pt x="2607" y="307"/>
                    <a:pt x="2611" y="304"/>
                    <a:pt x="2611" y="300"/>
                  </a:cubicBezTo>
                  <a:cubicBezTo>
                    <a:pt x="2612" y="300"/>
                    <a:pt x="2613" y="300"/>
                    <a:pt x="2614" y="300"/>
                  </a:cubicBezTo>
                  <a:cubicBezTo>
                    <a:pt x="2611" y="306"/>
                    <a:pt x="2619" y="301"/>
                    <a:pt x="2623" y="300"/>
                  </a:cubicBezTo>
                  <a:cubicBezTo>
                    <a:pt x="2624" y="302"/>
                    <a:pt x="2623" y="304"/>
                    <a:pt x="2625" y="306"/>
                  </a:cubicBezTo>
                  <a:cubicBezTo>
                    <a:pt x="2633" y="303"/>
                    <a:pt x="2635" y="292"/>
                    <a:pt x="2642" y="290"/>
                  </a:cubicBezTo>
                  <a:cubicBezTo>
                    <a:pt x="2643" y="294"/>
                    <a:pt x="2636" y="298"/>
                    <a:pt x="2633" y="301"/>
                  </a:cubicBezTo>
                  <a:cubicBezTo>
                    <a:pt x="2637" y="301"/>
                    <a:pt x="2643" y="299"/>
                    <a:pt x="2642" y="295"/>
                  </a:cubicBezTo>
                  <a:cubicBezTo>
                    <a:pt x="2650" y="298"/>
                    <a:pt x="2659" y="290"/>
                    <a:pt x="2668" y="285"/>
                  </a:cubicBezTo>
                  <a:cubicBezTo>
                    <a:pt x="2663" y="282"/>
                    <a:pt x="2657" y="290"/>
                    <a:pt x="2652" y="292"/>
                  </a:cubicBezTo>
                  <a:cubicBezTo>
                    <a:pt x="2655" y="282"/>
                    <a:pt x="2666" y="280"/>
                    <a:pt x="2672" y="285"/>
                  </a:cubicBezTo>
                  <a:cubicBezTo>
                    <a:pt x="2679" y="280"/>
                    <a:pt x="2685" y="275"/>
                    <a:pt x="2692" y="279"/>
                  </a:cubicBezTo>
                  <a:cubicBezTo>
                    <a:pt x="2713" y="266"/>
                    <a:pt x="2734" y="269"/>
                    <a:pt x="2754" y="258"/>
                  </a:cubicBezTo>
                  <a:cubicBezTo>
                    <a:pt x="2750" y="253"/>
                    <a:pt x="2745" y="257"/>
                    <a:pt x="2740" y="249"/>
                  </a:cubicBezTo>
                  <a:cubicBezTo>
                    <a:pt x="2736" y="251"/>
                    <a:pt x="2731" y="251"/>
                    <a:pt x="2726" y="246"/>
                  </a:cubicBezTo>
                  <a:cubicBezTo>
                    <a:pt x="2724" y="247"/>
                    <a:pt x="2725" y="249"/>
                    <a:pt x="2724" y="250"/>
                  </a:cubicBezTo>
                  <a:cubicBezTo>
                    <a:pt x="2720" y="243"/>
                    <a:pt x="2717" y="250"/>
                    <a:pt x="2713" y="247"/>
                  </a:cubicBezTo>
                  <a:cubicBezTo>
                    <a:pt x="2711" y="244"/>
                    <a:pt x="2713" y="242"/>
                    <a:pt x="2716" y="240"/>
                  </a:cubicBezTo>
                  <a:cubicBezTo>
                    <a:pt x="2711" y="236"/>
                    <a:pt x="2707" y="240"/>
                    <a:pt x="2702" y="239"/>
                  </a:cubicBezTo>
                  <a:cubicBezTo>
                    <a:pt x="2699" y="237"/>
                    <a:pt x="2704" y="234"/>
                    <a:pt x="2701" y="232"/>
                  </a:cubicBezTo>
                  <a:cubicBezTo>
                    <a:pt x="2695" y="229"/>
                    <a:pt x="2691" y="236"/>
                    <a:pt x="2683" y="238"/>
                  </a:cubicBezTo>
                  <a:cubicBezTo>
                    <a:pt x="2681" y="232"/>
                    <a:pt x="2690" y="228"/>
                    <a:pt x="2693" y="225"/>
                  </a:cubicBezTo>
                  <a:cubicBezTo>
                    <a:pt x="2692" y="225"/>
                    <a:pt x="2690" y="224"/>
                    <a:pt x="2689" y="222"/>
                  </a:cubicBezTo>
                  <a:cubicBezTo>
                    <a:pt x="2688" y="223"/>
                    <a:pt x="2689" y="224"/>
                    <a:pt x="2690" y="225"/>
                  </a:cubicBezTo>
                  <a:cubicBezTo>
                    <a:pt x="2686" y="228"/>
                    <a:pt x="2684" y="223"/>
                    <a:pt x="2683" y="229"/>
                  </a:cubicBezTo>
                  <a:cubicBezTo>
                    <a:pt x="2681" y="227"/>
                    <a:pt x="2682" y="226"/>
                    <a:pt x="2680" y="224"/>
                  </a:cubicBezTo>
                  <a:cubicBezTo>
                    <a:pt x="2674" y="227"/>
                    <a:pt x="2669" y="226"/>
                    <a:pt x="2663" y="225"/>
                  </a:cubicBezTo>
                  <a:cubicBezTo>
                    <a:pt x="2661" y="227"/>
                    <a:pt x="2661" y="230"/>
                    <a:pt x="2663" y="233"/>
                  </a:cubicBezTo>
                  <a:cubicBezTo>
                    <a:pt x="2661" y="235"/>
                    <a:pt x="2659" y="236"/>
                    <a:pt x="2657" y="237"/>
                  </a:cubicBezTo>
                  <a:cubicBezTo>
                    <a:pt x="2656" y="232"/>
                    <a:pt x="2655" y="228"/>
                    <a:pt x="2655" y="224"/>
                  </a:cubicBezTo>
                  <a:cubicBezTo>
                    <a:pt x="2658" y="224"/>
                    <a:pt x="2662" y="222"/>
                    <a:pt x="2666" y="219"/>
                  </a:cubicBezTo>
                  <a:cubicBezTo>
                    <a:pt x="2670" y="215"/>
                    <a:pt x="2673" y="211"/>
                    <a:pt x="2674" y="207"/>
                  </a:cubicBezTo>
                  <a:cubicBezTo>
                    <a:pt x="2685" y="205"/>
                    <a:pt x="2695" y="202"/>
                    <a:pt x="2705" y="206"/>
                  </a:cubicBezTo>
                  <a:cubicBezTo>
                    <a:pt x="2703" y="197"/>
                    <a:pt x="2711" y="200"/>
                    <a:pt x="2715" y="201"/>
                  </a:cubicBezTo>
                  <a:cubicBezTo>
                    <a:pt x="2716" y="205"/>
                    <a:pt x="2710" y="201"/>
                    <a:pt x="2709" y="204"/>
                  </a:cubicBezTo>
                  <a:cubicBezTo>
                    <a:pt x="2713" y="208"/>
                    <a:pt x="2718" y="199"/>
                    <a:pt x="2722" y="198"/>
                  </a:cubicBezTo>
                  <a:cubicBezTo>
                    <a:pt x="2725" y="201"/>
                    <a:pt x="2720" y="203"/>
                    <a:pt x="2725" y="203"/>
                  </a:cubicBezTo>
                  <a:cubicBezTo>
                    <a:pt x="2726" y="196"/>
                    <a:pt x="2737" y="196"/>
                    <a:pt x="2743" y="198"/>
                  </a:cubicBezTo>
                  <a:cubicBezTo>
                    <a:pt x="2747" y="192"/>
                    <a:pt x="2753" y="194"/>
                    <a:pt x="2758" y="192"/>
                  </a:cubicBezTo>
                  <a:cubicBezTo>
                    <a:pt x="2753" y="192"/>
                    <a:pt x="2748" y="193"/>
                    <a:pt x="2743" y="193"/>
                  </a:cubicBezTo>
                  <a:cubicBezTo>
                    <a:pt x="2744" y="193"/>
                    <a:pt x="2745" y="193"/>
                    <a:pt x="2746" y="192"/>
                  </a:cubicBezTo>
                  <a:cubicBezTo>
                    <a:pt x="2746" y="189"/>
                    <a:pt x="2745" y="189"/>
                    <a:pt x="2742" y="189"/>
                  </a:cubicBezTo>
                  <a:cubicBezTo>
                    <a:pt x="2747" y="189"/>
                    <a:pt x="2753" y="188"/>
                    <a:pt x="2758" y="187"/>
                  </a:cubicBezTo>
                  <a:cubicBezTo>
                    <a:pt x="2756" y="187"/>
                    <a:pt x="2753" y="189"/>
                    <a:pt x="2752" y="189"/>
                  </a:cubicBezTo>
                  <a:cubicBezTo>
                    <a:pt x="2754" y="188"/>
                    <a:pt x="2756" y="186"/>
                    <a:pt x="2758" y="185"/>
                  </a:cubicBezTo>
                  <a:cubicBezTo>
                    <a:pt x="2753" y="185"/>
                    <a:pt x="2748" y="186"/>
                    <a:pt x="2742" y="187"/>
                  </a:cubicBezTo>
                  <a:cubicBezTo>
                    <a:pt x="2754" y="181"/>
                    <a:pt x="2770" y="177"/>
                    <a:pt x="2780" y="181"/>
                  </a:cubicBezTo>
                  <a:cubicBezTo>
                    <a:pt x="2782" y="180"/>
                    <a:pt x="2783" y="179"/>
                    <a:pt x="2785" y="179"/>
                  </a:cubicBezTo>
                  <a:cubicBezTo>
                    <a:pt x="2786" y="178"/>
                    <a:pt x="2788" y="177"/>
                    <a:pt x="2790" y="177"/>
                  </a:cubicBezTo>
                  <a:cubicBezTo>
                    <a:pt x="2791" y="176"/>
                    <a:pt x="2793" y="176"/>
                    <a:pt x="2795" y="176"/>
                  </a:cubicBezTo>
                  <a:cubicBezTo>
                    <a:pt x="2797" y="175"/>
                    <a:pt x="2798" y="175"/>
                    <a:pt x="2799" y="175"/>
                  </a:cubicBezTo>
                  <a:cubicBezTo>
                    <a:pt x="2802" y="174"/>
                    <a:pt x="2803" y="173"/>
                    <a:pt x="2804" y="171"/>
                  </a:cubicBezTo>
                  <a:cubicBezTo>
                    <a:pt x="2805" y="169"/>
                    <a:pt x="2804" y="166"/>
                    <a:pt x="2803" y="162"/>
                  </a:cubicBezTo>
                  <a:cubicBezTo>
                    <a:pt x="2804" y="165"/>
                    <a:pt x="2804" y="168"/>
                    <a:pt x="2805" y="171"/>
                  </a:cubicBezTo>
                  <a:cubicBezTo>
                    <a:pt x="2805" y="173"/>
                    <a:pt x="2806" y="175"/>
                    <a:pt x="2806" y="177"/>
                  </a:cubicBezTo>
                  <a:cubicBezTo>
                    <a:pt x="2806" y="178"/>
                    <a:pt x="2806" y="179"/>
                    <a:pt x="2806" y="180"/>
                  </a:cubicBezTo>
                  <a:cubicBezTo>
                    <a:pt x="2807" y="184"/>
                    <a:pt x="2808" y="188"/>
                    <a:pt x="2809" y="192"/>
                  </a:cubicBezTo>
                  <a:cubicBezTo>
                    <a:pt x="2809" y="193"/>
                    <a:pt x="2810" y="195"/>
                    <a:pt x="2810" y="197"/>
                  </a:cubicBezTo>
                  <a:cubicBezTo>
                    <a:pt x="2810" y="198"/>
                    <a:pt x="2810" y="199"/>
                    <a:pt x="2811" y="200"/>
                  </a:cubicBezTo>
                  <a:cubicBezTo>
                    <a:pt x="2811" y="202"/>
                    <a:pt x="2812" y="205"/>
                    <a:pt x="2813" y="207"/>
                  </a:cubicBezTo>
                  <a:cubicBezTo>
                    <a:pt x="2812" y="206"/>
                    <a:pt x="2812" y="205"/>
                    <a:pt x="2812" y="204"/>
                  </a:cubicBezTo>
                  <a:cubicBezTo>
                    <a:pt x="2811" y="202"/>
                    <a:pt x="2811" y="201"/>
                    <a:pt x="2811" y="201"/>
                  </a:cubicBezTo>
                  <a:cubicBezTo>
                    <a:pt x="2811" y="203"/>
                    <a:pt x="2812" y="205"/>
                    <a:pt x="2813" y="207"/>
                  </a:cubicBezTo>
                  <a:cubicBezTo>
                    <a:pt x="2813" y="209"/>
                    <a:pt x="2813" y="209"/>
                    <a:pt x="2813" y="209"/>
                  </a:cubicBezTo>
                  <a:cubicBezTo>
                    <a:pt x="2814" y="211"/>
                    <a:pt x="2814" y="211"/>
                    <a:pt x="2814" y="211"/>
                  </a:cubicBezTo>
                  <a:cubicBezTo>
                    <a:pt x="2814" y="212"/>
                    <a:pt x="2814" y="213"/>
                    <a:pt x="2815" y="214"/>
                  </a:cubicBezTo>
                  <a:cubicBezTo>
                    <a:pt x="2815" y="215"/>
                    <a:pt x="2815" y="216"/>
                    <a:pt x="2816" y="216"/>
                  </a:cubicBezTo>
                  <a:cubicBezTo>
                    <a:pt x="2816" y="217"/>
                    <a:pt x="2816" y="218"/>
                    <a:pt x="2816" y="218"/>
                  </a:cubicBezTo>
                  <a:cubicBezTo>
                    <a:pt x="2817" y="219"/>
                    <a:pt x="2817" y="219"/>
                    <a:pt x="2817" y="219"/>
                  </a:cubicBezTo>
                  <a:cubicBezTo>
                    <a:pt x="2817" y="219"/>
                    <a:pt x="2817" y="219"/>
                    <a:pt x="2817" y="219"/>
                  </a:cubicBezTo>
                  <a:cubicBezTo>
                    <a:pt x="2816" y="218"/>
                    <a:pt x="2816" y="218"/>
                    <a:pt x="2816" y="218"/>
                  </a:cubicBezTo>
                  <a:cubicBezTo>
                    <a:pt x="2816" y="218"/>
                    <a:pt x="2816" y="218"/>
                    <a:pt x="2816" y="218"/>
                  </a:cubicBezTo>
                  <a:cubicBezTo>
                    <a:pt x="2816" y="218"/>
                    <a:pt x="2816" y="218"/>
                    <a:pt x="2816" y="218"/>
                  </a:cubicBezTo>
                  <a:cubicBezTo>
                    <a:pt x="2816" y="217"/>
                    <a:pt x="2815" y="217"/>
                    <a:pt x="2815" y="216"/>
                  </a:cubicBezTo>
                  <a:cubicBezTo>
                    <a:pt x="2814" y="215"/>
                    <a:pt x="2814" y="215"/>
                    <a:pt x="2814" y="214"/>
                  </a:cubicBezTo>
                  <a:cubicBezTo>
                    <a:pt x="2815" y="215"/>
                    <a:pt x="2815" y="217"/>
                    <a:pt x="2816" y="218"/>
                  </a:cubicBezTo>
                  <a:cubicBezTo>
                    <a:pt x="2816" y="218"/>
                    <a:pt x="2816" y="218"/>
                    <a:pt x="2816" y="218"/>
                  </a:cubicBezTo>
                  <a:cubicBezTo>
                    <a:pt x="2816" y="218"/>
                    <a:pt x="2816" y="218"/>
                    <a:pt x="2816" y="218"/>
                  </a:cubicBezTo>
                  <a:cubicBezTo>
                    <a:pt x="2816" y="219"/>
                    <a:pt x="2816" y="219"/>
                    <a:pt x="2816" y="219"/>
                  </a:cubicBezTo>
                  <a:cubicBezTo>
                    <a:pt x="2817" y="219"/>
                    <a:pt x="2817" y="219"/>
                    <a:pt x="2817" y="219"/>
                  </a:cubicBezTo>
                  <a:cubicBezTo>
                    <a:pt x="2817" y="219"/>
                    <a:pt x="2817" y="219"/>
                    <a:pt x="2817" y="219"/>
                  </a:cubicBezTo>
                  <a:cubicBezTo>
                    <a:pt x="2816" y="218"/>
                    <a:pt x="2816" y="218"/>
                    <a:pt x="2816" y="217"/>
                  </a:cubicBezTo>
                  <a:cubicBezTo>
                    <a:pt x="2816" y="217"/>
                    <a:pt x="2816" y="217"/>
                    <a:pt x="2816" y="217"/>
                  </a:cubicBezTo>
                  <a:cubicBezTo>
                    <a:pt x="2816" y="216"/>
                    <a:pt x="2816" y="216"/>
                    <a:pt x="2816" y="216"/>
                  </a:cubicBezTo>
                  <a:cubicBezTo>
                    <a:pt x="2815" y="215"/>
                    <a:pt x="2815" y="215"/>
                    <a:pt x="2815" y="215"/>
                  </a:cubicBezTo>
                  <a:cubicBezTo>
                    <a:pt x="2814" y="213"/>
                    <a:pt x="2814" y="211"/>
                    <a:pt x="2813" y="209"/>
                  </a:cubicBezTo>
                  <a:cubicBezTo>
                    <a:pt x="2812" y="206"/>
                    <a:pt x="2812" y="204"/>
                    <a:pt x="2811" y="203"/>
                  </a:cubicBezTo>
                  <a:cubicBezTo>
                    <a:pt x="2811" y="202"/>
                    <a:pt x="2811" y="201"/>
                    <a:pt x="2811" y="200"/>
                  </a:cubicBezTo>
                  <a:cubicBezTo>
                    <a:pt x="2811" y="199"/>
                    <a:pt x="2810" y="199"/>
                    <a:pt x="2810" y="198"/>
                  </a:cubicBezTo>
                  <a:cubicBezTo>
                    <a:pt x="2810" y="198"/>
                    <a:pt x="2810" y="197"/>
                    <a:pt x="2810" y="196"/>
                  </a:cubicBezTo>
                  <a:cubicBezTo>
                    <a:pt x="2809" y="192"/>
                    <a:pt x="2808" y="188"/>
                    <a:pt x="2807" y="185"/>
                  </a:cubicBezTo>
                  <a:cubicBezTo>
                    <a:pt x="2806" y="176"/>
                    <a:pt x="2804" y="169"/>
                    <a:pt x="2804" y="164"/>
                  </a:cubicBezTo>
                  <a:cubicBezTo>
                    <a:pt x="2805" y="170"/>
                    <a:pt x="2806" y="176"/>
                    <a:pt x="2807" y="182"/>
                  </a:cubicBezTo>
                  <a:cubicBezTo>
                    <a:pt x="2807" y="184"/>
                    <a:pt x="2807" y="184"/>
                    <a:pt x="2807" y="182"/>
                  </a:cubicBezTo>
                  <a:cubicBezTo>
                    <a:pt x="2807" y="181"/>
                    <a:pt x="2806" y="179"/>
                    <a:pt x="2806" y="178"/>
                  </a:cubicBezTo>
                  <a:cubicBezTo>
                    <a:pt x="2806" y="175"/>
                    <a:pt x="2805" y="172"/>
                    <a:pt x="2804" y="169"/>
                  </a:cubicBezTo>
                  <a:cubicBezTo>
                    <a:pt x="2803" y="163"/>
                    <a:pt x="2802" y="156"/>
                    <a:pt x="2801" y="150"/>
                  </a:cubicBezTo>
                  <a:cubicBezTo>
                    <a:pt x="2801" y="145"/>
                    <a:pt x="2801" y="145"/>
                    <a:pt x="2801" y="145"/>
                  </a:cubicBezTo>
                  <a:cubicBezTo>
                    <a:pt x="2801" y="143"/>
                    <a:pt x="2801" y="143"/>
                    <a:pt x="2801" y="143"/>
                  </a:cubicBezTo>
                  <a:cubicBezTo>
                    <a:pt x="2801" y="143"/>
                    <a:pt x="2801" y="143"/>
                    <a:pt x="2801" y="143"/>
                  </a:cubicBezTo>
                  <a:cubicBezTo>
                    <a:pt x="2800" y="142"/>
                    <a:pt x="2800" y="142"/>
                    <a:pt x="2800" y="142"/>
                  </a:cubicBezTo>
                  <a:cubicBezTo>
                    <a:pt x="2800" y="137"/>
                    <a:pt x="2800" y="137"/>
                    <a:pt x="2800" y="137"/>
                  </a:cubicBezTo>
                  <a:cubicBezTo>
                    <a:pt x="2799" y="131"/>
                    <a:pt x="2798" y="125"/>
                    <a:pt x="2797" y="119"/>
                  </a:cubicBezTo>
                  <a:cubicBezTo>
                    <a:pt x="2797" y="114"/>
                    <a:pt x="2797" y="113"/>
                    <a:pt x="2796" y="112"/>
                  </a:cubicBezTo>
                  <a:cubicBezTo>
                    <a:pt x="2796" y="112"/>
                    <a:pt x="2796" y="111"/>
                    <a:pt x="2796" y="111"/>
                  </a:cubicBezTo>
                  <a:cubicBezTo>
                    <a:pt x="2796" y="111"/>
                    <a:pt x="2796" y="111"/>
                    <a:pt x="2796" y="111"/>
                  </a:cubicBezTo>
                  <a:cubicBezTo>
                    <a:pt x="2796" y="111"/>
                    <a:pt x="2796" y="111"/>
                    <a:pt x="2796" y="111"/>
                  </a:cubicBezTo>
                  <a:cubicBezTo>
                    <a:pt x="2796" y="111"/>
                    <a:pt x="2796" y="111"/>
                    <a:pt x="2796" y="111"/>
                  </a:cubicBezTo>
                  <a:cubicBezTo>
                    <a:pt x="2796" y="112"/>
                    <a:pt x="2797" y="113"/>
                    <a:pt x="2797" y="114"/>
                  </a:cubicBezTo>
                  <a:cubicBezTo>
                    <a:pt x="2797" y="119"/>
                    <a:pt x="2798" y="125"/>
                    <a:pt x="2799" y="131"/>
                  </a:cubicBezTo>
                  <a:cubicBezTo>
                    <a:pt x="2798" y="125"/>
                    <a:pt x="2797" y="120"/>
                    <a:pt x="2797" y="114"/>
                  </a:cubicBezTo>
                  <a:cubicBezTo>
                    <a:pt x="2796" y="112"/>
                    <a:pt x="2796" y="110"/>
                    <a:pt x="2796" y="108"/>
                  </a:cubicBezTo>
                  <a:cubicBezTo>
                    <a:pt x="2796" y="108"/>
                    <a:pt x="2796" y="108"/>
                    <a:pt x="2796" y="108"/>
                  </a:cubicBezTo>
                  <a:cubicBezTo>
                    <a:pt x="2796" y="109"/>
                    <a:pt x="2796" y="110"/>
                    <a:pt x="2796" y="111"/>
                  </a:cubicBezTo>
                  <a:cubicBezTo>
                    <a:pt x="2796" y="109"/>
                    <a:pt x="2795" y="108"/>
                    <a:pt x="2795" y="108"/>
                  </a:cubicBezTo>
                  <a:cubicBezTo>
                    <a:pt x="2794" y="108"/>
                    <a:pt x="2794" y="108"/>
                    <a:pt x="2793" y="108"/>
                  </a:cubicBezTo>
                  <a:cubicBezTo>
                    <a:pt x="2792" y="108"/>
                    <a:pt x="2792" y="108"/>
                    <a:pt x="2791" y="109"/>
                  </a:cubicBezTo>
                  <a:cubicBezTo>
                    <a:pt x="2790" y="109"/>
                    <a:pt x="2789" y="109"/>
                    <a:pt x="2788" y="110"/>
                  </a:cubicBezTo>
                  <a:cubicBezTo>
                    <a:pt x="2786" y="110"/>
                    <a:pt x="2786" y="111"/>
                    <a:pt x="2784" y="112"/>
                  </a:cubicBezTo>
                  <a:cubicBezTo>
                    <a:pt x="2783" y="112"/>
                    <a:pt x="2781" y="113"/>
                    <a:pt x="2780" y="113"/>
                  </a:cubicBezTo>
                  <a:cubicBezTo>
                    <a:pt x="2778" y="114"/>
                    <a:pt x="2777" y="115"/>
                    <a:pt x="2775" y="115"/>
                  </a:cubicBezTo>
                  <a:cubicBezTo>
                    <a:pt x="2764" y="108"/>
                    <a:pt x="2748" y="118"/>
                    <a:pt x="2731" y="128"/>
                  </a:cubicBezTo>
                  <a:cubicBezTo>
                    <a:pt x="2755" y="125"/>
                    <a:pt x="2755" y="125"/>
                    <a:pt x="2755" y="125"/>
                  </a:cubicBezTo>
                  <a:cubicBezTo>
                    <a:pt x="2754" y="126"/>
                    <a:pt x="2752" y="128"/>
                    <a:pt x="2751" y="129"/>
                  </a:cubicBezTo>
                  <a:cubicBezTo>
                    <a:pt x="2750" y="128"/>
                    <a:pt x="2750" y="127"/>
                    <a:pt x="2749" y="127"/>
                  </a:cubicBezTo>
                  <a:cubicBezTo>
                    <a:pt x="2750" y="123"/>
                    <a:pt x="2752" y="120"/>
                    <a:pt x="2755" y="118"/>
                  </a:cubicBezTo>
                  <a:cubicBezTo>
                    <a:pt x="2746" y="119"/>
                    <a:pt x="2738" y="120"/>
                    <a:pt x="2730" y="121"/>
                  </a:cubicBezTo>
                  <a:cubicBezTo>
                    <a:pt x="2734" y="118"/>
                    <a:pt x="2738" y="116"/>
                    <a:pt x="2743" y="114"/>
                  </a:cubicBezTo>
                  <a:cubicBezTo>
                    <a:pt x="2747" y="112"/>
                    <a:pt x="2751" y="110"/>
                    <a:pt x="2753" y="107"/>
                  </a:cubicBezTo>
                  <a:cubicBezTo>
                    <a:pt x="2750" y="105"/>
                    <a:pt x="2747" y="108"/>
                    <a:pt x="2743" y="104"/>
                  </a:cubicBezTo>
                  <a:cubicBezTo>
                    <a:pt x="2738" y="107"/>
                    <a:pt x="2733" y="110"/>
                    <a:pt x="2728" y="111"/>
                  </a:cubicBezTo>
                  <a:cubicBezTo>
                    <a:pt x="2737" y="110"/>
                    <a:pt x="2746" y="109"/>
                    <a:pt x="2754" y="108"/>
                  </a:cubicBezTo>
                  <a:cubicBezTo>
                    <a:pt x="2744" y="114"/>
                    <a:pt x="2737" y="113"/>
                    <a:pt x="2726" y="119"/>
                  </a:cubicBezTo>
                  <a:cubicBezTo>
                    <a:pt x="2726" y="118"/>
                    <a:pt x="2726" y="117"/>
                    <a:pt x="2725" y="116"/>
                  </a:cubicBezTo>
                  <a:cubicBezTo>
                    <a:pt x="2730" y="115"/>
                    <a:pt x="2737" y="109"/>
                    <a:pt x="2739" y="104"/>
                  </a:cubicBezTo>
                  <a:cubicBezTo>
                    <a:pt x="2737" y="101"/>
                    <a:pt x="2735" y="105"/>
                    <a:pt x="2733" y="102"/>
                  </a:cubicBezTo>
                  <a:cubicBezTo>
                    <a:pt x="2734" y="106"/>
                    <a:pt x="2732" y="107"/>
                    <a:pt x="2729" y="105"/>
                  </a:cubicBezTo>
                  <a:cubicBezTo>
                    <a:pt x="2730" y="108"/>
                    <a:pt x="2730" y="110"/>
                    <a:pt x="2729" y="113"/>
                  </a:cubicBezTo>
                  <a:cubicBezTo>
                    <a:pt x="2725" y="111"/>
                    <a:pt x="2715" y="115"/>
                    <a:pt x="2717" y="123"/>
                  </a:cubicBezTo>
                  <a:cubicBezTo>
                    <a:pt x="2715" y="126"/>
                    <a:pt x="2716" y="116"/>
                    <a:pt x="2713" y="120"/>
                  </a:cubicBezTo>
                  <a:cubicBezTo>
                    <a:pt x="2712" y="118"/>
                    <a:pt x="2716" y="118"/>
                    <a:pt x="2714" y="114"/>
                  </a:cubicBezTo>
                  <a:cubicBezTo>
                    <a:pt x="2711" y="113"/>
                    <a:pt x="2708" y="121"/>
                    <a:pt x="2710" y="124"/>
                  </a:cubicBezTo>
                  <a:cubicBezTo>
                    <a:pt x="2707" y="125"/>
                    <a:pt x="2708" y="118"/>
                    <a:pt x="2706" y="116"/>
                  </a:cubicBezTo>
                  <a:cubicBezTo>
                    <a:pt x="2701" y="119"/>
                    <a:pt x="2704" y="122"/>
                    <a:pt x="2701" y="125"/>
                  </a:cubicBezTo>
                  <a:cubicBezTo>
                    <a:pt x="2699" y="127"/>
                    <a:pt x="2699" y="122"/>
                    <a:pt x="2700" y="121"/>
                  </a:cubicBezTo>
                  <a:cubicBezTo>
                    <a:pt x="2697" y="119"/>
                    <a:pt x="2697" y="125"/>
                    <a:pt x="2697" y="127"/>
                  </a:cubicBezTo>
                  <a:cubicBezTo>
                    <a:pt x="2696" y="126"/>
                    <a:pt x="2692" y="124"/>
                    <a:pt x="2692" y="121"/>
                  </a:cubicBezTo>
                  <a:cubicBezTo>
                    <a:pt x="2694" y="117"/>
                    <a:pt x="2696" y="118"/>
                    <a:pt x="2698" y="116"/>
                  </a:cubicBezTo>
                  <a:cubicBezTo>
                    <a:pt x="2693" y="112"/>
                    <a:pt x="2691" y="119"/>
                    <a:pt x="2691" y="124"/>
                  </a:cubicBezTo>
                  <a:cubicBezTo>
                    <a:pt x="2685" y="124"/>
                    <a:pt x="2680" y="125"/>
                    <a:pt x="2676" y="133"/>
                  </a:cubicBezTo>
                  <a:cubicBezTo>
                    <a:pt x="2672" y="130"/>
                    <a:pt x="2677" y="128"/>
                    <a:pt x="2675" y="125"/>
                  </a:cubicBezTo>
                  <a:cubicBezTo>
                    <a:pt x="2678" y="123"/>
                    <a:pt x="2681" y="122"/>
                    <a:pt x="2685" y="121"/>
                  </a:cubicBezTo>
                  <a:cubicBezTo>
                    <a:pt x="2682" y="117"/>
                    <a:pt x="2682" y="113"/>
                    <a:pt x="2685" y="109"/>
                  </a:cubicBezTo>
                  <a:cubicBezTo>
                    <a:pt x="2683" y="107"/>
                    <a:pt x="2681" y="109"/>
                    <a:pt x="2681" y="112"/>
                  </a:cubicBezTo>
                  <a:cubicBezTo>
                    <a:pt x="2681" y="107"/>
                    <a:pt x="2677" y="111"/>
                    <a:pt x="2677" y="105"/>
                  </a:cubicBezTo>
                  <a:cubicBezTo>
                    <a:pt x="2672" y="111"/>
                    <a:pt x="2668" y="111"/>
                    <a:pt x="2662" y="111"/>
                  </a:cubicBezTo>
                  <a:cubicBezTo>
                    <a:pt x="2661" y="108"/>
                    <a:pt x="2666" y="106"/>
                    <a:pt x="2668" y="110"/>
                  </a:cubicBezTo>
                  <a:cubicBezTo>
                    <a:pt x="2668" y="109"/>
                    <a:pt x="2668" y="109"/>
                    <a:pt x="2668" y="108"/>
                  </a:cubicBezTo>
                  <a:cubicBezTo>
                    <a:pt x="2668" y="107"/>
                    <a:pt x="2669" y="107"/>
                    <a:pt x="2669" y="106"/>
                  </a:cubicBezTo>
                  <a:cubicBezTo>
                    <a:pt x="2666" y="102"/>
                    <a:pt x="2663" y="106"/>
                    <a:pt x="2660" y="107"/>
                  </a:cubicBezTo>
                  <a:cubicBezTo>
                    <a:pt x="2658" y="103"/>
                    <a:pt x="2660" y="99"/>
                    <a:pt x="2659" y="95"/>
                  </a:cubicBezTo>
                  <a:cubicBezTo>
                    <a:pt x="2657" y="99"/>
                    <a:pt x="2657" y="97"/>
                    <a:pt x="2653" y="101"/>
                  </a:cubicBezTo>
                  <a:cubicBezTo>
                    <a:pt x="2651" y="98"/>
                    <a:pt x="2652" y="96"/>
                    <a:pt x="2650" y="93"/>
                  </a:cubicBezTo>
                  <a:cubicBezTo>
                    <a:pt x="2648" y="95"/>
                    <a:pt x="2648" y="97"/>
                    <a:pt x="2647" y="98"/>
                  </a:cubicBezTo>
                  <a:cubicBezTo>
                    <a:pt x="2645" y="96"/>
                    <a:pt x="2647" y="94"/>
                    <a:pt x="2644" y="92"/>
                  </a:cubicBezTo>
                  <a:cubicBezTo>
                    <a:pt x="2639" y="94"/>
                    <a:pt x="2635" y="93"/>
                    <a:pt x="2630" y="93"/>
                  </a:cubicBezTo>
                  <a:cubicBezTo>
                    <a:pt x="2628" y="88"/>
                    <a:pt x="2632" y="90"/>
                    <a:pt x="2634" y="86"/>
                  </a:cubicBezTo>
                  <a:cubicBezTo>
                    <a:pt x="2632" y="83"/>
                    <a:pt x="2629" y="89"/>
                    <a:pt x="2627" y="84"/>
                  </a:cubicBezTo>
                  <a:cubicBezTo>
                    <a:pt x="2627" y="86"/>
                    <a:pt x="2625" y="88"/>
                    <a:pt x="2626" y="89"/>
                  </a:cubicBezTo>
                  <a:cubicBezTo>
                    <a:pt x="2614" y="85"/>
                    <a:pt x="2602" y="94"/>
                    <a:pt x="2590" y="90"/>
                  </a:cubicBezTo>
                  <a:cubicBezTo>
                    <a:pt x="2589" y="91"/>
                    <a:pt x="2591" y="93"/>
                    <a:pt x="2591" y="94"/>
                  </a:cubicBezTo>
                  <a:cubicBezTo>
                    <a:pt x="2589" y="97"/>
                    <a:pt x="2587" y="99"/>
                    <a:pt x="2585" y="99"/>
                  </a:cubicBezTo>
                  <a:cubicBezTo>
                    <a:pt x="2584" y="91"/>
                    <a:pt x="2580" y="91"/>
                    <a:pt x="2575" y="94"/>
                  </a:cubicBezTo>
                  <a:cubicBezTo>
                    <a:pt x="2571" y="96"/>
                    <a:pt x="2565" y="100"/>
                    <a:pt x="2562" y="98"/>
                  </a:cubicBezTo>
                  <a:cubicBezTo>
                    <a:pt x="2565" y="84"/>
                    <a:pt x="2574" y="89"/>
                    <a:pt x="2581" y="83"/>
                  </a:cubicBezTo>
                  <a:cubicBezTo>
                    <a:pt x="2578" y="79"/>
                    <a:pt x="2573" y="86"/>
                    <a:pt x="2572" y="79"/>
                  </a:cubicBezTo>
                  <a:cubicBezTo>
                    <a:pt x="2567" y="84"/>
                    <a:pt x="2567" y="84"/>
                    <a:pt x="2567" y="84"/>
                  </a:cubicBezTo>
                  <a:cubicBezTo>
                    <a:pt x="2565" y="82"/>
                    <a:pt x="2565" y="81"/>
                    <a:pt x="2565" y="79"/>
                  </a:cubicBezTo>
                  <a:cubicBezTo>
                    <a:pt x="2567" y="79"/>
                    <a:pt x="2569" y="75"/>
                    <a:pt x="2571" y="78"/>
                  </a:cubicBezTo>
                  <a:cubicBezTo>
                    <a:pt x="2570" y="73"/>
                    <a:pt x="2574" y="75"/>
                    <a:pt x="2574" y="71"/>
                  </a:cubicBezTo>
                  <a:cubicBezTo>
                    <a:pt x="2571" y="63"/>
                    <a:pt x="2566" y="80"/>
                    <a:pt x="2563" y="72"/>
                  </a:cubicBezTo>
                  <a:cubicBezTo>
                    <a:pt x="2559" y="77"/>
                    <a:pt x="2554" y="82"/>
                    <a:pt x="2550" y="88"/>
                  </a:cubicBezTo>
                  <a:cubicBezTo>
                    <a:pt x="2547" y="85"/>
                    <a:pt x="2549" y="82"/>
                    <a:pt x="2551" y="79"/>
                  </a:cubicBezTo>
                  <a:cubicBezTo>
                    <a:pt x="2549" y="74"/>
                    <a:pt x="2546" y="78"/>
                    <a:pt x="2543" y="76"/>
                  </a:cubicBezTo>
                  <a:cubicBezTo>
                    <a:pt x="2543" y="79"/>
                    <a:pt x="2542" y="82"/>
                    <a:pt x="2539" y="84"/>
                  </a:cubicBezTo>
                  <a:cubicBezTo>
                    <a:pt x="2541" y="86"/>
                    <a:pt x="2543" y="82"/>
                    <a:pt x="2544" y="87"/>
                  </a:cubicBezTo>
                  <a:cubicBezTo>
                    <a:pt x="2541" y="89"/>
                    <a:pt x="2538" y="89"/>
                    <a:pt x="2535" y="86"/>
                  </a:cubicBezTo>
                  <a:cubicBezTo>
                    <a:pt x="2533" y="89"/>
                    <a:pt x="2530" y="91"/>
                    <a:pt x="2527" y="94"/>
                  </a:cubicBezTo>
                  <a:cubicBezTo>
                    <a:pt x="2526" y="88"/>
                    <a:pt x="2529" y="89"/>
                    <a:pt x="2523" y="88"/>
                  </a:cubicBezTo>
                  <a:cubicBezTo>
                    <a:pt x="2520" y="85"/>
                    <a:pt x="2526" y="83"/>
                    <a:pt x="2523" y="80"/>
                  </a:cubicBezTo>
                  <a:cubicBezTo>
                    <a:pt x="2521" y="90"/>
                    <a:pt x="2516" y="86"/>
                    <a:pt x="2510" y="94"/>
                  </a:cubicBezTo>
                  <a:cubicBezTo>
                    <a:pt x="2505" y="92"/>
                    <a:pt x="2500" y="91"/>
                    <a:pt x="2495" y="88"/>
                  </a:cubicBezTo>
                  <a:cubicBezTo>
                    <a:pt x="2491" y="97"/>
                    <a:pt x="2485" y="98"/>
                    <a:pt x="2479" y="103"/>
                  </a:cubicBezTo>
                  <a:cubicBezTo>
                    <a:pt x="2475" y="100"/>
                    <a:pt x="2483" y="98"/>
                    <a:pt x="2482" y="95"/>
                  </a:cubicBezTo>
                  <a:cubicBezTo>
                    <a:pt x="2474" y="95"/>
                    <a:pt x="2465" y="108"/>
                    <a:pt x="2460" y="115"/>
                  </a:cubicBezTo>
                  <a:cubicBezTo>
                    <a:pt x="2468" y="118"/>
                    <a:pt x="2472" y="105"/>
                    <a:pt x="2477" y="103"/>
                  </a:cubicBezTo>
                  <a:cubicBezTo>
                    <a:pt x="2479" y="105"/>
                    <a:pt x="2479" y="106"/>
                    <a:pt x="2478" y="108"/>
                  </a:cubicBezTo>
                  <a:cubicBezTo>
                    <a:pt x="2480" y="110"/>
                    <a:pt x="2484" y="104"/>
                    <a:pt x="2482" y="102"/>
                  </a:cubicBezTo>
                  <a:cubicBezTo>
                    <a:pt x="2488" y="111"/>
                    <a:pt x="2504" y="88"/>
                    <a:pt x="2513" y="100"/>
                  </a:cubicBezTo>
                  <a:cubicBezTo>
                    <a:pt x="2506" y="112"/>
                    <a:pt x="2493" y="111"/>
                    <a:pt x="2484" y="109"/>
                  </a:cubicBezTo>
                  <a:cubicBezTo>
                    <a:pt x="2478" y="122"/>
                    <a:pt x="2465" y="120"/>
                    <a:pt x="2454" y="120"/>
                  </a:cubicBezTo>
                  <a:cubicBezTo>
                    <a:pt x="2458" y="114"/>
                    <a:pt x="2460" y="110"/>
                    <a:pt x="2462" y="103"/>
                  </a:cubicBezTo>
                  <a:cubicBezTo>
                    <a:pt x="2459" y="107"/>
                    <a:pt x="2457" y="104"/>
                    <a:pt x="2454" y="108"/>
                  </a:cubicBezTo>
                  <a:cubicBezTo>
                    <a:pt x="2448" y="96"/>
                    <a:pt x="2443" y="112"/>
                    <a:pt x="2437" y="102"/>
                  </a:cubicBezTo>
                  <a:cubicBezTo>
                    <a:pt x="2428" y="106"/>
                    <a:pt x="2431" y="105"/>
                    <a:pt x="2423" y="107"/>
                  </a:cubicBezTo>
                  <a:cubicBezTo>
                    <a:pt x="2425" y="109"/>
                    <a:pt x="2422" y="111"/>
                    <a:pt x="2423" y="112"/>
                  </a:cubicBezTo>
                  <a:cubicBezTo>
                    <a:pt x="2420" y="114"/>
                    <a:pt x="2418" y="112"/>
                    <a:pt x="2416" y="115"/>
                  </a:cubicBezTo>
                  <a:cubicBezTo>
                    <a:pt x="2412" y="111"/>
                    <a:pt x="2417" y="109"/>
                    <a:pt x="2420" y="110"/>
                  </a:cubicBezTo>
                  <a:cubicBezTo>
                    <a:pt x="2419" y="105"/>
                    <a:pt x="2409" y="110"/>
                    <a:pt x="2409" y="114"/>
                  </a:cubicBezTo>
                  <a:cubicBezTo>
                    <a:pt x="2405" y="114"/>
                    <a:pt x="2401" y="117"/>
                    <a:pt x="2398" y="111"/>
                  </a:cubicBezTo>
                  <a:cubicBezTo>
                    <a:pt x="2394" y="110"/>
                    <a:pt x="2387" y="120"/>
                    <a:pt x="2383" y="116"/>
                  </a:cubicBezTo>
                  <a:cubicBezTo>
                    <a:pt x="2380" y="110"/>
                    <a:pt x="2386" y="105"/>
                    <a:pt x="2389" y="99"/>
                  </a:cubicBezTo>
                  <a:cubicBezTo>
                    <a:pt x="2383" y="99"/>
                    <a:pt x="2379" y="107"/>
                    <a:pt x="2371" y="105"/>
                  </a:cubicBezTo>
                  <a:cubicBezTo>
                    <a:pt x="2368" y="100"/>
                    <a:pt x="2370" y="100"/>
                    <a:pt x="2366" y="100"/>
                  </a:cubicBezTo>
                  <a:cubicBezTo>
                    <a:pt x="2363" y="103"/>
                    <a:pt x="2372" y="102"/>
                    <a:pt x="2368" y="105"/>
                  </a:cubicBezTo>
                  <a:cubicBezTo>
                    <a:pt x="2371" y="106"/>
                    <a:pt x="2373" y="107"/>
                    <a:pt x="2376" y="105"/>
                  </a:cubicBezTo>
                  <a:cubicBezTo>
                    <a:pt x="2377" y="111"/>
                    <a:pt x="2376" y="110"/>
                    <a:pt x="2381" y="110"/>
                  </a:cubicBezTo>
                  <a:cubicBezTo>
                    <a:pt x="2382" y="112"/>
                    <a:pt x="2380" y="113"/>
                    <a:pt x="2379" y="114"/>
                  </a:cubicBezTo>
                  <a:cubicBezTo>
                    <a:pt x="2376" y="116"/>
                    <a:pt x="2375" y="108"/>
                    <a:pt x="2372" y="109"/>
                  </a:cubicBezTo>
                  <a:cubicBezTo>
                    <a:pt x="2372" y="111"/>
                    <a:pt x="2370" y="112"/>
                    <a:pt x="2371" y="114"/>
                  </a:cubicBezTo>
                  <a:cubicBezTo>
                    <a:pt x="2367" y="115"/>
                    <a:pt x="2365" y="113"/>
                    <a:pt x="2362" y="113"/>
                  </a:cubicBezTo>
                  <a:cubicBezTo>
                    <a:pt x="2361" y="110"/>
                    <a:pt x="2362" y="109"/>
                    <a:pt x="2364" y="109"/>
                  </a:cubicBezTo>
                  <a:cubicBezTo>
                    <a:pt x="2366" y="108"/>
                    <a:pt x="2365" y="111"/>
                    <a:pt x="2366" y="112"/>
                  </a:cubicBezTo>
                  <a:cubicBezTo>
                    <a:pt x="2367" y="109"/>
                    <a:pt x="2369" y="106"/>
                    <a:pt x="2367" y="103"/>
                  </a:cubicBezTo>
                  <a:cubicBezTo>
                    <a:pt x="2353" y="118"/>
                    <a:pt x="2341" y="116"/>
                    <a:pt x="2328" y="122"/>
                  </a:cubicBezTo>
                  <a:cubicBezTo>
                    <a:pt x="2327" y="120"/>
                    <a:pt x="2326" y="119"/>
                    <a:pt x="2327" y="117"/>
                  </a:cubicBezTo>
                  <a:cubicBezTo>
                    <a:pt x="2326" y="121"/>
                    <a:pt x="2316" y="125"/>
                    <a:pt x="2310" y="125"/>
                  </a:cubicBezTo>
                  <a:cubicBezTo>
                    <a:pt x="2310" y="120"/>
                    <a:pt x="2320" y="118"/>
                    <a:pt x="2319" y="115"/>
                  </a:cubicBezTo>
                  <a:cubicBezTo>
                    <a:pt x="2321" y="120"/>
                    <a:pt x="2324" y="118"/>
                    <a:pt x="2320" y="114"/>
                  </a:cubicBezTo>
                  <a:cubicBezTo>
                    <a:pt x="2310" y="118"/>
                    <a:pt x="2300" y="119"/>
                    <a:pt x="2293" y="118"/>
                  </a:cubicBezTo>
                  <a:cubicBezTo>
                    <a:pt x="2291" y="111"/>
                    <a:pt x="2302" y="115"/>
                    <a:pt x="2303" y="108"/>
                  </a:cubicBezTo>
                  <a:cubicBezTo>
                    <a:pt x="2300" y="107"/>
                    <a:pt x="2299" y="105"/>
                    <a:pt x="2297" y="110"/>
                  </a:cubicBezTo>
                  <a:cubicBezTo>
                    <a:pt x="2286" y="103"/>
                    <a:pt x="2262" y="116"/>
                    <a:pt x="2250" y="117"/>
                  </a:cubicBezTo>
                  <a:cubicBezTo>
                    <a:pt x="2248" y="114"/>
                    <a:pt x="2258" y="113"/>
                    <a:pt x="2253" y="109"/>
                  </a:cubicBezTo>
                  <a:cubicBezTo>
                    <a:pt x="2251" y="115"/>
                    <a:pt x="2246" y="116"/>
                    <a:pt x="2242" y="117"/>
                  </a:cubicBezTo>
                  <a:cubicBezTo>
                    <a:pt x="2244" y="118"/>
                    <a:pt x="2247" y="120"/>
                    <a:pt x="2250" y="119"/>
                  </a:cubicBezTo>
                  <a:cubicBezTo>
                    <a:pt x="2250" y="120"/>
                    <a:pt x="2249" y="121"/>
                    <a:pt x="2250" y="122"/>
                  </a:cubicBezTo>
                  <a:cubicBezTo>
                    <a:pt x="2244" y="125"/>
                    <a:pt x="2240" y="117"/>
                    <a:pt x="2234" y="124"/>
                  </a:cubicBezTo>
                  <a:cubicBezTo>
                    <a:pt x="2232" y="122"/>
                    <a:pt x="2233" y="120"/>
                    <a:pt x="2232" y="118"/>
                  </a:cubicBezTo>
                  <a:cubicBezTo>
                    <a:pt x="2227" y="122"/>
                    <a:pt x="2223" y="119"/>
                    <a:pt x="2218" y="120"/>
                  </a:cubicBezTo>
                  <a:cubicBezTo>
                    <a:pt x="2217" y="119"/>
                    <a:pt x="2217" y="117"/>
                    <a:pt x="2218" y="115"/>
                  </a:cubicBezTo>
                  <a:cubicBezTo>
                    <a:pt x="2216" y="113"/>
                    <a:pt x="2213" y="118"/>
                    <a:pt x="2212" y="113"/>
                  </a:cubicBezTo>
                  <a:cubicBezTo>
                    <a:pt x="2210" y="114"/>
                    <a:pt x="2211" y="116"/>
                    <a:pt x="2211" y="117"/>
                  </a:cubicBezTo>
                  <a:cubicBezTo>
                    <a:pt x="2195" y="115"/>
                    <a:pt x="2183" y="115"/>
                    <a:pt x="2166" y="116"/>
                  </a:cubicBezTo>
                  <a:cubicBezTo>
                    <a:pt x="2165" y="114"/>
                    <a:pt x="2166" y="112"/>
                    <a:pt x="2169" y="110"/>
                  </a:cubicBezTo>
                  <a:cubicBezTo>
                    <a:pt x="2166" y="109"/>
                    <a:pt x="2163" y="111"/>
                    <a:pt x="2161" y="110"/>
                  </a:cubicBezTo>
                  <a:cubicBezTo>
                    <a:pt x="2156" y="112"/>
                    <a:pt x="2162" y="116"/>
                    <a:pt x="2158" y="118"/>
                  </a:cubicBezTo>
                  <a:cubicBezTo>
                    <a:pt x="2154" y="113"/>
                    <a:pt x="2149" y="114"/>
                    <a:pt x="2145" y="118"/>
                  </a:cubicBezTo>
                  <a:cubicBezTo>
                    <a:pt x="2142" y="116"/>
                    <a:pt x="2145" y="114"/>
                    <a:pt x="2142" y="112"/>
                  </a:cubicBezTo>
                  <a:cubicBezTo>
                    <a:pt x="2140" y="114"/>
                    <a:pt x="2142" y="116"/>
                    <a:pt x="2140" y="118"/>
                  </a:cubicBezTo>
                  <a:cubicBezTo>
                    <a:pt x="2135" y="112"/>
                    <a:pt x="2136" y="119"/>
                    <a:pt x="2129" y="119"/>
                  </a:cubicBezTo>
                  <a:cubicBezTo>
                    <a:pt x="2126" y="117"/>
                    <a:pt x="2129" y="115"/>
                    <a:pt x="2126" y="112"/>
                  </a:cubicBezTo>
                  <a:cubicBezTo>
                    <a:pt x="2125" y="114"/>
                    <a:pt x="2125" y="116"/>
                    <a:pt x="2126" y="118"/>
                  </a:cubicBezTo>
                  <a:cubicBezTo>
                    <a:pt x="2120" y="120"/>
                    <a:pt x="2108" y="112"/>
                    <a:pt x="2109" y="105"/>
                  </a:cubicBezTo>
                  <a:cubicBezTo>
                    <a:pt x="2100" y="108"/>
                    <a:pt x="2115" y="112"/>
                    <a:pt x="2109" y="118"/>
                  </a:cubicBezTo>
                  <a:cubicBezTo>
                    <a:pt x="2106" y="117"/>
                    <a:pt x="2107" y="114"/>
                    <a:pt x="2103" y="112"/>
                  </a:cubicBezTo>
                  <a:cubicBezTo>
                    <a:pt x="2099" y="115"/>
                    <a:pt x="2094" y="111"/>
                    <a:pt x="2091" y="118"/>
                  </a:cubicBezTo>
                  <a:cubicBezTo>
                    <a:pt x="2087" y="118"/>
                    <a:pt x="2083" y="118"/>
                    <a:pt x="2082" y="112"/>
                  </a:cubicBezTo>
                  <a:cubicBezTo>
                    <a:pt x="2080" y="114"/>
                    <a:pt x="2078" y="115"/>
                    <a:pt x="2076" y="116"/>
                  </a:cubicBezTo>
                  <a:cubicBezTo>
                    <a:pt x="2079" y="122"/>
                    <a:pt x="2078" y="112"/>
                    <a:pt x="2081" y="118"/>
                  </a:cubicBezTo>
                  <a:cubicBezTo>
                    <a:pt x="2079" y="122"/>
                    <a:pt x="2075" y="122"/>
                    <a:pt x="2071" y="122"/>
                  </a:cubicBezTo>
                  <a:cubicBezTo>
                    <a:pt x="2066" y="122"/>
                    <a:pt x="2060" y="121"/>
                    <a:pt x="2056" y="123"/>
                  </a:cubicBezTo>
                  <a:cubicBezTo>
                    <a:pt x="2058" y="119"/>
                    <a:pt x="2057" y="116"/>
                    <a:pt x="2062" y="115"/>
                  </a:cubicBezTo>
                  <a:cubicBezTo>
                    <a:pt x="2055" y="109"/>
                    <a:pt x="2053" y="122"/>
                    <a:pt x="2047" y="122"/>
                  </a:cubicBezTo>
                  <a:cubicBezTo>
                    <a:pt x="2043" y="115"/>
                    <a:pt x="2038" y="121"/>
                    <a:pt x="2033" y="123"/>
                  </a:cubicBezTo>
                  <a:cubicBezTo>
                    <a:pt x="2029" y="117"/>
                    <a:pt x="2023" y="119"/>
                    <a:pt x="2017" y="120"/>
                  </a:cubicBezTo>
                  <a:cubicBezTo>
                    <a:pt x="2016" y="116"/>
                    <a:pt x="2023" y="119"/>
                    <a:pt x="2024" y="116"/>
                  </a:cubicBezTo>
                  <a:cubicBezTo>
                    <a:pt x="2023" y="113"/>
                    <a:pt x="2028" y="110"/>
                    <a:pt x="2026" y="107"/>
                  </a:cubicBezTo>
                  <a:cubicBezTo>
                    <a:pt x="2021" y="112"/>
                    <a:pt x="2013" y="113"/>
                    <a:pt x="2008" y="119"/>
                  </a:cubicBezTo>
                  <a:cubicBezTo>
                    <a:pt x="2007" y="117"/>
                    <a:pt x="2004" y="119"/>
                    <a:pt x="2000" y="117"/>
                  </a:cubicBezTo>
                  <a:cubicBezTo>
                    <a:pt x="1999" y="111"/>
                    <a:pt x="2012" y="116"/>
                    <a:pt x="2005" y="109"/>
                  </a:cubicBezTo>
                  <a:cubicBezTo>
                    <a:pt x="2008" y="105"/>
                    <a:pt x="2011" y="110"/>
                    <a:pt x="2014" y="107"/>
                  </a:cubicBezTo>
                  <a:cubicBezTo>
                    <a:pt x="2011" y="102"/>
                    <a:pt x="2003" y="109"/>
                    <a:pt x="2004" y="103"/>
                  </a:cubicBezTo>
                  <a:cubicBezTo>
                    <a:pt x="2000" y="106"/>
                    <a:pt x="1997" y="104"/>
                    <a:pt x="1992" y="108"/>
                  </a:cubicBezTo>
                  <a:cubicBezTo>
                    <a:pt x="1992" y="99"/>
                    <a:pt x="1986" y="107"/>
                    <a:pt x="1981" y="102"/>
                  </a:cubicBezTo>
                  <a:cubicBezTo>
                    <a:pt x="1975" y="107"/>
                    <a:pt x="1969" y="105"/>
                    <a:pt x="1964" y="108"/>
                  </a:cubicBezTo>
                  <a:cubicBezTo>
                    <a:pt x="1963" y="112"/>
                    <a:pt x="1968" y="116"/>
                    <a:pt x="1971" y="113"/>
                  </a:cubicBezTo>
                  <a:cubicBezTo>
                    <a:pt x="1970" y="117"/>
                    <a:pt x="1968" y="117"/>
                    <a:pt x="1966" y="117"/>
                  </a:cubicBezTo>
                  <a:cubicBezTo>
                    <a:pt x="1963" y="116"/>
                    <a:pt x="1960" y="115"/>
                    <a:pt x="1959" y="115"/>
                  </a:cubicBezTo>
                  <a:cubicBezTo>
                    <a:pt x="1958" y="112"/>
                    <a:pt x="1961" y="109"/>
                    <a:pt x="1962" y="108"/>
                  </a:cubicBezTo>
                  <a:cubicBezTo>
                    <a:pt x="1961" y="105"/>
                    <a:pt x="1959" y="105"/>
                    <a:pt x="1959" y="100"/>
                  </a:cubicBezTo>
                  <a:cubicBezTo>
                    <a:pt x="1958" y="109"/>
                    <a:pt x="1953" y="102"/>
                    <a:pt x="1948" y="108"/>
                  </a:cubicBezTo>
                  <a:cubicBezTo>
                    <a:pt x="1950" y="114"/>
                    <a:pt x="1953" y="108"/>
                    <a:pt x="1954" y="112"/>
                  </a:cubicBezTo>
                  <a:cubicBezTo>
                    <a:pt x="1951" y="112"/>
                    <a:pt x="1948" y="116"/>
                    <a:pt x="1945" y="111"/>
                  </a:cubicBezTo>
                  <a:cubicBezTo>
                    <a:pt x="1945" y="109"/>
                    <a:pt x="1947" y="110"/>
                    <a:pt x="1948" y="108"/>
                  </a:cubicBezTo>
                  <a:cubicBezTo>
                    <a:pt x="1947" y="106"/>
                    <a:pt x="1945" y="107"/>
                    <a:pt x="1946" y="105"/>
                  </a:cubicBezTo>
                  <a:cubicBezTo>
                    <a:pt x="1943" y="102"/>
                    <a:pt x="1944" y="112"/>
                    <a:pt x="1941" y="106"/>
                  </a:cubicBezTo>
                  <a:cubicBezTo>
                    <a:pt x="1942" y="109"/>
                    <a:pt x="1944" y="113"/>
                    <a:pt x="1941" y="116"/>
                  </a:cubicBezTo>
                  <a:cubicBezTo>
                    <a:pt x="1936" y="116"/>
                    <a:pt x="1941" y="112"/>
                    <a:pt x="1937" y="110"/>
                  </a:cubicBezTo>
                  <a:cubicBezTo>
                    <a:pt x="1935" y="112"/>
                    <a:pt x="1936" y="114"/>
                    <a:pt x="1936" y="117"/>
                  </a:cubicBezTo>
                  <a:cubicBezTo>
                    <a:pt x="1935" y="117"/>
                    <a:pt x="1933" y="115"/>
                    <a:pt x="1932" y="117"/>
                  </a:cubicBezTo>
                  <a:cubicBezTo>
                    <a:pt x="1927" y="113"/>
                    <a:pt x="1935" y="109"/>
                    <a:pt x="1932" y="104"/>
                  </a:cubicBezTo>
                  <a:cubicBezTo>
                    <a:pt x="1930" y="107"/>
                    <a:pt x="1929" y="109"/>
                    <a:pt x="1929" y="112"/>
                  </a:cubicBezTo>
                  <a:cubicBezTo>
                    <a:pt x="1926" y="116"/>
                    <a:pt x="1924" y="107"/>
                    <a:pt x="1920" y="113"/>
                  </a:cubicBezTo>
                  <a:cubicBezTo>
                    <a:pt x="1917" y="111"/>
                    <a:pt x="1918" y="109"/>
                    <a:pt x="1916" y="106"/>
                  </a:cubicBezTo>
                  <a:cubicBezTo>
                    <a:pt x="1912" y="110"/>
                    <a:pt x="1908" y="107"/>
                    <a:pt x="1904" y="106"/>
                  </a:cubicBezTo>
                  <a:cubicBezTo>
                    <a:pt x="1902" y="113"/>
                    <a:pt x="1895" y="111"/>
                    <a:pt x="1891" y="110"/>
                  </a:cubicBezTo>
                  <a:cubicBezTo>
                    <a:pt x="1888" y="108"/>
                    <a:pt x="1895" y="107"/>
                    <a:pt x="1891" y="104"/>
                  </a:cubicBezTo>
                  <a:cubicBezTo>
                    <a:pt x="1887" y="110"/>
                    <a:pt x="1882" y="107"/>
                    <a:pt x="1876" y="107"/>
                  </a:cubicBezTo>
                  <a:cubicBezTo>
                    <a:pt x="1873" y="109"/>
                    <a:pt x="1878" y="112"/>
                    <a:pt x="1875" y="114"/>
                  </a:cubicBezTo>
                  <a:cubicBezTo>
                    <a:pt x="1870" y="115"/>
                    <a:pt x="1874" y="108"/>
                    <a:pt x="1870" y="106"/>
                  </a:cubicBezTo>
                  <a:cubicBezTo>
                    <a:pt x="1868" y="106"/>
                    <a:pt x="1867" y="107"/>
                    <a:pt x="1866" y="110"/>
                  </a:cubicBezTo>
                  <a:cubicBezTo>
                    <a:pt x="1858" y="98"/>
                    <a:pt x="1848" y="115"/>
                    <a:pt x="1840" y="108"/>
                  </a:cubicBezTo>
                  <a:cubicBezTo>
                    <a:pt x="1836" y="114"/>
                    <a:pt x="1834" y="113"/>
                    <a:pt x="1828" y="117"/>
                  </a:cubicBezTo>
                  <a:cubicBezTo>
                    <a:pt x="1827" y="117"/>
                    <a:pt x="1826" y="113"/>
                    <a:pt x="1822" y="114"/>
                  </a:cubicBezTo>
                  <a:cubicBezTo>
                    <a:pt x="1821" y="109"/>
                    <a:pt x="1828" y="111"/>
                    <a:pt x="1830" y="108"/>
                  </a:cubicBezTo>
                  <a:cubicBezTo>
                    <a:pt x="1824" y="105"/>
                    <a:pt x="1820" y="109"/>
                    <a:pt x="1816" y="112"/>
                  </a:cubicBezTo>
                  <a:cubicBezTo>
                    <a:pt x="1812" y="110"/>
                    <a:pt x="1814" y="108"/>
                    <a:pt x="1811" y="104"/>
                  </a:cubicBezTo>
                  <a:cubicBezTo>
                    <a:pt x="1807" y="105"/>
                    <a:pt x="1806" y="102"/>
                    <a:pt x="1804" y="107"/>
                  </a:cubicBezTo>
                  <a:cubicBezTo>
                    <a:pt x="1803" y="106"/>
                    <a:pt x="1801" y="104"/>
                    <a:pt x="1800" y="103"/>
                  </a:cubicBezTo>
                  <a:cubicBezTo>
                    <a:pt x="1802" y="109"/>
                    <a:pt x="1792" y="110"/>
                    <a:pt x="1789" y="103"/>
                  </a:cubicBezTo>
                  <a:cubicBezTo>
                    <a:pt x="1786" y="110"/>
                    <a:pt x="1783" y="107"/>
                    <a:pt x="1779" y="106"/>
                  </a:cubicBezTo>
                  <a:cubicBezTo>
                    <a:pt x="1775" y="109"/>
                    <a:pt x="1779" y="107"/>
                    <a:pt x="1780" y="110"/>
                  </a:cubicBezTo>
                  <a:cubicBezTo>
                    <a:pt x="1778" y="112"/>
                    <a:pt x="1776" y="110"/>
                    <a:pt x="1774" y="110"/>
                  </a:cubicBezTo>
                  <a:cubicBezTo>
                    <a:pt x="1771" y="105"/>
                    <a:pt x="1773" y="105"/>
                    <a:pt x="1774" y="102"/>
                  </a:cubicBezTo>
                  <a:cubicBezTo>
                    <a:pt x="1770" y="102"/>
                    <a:pt x="1767" y="101"/>
                    <a:pt x="1763" y="94"/>
                  </a:cubicBezTo>
                  <a:cubicBezTo>
                    <a:pt x="1764" y="93"/>
                    <a:pt x="1765" y="93"/>
                    <a:pt x="1766" y="93"/>
                  </a:cubicBezTo>
                  <a:cubicBezTo>
                    <a:pt x="1765" y="90"/>
                    <a:pt x="1757" y="91"/>
                    <a:pt x="1753" y="91"/>
                  </a:cubicBezTo>
                  <a:cubicBezTo>
                    <a:pt x="1763" y="94"/>
                    <a:pt x="1761" y="101"/>
                    <a:pt x="1770" y="103"/>
                  </a:cubicBezTo>
                  <a:cubicBezTo>
                    <a:pt x="1761" y="111"/>
                    <a:pt x="1760" y="96"/>
                    <a:pt x="1754" y="98"/>
                  </a:cubicBezTo>
                  <a:cubicBezTo>
                    <a:pt x="1754" y="102"/>
                    <a:pt x="1760" y="107"/>
                    <a:pt x="1759" y="111"/>
                  </a:cubicBezTo>
                  <a:cubicBezTo>
                    <a:pt x="1757" y="107"/>
                    <a:pt x="1751" y="108"/>
                    <a:pt x="1749" y="102"/>
                  </a:cubicBezTo>
                  <a:cubicBezTo>
                    <a:pt x="1746" y="107"/>
                    <a:pt x="1746" y="111"/>
                    <a:pt x="1744" y="115"/>
                  </a:cubicBezTo>
                  <a:cubicBezTo>
                    <a:pt x="1745" y="108"/>
                    <a:pt x="1741" y="108"/>
                    <a:pt x="1737" y="105"/>
                  </a:cubicBezTo>
                  <a:cubicBezTo>
                    <a:pt x="1736" y="102"/>
                    <a:pt x="1741" y="100"/>
                    <a:pt x="1738" y="97"/>
                  </a:cubicBezTo>
                  <a:cubicBezTo>
                    <a:pt x="1736" y="100"/>
                    <a:pt x="1735" y="100"/>
                    <a:pt x="1736" y="105"/>
                  </a:cubicBezTo>
                  <a:cubicBezTo>
                    <a:pt x="1733" y="105"/>
                    <a:pt x="1730" y="101"/>
                    <a:pt x="1732" y="106"/>
                  </a:cubicBezTo>
                  <a:cubicBezTo>
                    <a:pt x="1729" y="106"/>
                    <a:pt x="1727" y="103"/>
                    <a:pt x="1724" y="101"/>
                  </a:cubicBezTo>
                  <a:cubicBezTo>
                    <a:pt x="1724" y="98"/>
                    <a:pt x="1732" y="101"/>
                    <a:pt x="1731" y="94"/>
                  </a:cubicBezTo>
                  <a:cubicBezTo>
                    <a:pt x="1726" y="97"/>
                    <a:pt x="1704" y="105"/>
                    <a:pt x="1708" y="93"/>
                  </a:cubicBezTo>
                  <a:cubicBezTo>
                    <a:pt x="1706" y="93"/>
                    <a:pt x="1703" y="98"/>
                    <a:pt x="1700" y="94"/>
                  </a:cubicBezTo>
                  <a:cubicBezTo>
                    <a:pt x="1696" y="103"/>
                    <a:pt x="1687" y="95"/>
                    <a:pt x="1680" y="105"/>
                  </a:cubicBezTo>
                  <a:cubicBezTo>
                    <a:pt x="1678" y="98"/>
                    <a:pt x="1673" y="102"/>
                    <a:pt x="1675" y="96"/>
                  </a:cubicBezTo>
                  <a:cubicBezTo>
                    <a:pt x="1672" y="94"/>
                    <a:pt x="1672" y="101"/>
                    <a:pt x="1668" y="103"/>
                  </a:cubicBezTo>
                  <a:cubicBezTo>
                    <a:pt x="1661" y="102"/>
                    <a:pt x="1655" y="99"/>
                    <a:pt x="1647" y="105"/>
                  </a:cubicBezTo>
                  <a:cubicBezTo>
                    <a:pt x="1647" y="99"/>
                    <a:pt x="1641" y="100"/>
                    <a:pt x="1640" y="104"/>
                  </a:cubicBezTo>
                  <a:cubicBezTo>
                    <a:pt x="1638" y="98"/>
                    <a:pt x="1635" y="102"/>
                    <a:pt x="1633" y="98"/>
                  </a:cubicBezTo>
                  <a:cubicBezTo>
                    <a:pt x="1633" y="102"/>
                    <a:pt x="1635" y="102"/>
                    <a:pt x="1636" y="107"/>
                  </a:cubicBezTo>
                  <a:cubicBezTo>
                    <a:pt x="1632" y="107"/>
                    <a:pt x="1628" y="103"/>
                    <a:pt x="1627" y="100"/>
                  </a:cubicBezTo>
                  <a:cubicBezTo>
                    <a:pt x="1622" y="99"/>
                    <a:pt x="1624" y="106"/>
                    <a:pt x="1618" y="99"/>
                  </a:cubicBezTo>
                  <a:cubicBezTo>
                    <a:pt x="1618" y="101"/>
                    <a:pt x="1619" y="103"/>
                    <a:pt x="1617" y="104"/>
                  </a:cubicBezTo>
                  <a:cubicBezTo>
                    <a:pt x="1621" y="103"/>
                    <a:pt x="1625" y="105"/>
                    <a:pt x="1628" y="108"/>
                  </a:cubicBezTo>
                  <a:cubicBezTo>
                    <a:pt x="1622" y="108"/>
                    <a:pt x="1615" y="107"/>
                    <a:pt x="1609" y="107"/>
                  </a:cubicBezTo>
                  <a:cubicBezTo>
                    <a:pt x="1608" y="106"/>
                    <a:pt x="1609" y="105"/>
                    <a:pt x="1608" y="104"/>
                  </a:cubicBezTo>
                  <a:cubicBezTo>
                    <a:pt x="1611" y="102"/>
                    <a:pt x="1617" y="107"/>
                    <a:pt x="1617" y="100"/>
                  </a:cubicBezTo>
                  <a:cubicBezTo>
                    <a:pt x="1613" y="97"/>
                    <a:pt x="1608" y="105"/>
                    <a:pt x="1602" y="98"/>
                  </a:cubicBezTo>
                  <a:cubicBezTo>
                    <a:pt x="1601" y="100"/>
                    <a:pt x="1599" y="101"/>
                    <a:pt x="1598" y="100"/>
                  </a:cubicBezTo>
                  <a:cubicBezTo>
                    <a:pt x="1597" y="102"/>
                    <a:pt x="1597" y="103"/>
                    <a:pt x="1599" y="105"/>
                  </a:cubicBezTo>
                  <a:cubicBezTo>
                    <a:pt x="1595" y="108"/>
                    <a:pt x="1591" y="105"/>
                    <a:pt x="1587" y="107"/>
                  </a:cubicBezTo>
                  <a:cubicBezTo>
                    <a:pt x="1584" y="105"/>
                    <a:pt x="1586" y="103"/>
                    <a:pt x="1584" y="101"/>
                  </a:cubicBezTo>
                  <a:cubicBezTo>
                    <a:pt x="1580" y="103"/>
                    <a:pt x="1586" y="106"/>
                    <a:pt x="1581" y="106"/>
                  </a:cubicBezTo>
                  <a:cubicBezTo>
                    <a:pt x="1578" y="103"/>
                    <a:pt x="1583" y="101"/>
                    <a:pt x="1578" y="101"/>
                  </a:cubicBezTo>
                  <a:cubicBezTo>
                    <a:pt x="1576" y="102"/>
                    <a:pt x="1579" y="104"/>
                    <a:pt x="1577" y="106"/>
                  </a:cubicBezTo>
                  <a:cubicBezTo>
                    <a:pt x="1564" y="93"/>
                    <a:pt x="1547" y="104"/>
                    <a:pt x="1536" y="98"/>
                  </a:cubicBezTo>
                  <a:cubicBezTo>
                    <a:pt x="1534" y="96"/>
                    <a:pt x="1538" y="94"/>
                    <a:pt x="1538" y="92"/>
                  </a:cubicBezTo>
                  <a:cubicBezTo>
                    <a:pt x="1533" y="89"/>
                    <a:pt x="1527" y="98"/>
                    <a:pt x="1523" y="90"/>
                  </a:cubicBezTo>
                  <a:cubicBezTo>
                    <a:pt x="1522" y="91"/>
                    <a:pt x="1522" y="93"/>
                    <a:pt x="1523" y="95"/>
                  </a:cubicBezTo>
                  <a:cubicBezTo>
                    <a:pt x="1521" y="98"/>
                    <a:pt x="1519" y="96"/>
                    <a:pt x="1517" y="98"/>
                  </a:cubicBezTo>
                  <a:cubicBezTo>
                    <a:pt x="1515" y="97"/>
                    <a:pt x="1517" y="95"/>
                    <a:pt x="1519" y="93"/>
                  </a:cubicBezTo>
                  <a:cubicBezTo>
                    <a:pt x="1516" y="91"/>
                    <a:pt x="1513" y="94"/>
                    <a:pt x="1511" y="92"/>
                  </a:cubicBezTo>
                  <a:cubicBezTo>
                    <a:pt x="1510" y="93"/>
                    <a:pt x="1511" y="95"/>
                    <a:pt x="1512" y="96"/>
                  </a:cubicBezTo>
                  <a:cubicBezTo>
                    <a:pt x="1510" y="99"/>
                    <a:pt x="1509" y="96"/>
                    <a:pt x="1507" y="98"/>
                  </a:cubicBezTo>
                  <a:cubicBezTo>
                    <a:pt x="1507" y="96"/>
                    <a:pt x="1508" y="94"/>
                    <a:pt x="1506" y="93"/>
                  </a:cubicBezTo>
                  <a:cubicBezTo>
                    <a:pt x="1505" y="94"/>
                    <a:pt x="1504" y="95"/>
                    <a:pt x="1502" y="96"/>
                  </a:cubicBezTo>
                  <a:cubicBezTo>
                    <a:pt x="1500" y="94"/>
                    <a:pt x="1502" y="92"/>
                    <a:pt x="1499" y="90"/>
                  </a:cubicBezTo>
                  <a:cubicBezTo>
                    <a:pt x="1490" y="91"/>
                    <a:pt x="1482" y="92"/>
                    <a:pt x="1473" y="91"/>
                  </a:cubicBezTo>
                  <a:cubicBezTo>
                    <a:pt x="1475" y="95"/>
                    <a:pt x="1475" y="95"/>
                    <a:pt x="1475" y="95"/>
                  </a:cubicBezTo>
                  <a:cubicBezTo>
                    <a:pt x="1473" y="94"/>
                    <a:pt x="1470" y="99"/>
                    <a:pt x="1468" y="96"/>
                  </a:cubicBezTo>
                  <a:cubicBezTo>
                    <a:pt x="1466" y="94"/>
                    <a:pt x="1468" y="93"/>
                    <a:pt x="1469" y="91"/>
                  </a:cubicBezTo>
                  <a:cubicBezTo>
                    <a:pt x="1464" y="88"/>
                    <a:pt x="1455" y="93"/>
                    <a:pt x="1452" y="95"/>
                  </a:cubicBezTo>
                  <a:cubicBezTo>
                    <a:pt x="1451" y="91"/>
                    <a:pt x="1449" y="89"/>
                    <a:pt x="1445" y="92"/>
                  </a:cubicBezTo>
                  <a:cubicBezTo>
                    <a:pt x="1449" y="97"/>
                    <a:pt x="1445" y="96"/>
                    <a:pt x="1443" y="98"/>
                  </a:cubicBezTo>
                  <a:cubicBezTo>
                    <a:pt x="1451" y="97"/>
                    <a:pt x="1454" y="103"/>
                    <a:pt x="1463" y="101"/>
                  </a:cubicBezTo>
                  <a:cubicBezTo>
                    <a:pt x="1464" y="99"/>
                    <a:pt x="1463" y="100"/>
                    <a:pt x="1462" y="99"/>
                  </a:cubicBezTo>
                  <a:cubicBezTo>
                    <a:pt x="1464" y="94"/>
                    <a:pt x="1465" y="101"/>
                    <a:pt x="1467" y="97"/>
                  </a:cubicBezTo>
                  <a:cubicBezTo>
                    <a:pt x="1470" y="102"/>
                    <a:pt x="1470" y="101"/>
                    <a:pt x="1474" y="106"/>
                  </a:cubicBezTo>
                  <a:cubicBezTo>
                    <a:pt x="1464" y="101"/>
                    <a:pt x="1449" y="109"/>
                    <a:pt x="1442" y="101"/>
                  </a:cubicBezTo>
                  <a:cubicBezTo>
                    <a:pt x="1441" y="102"/>
                    <a:pt x="1442" y="103"/>
                    <a:pt x="1441" y="104"/>
                  </a:cubicBezTo>
                  <a:cubicBezTo>
                    <a:pt x="1437" y="106"/>
                    <a:pt x="1442" y="100"/>
                    <a:pt x="1438" y="99"/>
                  </a:cubicBezTo>
                  <a:cubicBezTo>
                    <a:pt x="1432" y="107"/>
                    <a:pt x="1427" y="102"/>
                    <a:pt x="1422" y="100"/>
                  </a:cubicBezTo>
                  <a:cubicBezTo>
                    <a:pt x="1420" y="105"/>
                    <a:pt x="1417" y="105"/>
                    <a:pt x="1413" y="103"/>
                  </a:cubicBezTo>
                  <a:cubicBezTo>
                    <a:pt x="1414" y="99"/>
                    <a:pt x="1418" y="96"/>
                    <a:pt x="1415" y="91"/>
                  </a:cubicBezTo>
                  <a:cubicBezTo>
                    <a:pt x="1418" y="90"/>
                    <a:pt x="1423" y="92"/>
                    <a:pt x="1423" y="88"/>
                  </a:cubicBezTo>
                  <a:cubicBezTo>
                    <a:pt x="1419" y="88"/>
                    <a:pt x="1419" y="87"/>
                    <a:pt x="1418" y="83"/>
                  </a:cubicBezTo>
                  <a:cubicBezTo>
                    <a:pt x="1416" y="88"/>
                    <a:pt x="1414" y="87"/>
                    <a:pt x="1413" y="90"/>
                  </a:cubicBezTo>
                  <a:cubicBezTo>
                    <a:pt x="1410" y="92"/>
                    <a:pt x="1407" y="87"/>
                    <a:pt x="1404" y="92"/>
                  </a:cubicBezTo>
                  <a:cubicBezTo>
                    <a:pt x="1400" y="84"/>
                    <a:pt x="1392" y="87"/>
                    <a:pt x="1386" y="90"/>
                  </a:cubicBezTo>
                  <a:cubicBezTo>
                    <a:pt x="1386" y="84"/>
                    <a:pt x="1383" y="84"/>
                    <a:pt x="1378" y="89"/>
                  </a:cubicBezTo>
                  <a:cubicBezTo>
                    <a:pt x="1377" y="87"/>
                    <a:pt x="1377" y="85"/>
                    <a:pt x="1379" y="84"/>
                  </a:cubicBezTo>
                  <a:cubicBezTo>
                    <a:pt x="1373" y="80"/>
                    <a:pt x="1367" y="87"/>
                    <a:pt x="1361" y="84"/>
                  </a:cubicBezTo>
                  <a:cubicBezTo>
                    <a:pt x="1359" y="86"/>
                    <a:pt x="1363" y="89"/>
                    <a:pt x="1361" y="91"/>
                  </a:cubicBezTo>
                  <a:cubicBezTo>
                    <a:pt x="1359" y="93"/>
                    <a:pt x="1357" y="85"/>
                    <a:pt x="1355" y="90"/>
                  </a:cubicBezTo>
                  <a:cubicBezTo>
                    <a:pt x="1354" y="88"/>
                    <a:pt x="1354" y="87"/>
                    <a:pt x="1355" y="85"/>
                  </a:cubicBezTo>
                  <a:cubicBezTo>
                    <a:pt x="1352" y="84"/>
                    <a:pt x="1355" y="91"/>
                    <a:pt x="1350" y="88"/>
                  </a:cubicBezTo>
                  <a:cubicBezTo>
                    <a:pt x="1348" y="86"/>
                    <a:pt x="1347" y="83"/>
                    <a:pt x="1349" y="82"/>
                  </a:cubicBezTo>
                  <a:cubicBezTo>
                    <a:pt x="1344" y="84"/>
                    <a:pt x="1336" y="78"/>
                    <a:pt x="1334" y="85"/>
                  </a:cubicBezTo>
                  <a:cubicBezTo>
                    <a:pt x="1332" y="82"/>
                    <a:pt x="1334" y="81"/>
                    <a:pt x="1331" y="78"/>
                  </a:cubicBezTo>
                  <a:cubicBezTo>
                    <a:pt x="1330" y="85"/>
                    <a:pt x="1326" y="79"/>
                    <a:pt x="1326" y="79"/>
                  </a:cubicBezTo>
                  <a:cubicBezTo>
                    <a:pt x="1320" y="79"/>
                    <a:pt x="1318" y="87"/>
                    <a:pt x="1311" y="81"/>
                  </a:cubicBezTo>
                  <a:cubicBezTo>
                    <a:pt x="1309" y="87"/>
                    <a:pt x="1302" y="84"/>
                    <a:pt x="1298" y="84"/>
                  </a:cubicBezTo>
                  <a:cubicBezTo>
                    <a:pt x="1298" y="82"/>
                    <a:pt x="1299" y="81"/>
                    <a:pt x="1297" y="79"/>
                  </a:cubicBezTo>
                  <a:cubicBezTo>
                    <a:pt x="1294" y="85"/>
                    <a:pt x="1290" y="79"/>
                    <a:pt x="1285" y="85"/>
                  </a:cubicBezTo>
                  <a:cubicBezTo>
                    <a:pt x="1284" y="89"/>
                    <a:pt x="1290" y="91"/>
                    <a:pt x="1292" y="89"/>
                  </a:cubicBezTo>
                  <a:cubicBezTo>
                    <a:pt x="1293" y="90"/>
                    <a:pt x="1287" y="93"/>
                    <a:pt x="1286" y="92"/>
                  </a:cubicBezTo>
                  <a:cubicBezTo>
                    <a:pt x="1284" y="97"/>
                    <a:pt x="1290" y="94"/>
                    <a:pt x="1291" y="95"/>
                  </a:cubicBezTo>
                  <a:cubicBezTo>
                    <a:pt x="1292" y="97"/>
                    <a:pt x="1290" y="98"/>
                    <a:pt x="1288" y="100"/>
                  </a:cubicBezTo>
                  <a:cubicBezTo>
                    <a:pt x="1287" y="100"/>
                    <a:pt x="1283" y="93"/>
                    <a:pt x="1279" y="99"/>
                  </a:cubicBezTo>
                  <a:cubicBezTo>
                    <a:pt x="1277" y="97"/>
                    <a:pt x="1275" y="94"/>
                    <a:pt x="1277" y="92"/>
                  </a:cubicBezTo>
                  <a:cubicBezTo>
                    <a:pt x="1274" y="88"/>
                    <a:pt x="1270" y="93"/>
                    <a:pt x="1267" y="88"/>
                  </a:cubicBezTo>
                  <a:cubicBezTo>
                    <a:pt x="1266" y="91"/>
                    <a:pt x="1267" y="94"/>
                    <a:pt x="1263" y="94"/>
                  </a:cubicBezTo>
                  <a:cubicBezTo>
                    <a:pt x="1266" y="87"/>
                    <a:pt x="1273" y="82"/>
                    <a:pt x="1280" y="78"/>
                  </a:cubicBezTo>
                  <a:cubicBezTo>
                    <a:pt x="1277" y="77"/>
                    <a:pt x="1274" y="74"/>
                    <a:pt x="1271" y="73"/>
                  </a:cubicBezTo>
                  <a:cubicBezTo>
                    <a:pt x="1269" y="75"/>
                    <a:pt x="1269" y="79"/>
                    <a:pt x="1266" y="76"/>
                  </a:cubicBezTo>
                  <a:cubicBezTo>
                    <a:pt x="1265" y="77"/>
                    <a:pt x="1266" y="79"/>
                    <a:pt x="1265" y="81"/>
                  </a:cubicBezTo>
                  <a:cubicBezTo>
                    <a:pt x="1261" y="83"/>
                    <a:pt x="1263" y="78"/>
                    <a:pt x="1259" y="75"/>
                  </a:cubicBezTo>
                  <a:cubicBezTo>
                    <a:pt x="1259" y="84"/>
                    <a:pt x="1244" y="84"/>
                    <a:pt x="1242" y="75"/>
                  </a:cubicBezTo>
                  <a:cubicBezTo>
                    <a:pt x="1242" y="80"/>
                    <a:pt x="1238" y="75"/>
                    <a:pt x="1235" y="80"/>
                  </a:cubicBezTo>
                  <a:cubicBezTo>
                    <a:pt x="1238" y="84"/>
                    <a:pt x="1241" y="79"/>
                    <a:pt x="1244" y="82"/>
                  </a:cubicBezTo>
                  <a:cubicBezTo>
                    <a:pt x="1244" y="86"/>
                    <a:pt x="1237" y="82"/>
                    <a:pt x="1234" y="82"/>
                  </a:cubicBezTo>
                  <a:cubicBezTo>
                    <a:pt x="1233" y="84"/>
                    <a:pt x="1232" y="86"/>
                    <a:pt x="1230" y="87"/>
                  </a:cubicBezTo>
                  <a:cubicBezTo>
                    <a:pt x="1227" y="90"/>
                    <a:pt x="1228" y="84"/>
                    <a:pt x="1230" y="83"/>
                  </a:cubicBezTo>
                  <a:cubicBezTo>
                    <a:pt x="1227" y="82"/>
                    <a:pt x="1226" y="88"/>
                    <a:pt x="1229" y="90"/>
                  </a:cubicBezTo>
                  <a:cubicBezTo>
                    <a:pt x="1231" y="89"/>
                    <a:pt x="1233" y="92"/>
                    <a:pt x="1235" y="88"/>
                  </a:cubicBezTo>
                  <a:cubicBezTo>
                    <a:pt x="1236" y="90"/>
                    <a:pt x="1236" y="92"/>
                    <a:pt x="1236" y="94"/>
                  </a:cubicBezTo>
                  <a:cubicBezTo>
                    <a:pt x="1232" y="97"/>
                    <a:pt x="1228" y="90"/>
                    <a:pt x="1224" y="93"/>
                  </a:cubicBezTo>
                  <a:cubicBezTo>
                    <a:pt x="1223" y="89"/>
                    <a:pt x="1231" y="82"/>
                    <a:pt x="1225" y="81"/>
                  </a:cubicBezTo>
                  <a:cubicBezTo>
                    <a:pt x="1225" y="87"/>
                    <a:pt x="1223" y="84"/>
                    <a:pt x="1220" y="86"/>
                  </a:cubicBezTo>
                  <a:cubicBezTo>
                    <a:pt x="1220" y="80"/>
                    <a:pt x="1223" y="83"/>
                    <a:pt x="1217" y="79"/>
                  </a:cubicBezTo>
                  <a:cubicBezTo>
                    <a:pt x="1216" y="83"/>
                    <a:pt x="1216" y="85"/>
                    <a:pt x="1212" y="86"/>
                  </a:cubicBezTo>
                  <a:cubicBezTo>
                    <a:pt x="1211" y="78"/>
                    <a:pt x="1205" y="89"/>
                    <a:pt x="1201" y="81"/>
                  </a:cubicBezTo>
                  <a:cubicBezTo>
                    <a:pt x="1212" y="81"/>
                    <a:pt x="1221" y="75"/>
                    <a:pt x="1233" y="81"/>
                  </a:cubicBezTo>
                  <a:cubicBezTo>
                    <a:pt x="1229" y="73"/>
                    <a:pt x="1241" y="78"/>
                    <a:pt x="1240" y="70"/>
                  </a:cubicBezTo>
                  <a:cubicBezTo>
                    <a:pt x="1238" y="68"/>
                    <a:pt x="1237" y="69"/>
                    <a:pt x="1235" y="66"/>
                  </a:cubicBezTo>
                  <a:cubicBezTo>
                    <a:pt x="1233" y="73"/>
                    <a:pt x="1226" y="68"/>
                    <a:pt x="1225" y="64"/>
                  </a:cubicBezTo>
                  <a:cubicBezTo>
                    <a:pt x="1227" y="70"/>
                    <a:pt x="1220" y="69"/>
                    <a:pt x="1223" y="75"/>
                  </a:cubicBezTo>
                  <a:cubicBezTo>
                    <a:pt x="1221" y="74"/>
                    <a:pt x="1218" y="77"/>
                    <a:pt x="1216" y="74"/>
                  </a:cubicBezTo>
                  <a:cubicBezTo>
                    <a:pt x="1214" y="71"/>
                    <a:pt x="1223" y="75"/>
                    <a:pt x="1217" y="69"/>
                  </a:cubicBezTo>
                  <a:cubicBezTo>
                    <a:pt x="1219" y="65"/>
                    <a:pt x="1221" y="72"/>
                    <a:pt x="1223" y="68"/>
                  </a:cubicBezTo>
                  <a:cubicBezTo>
                    <a:pt x="1221" y="66"/>
                    <a:pt x="1222" y="64"/>
                    <a:pt x="1220" y="62"/>
                  </a:cubicBezTo>
                  <a:cubicBezTo>
                    <a:pt x="1215" y="69"/>
                    <a:pt x="1213" y="63"/>
                    <a:pt x="1212" y="59"/>
                  </a:cubicBezTo>
                  <a:cubicBezTo>
                    <a:pt x="1212" y="67"/>
                    <a:pt x="1201" y="61"/>
                    <a:pt x="1195" y="63"/>
                  </a:cubicBezTo>
                  <a:cubicBezTo>
                    <a:pt x="1193" y="66"/>
                    <a:pt x="1195" y="65"/>
                    <a:pt x="1197" y="68"/>
                  </a:cubicBezTo>
                  <a:cubicBezTo>
                    <a:pt x="1191" y="74"/>
                    <a:pt x="1182" y="67"/>
                    <a:pt x="1178" y="74"/>
                  </a:cubicBezTo>
                  <a:cubicBezTo>
                    <a:pt x="1175" y="71"/>
                    <a:pt x="1179" y="69"/>
                    <a:pt x="1178" y="67"/>
                  </a:cubicBezTo>
                  <a:cubicBezTo>
                    <a:pt x="1183" y="67"/>
                    <a:pt x="1187" y="65"/>
                    <a:pt x="1192" y="68"/>
                  </a:cubicBezTo>
                  <a:cubicBezTo>
                    <a:pt x="1194" y="65"/>
                    <a:pt x="1194" y="62"/>
                    <a:pt x="1193" y="59"/>
                  </a:cubicBezTo>
                  <a:cubicBezTo>
                    <a:pt x="1191" y="61"/>
                    <a:pt x="1190" y="60"/>
                    <a:pt x="1189" y="59"/>
                  </a:cubicBezTo>
                  <a:cubicBezTo>
                    <a:pt x="1188" y="60"/>
                    <a:pt x="1188" y="62"/>
                    <a:pt x="1189" y="63"/>
                  </a:cubicBezTo>
                  <a:cubicBezTo>
                    <a:pt x="1184" y="57"/>
                    <a:pt x="1170" y="62"/>
                    <a:pt x="1167" y="68"/>
                  </a:cubicBezTo>
                  <a:cubicBezTo>
                    <a:pt x="1170" y="58"/>
                    <a:pt x="1161" y="62"/>
                    <a:pt x="1159" y="55"/>
                  </a:cubicBezTo>
                  <a:cubicBezTo>
                    <a:pt x="1157" y="57"/>
                    <a:pt x="1156" y="57"/>
                    <a:pt x="1154" y="56"/>
                  </a:cubicBezTo>
                  <a:cubicBezTo>
                    <a:pt x="1152" y="61"/>
                    <a:pt x="1158" y="57"/>
                    <a:pt x="1159" y="60"/>
                  </a:cubicBezTo>
                  <a:cubicBezTo>
                    <a:pt x="1161" y="64"/>
                    <a:pt x="1155" y="67"/>
                    <a:pt x="1150" y="73"/>
                  </a:cubicBezTo>
                  <a:cubicBezTo>
                    <a:pt x="1147" y="67"/>
                    <a:pt x="1154" y="67"/>
                    <a:pt x="1155" y="63"/>
                  </a:cubicBezTo>
                  <a:cubicBezTo>
                    <a:pt x="1150" y="59"/>
                    <a:pt x="1151" y="63"/>
                    <a:pt x="1146" y="65"/>
                  </a:cubicBezTo>
                  <a:cubicBezTo>
                    <a:pt x="1148" y="68"/>
                    <a:pt x="1147" y="70"/>
                    <a:pt x="1147" y="73"/>
                  </a:cubicBezTo>
                  <a:cubicBezTo>
                    <a:pt x="1145" y="74"/>
                    <a:pt x="1143" y="69"/>
                    <a:pt x="1140" y="73"/>
                  </a:cubicBezTo>
                  <a:cubicBezTo>
                    <a:pt x="1144" y="77"/>
                    <a:pt x="1149" y="69"/>
                    <a:pt x="1152" y="77"/>
                  </a:cubicBezTo>
                  <a:cubicBezTo>
                    <a:pt x="1157" y="73"/>
                    <a:pt x="1161" y="70"/>
                    <a:pt x="1166" y="71"/>
                  </a:cubicBezTo>
                  <a:cubicBezTo>
                    <a:pt x="1167" y="73"/>
                    <a:pt x="1162" y="72"/>
                    <a:pt x="1160" y="72"/>
                  </a:cubicBezTo>
                  <a:cubicBezTo>
                    <a:pt x="1158" y="76"/>
                    <a:pt x="1165" y="76"/>
                    <a:pt x="1164" y="73"/>
                  </a:cubicBezTo>
                  <a:cubicBezTo>
                    <a:pt x="1164" y="93"/>
                    <a:pt x="1138" y="74"/>
                    <a:pt x="1124" y="80"/>
                  </a:cubicBezTo>
                  <a:cubicBezTo>
                    <a:pt x="1125" y="82"/>
                    <a:pt x="1126" y="83"/>
                    <a:pt x="1125" y="84"/>
                  </a:cubicBezTo>
                  <a:cubicBezTo>
                    <a:pt x="1127" y="87"/>
                    <a:pt x="1130" y="81"/>
                    <a:pt x="1132" y="86"/>
                  </a:cubicBezTo>
                  <a:cubicBezTo>
                    <a:pt x="1132" y="89"/>
                    <a:pt x="1125" y="92"/>
                    <a:pt x="1123" y="87"/>
                  </a:cubicBezTo>
                  <a:cubicBezTo>
                    <a:pt x="1124" y="92"/>
                    <a:pt x="1116" y="98"/>
                    <a:pt x="1113" y="93"/>
                  </a:cubicBezTo>
                  <a:cubicBezTo>
                    <a:pt x="1112" y="91"/>
                    <a:pt x="1119" y="89"/>
                    <a:pt x="1121" y="91"/>
                  </a:cubicBezTo>
                  <a:cubicBezTo>
                    <a:pt x="1120" y="85"/>
                    <a:pt x="1123" y="85"/>
                    <a:pt x="1124" y="80"/>
                  </a:cubicBezTo>
                  <a:cubicBezTo>
                    <a:pt x="1120" y="77"/>
                    <a:pt x="1121" y="76"/>
                    <a:pt x="1117" y="73"/>
                  </a:cubicBezTo>
                  <a:cubicBezTo>
                    <a:pt x="1124" y="72"/>
                    <a:pt x="1127" y="76"/>
                    <a:pt x="1135" y="69"/>
                  </a:cubicBezTo>
                  <a:cubicBezTo>
                    <a:pt x="1132" y="64"/>
                    <a:pt x="1136" y="64"/>
                    <a:pt x="1130" y="60"/>
                  </a:cubicBezTo>
                  <a:cubicBezTo>
                    <a:pt x="1130" y="64"/>
                    <a:pt x="1134" y="67"/>
                    <a:pt x="1128" y="70"/>
                  </a:cubicBezTo>
                  <a:cubicBezTo>
                    <a:pt x="1122" y="70"/>
                    <a:pt x="1116" y="67"/>
                    <a:pt x="1110" y="69"/>
                  </a:cubicBezTo>
                  <a:cubicBezTo>
                    <a:pt x="1112" y="71"/>
                    <a:pt x="1113" y="73"/>
                    <a:pt x="1112" y="75"/>
                  </a:cubicBezTo>
                  <a:cubicBezTo>
                    <a:pt x="1114" y="76"/>
                    <a:pt x="1117" y="77"/>
                    <a:pt x="1120" y="77"/>
                  </a:cubicBezTo>
                  <a:cubicBezTo>
                    <a:pt x="1119" y="80"/>
                    <a:pt x="1116" y="81"/>
                    <a:pt x="1114" y="82"/>
                  </a:cubicBezTo>
                  <a:cubicBezTo>
                    <a:pt x="1112" y="81"/>
                    <a:pt x="1113" y="80"/>
                    <a:pt x="1114" y="78"/>
                  </a:cubicBezTo>
                  <a:cubicBezTo>
                    <a:pt x="1109" y="75"/>
                    <a:pt x="1113" y="84"/>
                    <a:pt x="1107" y="82"/>
                  </a:cubicBezTo>
                  <a:cubicBezTo>
                    <a:pt x="1107" y="79"/>
                    <a:pt x="1109" y="76"/>
                    <a:pt x="1108" y="73"/>
                  </a:cubicBezTo>
                  <a:cubicBezTo>
                    <a:pt x="1102" y="80"/>
                    <a:pt x="1090" y="72"/>
                    <a:pt x="1083" y="79"/>
                  </a:cubicBezTo>
                  <a:cubicBezTo>
                    <a:pt x="1081" y="77"/>
                    <a:pt x="1084" y="75"/>
                    <a:pt x="1080" y="72"/>
                  </a:cubicBezTo>
                  <a:cubicBezTo>
                    <a:pt x="1077" y="74"/>
                    <a:pt x="1074" y="71"/>
                    <a:pt x="1070" y="76"/>
                  </a:cubicBezTo>
                  <a:cubicBezTo>
                    <a:pt x="1072" y="79"/>
                    <a:pt x="1073" y="81"/>
                    <a:pt x="1073" y="83"/>
                  </a:cubicBezTo>
                  <a:cubicBezTo>
                    <a:pt x="1069" y="85"/>
                    <a:pt x="1065" y="83"/>
                    <a:pt x="1061" y="86"/>
                  </a:cubicBezTo>
                  <a:cubicBezTo>
                    <a:pt x="1059" y="82"/>
                    <a:pt x="1064" y="74"/>
                    <a:pt x="1068" y="80"/>
                  </a:cubicBezTo>
                  <a:cubicBezTo>
                    <a:pt x="1066" y="77"/>
                    <a:pt x="1070" y="74"/>
                    <a:pt x="1068" y="71"/>
                  </a:cubicBezTo>
                  <a:cubicBezTo>
                    <a:pt x="1064" y="78"/>
                    <a:pt x="1060" y="75"/>
                    <a:pt x="1052" y="79"/>
                  </a:cubicBezTo>
                  <a:cubicBezTo>
                    <a:pt x="1054" y="83"/>
                    <a:pt x="1056" y="77"/>
                    <a:pt x="1058" y="81"/>
                  </a:cubicBezTo>
                  <a:cubicBezTo>
                    <a:pt x="1058" y="86"/>
                    <a:pt x="1053" y="81"/>
                    <a:pt x="1050" y="85"/>
                  </a:cubicBezTo>
                  <a:cubicBezTo>
                    <a:pt x="1048" y="83"/>
                    <a:pt x="1049" y="82"/>
                    <a:pt x="1048" y="80"/>
                  </a:cubicBezTo>
                  <a:cubicBezTo>
                    <a:pt x="1045" y="91"/>
                    <a:pt x="1037" y="79"/>
                    <a:pt x="1032" y="84"/>
                  </a:cubicBezTo>
                  <a:cubicBezTo>
                    <a:pt x="1030" y="76"/>
                    <a:pt x="1039" y="79"/>
                    <a:pt x="1040" y="74"/>
                  </a:cubicBezTo>
                  <a:cubicBezTo>
                    <a:pt x="1039" y="73"/>
                    <a:pt x="1038" y="75"/>
                    <a:pt x="1037" y="75"/>
                  </a:cubicBezTo>
                  <a:cubicBezTo>
                    <a:pt x="1033" y="73"/>
                    <a:pt x="1039" y="71"/>
                    <a:pt x="1036" y="69"/>
                  </a:cubicBezTo>
                  <a:cubicBezTo>
                    <a:pt x="1032" y="72"/>
                    <a:pt x="1028" y="68"/>
                    <a:pt x="1029" y="73"/>
                  </a:cubicBezTo>
                  <a:cubicBezTo>
                    <a:pt x="1026" y="78"/>
                    <a:pt x="1023" y="71"/>
                    <a:pt x="1020" y="73"/>
                  </a:cubicBezTo>
                  <a:cubicBezTo>
                    <a:pt x="1019" y="70"/>
                    <a:pt x="1021" y="66"/>
                    <a:pt x="1024" y="69"/>
                  </a:cubicBezTo>
                  <a:cubicBezTo>
                    <a:pt x="1023" y="62"/>
                    <a:pt x="1012" y="74"/>
                    <a:pt x="1012" y="64"/>
                  </a:cubicBezTo>
                  <a:cubicBezTo>
                    <a:pt x="1006" y="70"/>
                    <a:pt x="1006" y="70"/>
                    <a:pt x="1006" y="70"/>
                  </a:cubicBezTo>
                  <a:cubicBezTo>
                    <a:pt x="1008" y="72"/>
                    <a:pt x="1007" y="73"/>
                    <a:pt x="1008" y="75"/>
                  </a:cubicBezTo>
                  <a:cubicBezTo>
                    <a:pt x="1005" y="77"/>
                    <a:pt x="1005" y="73"/>
                    <a:pt x="1003" y="71"/>
                  </a:cubicBezTo>
                  <a:cubicBezTo>
                    <a:pt x="997" y="78"/>
                    <a:pt x="992" y="70"/>
                    <a:pt x="983" y="66"/>
                  </a:cubicBezTo>
                  <a:cubicBezTo>
                    <a:pt x="977" y="71"/>
                    <a:pt x="966" y="62"/>
                    <a:pt x="957" y="66"/>
                  </a:cubicBezTo>
                  <a:cubicBezTo>
                    <a:pt x="957" y="71"/>
                    <a:pt x="961" y="68"/>
                    <a:pt x="964" y="70"/>
                  </a:cubicBezTo>
                  <a:cubicBezTo>
                    <a:pt x="962" y="75"/>
                    <a:pt x="953" y="73"/>
                    <a:pt x="949" y="73"/>
                  </a:cubicBezTo>
                  <a:cubicBezTo>
                    <a:pt x="948" y="68"/>
                    <a:pt x="955" y="73"/>
                    <a:pt x="954" y="68"/>
                  </a:cubicBezTo>
                  <a:cubicBezTo>
                    <a:pt x="951" y="66"/>
                    <a:pt x="949" y="64"/>
                    <a:pt x="949" y="62"/>
                  </a:cubicBezTo>
                  <a:cubicBezTo>
                    <a:pt x="946" y="64"/>
                    <a:pt x="942" y="70"/>
                    <a:pt x="939" y="73"/>
                  </a:cubicBezTo>
                  <a:cubicBezTo>
                    <a:pt x="935" y="74"/>
                    <a:pt x="936" y="68"/>
                    <a:pt x="933" y="66"/>
                  </a:cubicBezTo>
                  <a:cubicBezTo>
                    <a:pt x="931" y="65"/>
                    <a:pt x="924" y="71"/>
                    <a:pt x="925" y="64"/>
                  </a:cubicBezTo>
                  <a:cubicBezTo>
                    <a:pt x="918" y="69"/>
                    <a:pt x="911" y="67"/>
                    <a:pt x="904" y="66"/>
                  </a:cubicBezTo>
                  <a:cubicBezTo>
                    <a:pt x="900" y="63"/>
                    <a:pt x="908" y="60"/>
                    <a:pt x="904" y="57"/>
                  </a:cubicBezTo>
                  <a:cubicBezTo>
                    <a:pt x="899" y="60"/>
                    <a:pt x="905" y="63"/>
                    <a:pt x="901" y="66"/>
                  </a:cubicBezTo>
                  <a:cubicBezTo>
                    <a:pt x="897" y="69"/>
                    <a:pt x="897" y="60"/>
                    <a:pt x="894" y="57"/>
                  </a:cubicBezTo>
                  <a:cubicBezTo>
                    <a:pt x="892" y="59"/>
                    <a:pt x="889" y="56"/>
                    <a:pt x="887" y="57"/>
                  </a:cubicBezTo>
                  <a:cubicBezTo>
                    <a:pt x="888" y="54"/>
                    <a:pt x="887" y="51"/>
                    <a:pt x="884" y="48"/>
                  </a:cubicBezTo>
                  <a:cubicBezTo>
                    <a:pt x="884" y="50"/>
                    <a:pt x="883" y="53"/>
                    <a:pt x="881" y="51"/>
                  </a:cubicBezTo>
                  <a:cubicBezTo>
                    <a:pt x="879" y="54"/>
                    <a:pt x="884" y="52"/>
                    <a:pt x="884" y="56"/>
                  </a:cubicBezTo>
                  <a:cubicBezTo>
                    <a:pt x="882" y="59"/>
                    <a:pt x="880" y="56"/>
                    <a:pt x="877" y="55"/>
                  </a:cubicBezTo>
                  <a:cubicBezTo>
                    <a:pt x="875" y="58"/>
                    <a:pt x="880" y="59"/>
                    <a:pt x="882" y="58"/>
                  </a:cubicBezTo>
                  <a:cubicBezTo>
                    <a:pt x="882" y="61"/>
                    <a:pt x="881" y="63"/>
                    <a:pt x="880" y="66"/>
                  </a:cubicBezTo>
                  <a:cubicBezTo>
                    <a:pt x="877" y="66"/>
                    <a:pt x="877" y="62"/>
                    <a:pt x="875" y="67"/>
                  </a:cubicBezTo>
                  <a:cubicBezTo>
                    <a:pt x="871" y="62"/>
                    <a:pt x="876" y="64"/>
                    <a:pt x="876" y="60"/>
                  </a:cubicBezTo>
                  <a:cubicBezTo>
                    <a:pt x="872" y="57"/>
                    <a:pt x="873" y="62"/>
                    <a:pt x="871" y="65"/>
                  </a:cubicBezTo>
                  <a:cubicBezTo>
                    <a:pt x="867" y="66"/>
                    <a:pt x="863" y="64"/>
                    <a:pt x="859" y="64"/>
                  </a:cubicBezTo>
                  <a:cubicBezTo>
                    <a:pt x="859" y="61"/>
                    <a:pt x="862" y="58"/>
                    <a:pt x="862" y="55"/>
                  </a:cubicBezTo>
                  <a:cubicBezTo>
                    <a:pt x="858" y="54"/>
                    <a:pt x="855" y="45"/>
                    <a:pt x="850" y="48"/>
                  </a:cubicBezTo>
                  <a:cubicBezTo>
                    <a:pt x="846" y="42"/>
                    <a:pt x="846" y="39"/>
                    <a:pt x="838" y="38"/>
                  </a:cubicBezTo>
                  <a:cubicBezTo>
                    <a:pt x="840" y="40"/>
                    <a:pt x="843" y="40"/>
                    <a:pt x="843" y="44"/>
                  </a:cubicBezTo>
                  <a:cubicBezTo>
                    <a:pt x="840" y="47"/>
                    <a:pt x="837" y="45"/>
                    <a:pt x="835" y="44"/>
                  </a:cubicBezTo>
                  <a:cubicBezTo>
                    <a:pt x="833" y="46"/>
                    <a:pt x="836" y="49"/>
                    <a:pt x="833" y="50"/>
                  </a:cubicBezTo>
                  <a:cubicBezTo>
                    <a:pt x="836" y="50"/>
                    <a:pt x="842" y="56"/>
                    <a:pt x="843" y="51"/>
                  </a:cubicBezTo>
                  <a:cubicBezTo>
                    <a:pt x="844" y="54"/>
                    <a:pt x="845" y="56"/>
                    <a:pt x="842" y="58"/>
                  </a:cubicBezTo>
                  <a:cubicBezTo>
                    <a:pt x="839" y="59"/>
                    <a:pt x="840" y="52"/>
                    <a:pt x="836" y="59"/>
                  </a:cubicBezTo>
                  <a:cubicBezTo>
                    <a:pt x="832" y="57"/>
                    <a:pt x="838" y="55"/>
                    <a:pt x="834" y="53"/>
                  </a:cubicBezTo>
                  <a:cubicBezTo>
                    <a:pt x="835" y="59"/>
                    <a:pt x="830" y="58"/>
                    <a:pt x="826" y="55"/>
                  </a:cubicBezTo>
                  <a:cubicBezTo>
                    <a:pt x="824" y="59"/>
                    <a:pt x="827" y="60"/>
                    <a:pt x="829" y="59"/>
                  </a:cubicBezTo>
                  <a:cubicBezTo>
                    <a:pt x="828" y="61"/>
                    <a:pt x="826" y="60"/>
                    <a:pt x="825" y="62"/>
                  </a:cubicBezTo>
                  <a:cubicBezTo>
                    <a:pt x="824" y="60"/>
                    <a:pt x="819" y="57"/>
                    <a:pt x="821" y="55"/>
                  </a:cubicBezTo>
                  <a:cubicBezTo>
                    <a:pt x="819" y="54"/>
                    <a:pt x="813" y="60"/>
                    <a:pt x="814" y="53"/>
                  </a:cubicBezTo>
                  <a:cubicBezTo>
                    <a:pt x="812" y="51"/>
                    <a:pt x="809" y="62"/>
                    <a:pt x="805" y="59"/>
                  </a:cubicBezTo>
                  <a:cubicBezTo>
                    <a:pt x="804" y="57"/>
                    <a:pt x="807" y="56"/>
                    <a:pt x="808" y="54"/>
                  </a:cubicBezTo>
                  <a:cubicBezTo>
                    <a:pt x="804" y="53"/>
                    <a:pt x="796" y="47"/>
                    <a:pt x="794" y="53"/>
                  </a:cubicBezTo>
                  <a:cubicBezTo>
                    <a:pt x="792" y="54"/>
                    <a:pt x="786" y="52"/>
                    <a:pt x="790" y="49"/>
                  </a:cubicBezTo>
                  <a:cubicBezTo>
                    <a:pt x="782" y="49"/>
                    <a:pt x="772" y="55"/>
                    <a:pt x="769" y="67"/>
                  </a:cubicBezTo>
                  <a:cubicBezTo>
                    <a:pt x="767" y="67"/>
                    <a:pt x="765" y="66"/>
                    <a:pt x="762" y="68"/>
                  </a:cubicBezTo>
                  <a:cubicBezTo>
                    <a:pt x="759" y="64"/>
                    <a:pt x="766" y="61"/>
                    <a:pt x="761" y="57"/>
                  </a:cubicBezTo>
                  <a:cubicBezTo>
                    <a:pt x="766" y="54"/>
                    <a:pt x="766" y="56"/>
                    <a:pt x="768" y="58"/>
                  </a:cubicBezTo>
                  <a:cubicBezTo>
                    <a:pt x="773" y="55"/>
                    <a:pt x="774" y="51"/>
                    <a:pt x="771" y="48"/>
                  </a:cubicBezTo>
                  <a:cubicBezTo>
                    <a:pt x="770" y="49"/>
                    <a:pt x="771" y="50"/>
                    <a:pt x="771" y="51"/>
                  </a:cubicBezTo>
                  <a:cubicBezTo>
                    <a:pt x="769" y="53"/>
                    <a:pt x="766" y="55"/>
                    <a:pt x="763" y="51"/>
                  </a:cubicBezTo>
                  <a:cubicBezTo>
                    <a:pt x="761" y="48"/>
                    <a:pt x="766" y="51"/>
                    <a:pt x="767" y="48"/>
                  </a:cubicBezTo>
                  <a:cubicBezTo>
                    <a:pt x="765" y="43"/>
                    <a:pt x="762" y="50"/>
                    <a:pt x="760" y="45"/>
                  </a:cubicBezTo>
                  <a:cubicBezTo>
                    <a:pt x="758" y="55"/>
                    <a:pt x="748" y="47"/>
                    <a:pt x="742" y="42"/>
                  </a:cubicBezTo>
                  <a:cubicBezTo>
                    <a:pt x="739" y="45"/>
                    <a:pt x="736" y="52"/>
                    <a:pt x="743" y="53"/>
                  </a:cubicBezTo>
                  <a:cubicBezTo>
                    <a:pt x="741" y="48"/>
                    <a:pt x="745" y="50"/>
                    <a:pt x="748" y="51"/>
                  </a:cubicBezTo>
                  <a:cubicBezTo>
                    <a:pt x="749" y="53"/>
                    <a:pt x="746" y="53"/>
                    <a:pt x="745" y="52"/>
                  </a:cubicBezTo>
                  <a:cubicBezTo>
                    <a:pt x="747" y="57"/>
                    <a:pt x="756" y="54"/>
                    <a:pt x="760" y="56"/>
                  </a:cubicBezTo>
                  <a:cubicBezTo>
                    <a:pt x="746" y="63"/>
                    <a:pt x="724" y="56"/>
                    <a:pt x="706" y="59"/>
                  </a:cubicBezTo>
                  <a:cubicBezTo>
                    <a:pt x="705" y="58"/>
                    <a:pt x="707" y="57"/>
                    <a:pt x="708" y="55"/>
                  </a:cubicBezTo>
                  <a:cubicBezTo>
                    <a:pt x="706" y="54"/>
                    <a:pt x="704" y="53"/>
                    <a:pt x="701" y="57"/>
                  </a:cubicBezTo>
                  <a:cubicBezTo>
                    <a:pt x="700" y="50"/>
                    <a:pt x="697" y="56"/>
                    <a:pt x="694" y="52"/>
                  </a:cubicBezTo>
                  <a:cubicBezTo>
                    <a:pt x="692" y="50"/>
                    <a:pt x="700" y="48"/>
                    <a:pt x="695" y="45"/>
                  </a:cubicBezTo>
                  <a:cubicBezTo>
                    <a:pt x="692" y="52"/>
                    <a:pt x="690" y="48"/>
                    <a:pt x="684" y="46"/>
                  </a:cubicBezTo>
                  <a:cubicBezTo>
                    <a:pt x="681" y="51"/>
                    <a:pt x="677" y="54"/>
                    <a:pt x="673" y="47"/>
                  </a:cubicBezTo>
                  <a:cubicBezTo>
                    <a:pt x="670" y="51"/>
                    <a:pt x="667" y="48"/>
                    <a:pt x="664" y="53"/>
                  </a:cubicBezTo>
                  <a:cubicBezTo>
                    <a:pt x="655" y="38"/>
                    <a:pt x="637" y="48"/>
                    <a:pt x="621" y="40"/>
                  </a:cubicBezTo>
                  <a:cubicBezTo>
                    <a:pt x="621" y="44"/>
                    <a:pt x="617" y="48"/>
                    <a:pt x="616" y="42"/>
                  </a:cubicBezTo>
                  <a:cubicBezTo>
                    <a:pt x="612" y="44"/>
                    <a:pt x="613" y="46"/>
                    <a:pt x="613" y="48"/>
                  </a:cubicBezTo>
                  <a:cubicBezTo>
                    <a:pt x="611" y="49"/>
                    <a:pt x="610" y="49"/>
                    <a:pt x="609" y="48"/>
                  </a:cubicBezTo>
                  <a:cubicBezTo>
                    <a:pt x="610" y="45"/>
                    <a:pt x="609" y="42"/>
                    <a:pt x="612" y="39"/>
                  </a:cubicBezTo>
                  <a:cubicBezTo>
                    <a:pt x="607" y="35"/>
                    <a:pt x="610" y="48"/>
                    <a:pt x="605" y="41"/>
                  </a:cubicBezTo>
                  <a:cubicBezTo>
                    <a:pt x="603" y="48"/>
                    <a:pt x="602" y="45"/>
                    <a:pt x="597" y="45"/>
                  </a:cubicBezTo>
                  <a:cubicBezTo>
                    <a:pt x="595" y="43"/>
                    <a:pt x="597" y="41"/>
                    <a:pt x="600" y="39"/>
                  </a:cubicBezTo>
                  <a:cubicBezTo>
                    <a:pt x="591" y="44"/>
                    <a:pt x="578" y="38"/>
                    <a:pt x="571" y="50"/>
                  </a:cubicBezTo>
                  <a:cubicBezTo>
                    <a:pt x="567" y="52"/>
                    <a:pt x="567" y="49"/>
                    <a:pt x="564" y="48"/>
                  </a:cubicBezTo>
                  <a:cubicBezTo>
                    <a:pt x="562" y="44"/>
                    <a:pt x="567" y="42"/>
                    <a:pt x="564" y="38"/>
                  </a:cubicBezTo>
                  <a:cubicBezTo>
                    <a:pt x="560" y="41"/>
                    <a:pt x="561" y="44"/>
                    <a:pt x="561" y="46"/>
                  </a:cubicBezTo>
                  <a:cubicBezTo>
                    <a:pt x="557" y="45"/>
                    <a:pt x="558" y="48"/>
                    <a:pt x="554" y="50"/>
                  </a:cubicBezTo>
                  <a:cubicBezTo>
                    <a:pt x="552" y="44"/>
                    <a:pt x="558" y="38"/>
                    <a:pt x="562" y="38"/>
                  </a:cubicBezTo>
                  <a:cubicBezTo>
                    <a:pt x="560" y="37"/>
                    <a:pt x="561" y="35"/>
                    <a:pt x="562" y="36"/>
                  </a:cubicBezTo>
                  <a:cubicBezTo>
                    <a:pt x="556" y="30"/>
                    <a:pt x="548" y="23"/>
                    <a:pt x="538" y="34"/>
                  </a:cubicBezTo>
                  <a:cubicBezTo>
                    <a:pt x="535" y="31"/>
                    <a:pt x="542" y="29"/>
                    <a:pt x="538" y="26"/>
                  </a:cubicBezTo>
                  <a:cubicBezTo>
                    <a:pt x="535" y="31"/>
                    <a:pt x="526" y="24"/>
                    <a:pt x="520" y="25"/>
                  </a:cubicBezTo>
                  <a:cubicBezTo>
                    <a:pt x="518" y="26"/>
                    <a:pt x="519" y="28"/>
                    <a:pt x="517" y="29"/>
                  </a:cubicBezTo>
                  <a:cubicBezTo>
                    <a:pt x="517" y="28"/>
                    <a:pt x="519" y="26"/>
                    <a:pt x="517" y="24"/>
                  </a:cubicBezTo>
                  <a:cubicBezTo>
                    <a:pt x="513" y="25"/>
                    <a:pt x="516" y="26"/>
                    <a:pt x="513" y="28"/>
                  </a:cubicBezTo>
                  <a:cubicBezTo>
                    <a:pt x="512" y="27"/>
                    <a:pt x="514" y="26"/>
                    <a:pt x="513" y="24"/>
                  </a:cubicBezTo>
                  <a:cubicBezTo>
                    <a:pt x="509" y="20"/>
                    <a:pt x="505" y="23"/>
                    <a:pt x="506" y="28"/>
                  </a:cubicBezTo>
                  <a:cubicBezTo>
                    <a:pt x="505" y="26"/>
                    <a:pt x="504" y="26"/>
                    <a:pt x="503" y="27"/>
                  </a:cubicBezTo>
                  <a:cubicBezTo>
                    <a:pt x="502" y="25"/>
                    <a:pt x="504" y="24"/>
                    <a:pt x="505" y="23"/>
                  </a:cubicBezTo>
                  <a:cubicBezTo>
                    <a:pt x="497" y="22"/>
                    <a:pt x="484" y="14"/>
                    <a:pt x="478" y="21"/>
                  </a:cubicBezTo>
                  <a:cubicBezTo>
                    <a:pt x="470" y="15"/>
                    <a:pt x="472" y="23"/>
                    <a:pt x="468" y="18"/>
                  </a:cubicBezTo>
                  <a:cubicBezTo>
                    <a:pt x="463" y="26"/>
                    <a:pt x="460" y="25"/>
                    <a:pt x="454" y="29"/>
                  </a:cubicBezTo>
                  <a:cubicBezTo>
                    <a:pt x="456" y="32"/>
                    <a:pt x="458" y="31"/>
                    <a:pt x="460" y="32"/>
                  </a:cubicBezTo>
                  <a:cubicBezTo>
                    <a:pt x="457" y="36"/>
                    <a:pt x="454" y="30"/>
                    <a:pt x="452" y="33"/>
                  </a:cubicBezTo>
                  <a:cubicBezTo>
                    <a:pt x="451" y="31"/>
                    <a:pt x="453" y="30"/>
                    <a:pt x="454" y="29"/>
                  </a:cubicBezTo>
                  <a:cubicBezTo>
                    <a:pt x="448" y="28"/>
                    <a:pt x="442" y="23"/>
                    <a:pt x="437" y="23"/>
                  </a:cubicBezTo>
                  <a:cubicBezTo>
                    <a:pt x="436" y="21"/>
                    <a:pt x="438" y="20"/>
                    <a:pt x="439" y="19"/>
                  </a:cubicBezTo>
                  <a:cubicBezTo>
                    <a:pt x="436" y="18"/>
                    <a:pt x="434" y="16"/>
                    <a:pt x="431" y="19"/>
                  </a:cubicBezTo>
                  <a:cubicBezTo>
                    <a:pt x="427" y="30"/>
                    <a:pt x="410" y="14"/>
                    <a:pt x="401" y="20"/>
                  </a:cubicBezTo>
                  <a:cubicBezTo>
                    <a:pt x="411" y="23"/>
                    <a:pt x="422" y="24"/>
                    <a:pt x="432" y="27"/>
                  </a:cubicBezTo>
                  <a:cubicBezTo>
                    <a:pt x="428" y="30"/>
                    <a:pt x="425" y="27"/>
                    <a:pt x="421" y="27"/>
                  </a:cubicBezTo>
                  <a:cubicBezTo>
                    <a:pt x="420" y="32"/>
                    <a:pt x="426" y="28"/>
                    <a:pt x="427" y="30"/>
                  </a:cubicBezTo>
                  <a:cubicBezTo>
                    <a:pt x="426" y="32"/>
                    <a:pt x="424" y="34"/>
                    <a:pt x="422" y="36"/>
                  </a:cubicBezTo>
                  <a:cubicBezTo>
                    <a:pt x="420" y="34"/>
                    <a:pt x="421" y="33"/>
                    <a:pt x="419" y="31"/>
                  </a:cubicBezTo>
                  <a:cubicBezTo>
                    <a:pt x="412" y="33"/>
                    <a:pt x="412" y="42"/>
                    <a:pt x="403" y="38"/>
                  </a:cubicBezTo>
                  <a:cubicBezTo>
                    <a:pt x="402" y="34"/>
                    <a:pt x="409" y="34"/>
                    <a:pt x="411" y="31"/>
                  </a:cubicBezTo>
                  <a:cubicBezTo>
                    <a:pt x="411" y="29"/>
                    <a:pt x="409" y="26"/>
                    <a:pt x="411" y="24"/>
                  </a:cubicBezTo>
                  <a:cubicBezTo>
                    <a:pt x="409" y="25"/>
                    <a:pt x="404" y="38"/>
                    <a:pt x="397" y="32"/>
                  </a:cubicBezTo>
                  <a:cubicBezTo>
                    <a:pt x="396" y="30"/>
                    <a:pt x="397" y="28"/>
                    <a:pt x="399" y="26"/>
                  </a:cubicBezTo>
                  <a:cubicBezTo>
                    <a:pt x="395" y="23"/>
                    <a:pt x="392" y="35"/>
                    <a:pt x="386" y="32"/>
                  </a:cubicBezTo>
                  <a:cubicBezTo>
                    <a:pt x="382" y="29"/>
                    <a:pt x="389" y="27"/>
                    <a:pt x="385" y="24"/>
                  </a:cubicBezTo>
                  <a:cubicBezTo>
                    <a:pt x="384" y="24"/>
                    <a:pt x="384" y="25"/>
                    <a:pt x="385" y="26"/>
                  </a:cubicBezTo>
                  <a:cubicBezTo>
                    <a:pt x="385" y="28"/>
                    <a:pt x="380" y="26"/>
                    <a:pt x="381" y="31"/>
                  </a:cubicBezTo>
                  <a:cubicBezTo>
                    <a:pt x="379" y="31"/>
                    <a:pt x="373" y="29"/>
                    <a:pt x="374" y="34"/>
                  </a:cubicBezTo>
                  <a:cubicBezTo>
                    <a:pt x="372" y="33"/>
                    <a:pt x="370" y="36"/>
                    <a:pt x="368" y="33"/>
                  </a:cubicBezTo>
                  <a:cubicBezTo>
                    <a:pt x="368" y="29"/>
                    <a:pt x="374" y="26"/>
                    <a:pt x="373" y="22"/>
                  </a:cubicBezTo>
                  <a:cubicBezTo>
                    <a:pt x="371" y="23"/>
                    <a:pt x="368" y="24"/>
                    <a:pt x="365" y="26"/>
                  </a:cubicBezTo>
                  <a:cubicBezTo>
                    <a:pt x="362" y="24"/>
                    <a:pt x="365" y="22"/>
                    <a:pt x="361" y="20"/>
                  </a:cubicBezTo>
                  <a:cubicBezTo>
                    <a:pt x="356" y="21"/>
                    <a:pt x="351" y="19"/>
                    <a:pt x="345" y="19"/>
                  </a:cubicBezTo>
                  <a:cubicBezTo>
                    <a:pt x="344" y="17"/>
                    <a:pt x="349" y="18"/>
                    <a:pt x="350" y="14"/>
                  </a:cubicBezTo>
                  <a:cubicBezTo>
                    <a:pt x="343" y="11"/>
                    <a:pt x="341" y="25"/>
                    <a:pt x="335" y="16"/>
                  </a:cubicBezTo>
                  <a:cubicBezTo>
                    <a:pt x="333" y="17"/>
                    <a:pt x="331" y="23"/>
                    <a:pt x="329" y="20"/>
                  </a:cubicBezTo>
                  <a:cubicBezTo>
                    <a:pt x="327" y="23"/>
                    <a:pt x="332" y="21"/>
                    <a:pt x="333" y="25"/>
                  </a:cubicBezTo>
                  <a:cubicBezTo>
                    <a:pt x="332" y="25"/>
                    <a:pt x="331" y="26"/>
                    <a:pt x="330" y="27"/>
                  </a:cubicBezTo>
                  <a:cubicBezTo>
                    <a:pt x="324" y="23"/>
                    <a:pt x="319" y="27"/>
                    <a:pt x="314" y="22"/>
                  </a:cubicBezTo>
                  <a:cubicBezTo>
                    <a:pt x="314" y="17"/>
                    <a:pt x="321" y="17"/>
                    <a:pt x="324" y="22"/>
                  </a:cubicBezTo>
                  <a:cubicBezTo>
                    <a:pt x="326" y="20"/>
                    <a:pt x="329" y="18"/>
                    <a:pt x="331" y="18"/>
                  </a:cubicBezTo>
                  <a:cubicBezTo>
                    <a:pt x="328" y="18"/>
                    <a:pt x="321" y="11"/>
                    <a:pt x="317" y="17"/>
                  </a:cubicBezTo>
                  <a:cubicBezTo>
                    <a:pt x="313" y="14"/>
                    <a:pt x="318" y="11"/>
                    <a:pt x="314" y="8"/>
                  </a:cubicBezTo>
                  <a:cubicBezTo>
                    <a:pt x="311" y="15"/>
                    <a:pt x="300" y="14"/>
                    <a:pt x="292" y="14"/>
                  </a:cubicBezTo>
                  <a:cubicBezTo>
                    <a:pt x="290" y="10"/>
                    <a:pt x="295" y="13"/>
                    <a:pt x="295" y="10"/>
                  </a:cubicBezTo>
                  <a:cubicBezTo>
                    <a:pt x="292" y="10"/>
                    <a:pt x="294" y="7"/>
                    <a:pt x="290" y="4"/>
                  </a:cubicBezTo>
                  <a:cubicBezTo>
                    <a:pt x="285" y="6"/>
                    <a:pt x="281" y="3"/>
                    <a:pt x="276" y="7"/>
                  </a:cubicBezTo>
                  <a:cubicBezTo>
                    <a:pt x="269" y="0"/>
                    <a:pt x="269" y="8"/>
                    <a:pt x="259" y="14"/>
                  </a:cubicBezTo>
                  <a:cubicBezTo>
                    <a:pt x="263" y="14"/>
                    <a:pt x="267" y="11"/>
                    <a:pt x="271" y="14"/>
                  </a:cubicBezTo>
                  <a:cubicBezTo>
                    <a:pt x="273" y="12"/>
                    <a:pt x="272" y="11"/>
                    <a:pt x="271" y="10"/>
                  </a:cubicBezTo>
                  <a:cubicBezTo>
                    <a:pt x="274" y="8"/>
                    <a:pt x="276" y="8"/>
                    <a:pt x="278" y="10"/>
                  </a:cubicBezTo>
                  <a:cubicBezTo>
                    <a:pt x="280" y="12"/>
                    <a:pt x="275" y="13"/>
                    <a:pt x="275" y="12"/>
                  </a:cubicBezTo>
                  <a:cubicBezTo>
                    <a:pt x="276" y="15"/>
                    <a:pt x="284" y="25"/>
                    <a:pt x="289" y="19"/>
                  </a:cubicBezTo>
                  <a:cubicBezTo>
                    <a:pt x="291" y="25"/>
                    <a:pt x="301" y="25"/>
                    <a:pt x="307" y="23"/>
                  </a:cubicBezTo>
                  <a:cubicBezTo>
                    <a:pt x="309" y="26"/>
                    <a:pt x="308" y="28"/>
                    <a:pt x="312" y="24"/>
                  </a:cubicBezTo>
                  <a:cubicBezTo>
                    <a:pt x="321" y="32"/>
                    <a:pt x="330" y="34"/>
                    <a:pt x="339" y="31"/>
                  </a:cubicBezTo>
                  <a:cubicBezTo>
                    <a:pt x="339" y="38"/>
                    <a:pt x="349" y="33"/>
                    <a:pt x="346" y="40"/>
                  </a:cubicBezTo>
                  <a:cubicBezTo>
                    <a:pt x="348" y="38"/>
                    <a:pt x="351" y="38"/>
                    <a:pt x="354" y="37"/>
                  </a:cubicBezTo>
                  <a:cubicBezTo>
                    <a:pt x="353" y="35"/>
                    <a:pt x="351" y="36"/>
                    <a:pt x="350" y="34"/>
                  </a:cubicBezTo>
                  <a:cubicBezTo>
                    <a:pt x="352" y="33"/>
                    <a:pt x="354" y="33"/>
                    <a:pt x="356" y="32"/>
                  </a:cubicBezTo>
                  <a:cubicBezTo>
                    <a:pt x="356" y="34"/>
                    <a:pt x="356" y="35"/>
                    <a:pt x="354" y="37"/>
                  </a:cubicBezTo>
                  <a:cubicBezTo>
                    <a:pt x="357" y="40"/>
                    <a:pt x="359" y="38"/>
                    <a:pt x="361" y="42"/>
                  </a:cubicBezTo>
                  <a:cubicBezTo>
                    <a:pt x="363" y="40"/>
                    <a:pt x="362" y="39"/>
                    <a:pt x="363" y="38"/>
                  </a:cubicBezTo>
                  <a:cubicBezTo>
                    <a:pt x="365" y="41"/>
                    <a:pt x="367" y="43"/>
                    <a:pt x="370" y="39"/>
                  </a:cubicBezTo>
                  <a:cubicBezTo>
                    <a:pt x="371" y="41"/>
                    <a:pt x="372" y="43"/>
                    <a:pt x="374" y="42"/>
                  </a:cubicBezTo>
                  <a:cubicBezTo>
                    <a:pt x="376" y="44"/>
                    <a:pt x="369" y="46"/>
                    <a:pt x="374" y="48"/>
                  </a:cubicBezTo>
                  <a:cubicBezTo>
                    <a:pt x="377" y="41"/>
                    <a:pt x="393" y="45"/>
                    <a:pt x="396" y="51"/>
                  </a:cubicBezTo>
                  <a:cubicBezTo>
                    <a:pt x="399" y="53"/>
                    <a:pt x="397" y="48"/>
                    <a:pt x="400" y="47"/>
                  </a:cubicBezTo>
                  <a:cubicBezTo>
                    <a:pt x="401" y="46"/>
                    <a:pt x="402" y="47"/>
                    <a:pt x="402" y="46"/>
                  </a:cubicBezTo>
                  <a:cubicBezTo>
                    <a:pt x="406" y="49"/>
                    <a:pt x="403" y="51"/>
                    <a:pt x="407" y="53"/>
                  </a:cubicBezTo>
                  <a:cubicBezTo>
                    <a:pt x="413" y="47"/>
                    <a:pt x="424" y="54"/>
                    <a:pt x="433" y="56"/>
                  </a:cubicBezTo>
                  <a:cubicBezTo>
                    <a:pt x="435" y="52"/>
                    <a:pt x="437" y="54"/>
                    <a:pt x="439" y="51"/>
                  </a:cubicBezTo>
                  <a:cubicBezTo>
                    <a:pt x="435" y="47"/>
                    <a:pt x="435" y="55"/>
                    <a:pt x="431" y="52"/>
                  </a:cubicBezTo>
                  <a:cubicBezTo>
                    <a:pt x="433" y="49"/>
                    <a:pt x="433" y="50"/>
                    <a:pt x="430" y="45"/>
                  </a:cubicBezTo>
                  <a:cubicBezTo>
                    <a:pt x="436" y="38"/>
                    <a:pt x="441" y="42"/>
                    <a:pt x="443" y="47"/>
                  </a:cubicBezTo>
                  <a:cubicBezTo>
                    <a:pt x="440" y="51"/>
                    <a:pt x="438" y="42"/>
                    <a:pt x="436" y="47"/>
                  </a:cubicBezTo>
                  <a:cubicBezTo>
                    <a:pt x="440" y="47"/>
                    <a:pt x="441" y="53"/>
                    <a:pt x="438" y="56"/>
                  </a:cubicBezTo>
                  <a:cubicBezTo>
                    <a:pt x="444" y="57"/>
                    <a:pt x="449" y="60"/>
                    <a:pt x="455" y="60"/>
                  </a:cubicBezTo>
                  <a:cubicBezTo>
                    <a:pt x="453" y="66"/>
                    <a:pt x="454" y="64"/>
                    <a:pt x="458" y="67"/>
                  </a:cubicBezTo>
                  <a:cubicBezTo>
                    <a:pt x="455" y="68"/>
                    <a:pt x="452" y="66"/>
                    <a:pt x="449" y="62"/>
                  </a:cubicBezTo>
                  <a:cubicBezTo>
                    <a:pt x="448" y="64"/>
                    <a:pt x="451" y="66"/>
                    <a:pt x="449" y="68"/>
                  </a:cubicBezTo>
                  <a:cubicBezTo>
                    <a:pt x="452" y="67"/>
                    <a:pt x="456" y="70"/>
                    <a:pt x="459" y="70"/>
                  </a:cubicBezTo>
                  <a:cubicBezTo>
                    <a:pt x="461" y="67"/>
                    <a:pt x="458" y="64"/>
                    <a:pt x="456" y="61"/>
                  </a:cubicBezTo>
                  <a:cubicBezTo>
                    <a:pt x="461" y="60"/>
                    <a:pt x="466" y="64"/>
                    <a:pt x="471" y="59"/>
                  </a:cubicBezTo>
                  <a:cubicBezTo>
                    <a:pt x="472" y="57"/>
                    <a:pt x="470" y="54"/>
                    <a:pt x="471" y="51"/>
                  </a:cubicBezTo>
                  <a:cubicBezTo>
                    <a:pt x="477" y="50"/>
                    <a:pt x="471" y="56"/>
                    <a:pt x="476" y="59"/>
                  </a:cubicBezTo>
                  <a:cubicBezTo>
                    <a:pt x="476" y="61"/>
                    <a:pt x="474" y="59"/>
                    <a:pt x="473" y="61"/>
                  </a:cubicBezTo>
                  <a:cubicBezTo>
                    <a:pt x="478" y="69"/>
                    <a:pt x="490" y="65"/>
                    <a:pt x="495" y="73"/>
                  </a:cubicBezTo>
                  <a:cubicBezTo>
                    <a:pt x="503" y="67"/>
                    <a:pt x="510" y="72"/>
                    <a:pt x="517" y="72"/>
                  </a:cubicBezTo>
                  <a:cubicBezTo>
                    <a:pt x="519" y="78"/>
                    <a:pt x="512" y="76"/>
                    <a:pt x="511" y="82"/>
                  </a:cubicBezTo>
                  <a:cubicBezTo>
                    <a:pt x="516" y="86"/>
                    <a:pt x="518" y="76"/>
                    <a:pt x="519" y="86"/>
                  </a:cubicBezTo>
                  <a:cubicBezTo>
                    <a:pt x="521" y="82"/>
                    <a:pt x="521" y="79"/>
                    <a:pt x="520" y="75"/>
                  </a:cubicBezTo>
                  <a:cubicBezTo>
                    <a:pt x="526" y="73"/>
                    <a:pt x="532" y="75"/>
                    <a:pt x="538" y="78"/>
                  </a:cubicBezTo>
                  <a:cubicBezTo>
                    <a:pt x="541" y="70"/>
                    <a:pt x="547" y="73"/>
                    <a:pt x="551" y="74"/>
                  </a:cubicBezTo>
                  <a:cubicBezTo>
                    <a:pt x="552" y="76"/>
                    <a:pt x="550" y="77"/>
                    <a:pt x="549" y="78"/>
                  </a:cubicBezTo>
                  <a:cubicBezTo>
                    <a:pt x="548" y="79"/>
                    <a:pt x="546" y="76"/>
                    <a:pt x="545" y="75"/>
                  </a:cubicBezTo>
                  <a:cubicBezTo>
                    <a:pt x="544" y="76"/>
                    <a:pt x="543" y="77"/>
                    <a:pt x="544" y="78"/>
                  </a:cubicBezTo>
                  <a:cubicBezTo>
                    <a:pt x="542" y="80"/>
                    <a:pt x="542" y="80"/>
                    <a:pt x="542" y="80"/>
                  </a:cubicBezTo>
                  <a:cubicBezTo>
                    <a:pt x="545" y="83"/>
                    <a:pt x="549" y="77"/>
                    <a:pt x="552" y="83"/>
                  </a:cubicBezTo>
                  <a:cubicBezTo>
                    <a:pt x="549" y="86"/>
                    <a:pt x="547" y="83"/>
                    <a:pt x="545" y="84"/>
                  </a:cubicBezTo>
                  <a:cubicBezTo>
                    <a:pt x="544" y="90"/>
                    <a:pt x="550" y="87"/>
                    <a:pt x="552" y="89"/>
                  </a:cubicBezTo>
                  <a:cubicBezTo>
                    <a:pt x="546" y="97"/>
                    <a:pt x="559" y="91"/>
                    <a:pt x="564" y="94"/>
                  </a:cubicBezTo>
                  <a:cubicBezTo>
                    <a:pt x="563" y="91"/>
                    <a:pt x="565" y="85"/>
                    <a:pt x="568" y="86"/>
                  </a:cubicBezTo>
                  <a:cubicBezTo>
                    <a:pt x="566" y="91"/>
                    <a:pt x="571" y="91"/>
                    <a:pt x="571" y="97"/>
                  </a:cubicBezTo>
                  <a:cubicBezTo>
                    <a:pt x="572" y="96"/>
                    <a:pt x="573" y="95"/>
                    <a:pt x="573" y="96"/>
                  </a:cubicBezTo>
                  <a:cubicBezTo>
                    <a:pt x="572" y="90"/>
                    <a:pt x="578" y="91"/>
                    <a:pt x="579" y="86"/>
                  </a:cubicBezTo>
                  <a:cubicBezTo>
                    <a:pt x="582" y="87"/>
                    <a:pt x="589" y="93"/>
                    <a:pt x="594" y="88"/>
                  </a:cubicBezTo>
                  <a:cubicBezTo>
                    <a:pt x="598" y="91"/>
                    <a:pt x="594" y="94"/>
                    <a:pt x="594" y="96"/>
                  </a:cubicBezTo>
                  <a:cubicBezTo>
                    <a:pt x="599" y="99"/>
                    <a:pt x="604" y="100"/>
                    <a:pt x="606" y="103"/>
                  </a:cubicBezTo>
                  <a:cubicBezTo>
                    <a:pt x="607" y="102"/>
                    <a:pt x="609" y="101"/>
                    <a:pt x="610" y="99"/>
                  </a:cubicBezTo>
                  <a:cubicBezTo>
                    <a:pt x="607" y="95"/>
                    <a:pt x="607" y="95"/>
                    <a:pt x="607" y="95"/>
                  </a:cubicBezTo>
                  <a:cubicBezTo>
                    <a:pt x="603" y="100"/>
                    <a:pt x="600" y="94"/>
                    <a:pt x="597" y="93"/>
                  </a:cubicBezTo>
                  <a:cubicBezTo>
                    <a:pt x="601" y="89"/>
                    <a:pt x="605" y="96"/>
                    <a:pt x="609" y="92"/>
                  </a:cubicBezTo>
                  <a:cubicBezTo>
                    <a:pt x="609" y="104"/>
                    <a:pt x="619" y="98"/>
                    <a:pt x="626" y="104"/>
                  </a:cubicBezTo>
                  <a:cubicBezTo>
                    <a:pt x="623" y="103"/>
                    <a:pt x="620" y="106"/>
                    <a:pt x="618" y="103"/>
                  </a:cubicBezTo>
                  <a:cubicBezTo>
                    <a:pt x="617" y="108"/>
                    <a:pt x="625" y="106"/>
                    <a:pt x="628" y="106"/>
                  </a:cubicBezTo>
                  <a:cubicBezTo>
                    <a:pt x="629" y="104"/>
                    <a:pt x="628" y="101"/>
                    <a:pt x="630" y="98"/>
                  </a:cubicBezTo>
                  <a:cubicBezTo>
                    <a:pt x="635" y="97"/>
                    <a:pt x="632" y="104"/>
                    <a:pt x="634" y="106"/>
                  </a:cubicBezTo>
                  <a:cubicBezTo>
                    <a:pt x="635" y="104"/>
                    <a:pt x="636" y="105"/>
                    <a:pt x="638" y="106"/>
                  </a:cubicBezTo>
                  <a:cubicBezTo>
                    <a:pt x="638" y="100"/>
                    <a:pt x="642" y="100"/>
                    <a:pt x="646" y="106"/>
                  </a:cubicBezTo>
                  <a:cubicBezTo>
                    <a:pt x="644" y="100"/>
                    <a:pt x="648" y="104"/>
                    <a:pt x="652" y="99"/>
                  </a:cubicBezTo>
                  <a:cubicBezTo>
                    <a:pt x="657" y="105"/>
                    <a:pt x="646" y="103"/>
                    <a:pt x="652" y="109"/>
                  </a:cubicBezTo>
                  <a:cubicBezTo>
                    <a:pt x="654" y="101"/>
                    <a:pt x="657" y="104"/>
                    <a:pt x="659" y="99"/>
                  </a:cubicBezTo>
                  <a:cubicBezTo>
                    <a:pt x="664" y="104"/>
                    <a:pt x="654" y="104"/>
                    <a:pt x="655" y="107"/>
                  </a:cubicBezTo>
                  <a:cubicBezTo>
                    <a:pt x="660" y="107"/>
                    <a:pt x="661" y="107"/>
                    <a:pt x="664" y="102"/>
                  </a:cubicBezTo>
                  <a:cubicBezTo>
                    <a:pt x="668" y="107"/>
                    <a:pt x="661" y="105"/>
                    <a:pt x="662" y="108"/>
                  </a:cubicBezTo>
                  <a:cubicBezTo>
                    <a:pt x="669" y="116"/>
                    <a:pt x="672" y="108"/>
                    <a:pt x="680" y="105"/>
                  </a:cubicBezTo>
                  <a:cubicBezTo>
                    <a:pt x="682" y="108"/>
                    <a:pt x="681" y="110"/>
                    <a:pt x="684" y="113"/>
                  </a:cubicBezTo>
                  <a:cubicBezTo>
                    <a:pt x="688" y="108"/>
                    <a:pt x="692" y="113"/>
                    <a:pt x="696" y="110"/>
                  </a:cubicBezTo>
                  <a:cubicBezTo>
                    <a:pt x="697" y="113"/>
                    <a:pt x="695" y="116"/>
                    <a:pt x="695" y="119"/>
                  </a:cubicBezTo>
                  <a:cubicBezTo>
                    <a:pt x="694" y="120"/>
                    <a:pt x="693" y="119"/>
                    <a:pt x="692" y="120"/>
                  </a:cubicBezTo>
                  <a:cubicBezTo>
                    <a:pt x="689" y="118"/>
                    <a:pt x="692" y="116"/>
                    <a:pt x="692" y="114"/>
                  </a:cubicBezTo>
                  <a:cubicBezTo>
                    <a:pt x="686" y="115"/>
                    <a:pt x="685" y="119"/>
                    <a:pt x="678" y="117"/>
                  </a:cubicBezTo>
                  <a:cubicBezTo>
                    <a:pt x="682" y="118"/>
                    <a:pt x="686" y="122"/>
                    <a:pt x="690" y="120"/>
                  </a:cubicBezTo>
                  <a:cubicBezTo>
                    <a:pt x="693" y="123"/>
                    <a:pt x="685" y="120"/>
                    <a:pt x="688" y="124"/>
                  </a:cubicBezTo>
                  <a:cubicBezTo>
                    <a:pt x="684" y="122"/>
                    <a:pt x="679" y="123"/>
                    <a:pt x="675" y="121"/>
                  </a:cubicBezTo>
                  <a:cubicBezTo>
                    <a:pt x="675" y="123"/>
                    <a:pt x="676" y="124"/>
                    <a:pt x="675" y="126"/>
                  </a:cubicBezTo>
                  <a:cubicBezTo>
                    <a:pt x="672" y="127"/>
                    <a:pt x="674" y="122"/>
                    <a:pt x="671" y="120"/>
                  </a:cubicBezTo>
                  <a:cubicBezTo>
                    <a:pt x="669" y="122"/>
                    <a:pt x="668" y="122"/>
                    <a:pt x="666" y="121"/>
                  </a:cubicBezTo>
                  <a:cubicBezTo>
                    <a:pt x="665" y="134"/>
                    <a:pt x="658" y="118"/>
                    <a:pt x="653" y="125"/>
                  </a:cubicBezTo>
                  <a:cubicBezTo>
                    <a:pt x="650" y="122"/>
                    <a:pt x="654" y="119"/>
                    <a:pt x="649" y="119"/>
                  </a:cubicBezTo>
                  <a:cubicBezTo>
                    <a:pt x="647" y="123"/>
                    <a:pt x="650" y="127"/>
                    <a:pt x="647" y="131"/>
                  </a:cubicBezTo>
                  <a:cubicBezTo>
                    <a:pt x="649" y="134"/>
                    <a:pt x="652" y="131"/>
                    <a:pt x="654" y="133"/>
                  </a:cubicBezTo>
                  <a:cubicBezTo>
                    <a:pt x="655" y="132"/>
                    <a:pt x="653" y="131"/>
                    <a:pt x="653" y="129"/>
                  </a:cubicBezTo>
                  <a:cubicBezTo>
                    <a:pt x="656" y="126"/>
                    <a:pt x="659" y="129"/>
                    <a:pt x="661" y="130"/>
                  </a:cubicBezTo>
                  <a:cubicBezTo>
                    <a:pt x="662" y="134"/>
                    <a:pt x="659" y="131"/>
                    <a:pt x="658" y="136"/>
                  </a:cubicBezTo>
                  <a:cubicBezTo>
                    <a:pt x="654" y="136"/>
                    <a:pt x="650" y="134"/>
                    <a:pt x="647" y="137"/>
                  </a:cubicBezTo>
                  <a:cubicBezTo>
                    <a:pt x="644" y="134"/>
                    <a:pt x="648" y="131"/>
                    <a:pt x="643" y="131"/>
                  </a:cubicBezTo>
                  <a:cubicBezTo>
                    <a:pt x="637" y="145"/>
                    <a:pt x="618" y="134"/>
                    <a:pt x="607" y="134"/>
                  </a:cubicBezTo>
                  <a:cubicBezTo>
                    <a:pt x="606" y="131"/>
                    <a:pt x="610" y="128"/>
                    <a:pt x="609" y="126"/>
                  </a:cubicBezTo>
                  <a:cubicBezTo>
                    <a:pt x="619" y="128"/>
                    <a:pt x="630" y="132"/>
                    <a:pt x="641" y="132"/>
                  </a:cubicBezTo>
                  <a:cubicBezTo>
                    <a:pt x="643" y="128"/>
                    <a:pt x="637" y="128"/>
                    <a:pt x="635" y="131"/>
                  </a:cubicBezTo>
                  <a:cubicBezTo>
                    <a:pt x="633" y="128"/>
                    <a:pt x="629" y="128"/>
                    <a:pt x="633" y="124"/>
                  </a:cubicBezTo>
                  <a:cubicBezTo>
                    <a:pt x="630" y="125"/>
                    <a:pt x="627" y="125"/>
                    <a:pt x="624" y="125"/>
                  </a:cubicBezTo>
                  <a:cubicBezTo>
                    <a:pt x="623" y="123"/>
                    <a:pt x="627" y="120"/>
                    <a:pt x="623" y="117"/>
                  </a:cubicBezTo>
                  <a:cubicBezTo>
                    <a:pt x="620" y="123"/>
                    <a:pt x="619" y="121"/>
                    <a:pt x="614" y="120"/>
                  </a:cubicBezTo>
                  <a:cubicBezTo>
                    <a:pt x="611" y="117"/>
                    <a:pt x="615" y="115"/>
                    <a:pt x="612" y="113"/>
                  </a:cubicBezTo>
                  <a:cubicBezTo>
                    <a:pt x="606" y="110"/>
                    <a:pt x="598" y="114"/>
                    <a:pt x="594" y="118"/>
                  </a:cubicBezTo>
                  <a:cubicBezTo>
                    <a:pt x="594" y="116"/>
                    <a:pt x="592" y="114"/>
                    <a:pt x="593" y="112"/>
                  </a:cubicBezTo>
                  <a:cubicBezTo>
                    <a:pt x="596" y="110"/>
                    <a:pt x="593" y="118"/>
                    <a:pt x="597" y="113"/>
                  </a:cubicBezTo>
                  <a:cubicBezTo>
                    <a:pt x="592" y="108"/>
                    <a:pt x="586" y="112"/>
                    <a:pt x="581" y="108"/>
                  </a:cubicBezTo>
                  <a:cubicBezTo>
                    <a:pt x="574" y="114"/>
                    <a:pt x="574" y="114"/>
                    <a:pt x="574" y="114"/>
                  </a:cubicBezTo>
                  <a:cubicBezTo>
                    <a:pt x="573" y="112"/>
                    <a:pt x="573" y="109"/>
                    <a:pt x="569" y="106"/>
                  </a:cubicBezTo>
                  <a:cubicBezTo>
                    <a:pt x="565" y="113"/>
                    <a:pt x="571" y="113"/>
                    <a:pt x="572" y="116"/>
                  </a:cubicBezTo>
                  <a:cubicBezTo>
                    <a:pt x="569" y="120"/>
                    <a:pt x="566" y="109"/>
                    <a:pt x="563" y="115"/>
                  </a:cubicBezTo>
                  <a:cubicBezTo>
                    <a:pt x="559" y="110"/>
                    <a:pt x="567" y="107"/>
                    <a:pt x="561" y="102"/>
                  </a:cubicBezTo>
                  <a:cubicBezTo>
                    <a:pt x="560" y="103"/>
                    <a:pt x="562" y="104"/>
                    <a:pt x="562" y="106"/>
                  </a:cubicBezTo>
                  <a:cubicBezTo>
                    <a:pt x="555" y="109"/>
                    <a:pt x="548" y="105"/>
                    <a:pt x="542" y="103"/>
                  </a:cubicBezTo>
                  <a:cubicBezTo>
                    <a:pt x="538" y="107"/>
                    <a:pt x="543" y="112"/>
                    <a:pt x="547" y="112"/>
                  </a:cubicBezTo>
                  <a:cubicBezTo>
                    <a:pt x="543" y="113"/>
                    <a:pt x="539" y="123"/>
                    <a:pt x="536" y="118"/>
                  </a:cubicBezTo>
                  <a:cubicBezTo>
                    <a:pt x="535" y="114"/>
                    <a:pt x="540" y="117"/>
                    <a:pt x="539" y="113"/>
                  </a:cubicBezTo>
                  <a:cubicBezTo>
                    <a:pt x="538" y="109"/>
                    <a:pt x="536" y="116"/>
                    <a:pt x="534" y="111"/>
                  </a:cubicBezTo>
                  <a:cubicBezTo>
                    <a:pt x="532" y="115"/>
                    <a:pt x="534" y="116"/>
                    <a:pt x="529" y="118"/>
                  </a:cubicBezTo>
                  <a:cubicBezTo>
                    <a:pt x="527" y="116"/>
                    <a:pt x="527" y="114"/>
                    <a:pt x="530" y="112"/>
                  </a:cubicBezTo>
                  <a:cubicBezTo>
                    <a:pt x="525" y="107"/>
                    <a:pt x="525" y="120"/>
                    <a:pt x="520" y="115"/>
                  </a:cubicBezTo>
                  <a:cubicBezTo>
                    <a:pt x="519" y="112"/>
                    <a:pt x="525" y="109"/>
                    <a:pt x="522" y="106"/>
                  </a:cubicBezTo>
                  <a:cubicBezTo>
                    <a:pt x="518" y="108"/>
                    <a:pt x="519" y="111"/>
                    <a:pt x="517" y="113"/>
                  </a:cubicBezTo>
                  <a:cubicBezTo>
                    <a:pt x="516" y="113"/>
                    <a:pt x="514" y="114"/>
                    <a:pt x="513" y="113"/>
                  </a:cubicBezTo>
                  <a:cubicBezTo>
                    <a:pt x="513" y="109"/>
                    <a:pt x="518" y="110"/>
                    <a:pt x="517" y="105"/>
                  </a:cubicBezTo>
                  <a:cubicBezTo>
                    <a:pt x="513" y="105"/>
                    <a:pt x="514" y="102"/>
                    <a:pt x="510" y="97"/>
                  </a:cubicBezTo>
                  <a:cubicBezTo>
                    <a:pt x="501" y="93"/>
                    <a:pt x="492" y="98"/>
                    <a:pt x="486" y="98"/>
                  </a:cubicBezTo>
                  <a:cubicBezTo>
                    <a:pt x="492" y="91"/>
                    <a:pt x="472" y="93"/>
                    <a:pt x="466" y="90"/>
                  </a:cubicBezTo>
                  <a:cubicBezTo>
                    <a:pt x="467" y="84"/>
                    <a:pt x="474" y="91"/>
                    <a:pt x="478" y="85"/>
                  </a:cubicBezTo>
                  <a:cubicBezTo>
                    <a:pt x="471" y="80"/>
                    <a:pt x="464" y="90"/>
                    <a:pt x="459" y="83"/>
                  </a:cubicBezTo>
                  <a:cubicBezTo>
                    <a:pt x="458" y="84"/>
                    <a:pt x="460" y="86"/>
                    <a:pt x="461" y="87"/>
                  </a:cubicBezTo>
                  <a:cubicBezTo>
                    <a:pt x="458" y="92"/>
                    <a:pt x="456" y="87"/>
                    <a:pt x="453" y="91"/>
                  </a:cubicBezTo>
                  <a:cubicBezTo>
                    <a:pt x="447" y="80"/>
                    <a:pt x="438" y="89"/>
                    <a:pt x="434" y="82"/>
                  </a:cubicBezTo>
                  <a:cubicBezTo>
                    <a:pt x="426" y="86"/>
                    <a:pt x="421" y="80"/>
                    <a:pt x="414" y="86"/>
                  </a:cubicBezTo>
                  <a:cubicBezTo>
                    <a:pt x="417" y="87"/>
                    <a:pt x="415" y="88"/>
                    <a:pt x="417" y="91"/>
                  </a:cubicBezTo>
                  <a:cubicBezTo>
                    <a:pt x="407" y="97"/>
                    <a:pt x="405" y="85"/>
                    <a:pt x="405" y="77"/>
                  </a:cubicBezTo>
                  <a:cubicBezTo>
                    <a:pt x="402" y="81"/>
                    <a:pt x="404" y="85"/>
                    <a:pt x="402" y="89"/>
                  </a:cubicBezTo>
                  <a:cubicBezTo>
                    <a:pt x="398" y="87"/>
                    <a:pt x="394" y="88"/>
                    <a:pt x="391" y="85"/>
                  </a:cubicBezTo>
                  <a:cubicBezTo>
                    <a:pt x="389" y="82"/>
                    <a:pt x="396" y="83"/>
                    <a:pt x="397" y="80"/>
                  </a:cubicBezTo>
                  <a:cubicBezTo>
                    <a:pt x="398" y="83"/>
                    <a:pt x="384" y="76"/>
                    <a:pt x="381" y="77"/>
                  </a:cubicBezTo>
                  <a:cubicBezTo>
                    <a:pt x="379" y="76"/>
                    <a:pt x="379" y="71"/>
                    <a:pt x="381" y="73"/>
                  </a:cubicBezTo>
                  <a:cubicBezTo>
                    <a:pt x="381" y="68"/>
                    <a:pt x="378" y="73"/>
                    <a:pt x="376" y="73"/>
                  </a:cubicBezTo>
                  <a:cubicBezTo>
                    <a:pt x="375" y="74"/>
                    <a:pt x="377" y="76"/>
                    <a:pt x="378" y="77"/>
                  </a:cubicBezTo>
                  <a:cubicBezTo>
                    <a:pt x="370" y="77"/>
                    <a:pt x="359" y="64"/>
                    <a:pt x="349" y="69"/>
                  </a:cubicBezTo>
                  <a:cubicBezTo>
                    <a:pt x="348" y="68"/>
                    <a:pt x="346" y="66"/>
                    <a:pt x="345" y="64"/>
                  </a:cubicBezTo>
                  <a:cubicBezTo>
                    <a:pt x="343" y="66"/>
                    <a:pt x="342" y="62"/>
                    <a:pt x="340" y="66"/>
                  </a:cubicBezTo>
                  <a:cubicBezTo>
                    <a:pt x="332" y="54"/>
                    <a:pt x="324" y="65"/>
                    <a:pt x="317" y="54"/>
                  </a:cubicBezTo>
                  <a:cubicBezTo>
                    <a:pt x="308" y="59"/>
                    <a:pt x="301" y="54"/>
                    <a:pt x="293" y="48"/>
                  </a:cubicBezTo>
                  <a:cubicBezTo>
                    <a:pt x="298" y="45"/>
                    <a:pt x="298" y="42"/>
                    <a:pt x="302" y="40"/>
                  </a:cubicBezTo>
                  <a:cubicBezTo>
                    <a:pt x="293" y="40"/>
                    <a:pt x="284" y="46"/>
                    <a:pt x="280" y="40"/>
                  </a:cubicBezTo>
                  <a:cubicBezTo>
                    <a:pt x="280" y="48"/>
                    <a:pt x="273" y="52"/>
                    <a:pt x="275" y="62"/>
                  </a:cubicBezTo>
                  <a:cubicBezTo>
                    <a:pt x="271" y="60"/>
                    <a:pt x="266" y="57"/>
                    <a:pt x="262" y="56"/>
                  </a:cubicBezTo>
                  <a:cubicBezTo>
                    <a:pt x="262" y="65"/>
                    <a:pt x="278" y="60"/>
                    <a:pt x="277" y="71"/>
                  </a:cubicBezTo>
                  <a:cubicBezTo>
                    <a:pt x="275" y="73"/>
                    <a:pt x="274" y="68"/>
                    <a:pt x="272" y="67"/>
                  </a:cubicBezTo>
                  <a:cubicBezTo>
                    <a:pt x="271" y="73"/>
                    <a:pt x="265" y="67"/>
                    <a:pt x="261" y="72"/>
                  </a:cubicBezTo>
                  <a:cubicBezTo>
                    <a:pt x="262" y="69"/>
                    <a:pt x="262" y="65"/>
                    <a:pt x="258" y="62"/>
                  </a:cubicBezTo>
                  <a:cubicBezTo>
                    <a:pt x="258" y="67"/>
                    <a:pt x="255" y="68"/>
                    <a:pt x="251" y="71"/>
                  </a:cubicBezTo>
                  <a:cubicBezTo>
                    <a:pt x="249" y="66"/>
                    <a:pt x="244" y="61"/>
                    <a:pt x="243" y="67"/>
                  </a:cubicBezTo>
                  <a:cubicBezTo>
                    <a:pt x="240" y="64"/>
                    <a:pt x="242" y="61"/>
                    <a:pt x="238" y="61"/>
                  </a:cubicBezTo>
                  <a:cubicBezTo>
                    <a:pt x="237" y="57"/>
                    <a:pt x="239" y="58"/>
                    <a:pt x="241" y="56"/>
                  </a:cubicBezTo>
                  <a:cubicBezTo>
                    <a:pt x="237" y="55"/>
                    <a:pt x="234" y="53"/>
                    <a:pt x="230" y="56"/>
                  </a:cubicBezTo>
                  <a:cubicBezTo>
                    <a:pt x="227" y="52"/>
                    <a:pt x="233" y="49"/>
                    <a:pt x="230" y="46"/>
                  </a:cubicBezTo>
                  <a:cubicBezTo>
                    <a:pt x="228" y="47"/>
                    <a:pt x="227" y="55"/>
                    <a:pt x="223" y="51"/>
                  </a:cubicBezTo>
                  <a:cubicBezTo>
                    <a:pt x="223" y="53"/>
                    <a:pt x="221" y="55"/>
                    <a:pt x="224" y="58"/>
                  </a:cubicBezTo>
                  <a:cubicBezTo>
                    <a:pt x="219" y="60"/>
                    <a:pt x="220" y="59"/>
                    <a:pt x="217" y="64"/>
                  </a:cubicBezTo>
                  <a:cubicBezTo>
                    <a:pt x="216" y="68"/>
                    <a:pt x="214" y="59"/>
                    <a:pt x="212" y="62"/>
                  </a:cubicBezTo>
                  <a:cubicBezTo>
                    <a:pt x="208" y="66"/>
                    <a:pt x="214" y="66"/>
                    <a:pt x="215" y="68"/>
                  </a:cubicBezTo>
                  <a:cubicBezTo>
                    <a:pt x="213" y="69"/>
                    <a:pt x="211" y="66"/>
                    <a:pt x="208" y="68"/>
                  </a:cubicBezTo>
                  <a:cubicBezTo>
                    <a:pt x="207" y="65"/>
                    <a:pt x="212" y="63"/>
                    <a:pt x="209" y="60"/>
                  </a:cubicBezTo>
                  <a:cubicBezTo>
                    <a:pt x="207" y="64"/>
                    <a:pt x="202" y="61"/>
                    <a:pt x="204" y="59"/>
                  </a:cubicBezTo>
                  <a:cubicBezTo>
                    <a:pt x="199" y="66"/>
                    <a:pt x="190" y="62"/>
                    <a:pt x="182" y="54"/>
                  </a:cubicBezTo>
                  <a:cubicBezTo>
                    <a:pt x="182" y="57"/>
                    <a:pt x="179" y="59"/>
                    <a:pt x="179" y="61"/>
                  </a:cubicBezTo>
                  <a:cubicBezTo>
                    <a:pt x="183" y="63"/>
                    <a:pt x="181" y="63"/>
                    <a:pt x="184" y="68"/>
                  </a:cubicBezTo>
                  <a:cubicBezTo>
                    <a:pt x="187" y="66"/>
                    <a:pt x="185" y="64"/>
                    <a:pt x="183" y="62"/>
                  </a:cubicBezTo>
                  <a:cubicBezTo>
                    <a:pt x="191" y="61"/>
                    <a:pt x="198" y="68"/>
                    <a:pt x="206" y="71"/>
                  </a:cubicBezTo>
                  <a:cubicBezTo>
                    <a:pt x="199" y="74"/>
                    <a:pt x="193" y="66"/>
                    <a:pt x="187" y="69"/>
                  </a:cubicBezTo>
                  <a:cubicBezTo>
                    <a:pt x="190" y="70"/>
                    <a:pt x="193" y="72"/>
                    <a:pt x="196" y="74"/>
                  </a:cubicBezTo>
                  <a:cubicBezTo>
                    <a:pt x="193" y="77"/>
                    <a:pt x="189" y="71"/>
                    <a:pt x="185" y="78"/>
                  </a:cubicBezTo>
                  <a:cubicBezTo>
                    <a:pt x="184" y="75"/>
                    <a:pt x="187" y="72"/>
                    <a:pt x="184" y="70"/>
                  </a:cubicBezTo>
                  <a:cubicBezTo>
                    <a:pt x="182" y="71"/>
                    <a:pt x="181" y="70"/>
                    <a:pt x="179" y="72"/>
                  </a:cubicBezTo>
                  <a:cubicBezTo>
                    <a:pt x="177" y="71"/>
                    <a:pt x="179" y="69"/>
                    <a:pt x="181" y="67"/>
                  </a:cubicBezTo>
                  <a:cubicBezTo>
                    <a:pt x="179" y="65"/>
                    <a:pt x="177" y="69"/>
                    <a:pt x="175" y="65"/>
                  </a:cubicBezTo>
                  <a:cubicBezTo>
                    <a:pt x="174" y="71"/>
                    <a:pt x="168" y="67"/>
                    <a:pt x="168" y="73"/>
                  </a:cubicBezTo>
                  <a:cubicBezTo>
                    <a:pt x="163" y="69"/>
                    <a:pt x="168" y="66"/>
                    <a:pt x="165" y="62"/>
                  </a:cubicBezTo>
                  <a:cubicBezTo>
                    <a:pt x="161" y="65"/>
                    <a:pt x="153" y="61"/>
                    <a:pt x="152" y="57"/>
                  </a:cubicBezTo>
                  <a:cubicBezTo>
                    <a:pt x="147" y="61"/>
                    <a:pt x="147" y="54"/>
                    <a:pt x="141" y="57"/>
                  </a:cubicBezTo>
                  <a:cubicBezTo>
                    <a:pt x="140" y="53"/>
                    <a:pt x="144" y="56"/>
                    <a:pt x="145" y="53"/>
                  </a:cubicBezTo>
                  <a:cubicBezTo>
                    <a:pt x="140" y="48"/>
                    <a:pt x="135" y="53"/>
                    <a:pt x="130" y="49"/>
                  </a:cubicBezTo>
                  <a:cubicBezTo>
                    <a:pt x="128" y="52"/>
                    <a:pt x="128" y="53"/>
                    <a:pt x="127" y="58"/>
                  </a:cubicBezTo>
                  <a:cubicBezTo>
                    <a:pt x="124" y="57"/>
                    <a:pt x="118" y="58"/>
                    <a:pt x="118" y="64"/>
                  </a:cubicBezTo>
                  <a:cubicBezTo>
                    <a:pt x="114" y="61"/>
                    <a:pt x="120" y="60"/>
                    <a:pt x="116" y="57"/>
                  </a:cubicBezTo>
                  <a:cubicBezTo>
                    <a:pt x="114" y="56"/>
                    <a:pt x="111" y="60"/>
                    <a:pt x="108" y="56"/>
                  </a:cubicBezTo>
                  <a:cubicBezTo>
                    <a:pt x="105" y="58"/>
                    <a:pt x="107" y="61"/>
                    <a:pt x="104" y="61"/>
                  </a:cubicBezTo>
                  <a:cubicBezTo>
                    <a:pt x="101" y="57"/>
                    <a:pt x="108" y="54"/>
                    <a:pt x="108" y="51"/>
                  </a:cubicBezTo>
                  <a:cubicBezTo>
                    <a:pt x="110" y="48"/>
                    <a:pt x="112" y="58"/>
                    <a:pt x="114" y="52"/>
                  </a:cubicBezTo>
                  <a:cubicBezTo>
                    <a:pt x="113" y="47"/>
                    <a:pt x="106" y="48"/>
                    <a:pt x="102" y="50"/>
                  </a:cubicBezTo>
                  <a:cubicBezTo>
                    <a:pt x="99" y="48"/>
                    <a:pt x="101" y="46"/>
                    <a:pt x="99" y="44"/>
                  </a:cubicBezTo>
                  <a:cubicBezTo>
                    <a:pt x="94" y="47"/>
                    <a:pt x="85" y="51"/>
                    <a:pt x="84" y="46"/>
                  </a:cubicBezTo>
                  <a:cubicBezTo>
                    <a:pt x="82" y="45"/>
                    <a:pt x="82" y="48"/>
                    <a:pt x="83" y="49"/>
                  </a:cubicBezTo>
                  <a:cubicBezTo>
                    <a:pt x="79" y="50"/>
                    <a:pt x="76" y="51"/>
                    <a:pt x="73" y="46"/>
                  </a:cubicBezTo>
                  <a:cubicBezTo>
                    <a:pt x="71" y="49"/>
                    <a:pt x="69" y="47"/>
                    <a:pt x="66" y="50"/>
                  </a:cubicBezTo>
                  <a:cubicBezTo>
                    <a:pt x="70" y="47"/>
                    <a:pt x="74" y="58"/>
                    <a:pt x="78" y="52"/>
                  </a:cubicBezTo>
                  <a:cubicBezTo>
                    <a:pt x="80" y="57"/>
                    <a:pt x="77" y="59"/>
                    <a:pt x="83" y="62"/>
                  </a:cubicBezTo>
                  <a:cubicBezTo>
                    <a:pt x="77" y="69"/>
                    <a:pt x="76" y="62"/>
                    <a:pt x="75" y="61"/>
                  </a:cubicBezTo>
                  <a:cubicBezTo>
                    <a:pt x="71" y="66"/>
                    <a:pt x="78" y="65"/>
                    <a:pt x="78" y="69"/>
                  </a:cubicBezTo>
                  <a:cubicBezTo>
                    <a:pt x="80" y="66"/>
                    <a:pt x="82" y="66"/>
                    <a:pt x="83" y="70"/>
                  </a:cubicBezTo>
                  <a:cubicBezTo>
                    <a:pt x="86" y="66"/>
                    <a:pt x="88" y="69"/>
                    <a:pt x="88" y="65"/>
                  </a:cubicBezTo>
                  <a:cubicBezTo>
                    <a:pt x="85" y="62"/>
                    <a:pt x="83" y="65"/>
                    <a:pt x="84" y="59"/>
                  </a:cubicBezTo>
                  <a:cubicBezTo>
                    <a:pt x="86" y="58"/>
                    <a:pt x="88" y="64"/>
                    <a:pt x="90" y="61"/>
                  </a:cubicBezTo>
                  <a:cubicBezTo>
                    <a:pt x="92" y="65"/>
                    <a:pt x="87" y="66"/>
                    <a:pt x="92" y="68"/>
                  </a:cubicBezTo>
                  <a:cubicBezTo>
                    <a:pt x="91" y="61"/>
                    <a:pt x="96" y="69"/>
                    <a:pt x="100" y="69"/>
                  </a:cubicBezTo>
                  <a:cubicBezTo>
                    <a:pt x="100" y="70"/>
                    <a:pt x="99" y="76"/>
                    <a:pt x="97" y="73"/>
                  </a:cubicBezTo>
                  <a:cubicBezTo>
                    <a:pt x="99" y="73"/>
                    <a:pt x="105" y="81"/>
                    <a:pt x="109" y="78"/>
                  </a:cubicBezTo>
                  <a:cubicBezTo>
                    <a:pt x="112" y="87"/>
                    <a:pt x="118" y="82"/>
                    <a:pt x="120" y="90"/>
                  </a:cubicBezTo>
                  <a:cubicBezTo>
                    <a:pt x="125" y="89"/>
                    <a:pt x="124" y="84"/>
                    <a:pt x="129" y="85"/>
                  </a:cubicBezTo>
                  <a:cubicBezTo>
                    <a:pt x="130" y="86"/>
                    <a:pt x="128" y="88"/>
                    <a:pt x="127" y="90"/>
                  </a:cubicBezTo>
                  <a:cubicBezTo>
                    <a:pt x="130" y="96"/>
                    <a:pt x="134" y="93"/>
                    <a:pt x="138" y="95"/>
                  </a:cubicBezTo>
                  <a:cubicBezTo>
                    <a:pt x="139" y="93"/>
                    <a:pt x="139" y="92"/>
                    <a:pt x="136" y="91"/>
                  </a:cubicBezTo>
                  <a:cubicBezTo>
                    <a:pt x="139" y="86"/>
                    <a:pt x="143" y="91"/>
                    <a:pt x="143" y="86"/>
                  </a:cubicBezTo>
                  <a:cubicBezTo>
                    <a:pt x="143" y="87"/>
                    <a:pt x="144" y="93"/>
                    <a:pt x="146" y="91"/>
                  </a:cubicBezTo>
                  <a:cubicBezTo>
                    <a:pt x="148" y="95"/>
                    <a:pt x="146" y="93"/>
                    <a:pt x="143" y="96"/>
                  </a:cubicBezTo>
                  <a:cubicBezTo>
                    <a:pt x="148" y="100"/>
                    <a:pt x="153" y="95"/>
                    <a:pt x="157" y="103"/>
                  </a:cubicBezTo>
                  <a:cubicBezTo>
                    <a:pt x="159" y="92"/>
                    <a:pt x="164" y="108"/>
                    <a:pt x="168" y="99"/>
                  </a:cubicBezTo>
                  <a:cubicBezTo>
                    <a:pt x="167" y="105"/>
                    <a:pt x="172" y="102"/>
                    <a:pt x="172" y="107"/>
                  </a:cubicBezTo>
                  <a:cubicBezTo>
                    <a:pt x="169" y="107"/>
                    <a:pt x="166" y="108"/>
                    <a:pt x="163" y="103"/>
                  </a:cubicBezTo>
                  <a:cubicBezTo>
                    <a:pt x="159" y="111"/>
                    <a:pt x="151" y="104"/>
                    <a:pt x="146" y="99"/>
                  </a:cubicBezTo>
                  <a:cubicBezTo>
                    <a:pt x="145" y="102"/>
                    <a:pt x="145" y="105"/>
                    <a:pt x="141" y="108"/>
                  </a:cubicBezTo>
                  <a:cubicBezTo>
                    <a:pt x="150" y="99"/>
                    <a:pt x="166" y="124"/>
                    <a:pt x="175" y="106"/>
                  </a:cubicBezTo>
                  <a:cubicBezTo>
                    <a:pt x="181" y="107"/>
                    <a:pt x="187" y="106"/>
                    <a:pt x="192" y="110"/>
                  </a:cubicBezTo>
                  <a:cubicBezTo>
                    <a:pt x="194" y="107"/>
                    <a:pt x="193" y="106"/>
                    <a:pt x="190" y="106"/>
                  </a:cubicBezTo>
                  <a:cubicBezTo>
                    <a:pt x="192" y="104"/>
                    <a:pt x="194" y="102"/>
                    <a:pt x="196" y="100"/>
                  </a:cubicBezTo>
                  <a:cubicBezTo>
                    <a:pt x="198" y="99"/>
                    <a:pt x="200" y="100"/>
                    <a:pt x="201" y="102"/>
                  </a:cubicBezTo>
                  <a:cubicBezTo>
                    <a:pt x="199" y="105"/>
                    <a:pt x="196" y="102"/>
                    <a:pt x="193" y="107"/>
                  </a:cubicBezTo>
                  <a:cubicBezTo>
                    <a:pt x="196" y="110"/>
                    <a:pt x="198" y="109"/>
                    <a:pt x="201" y="112"/>
                  </a:cubicBezTo>
                  <a:cubicBezTo>
                    <a:pt x="205" y="108"/>
                    <a:pt x="205" y="108"/>
                    <a:pt x="205" y="108"/>
                  </a:cubicBezTo>
                  <a:cubicBezTo>
                    <a:pt x="206" y="108"/>
                    <a:pt x="208" y="109"/>
                    <a:pt x="209" y="110"/>
                  </a:cubicBezTo>
                  <a:cubicBezTo>
                    <a:pt x="211" y="112"/>
                    <a:pt x="209" y="114"/>
                    <a:pt x="206" y="117"/>
                  </a:cubicBezTo>
                  <a:cubicBezTo>
                    <a:pt x="213" y="119"/>
                    <a:pt x="210" y="107"/>
                    <a:pt x="217" y="111"/>
                  </a:cubicBezTo>
                  <a:cubicBezTo>
                    <a:pt x="218" y="110"/>
                    <a:pt x="218" y="108"/>
                    <a:pt x="216" y="106"/>
                  </a:cubicBezTo>
                  <a:cubicBezTo>
                    <a:pt x="218" y="104"/>
                    <a:pt x="220" y="104"/>
                    <a:pt x="222" y="104"/>
                  </a:cubicBezTo>
                  <a:cubicBezTo>
                    <a:pt x="218" y="113"/>
                    <a:pt x="232" y="116"/>
                    <a:pt x="236" y="121"/>
                  </a:cubicBezTo>
                  <a:cubicBezTo>
                    <a:pt x="231" y="123"/>
                    <a:pt x="218" y="116"/>
                    <a:pt x="218" y="124"/>
                  </a:cubicBezTo>
                  <a:cubicBezTo>
                    <a:pt x="213" y="123"/>
                    <a:pt x="208" y="120"/>
                    <a:pt x="202" y="121"/>
                  </a:cubicBezTo>
                  <a:cubicBezTo>
                    <a:pt x="202" y="126"/>
                    <a:pt x="209" y="123"/>
                    <a:pt x="211" y="125"/>
                  </a:cubicBezTo>
                  <a:cubicBezTo>
                    <a:pt x="207" y="128"/>
                    <a:pt x="207" y="125"/>
                    <a:pt x="204" y="131"/>
                  </a:cubicBezTo>
                  <a:cubicBezTo>
                    <a:pt x="202" y="122"/>
                    <a:pt x="198" y="129"/>
                    <a:pt x="197" y="120"/>
                  </a:cubicBezTo>
                  <a:cubicBezTo>
                    <a:pt x="192" y="124"/>
                    <a:pt x="194" y="128"/>
                    <a:pt x="196" y="131"/>
                  </a:cubicBezTo>
                  <a:cubicBezTo>
                    <a:pt x="192" y="133"/>
                    <a:pt x="192" y="127"/>
                    <a:pt x="190" y="125"/>
                  </a:cubicBezTo>
                  <a:cubicBezTo>
                    <a:pt x="188" y="127"/>
                    <a:pt x="186" y="126"/>
                    <a:pt x="184" y="130"/>
                  </a:cubicBezTo>
                  <a:cubicBezTo>
                    <a:pt x="181" y="127"/>
                    <a:pt x="183" y="125"/>
                    <a:pt x="181" y="123"/>
                  </a:cubicBezTo>
                  <a:cubicBezTo>
                    <a:pt x="176" y="128"/>
                    <a:pt x="178" y="123"/>
                    <a:pt x="174" y="122"/>
                  </a:cubicBezTo>
                  <a:cubicBezTo>
                    <a:pt x="170" y="125"/>
                    <a:pt x="166" y="122"/>
                    <a:pt x="162" y="125"/>
                  </a:cubicBezTo>
                  <a:cubicBezTo>
                    <a:pt x="158" y="123"/>
                    <a:pt x="162" y="121"/>
                    <a:pt x="161" y="118"/>
                  </a:cubicBezTo>
                  <a:cubicBezTo>
                    <a:pt x="166" y="117"/>
                    <a:pt x="173" y="122"/>
                    <a:pt x="173" y="114"/>
                  </a:cubicBezTo>
                  <a:cubicBezTo>
                    <a:pt x="171" y="113"/>
                    <a:pt x="168" y="117"/>
                    <a:pt x="166" y="117"/>
                  </a:cubicBezTo>
                  <a:cubicBezTo>
                    <a:pt x="165" y="116"/>
                    <a:pt x="165" y="115"/>
                    <a:pt x="164" y="113"/>
                  </a:cubicBezTo>
                  <a:cubicBezTo>
                    <a:pt x="160" y="117"/>
                    <a:pt x="159" y="118"/>
                    <a:pt x="156" y="114"/>
                  </a:cubicBezTo>
                  <a:cubicBezTo>
                    <a:pt x="151" y="117"/>
                    <a:pt x="156" y="121"/>
                    <a:pt x="151" y="125"/>
                  </a:cubicBezTo>
                  <a:cubicBezTo>
                    <a:pt x="150" y="125"/>
                    <a:pt x="149" y="124"/>
                    <a:pt x="148" y="125"/>
                  </a:cubicBezTo>
                  <a:cubicBezTo>
                    <a:pt x="145" y="123"/>
                    <a:pt x="148" y="120"/>
                    <a:pt x="149" y="117"/>
                  </a:cubicBezTo>
                  <a:cubicBezTo>
                    <a:pt x="146" y="112"/>
                    <a:pt x="144" y="117"/>
                    <a:pt x="142" y="113"/>
                  </a:cubicBezTo>
                  <a:cubicBezTo>
                    <a:pt x="140" y="114"/>
                    <a:pt x="141" y="115"/>
                    <a:pt x="141" y="117"/>
                  </a:cubicBezTo>
                  <a:cubicBezTo>
                    <a:pt x="136" y="119"/>
                    <a:pt x="131" y="109"/>
                    <a:pt x="125" y="118"/>
                  </a:cubicBezTo>
                  <a:cubicBezTo>
                    <a:pt x="116" y="114"/>
                    <a:pt x="108" y="118"/>
                    <a:pt x="100" y="110"/>
                  </a:cubicBezTo>
                  <a:cubicBezTo>
                    <a:pt x="97" y="115"/>
                    <a:pt x="94" y="111"/>
                    <a:pt x="91" y="112"/>
                  </a:cubicBezTo>
                  <a:cubicBezTo>
                    <a:pt x="90" y="117"/>
                    <a:pt x="91" y="118"/>
                    <a:pt x="88" y="121"/>
                  </a:cubicBezTo>
                  <a:cubicBezTo>
                    <a:pt x="92" y="126"/>
                    <a:pt x="92" y="124"/>
                    <a:pt x="95" y="129"/>
                  </a:cubicBezTo>
                  <a:cubicBezTo>
                    <a:pt x="97" y="125"/>
                    <a:pt x="96" y="126"/>
                    <a:pt x="99" y="121"/>
                  </a:cubicBezTo>
                  <a:cubicBezTo>
                    <a:pt x="103" y="120"/>
                    <a:pt x="107" y="124"/>
                    <a:pt x="111" y="119"/>
                  </a:cubicBezTo>
                  <a:cubicBezTo>
                    <a:pt x="113" y="123"/>
                    <a:pt x="107" y="126"/>
                    <a:pt x="106" y="130"/>
                  </a:cubicBezTo>
                  <a:cubicBezTo>
                    <a:pt x="108" y="133"/>
                    <a:pt x="115" y="130"/>
                    <a:pt x="114" y="136"/>
                  </a:cubicBezTo>
                  <a:cubicBezTo>
                    <a:pt x="120" y="138"/>
                    <a:pt x="126" y="131"/>
                    <a:pt x="131" y="139"/>
                  </a:cubicBezTo>
                  <a:cubicBezTo>
                    <a:pt x="128" y="142"/>
                    <a:pt x="124" y="140"/>
                    <a:pt x="121" y="142"/>
                  </a:cubicBezTo>
                  <a:cubicBezTo>
                    <a:pt x="123" y="143"/>
                    <a:pt x="125" y="142"/>
                    <a:pt x="128" y="147"/>
                  </a:cubicBezTo>
                  <a:cubicBezTo>
                    <a:pt x="129" y="142"/>
                    <a:pt x="130" y="142"/>
                    <a:pt x="131" y="147"/>
                  </a:cubicBezTo>
                  <a:cubicBezTo>
                    <a:pt x="138" y="140"/>
                    <a:pt x="145" y="151"/>
                    <a:pt x="152" y="149"/>
                  </a:cubicBezTo>
                  <a:cubicBezTo>
                    <a:pt x="155" y="151"/>
                    <a:pt x="151" y="153"/>
                    <a:pt x="150" y="155"/>
                  </a:cubicBezTo>
                  <a:cubicBezTo>
                    <a:pt x="152" y="159"/>
                    <a:pt x="154" y="155"/>
                    <a:pt x="157" y="158"/>
                  </a:cubicBezTo>
                  <a:cubicBezTo>
                    <a:pt x="155" y="154"/>
                    <a:pt x="155" y="150"/>
                    <a:pt x="151" y="146"/>
                  </a:cubicBezTo>
                  <a:cubicBezTo>
                    <a:pt x="151" y="144"/>
                    <a:pt x="151" y="143"/>
                    <a:pt x="152" y="141"/>
                  </a:cubicBezTo>
                  <a:cubicBezTo>
                    <a:pt x="154" y="141"/>
                    <a:pt x="156" y="142"/>
                    <a:pt x="158" y="142"/>
                  </a:cubicBezTo>
                  <a:cubicBezTo>
                    <a:pt x="159" y="144"/>
                    <a:pt x="156" y="146"/>
                    <a:pt x="160" y="149"/>
                  </a:cubicBezTo>
                  <a:cubicBezTo>
                    <a:pt x="162" y="147"/>
                    <a:pt x="162" y="145"/>
                    <a:pt x="163" y="144"/>
                  </a:cubicBezTo>
                  <a:cubicBezTo>
                    <a:pt x="164" y="143"/>
                    <a:pt x="165" y="145"/>
                    <a:pt x="166" y="144"/>
                  </a:cubicBezTo>
                  <a:cubicBezTo>
                    <a:pt x="168" y="148"/>
                    <a:pt x="164" y="146"/>
                    <a:pt x="164" y="150"/>
                  </a:cubicBezTo>
                  <a:cubicBezTo>
                    <a:pt x="161" y="152"/>
                    <a:pt x="159" y="146"/>
                    <a:pt x="156" y="150"/>
                  </a:cubicBezTo>
                  <a:cubicBezTo>
                    <a:pt x="184" y="156"/>
                    <a:pt x="211" y="158"/>
                    <a:pt x="239" y="166"/>
                  </a:cubicBezTo>
                  <a:cubicBezTo>
                    <a:pt x="241" y="158"/>
                    <a:pt x="250" y="163"/>
                    <a:pt x="251" y="169"/>
                  </a:cubicBezTo>
                  <a:cubicBezTo>
                    <a:pt x="253" y="165"/>
                    <a:pt x="251" y="160"/>
                    <a:pt x="253" y="156"/>
                  </a:cubicBezTo>
                  <a:cubicBezTo>
                    <a:pt x="258" y="154"/>
                    <a:pt x="257" y="163"/>
                    <a:pt x="262" y="160"/>
                  </a:cubicBezTo>
                  <a:cubicBezTo>
                    <a:pt x="263" y="161"/>
                    <a:pt x="261" y="162"/>
                    <a:pt x="260" y="164"/>
                  </a:cubicBezTo>
                  <a:cubicBezTo>
                    <a:pt x="265" y="165"/>
                    <a:pt x="270" y="161"/>
                    <a:pt x="274" y="164"/>
                  </a:cubicBezTo>
                  <a:cubicBezTo>
                    <a:pt x="268" y="174"/>
                    <a:pt x="284" y="170"/>
                    <a:pt x="291" y="179"/>
                  </a:cubicBezTo>
                  <a:cubicBezTo>
                    <a:pt x="295" y="177"/>
                    <a:pt x="291" y="175"/>
                    <a:pt x="290" y="173"/>
                  </a:cubicBezTo>
                  <a:cubicBezTo>
                    <a:pt x="297" y="173"/>
                    <a:pt x="294" y="174"/>
                    <a:pt x="300" y="177"/>
                  </a:cubicBezTo>
                  <a:cubicBezTo>
                    <a:pt x="301" y="176"/>
                    <a:pt x="298" y="174"/>
                    <a:pt x="300" y="172"/>
                  </a:cubicBezTo>
                  <a:cubicBezTo>
                    <a:pt x="301" y="172"/>
                    <a:pt x="303" y="173"/>
                    <a:pt x="305" y="175"/>
                  </a:cubicBezTo>
                  <a:cubicBezTo>
                    <a:pt x="305" y="173"/>
                    <a:pt x="306" y="171"/>
                    <a:pt x="309" y="169"/>
                  </a:cubicBezTo>
                  <a:cubicBezTo>
                    <a:pt x="313" y="166"/>
                    <a:pt x="311" y="174"/>
                    <a:pt x="316" y="169"/>
                  </a:cubicBezTo>
                  <a:cubicBezTo>
                    <a:pt x="317" y="171"/>
                    <a:pt x="316" y="173"/>
                    <a:pt x="314" y="175"/>
                  </a:cubicBezTo>
                  <a:cubicBezTo>
                    <a:pt x="324" y="179"/>
                    <a:pt x="323" y="182"/>
                    <a:pt x="336" y="179"/>
                  </a:cubicBezTo>
                  <a:cubicBezTo>
                    <a:pt x="337" y="181"/>
                    <a:pt x="337" y="183"/>
                    <a:pt x="335" y="185"/>
                  </a:cubicBezTo>
                  <a:cubicBezTo>
                    <a:pt x="344" y="179"/>
                    <a:pt x="352" y="185"/>
                    <a:pt x="360" y="182"/>
                  </a:cubicBezTo>
                  <a:cubicBezTo>
                    <a:pt x="360" y="183"/>
                    <a:pt x="361" y="185"/>
                    <a:pt x="360" y="186"/>
                  </a:cubicBezTo>
                  <a:cubicBezTo>
                    <a:pt x="363" y="186"/>
                    <a:pt x="367" y="183"/>
                    <a:pt x="370" y="179"/>
                  </a:cubicBezTo>
                  <a:cubicBezTo>
                    <a:pt x="373" y="182"/>
                    <a:pt x="373" y="184"/>
                    <a:pt x="370" y="186"/>
                  </a:cubicBezTo>
                  <a:cubicBezTo>
                    <a:pt x="381" y="184"/>
                    <a:pt x="391" y="196"/>
                    <a:pt x="402" y="185"/>
                  </a:cubicBezTo>
                  <a:cubicBezTo>
                    <a:pt x="405" y="188"/>
                    <a:pt x="401" y="190"/>
                    <a:pt x="404" y="193"/>
                  </a:cubicBezTo>
                  <a:cubicBezTo>
                    <a:pt x="403" y="195"/>
                    <a:pt x="401" y="191"/>
                    <a:pt x="399" y="194"/>
                  </a:cubicBezTo>
                  <a:cubicBezTo>
                    <a:pt x="407" y="193"/>
                    <a:pt x="418" y="188"/>
                    <a:pt x="429" y="193"/>
                  </a:cubicBezTo>
                  <a:cubicBezTo>
                    <a:pt x="430" y="189"/>
                    <a:pt x="422" y="190"/>
                    <a:pt x="427" y="185"/>
                  </a:cubicBezTo>
                  <a:cubicBezTo>
                    <a:pt x="432" y="189"/>
                    <a:pt x="435" y="193"/>
                    <a:pt x="439" y="192"/>
                  </a:cubicBezTo>
                  <a:cubicBezTo>
                    <a:pt x="442" y="186"/>
                    <a:pt x="436" y="191"/>
                    <a:pt x="433" y="188"/>
                  </a:cubicBezTo>
                  <a:cubicBezTo>
                    <a:pt x="437" y="184"/>
                    <a:pt x="440" y="187"/>
                    <a:pt x="443" y="186"/>
                  </a:cubicBezTo>
                  <a:cubicBezTo>
                    <a:pt x="443" y="189"/>
                    <a:pt x="442" y="193"/>
                    <a:pt x="441" y="196"/>
                  </a:cubicBezTo>
                  <a:cubicBezTo>
                    <a:pt x="450" y="195"/>
                    <a:pt x="457" y="188"/>
                    <a:pt x="467" y="192"/>
                  </a:cubicBezTo>
                  <a:cubicBezTo>
                    <a:pt x="468" y="194"/>
                    <a:pt x="466" y="195"/>
                    <a:pt x="467" y="197"/>
                  </a:cubicBezTo>
                  <a:cubicBezTo>
                    <a:pt x="468" y="199"/>
                    <a:pt x="470" y="198"/>
                    <a:pt x="471" y="200"/>
                  </a:cubicBezTo>
                  <a:cubicBezTo>
                    <a:pt x="475" y="196"/>
                    <a:pt x="473" y="196"/>
                    <a:pt x="477" y="194"/>
                  </a:cubicBezTo>
                  <a:cubicBezTo>
                    <a:pt x="477" y="196"/>
                    <a:pt x="478" y="198"/>
                    <a:pt x="480" y="200"/>
                  </a:cubicBezTo>
                  <a:cubicBezTo>
                    <a:pt x="485" y="198"/>
                    <a:pt x="489" y="200"/>
                    <a:pt x="494" y="200"/>
                  </a:cubicBezTo>
                  <a:cubicBezTo>
                    <a:pt x="496" y="203"/>
                    <a:pt x="491" y="204"/>
                    <a:pt x="490" y="202"/>
                  </a:cubicBezTo>
                  <a:cubicBezTo>
                    <a:pt x="493" y="208"/>
                    <a:pt x="501" y="202"/>
                    <a:pt x="504" y="196"/>
                  </a:cubicBezTo>
                  <a:cubicBezTo>
                    <a:pt x="508" y="199"/>
                    <a:pt x="504" y="201"/>
                    <a:pt x="502" y="204"/>
                  </a:cubicBezTo>
                  <a:cubicBezTo>
                    <a:pt x="508" y="204"/>
                    <a:pt x="515" y="196"/>
                    <a:pt x="521" y="200"/>
                  </a:cubicBezTo>
                  <a:cubicBezTo>
                    <a:pt x="523" y="201"/>
                    <a:pt x="518" y="206"/>
                    <a:pt x="517" y="202"/>
                  </a:cubicBezTo>
                  <a:cubicBezTo>
                    <a:pt x="518" y="206"/>
                    <a:pt x="521" y="208"/>
                    <a:pt x="526" y="208"/>
                  </a:cubicBezTo>
                  <a:cubicBezTo>
                    <a:pt x="524" y="208"/>
                    <a:pt x="520" y="209"/>
                    <a:pt x="524" y="212"/>
                  </a:cubicBezTo>
                  <a:cubicBezTo>
                    <a:pt x="522" y="213"/>
                    <a:pt x="520" y="210"/>
                    <a:pt x="518" y="214"/>
                  </a:cubicBezTo>
                  <a:cubicBezTo>
                    <a:pt x="521" y="218"/>
                    <a:pt x="524" y="214"/>
                    <a:pt x="527" y="216"/>
                  </a:cubicBezTo>
                  <a:cubicBezTo>
                    <a:pt x="526" y="214"/>
                    <a:pt x="529" y="209"/>
                    <a:pt x="532" y="212"/>
                  </a:cubicBezTo>
                  <a:cubicBezTo>
                    <a:pt x="533" y="210"/>
                    <a:pt x="530" y="211"/>
                    <a:pt x="529" y="208"/>
                  </a:cubicBezTo>
                  <a:cubicBezTo>
                    <a:pt x="533" y="207"/>
                    <a:pt x="537" y="206"/>
                    <a:pt x="540" y="201"/>
                  </a:cubicBezTo>
                  <a:cubicBezTo>
                    <a:pt x="545" y="204"/>
                    <a:pt x="538" y="206"/>
                    <a:pt x="542" y="209"/>
                  </a:cubicBezTo>
                  <a:cubicBezTo>
                    <a:pt x="545" y="206"/>
                    <a:pt x="549" y="206"/>
                    <a:pt x="549" y="201"/>
                  </a:cubicBezTo>
                  <a:cubicBezTo>
                    <a:pt x="557" y="203"/>
                    <a:pt x="565" y="206"/>
                    <a:pt x="571" y="205"/>
                  </a:cubicBezTo>
                  <a:cubicBezTo>
                    <a:pt x="571" y="202"/>
                    <a:pt x="570" y="200"/>
                    <a:pt x="574" y="198"/>
                  </a:cubicBezTo>
                  <a:cubicBezTo>
                    <a:pt x="576" y="204"/>
                    <a:pt x="571" y="207"/>
                    <a:pt x="579" y="208"/>
                  </a:cubicBezTo>
                  <a:cubicBezTo>
                    <a:pt x="576" y="212"/>
                    <a:pt x="574" y="209"/>
                    <a:pt x="571" y="210"/>
                  </a:cubicBezTo>
                  <a:cubicBezTo>
                    <a:pt x="571" y="215"/>
                    <a:pt x="580" y="210"/>
                    <a:pt x="583" y="212"/>
                  </a:cubicBezTo>
                  <a:cubicBezTo>
                    <a:pt x="583" y="210"/>
                    <a:pt x="582" y="208"/>
                    <a:pt x="584" y="207"/>
                  </a:cubicBezTo>
                  <a:cubicBezTo>
                    <a:pt x="587" y="209"/>
                    <a:pt x="589" y="208"/>
                    <a:pt x="591" y="213"/>
                  </a:cubicBezTo>
                  <a:cubicBezTo>
                    <a:pt x="594" y="211"/>
                    <a:pt x="592" y="208"/>
                    <a:pt x="596" y="206"/>
                  </a:cubicBezTo>
                  <a:cubicBezTo>
                    <a:pt x="598" y="206"/>
                    <a:pt x="601" y="216"/>
                    <a:pt x="606" y="208"/>
                  </a:cubicBezTo>
                  <a:cubicBezTo>
                    <a:pt x="608" y="210"/>
                    <a:pt x="606" y="212"/>
                    <a:pt x="609" y="214"/>
                  </a:cubicBezTo>
                  <a:cubicBezTo>
                    <a:pt x="607" y="217"/>
                    <a:pt x="605" y="216"/>
                    <a:pt x="602" y="215"/>
                  </a:cubicBezTo>
                  <a:cubicBezTo>
                    <a:pt x="615" y="226"/>
                    <a:pt x="637" y="217"/>
                    <a:pt x="653" y="221"/>
                  </a:cubicBezTo>
                  <a:cubicBezTo>
                    <a:pt x="653" y="224"/>
                    <a:pt x="652" y="226"/>
                    <a:pt x="649" y="229"/>
                  </a:cubicBezTo>
                  <a:cubicBezTo>
                    <a:pt x="653" y="230"/>
                    <a:pt x="656" y="227"/>
                    <a:pt x="659" y="230"/>
                  </a:cubicBezTo>
                  <a:cubicBezTo>
                    <a:pt x="662" y="228"/>
                    <a:pt x="661" y="226"/>
                    <a:pt x="660" y="223"/>
                  </a:cubicBezTo>
                  <a:cubicBezTo>
                    <a:pt x="668" y="224"/>
                    <a:pt x="682" y="234"/>
                    <a:pt x="691" y="221"/>
                  </a:cubicBezTo>
                  <a:cubicBezTo>
                    <a:pt x="693" y="226"/>
                    <a:pt x="688" y="225"/>
                    <a:pt x="688" y="228"/>
                  </a:cubicBezTo>
                  <a:cubicBezTo>
                    <a:pt x="694" y="229"/>
                    <a:pt x="695" y="228"/>
                    <a:pt x="699" y="230"/>
                  </a:cubicBezTo>
                  <a:cubicBezTo>
                    <a:pt x="700" y="228"/>
                    <a:pt x="699" y="226"/>
                    <a:pt x="701" y="225"/>
                  </a:cubicBezTo>
                  <a:cubicBezTo>
                    <a:pt x="707" y="223"/>
                    <a:pt x="716" y="235"/>
                    <a:pt x="719" y="227"/>
                  </a:cubicBezTo>
                  <a:cubicBezTo>
                    <a:pt x="721" y="229"/>
                    <a:pt x="720" y="232"/>
                    <a:pt x="723" y="234"/>
                  </a:cubicBezTo>
                  <a:cubicBezTo>
                    <a:pt x="726" y="233"/>
                    <a:pt x="729" y="229"/>
                    <a:pt x="732" y="234"/>
                  </a:cubicBezTo>
                  <a:cubicBezTo>
                    <a:pt x="736" y="223"/>
                    <a:pt x="747" y="237"/>
                    <a:pt x="754" y="230"/>
                  </a:cubicBezTo>
                  <a:cubicBezTo>
                    <a:pt x="753" y="232"/>
                    <a:pt x="757" y="234"/>
                    <a:pt x="756" y="236"/>
                  </a:cubicBezTo>
                  <a:cubicBezTo>
                    <a:pt x="760" y="234"/>
                    <a:pt x="765" y="231"/>
                    <a:pt x="769" y="238"/>
                  </a:cubicBezTo>
                  <a:cubicBezTo>
                    <a:pt x="771" y="236"/>
                    <a:pt x="773" y="235"/>
                    <a:pt x="775" y="234"/>
                  </a:cubicBezTo>
                  <a:cubicBezTo>
                    <a:pt x="775" y="236"/>
                    <a:pt x="775" y="237"/>
                    <a:pt x="776" y="239"/>
                  </a:cubicBezTo>
                  <a:cubicBezTo>
                    <a:pt x="777" y="235"/>
                    <a:pt x="782" y="236"/>
                    <a:pt x="780" y="239"/>
                  </a:cubicBezTo>
                  <a:cubicBezTo>
                    <a:pt x="783" y="236"/>
                    <a:pt x="787" y="237"/>
                    <a:pt x="792" y="239"/>
                  </a:cubicBezTo>
                  <a:cubicBezTo>
                    <a:pt x="791" y="235"/>
                    <a:pt x="794" y="235"/>
                    <a:pt x="797" y="235"/>
                  </a:cubicBezTo>
                  <a:cubicBezTo>
                    <a:pt x="798" y="236"/>
                    <a:pt x="796" y="237"/>
                    <a:pt x="795" y="239"/>
                  </a:cubicBezTo>
                  <a:cubicBezTo>
                    <a:pt x="799" y="240"/>
                    <a:pt x="804" y="239"/>
                    <a:pt x="808" y="240"/>
                  </a:cubicBezTo>
                  <a:cubicBezTo>
                    <a:pt x="805" y="245"/>
                    <a:pt x="804" y="239"/>
                    <a:pt x="802" y="245"/>
                  </a:cubicBezTo>
                  <a:cubicBezTo>
                    <a:pt x="804" y="246"/>
                    <a:pt x="807" y="248"/>
                    <a:pt x="810" y="247"/>
                  </a:cubicBezTo>
                  <a:cubicBezTo>
                    <a:pt x="811" y="248"/>
                    <a:pt x="808" y="250"/>
                    <a:pt x="807" y="252"/>
                  </a:cubicBezTo>
                  <a:cubicBezTo>
                    <a:pt x="804" y="251"/>
                    <a:pt x="801" y="244"/>
                    <a:pt x="797" y="250"/>
                  </a:cubicBezTo>
                  <a:cubicBezTo>
                    <a:pt x="801" y="249"/>
                    <a:pt x="799" y="257"/>
                    <a:pt x="803" y="255"/>
                  </a:cubicBezTo>
                  <a:cubicBezTo>
                    <a:pt x="804" y="260"/>
                    <a:pt x="801" y="260"/>
                    <a:pt x="797" y="261"/>
                  </a:cubicBezTo>
                  <a:cubicBezTo>
                    <a:pt x="796" y="259"/>
                    <a:pt x="798" y="256"/>
                    <a:pt x="799" y="254"/>
                  </a:cubicBezTo>
                  <a:cubicBezTo>
                    <a:pt x="795" y="251"/>
                    <a:pt x="794" y="256"/>
                    <a:pt x="792" y="259"/>
                  </a:cubicBezTo>
                  <a:cubicBezTo>
                    <a:pt x="789" y="259"/>
                    <a:pt x="786" y="260"/>
                    <a:pt x="783" y="256"/>
                  </a:cubicBezTo>
                  <a:cubicBezTo>
                    <a:pt x="790" y="258"/>
                    <a:pt x="789" y="250"/>
                    <a:pt x="793" y="252"/>
                  </a:cubicBezTo>
                  <a:cubicBezTo>
                    <a:pt x="795" y="248"/>
                    <a:pt x="788" y="250"/>
                    <a:pt x="794" y="246"/>
                  </a:cubicBezTo>
                  <a:cubicBezTo>
                    <a:pt x="797" y="243"/>
                    <a:pt x="793" y="252"/>
                    <a:pt x="796" y="249"/>
                  </a:cubicBezTo>
                  <a:cubicBezTo>
                    <a:pt x="801" y="245"/>
                    <a:pt x="797" y="247"/>
                    <a:pt x="795" y="243"/>
                  </a:cubicBezTo>
                  <a:cubicBezTo>
                    <a:pt x="796" y="242"/>
                    <a:pt x="797" y="242"/>
                    <a:pt x="798" y="243"/>
                  </a:cubicBezTo>
                  <a:cubicBezTo>
                    <a:pt x="795" y="239"/>
                    <a:pt x="783" y="244"/>
                    <a:pt x="776" y="241"/>
                  </a:cubicBezTo>
                  <a:cubicBezTo>
                    <a:pt x="778" y="247"/>
                    <a:pt x="773" y="242"/>
                    <a:pt x="772" y="246"/>
                  </a:cubicBezTo>
                  <a:cubicBezTo>
                    <a:pt x="776" y="246"/>
                    <a:pt x="781" y="246"/>
                    <a:pt x="785" y="243"/>
                  </a:cubicBezTo>
                  <a:cubicBezTo>
                    <a:pt x="786" y="257"/>
                    <a:pt x="772" y="252"/>
                    <a:pt x="767" y="255"/>
                  </a:cubicBezTo>
                  <a:cubicBezTo>
                    <a:pt x="761" y="250"/>
                    <a:pt x="767" y="245"/>
                    <a:pt x="764" y="240"/>
                  </a:cubicBezTo>
                  <a:cubicBezTo>
                    <a:pt x="763" y="246"/>
                    <a:pt x="758" y="238"/>
                    <a:pt x="754" y="243"/>
                  </a:cubicBezTo>
                  <a:cubicBezTo>
                    <a:pt x="757" y="242"/>
                    <a:pt x="765" y="245"/>
                    <a:pt x="762" y="251"/>
                  </a:cubicBezTo>
                  <a:cubicBezTo>
                    <a:pt x="757" y="244"/>
                    <a:pt x="757" y="254"/>
                    <a:pt x="750" y="249"/>
                  </a:cubicBezTo>
                  <a:cubicBezTo>
                    <a:pt x="747" y="246"/>
                    <a:pt x="752" y="243"/>
                    <a:pt x="748" y="240"/>
                  </a:cubicBezTo>
                  <a:cubicBezTo>
                    <a:pt x="744" y="245"/>
                    <a:pt x="744" y="245"/>
                    <a:pt x="744" y="245"/>
                  </a:cubicBezTo>
                  <a:cubicBezTo>
                    <a:pt x="745" y="246"/>
                    <a:pt x="746" y="248"/>
                    <a:pt x="745" y="249"/>
                  </a:cubicBezTo>
                  <a:cubicBezTo>
                    <a:pt x="737" y="253"/>
                    <a:pt x="728" y="251"/>
                    <a:pt x="720" y="253"/>
                  </a:cubicBezTo>
                  <a:cubicBezTo>
                    <a:pt x="722" y="258"/>
                    <a:pt x="725" y="255"/>
                    <a:pt x="728" y="257"/>
                  </a:cubicBezTo>
                  <a:cubicBezTo>
                    <a:pt x="723" y="260"/>
                    <a:pt x="713" y="262"/>
                    <a:pt x="712" y="254"/>
                  </a:cubicBezTo>
                  <a:cubicBezTo>
                    <a:pt x="714" y="255"/>
                    <a:pt x="716" y="254"/>
                    <a:pt x="719" y="250"/>
                  </a:cubicBezTo>
                  <a:cubicBezTo>
                    <a:pt x="720" y="247"/>
                    <a:pt x="715" y="249"/>
                    <a:pt x="717" y="245"/>
                  </a:cubicBezTo>
                  <a:cubicBezTo>
                    <a:pt x="711" y="246"/>
                    <a:pt x="706" y="254"/>
                    <a:pt x="702" y="244"/>
                  </a:cubicBezTo>
                  <a:cubicBezTo>
                    <a:pt x="700" y="248"/>
                    <a:pt x="698" y="246"/>
                    <a:pt x="696" y="245"/>
                  </a:cubicBezTo>
                  <a:cubicBezTo>
                    <a:pt x="696" y="247"/>
                    <a:pt x="694" y="248"/>
                    <a:pt x="695" y="250"/>
                  </a:cubicBezTo>
                  <a:cubicBezTo>
                    <a:pt x="688" y="246"/>
                    <a:pt x="677" y="253"/>
                    <a:pt x="674" y="245"/>
                  </a:cubicBezTo>
                  <a:cubicBezTo>
                    <a:pt x="670" y="245"/>
                    <a:pt x="666" y="246"/>
                    <a:pt x="662" y="247"/>
                  </a:cubicBezTo>
                  <a:cubicBezTo>
                    <a:pt x="662" y="245"/>
                    <a:pt x="662" y="244"/>
                    <a:pt x="663" y="242"/>
                  </a:cubicBezTo>
                  <a:cubicBezTo>
                    <a:pt x="660" y="240"/>
                    <a:pt x="660" y="246"/>
                    <a:pt x="658" y="247"/>
                  </a:cubicBezTo>
                  <a:cubicBezTo>
                    <a:pt x="655" y="243"/>
                    <a:pt x="657" y="240"/>
                    <a:pt x="659" y="237"/>
                  </a:cubicBezTo>
                  <a:cubicBezTo>
                    <a:pt x="655" y="235"/>
                    <a:pt x="650" y="236"/>
                    <a:pt x="648" y="230"/>
                  </a:cubicBezTo>
                  <a:cubicBezTo>
                    <a:pt x="647" y="234"/>
                    <a:pt x="650" y="238"/>
                    <a:pt x="646" y="242"/>
                  </a:cubicBezTo>
                  <a:cubicBezTo>
                    <a:pt x="651" y="245"/>
                    <a:pt x="648" y="233"/>
                    <a:pt x="655" y="238"/>
                  </a:cubicBezTo>
                  <a:cubicBezTo>
                    <a:pt x="656" y="242"/>
                    <a:pt x="655" y="245"/>
                    <a:pt x="651" y="246"/>
                  </a:cubicBezTo>
                  <a:cubicBezTo>
                    <a:pt x="644" y="248"/>
                    <a:pt x="638" y="237"/>
                    <a:pt x="631" y="240"/>
                  </a:cubicBezTo>
                  <a:cubicBezTo>
                    <a:pt x="629" y="234"/>
                    <a:pt x="634" y="237"/>
                    <a:pt x="636" y="234"/>
                  </a:cubicBezTo>
                  <a:cubicBezTo>
                    <a:pt x="634" y="231"/>
                    <a:pt x="631" y="234"/>
                    <a:pt x="627" y="236"/>
                  </a:cubicBezTo>
                  <a:cubicBezTo>
                    <a:pt x="628" y="237"/>
                    <a:pt x="628" y="238"/>
                    <a:pt x="629" y="240"/>
                  </a:cubicBezTo>
                  <a:cubicBezTo>
                    <a:pt x="627" y="241"/>
                    <a:pt x="626" y="237"/>
                    <a:pt x="625" y="242"/>
                  </a:cubicBezTo>
                  <a:cubicBezTo>
                    <a:pt x="621" y="237"/>
                    <a:pt x="615" y="248"/>
                    <a:pt x="610" y="238"/>
                  </a:cubicBezTo>
                  <a:cubicBezTo>
                    <a:pt x="610" y="242"/>
                    <a:pt x="602" y="243"/>
                    <a:pt x="601" y="237"/>
                  </a:cubicBezTo>
                  <a:cubicBezTo>
                    <a:pt x="598" y="246"/>
                    <a:pt x="590" y="245"/>
                    <a:pt x="584" y="241"/>
                  </a:cubicBezTo>
                  <a:cubicBezTo>
                    <a:pt x="582" y="242"/>
                    <a:pt x="583" y="244"/>
                    <a:pt x="582" y="245"/>
                  </a:cubicBezTo>
                  <a:cubicBezTo>
                    <a:pt x="578" y="242"/>
                    <a:pt x="572" y="244"/>
                    <a:pt x="573" y="238"/>
                  </a:cubicBezTo>
                  <a:cubicBezTo>
                    <a:pt x="570" y="240"/>
                    <a:pt x="568" y="242"/>
                    <a:pt x="566" y="244"/>
                  </a:cubicBezTo>
                  <a:cubicBezTo>
                    <a:pt x="560" y="240"/>
                    <a:pt x="568" y="238"/>
                    <a:pt x="565" y="234"/>
                  </a:cubicBezTo>
                  <a:cubicBezTo>
                    <a:pt x="561" y="238"/>
                    <a:pt x="557" y="237"/>
                    <a:pt x="553" y="234"/>
                  </a:cubicBezTo>
                  <a:cubicBezTo>
                    <a:pt x="552" y="238"/>
                    <a:pt x="549" y="241"/>
                    <a:pt x="547" y="244"/>
                  </a:cubicBezTo>
                  <a:cubicBezTo>
                    <a:pt x="545" y="240"/>
                    <a:pt x="552" y="236"/>
                    <a:pt x="548" y="232"/>
                  </a:cubicBezTo>
                  <a:cubicBezTo>
                    <a:pt x="547" y="242"/>
                    <a:pt x="536" y="241"/>
                    <a:pt x="531" y="236"/>
                  </a:cubicBezTo>
                  <a:cubicBezTo>
                    <a:pt x="526" y="238"/>
                    <a:pt x="526" y="244"/>
                    <a:pt x="521" y="242"/>
                  </a:cubicBezTo>
                  <a:cubicBezTo>
                    <a:pt x="522" y="238"/>
                    <a:pt x="525" y="234"/>
                    <a:pt x="520" y="235"/>
                  </a:cubicBezTo>
                  <a:cubicBezTo>
                    <a:pt x="519" y="232"/>
                    <a:pt x="522" y="229"/>
                    <a:pt x="525" y="226"/>
                  </a:cubicBezTo>
                  <a:cubicBezTo>
                    <a:pt x="524" y="225"/>
                    <a:pt x="524" y="226"/>
                    <a:pt x="523" y="226"/>
                  </a:cubicBezTo>
                  <a:cubicBezTo>
                    <a:pt x="522" y="226"/>
                    <a:pt x="522" y="225"/>
                    <a:pt x="521" y="224"/>
                  </a:cubicBezTo>
                  <a:cubicBezTo>
                    <a:pt x="518" y="227"/>
                    <a:pt x="520" y="230"/>
                    <a:pt x="517" y="232"/>
                  </a:cubicBezTo>
                  <a:cubicBezTo>
                    <a:pt x="513" y="235"/>
                    <a:pt x="514" y="227"/>
                    <a:pt x="509" y="223"/>
                  </a:cubicBezTo>
                  <a:cubicBezTo>
                    <a:pt x="505" y="227"/>
                    <a:pt x="502" y="221"/>
                    <a:pt x="499" y="224"/>
                  </a:cubicBezTo>
                  <a:cubicBezTo>
                    <a:pt x="502" y="230"/>
                    <a:pt x="506" y="229"/>
                    <a:pt x="510" y="227"/>
                  </a:cubicBezTo>
                  <a:cubicBezTo>
                    <a:pt x="509" y="229"/>
                    <a:pt x="511" y="231"/>
                    <a:pt x="514" y="234"/>
                  </a:cubicBezTo>
                  <a:cubicBezTo>
                    <a:pt x="510" y="233"/>
                    <a:pt x="510" y="237"/>
                    <a:pt x="506" y="232"/>
                  </a:cubicBezTo>
                  <a:cubicBezTo>
                    <a:pt x="502" y="234"/>
                    <a:pt x="508" y="237"/>
                    <a:pt x="504" y="238"/>
                  </a:cubicBezTo>
                  <a:cubicBezTo>
                    <a:pt x="500" y="233"/>
                    <a:pt x="492" y="234"/>
                    <a:pt x="485" y="232"/>
                  </a:cubicBezTo>
                  <a:cubicBezTo>
                    <a:pt x="484" y="235"/>
                    <a:pt x="490" y="236"/>
                    <a:pt x="492" y="235"/>
                  </a:cubicBezTo>
                  <a:cubicBezTo>
                    <a:pt x="493" y="243"/>
                    <a:pt x="484" y="241"/>
                    <a:pt x="480" y="239"/>
                  </a:cubicBezTo>
                  <a:cubicBezTo>
                    <a:pt x="478" y="234"/>
                    <a:pt x="487" y="239"/>
                    <a:pt x="484" y="235"/>
                  </a:cubicBezTo>
                  <a:cubicBezTo>
                    <a:pt x="480" y="230"/>
                    <a:pt x="480" y="239"/>
                    <a:pt x="476" y="236"/>
                  </a:cubicBezTo>
                  <a:cubicBezTo>
                    <a:pt x="482" y="226"/>
                    <a:pt x="462" y="236"/>
                    <a:pt x="457" y="226"/>
                  </a:cubicBezTo>
                  <a:cubicBezTo>
                    <a:pt x="454" y="231"/>
                    <a:pt x="448" y="232"/>
                    <a:pt x="443" y="237"/>
                  </a:cubicBezTo>
                  <a:cubicBezTo>
                    <a:pt x="444" y="228"/>
                    <a:pt x="429" y="235"/>
                    <a:pt x="427" y="238"/>
                  </a:cubicBezTo>
                  <a:cubicBezTo>
                    <a:pt x="425" y="236"/>
                    <a:pt x="424" y="235"/>
                    <a:pt x="425" y="234"/>
                  </a:cubicBezTo>
                  <a:cubicBezTo>
                    <a:pt x="423" y="237"/>
                    <a:pt x="420" y="233"/>
                    <a:pt x="416" y="237"/>
                  </a:cubicBezTo>
                  <a:cubicBezTo>
                    <a:pt x="413" y="230"/>
                    <a:pt x="410" y="237"/>
                    <a:pt x="403" y="238"/>
                  </a:cubicBezTo>
                  <a:cubicBezTo>
                    <a:pt x="402" y="236"/>
                    <a:pt x="404" y="234"/>
                    <a:pt x="401" y="231"/>
                  </a:cubicBezTo>
                  <a:cubicBezTo>
                    <a:pt x="389" y="236"/>
                    <a:pt x="384" y="231"/>
                    <a:pt x="372" y="234"/>
                  </a:cubicBezTo>
                  <a:cubicBezTo>
                    <a:pt x="371" y="231"/>
                    <a:pt x="373" y="229"/>
                    <a:pt x="370" y="228"/>
                  </a:cubicBezTo>
                  <a:cubicBezTo>
                    <a:pt x="369" y="236"/>
                    <a:pt x="363" y="231"/>
                    <a:pt x="361" y="226"/>
                  </a:cubicBezTo>
                  <a:cubicBezTo>
                    <a:pt x="362" y="232"/>
                    <a:pt x="356" y="236"/>
                    <a:pt x="351" y="233"/>
                  </a:cubicBezTo>
                  <a:cubicBezTo>
                    <a:pt x="350" y="228"/>
                    <a:pt x="357" y="234"/>
                    <a:pt x="356" y="229"/>
                  </a:cubicBezTo>
                  <a:cubicBezTo>
                    <a:pt x="355" y="227"/>
                    <a:pt x="353" y="227"/>
                    <a:pt x="352" y="225"/>
                  </a:cubicBezTo>
                  <a:cubicBezTo>
                    <a:pt x="350" y="228"/>
                    <a:pt x="352" y="230"/>
                    <a:pt x="349" y="230"/>
                  </a:cubicBezTo>
                  <a:cubicBezTo>
                    <a:pt x="348" y="228"/>
                    <a:pt x="351" y="227"/>
                    <a:pt x="350" y="225"/>
                  </a:cubicBezTo>
                  <a:cubicBezTo>
                    <a:pt x="344" y="222"/>
                    <a:pt x="342" y="225"/>
                    <a:pt x="343" y="229"/>
                  </a:cubicBezTo>
                  <a:cubicBezTo>
                    <a:pt x="338" y="230"/>
                    <a:pt x="343" y="222"/>
                    <a:pt x="338" y="223"/>
                  </a:cubicBezTo>
                  <a:cubicBezTo>
                    <a:pt x="339" y="228"/>
                    <a:pt x="335" y="230"/>
                    <a:pt x="331" y="231"/>
                  </a:cubicBezTo>
                  <a:cubicBezTo>
                    <a:pt x="330" y="225"/>
                    <a:pt x="328" y="231"/>
                    <a:pt x="325" y="226"/>
                  </a:cubicBezTo>
                  <a:cubicBezTo>
                    <a:pt x="325" y="230"/>
                    <a:pt x="320" y="229"/>
                    <a:pt x="318" y="227"/>
                  </a:cubicBezTo>
                  <a:cubicBezTo>
                    <a:pt x="317" y="225"/>
                    <a:pt x="320" y="226"/>
                    <a:pt x="319" y="222"/>
                  </a:cubicBezTo>
                  <a:cubicBezTo>
                    <a:pt x="317" y="229"/>
                    <a:pt x="303" y="221"/>
                    <a:pt x="305" y="231"/>
                  </a:cubicBezTo>
                  <a:cubicBezTo>
                    <a:pt x="302" y="228"/>
                    <a:pt x="298" y="236"/>
                    <a:pt x="295" y="233"/>
                  </a:cubicBezTo>
                  <a:cubicBezTo>
                    <a:pt x="293" y="228"/>
                    <a:pt x="298" y="230"/>
                    <a:pt x="301" y="225"/>
                  </a:cubicBezTo>
                  <a:cubicBezTo>
                    <a:pt x="297" y="223"/>
                    <a:pt x="294" y="225"/>
                    <a:pt x="291" y="224"/>
                  </a:cubicBezTo>
                  <a:cubicBezTo>
                    <a:pt x="289" y="236"/>
                    <a:pt x="277" y="230"/>
                    <a:pt x="273" y="232"/>
                  </a:cubicBezTo>
                  <a:cubicBezTo>
                    <a:pt x="274" y="228"/>
                    <a:pt x="278" y="227"/>
                    <a:pt x="280" y="225"/>
                  </a:cubicBezTo>
                  <a:cubicBezTo>
                    <a:pt x="282" y="226"/>
                    <a:pt x="281" y="228"/>
                    <a:pt x="280" y="229"/>
                  </a:cubicBezTo>
                  <a:cubicBezTo>
                    <a:pt x="284" y="232"/>
                    <a:pt x="283" y="226"/>
                    <a:pt x="287" y="225"/>
                  </a:cubicBezTo>
                  <a:cubicBezTo>
                    <a:pt x="281" y="224"/>
                    <a:pt x="280" y="225"/>
                    <a:pt x="275" y="217"/>
                  </a:cubicBezTo>
                  <a:cubicBezTo>
                    <a:pt x="271" y="219"/>
                    <a:pt x="275" y="221"/>
                    <a:pt x="274" y="224"/>
                  </a:cubicBezTo>
                  <a:cubicBezTo>
                    <a:pt x="269" y="216"/>
                    <a:pt x="248" y="223"/>
                    <a:pt x="240" y="220"/>
                  </a:cubicBezTo>
                  <a:cubicBezTo>
                    <a:pt x="239" y="220"/>
                    <a:pt x="232" y="223"/>
                    <a:pt x="235" y="226"/>
                  </a:cubicBezTo>
                  <a:cubicBezTo>
                    <a:pt x="230" y="231"/>
                    <a:pt x="227" y="222"/>
                    <a:pt x="226" y="230"/>
                  </a:cubicBezTo>
                  <a:cubicBezTo>
                    <a:pt x="223" y="227"/>
                    <a:pt x="227" y="224"/>
                    <a:pt x="226" y="222"/>
                  </a:cubicBezTo>
                  <a:cubicBezTo>
                    <a:pt x="228" y="221"/>
                    <a:pt x="229" y="224"/>
                    <a:pt x="231" y="225"/>
                  </a:cubicBezTo>
                  <a:cubicBezTo>
                    <a:pt x="234" y="221"/>
                    <a:pt x="229" y="219"/>
                    <a:pt x="235" y="217"/>
                  </a:cubicBezTo>
                  <a:cubicBezTo>
                    <a:pt x="230" y="217"/>
                    <a:pt x="229" y="220"/>
                    <a:pt x="224" y="223"/>
                  </a:cubicBezTo>
                  <a:cubicBezTo>
                    <a:pt x="223" y="221"/>
                    <a:pt x="223" y="220"/>
                    <a:pt x="222" y="218"/>
                  </a:cubicBezTo>
                  <a:cubicBezTo>
                    <a:pt x="219" y="222"/>
                    <a:pt x="224" y="221"/>
                    <a:pt x="223" y="226"/>
                  </a:cubicBezTo>
                  <a:cubicBezTo>
                    <a:pt x="220" y="227"/>
                    <a:pt x="217" y="224"/>
                    <a:pt x="214" y="228"/>
                  </a:cubicBezTo>
                  <a:cubicBezTo>
                    <a:pt x="228" y="234"/>
                    <a:pt x="242" y="235"/>
                    <a:pt x="255" y="237"/>
                  </a:cubicBezTo>
                  <a:cubicBezTo>
                    <a:pt x="259" y="239"/>
                    <a:pt x="253" y="241"/>
                    <a:pt x="257" y="243"/>
                  </a:cubicBezTo>
                  <a:cubicBezTo>
                    <a:pt x="260" y="243"/>
                    <a:pt x="259" y="241"/>
                    <a:pt x="262" y="238"/>
                  </a:cubicBezTo>
                  <a:cubicBezTo>
                    <a:pt x="265" y="242"/>
                    <a:pt x="259" y="246"/>
                    <a:pt x="256" y="250"/>
                  </a:cubicBezTo>
                  <a:cubicBezTo>
                    <a:pt x="248" y="249"/>
                    <a:pt x="240" y="240"/>
                    <a:pt x="230" y="245"/>
                  </a:cubicBezTo>
                  <a:cubicBezTo>
                    <a:pt x="227" y="245"/>
                    <a:pt x="225" y="241"/>
                    <a:pt x="222" y="242"/>
                  </a:cubicBezTo>
                  <a:cubicBezTo>
                    <a:pt x="224" y="247"/>
                    <a:pt x="224" y="246"/>
                    <a:pt x="218" y="244"/>
                  </a:cubicBezTo>
                  <a:cubicBezTo>
                    <a:pt x="215" y="246"/>
                    <a:pt x="218" y="248"/>
                    <a:pt x="216" y="250"/>
                  </a:cubicBezTo>
                  <a:cubicBezTo>
                    <a:pt x="210" y="241"/>
                    <a:pt x="208" y="247"/>
                    <a:pt x="202" y="247"/>
                  </a:cubicBezTo>
                  <a:cubicBezTo>
                    <a:pt x="200" y="245"/>
                    <a:pt x="202" y="243"/>
                    <a:pt x="199" y="240"/>
                  </a:cubicBezTo>
                  <a:cubicBezTo>
                    <a:pt x="199" y="245"/>
                    <a:pt x="196" y="248"/>
                    <a:pt x="192" y="245"/>
                  </a:cubicBezTo>
                  <a:cubicBezTo>
                    <a:pt x="190" y="243"/>
                    <a:pt x="197" y="241"/>
                    <a:pt x="192" y="239"/>
                  </a:cubicBezTo>
                  <a:cubicBezTo>
                    <a:pt x="191" y="241"/>
                    <a:pt x="190" y="240"/>
                    <a:pt x="189" y="239"/>
                  </a:cubicBezTo>
                  <a:cubicBezTo>
                    <a:pt x="189" y="241"/>
                    <a:pt x="188" y="242"/>
                    <a:pt x="186" y="244"/>
                  </a:cubicBezTo>
                  <a:cubicBezTo>
                    <a:pt x="178" y="241"/>
                    <a:pt x="175" y="240"/>
                    <a:pt x="168" y="235"/>
                  </a:cubicBezTo>
                  <a:cubicBezTo>
                    <a:pt x="167" y="243"/>
                    <a:pt x="163" y="232"/>
                    <a:pt x="158" y="237"/>
                  </a:cubicBezTo>
                  <a:cubicBezTo>
                    <a:pt x="157" y="233"/>
                    <a:pt x="162" y="236"/>
                    <a:pt x="163" y="232"/>
                  </a:cubicBezTo>
                  <a:cubicBezTo>
                    <a:pt x="160" y="232"/>
                    <a:pt x="157" y="233"/>
                    <a:pt x="153" y="231"/>
                  </a:cubicBezTo>
                  <a:cubicBezTo>
                    <a:pt x="152" y="231"/>
                    <a:pt x="149" y="237"/>
                    <a:pt x="148" y="234"/>
                  </a:cubicBezTo>
                  <a:cubicBezTo>
                    <a:pt x="149" y="240"/>
                    <a:pt x="148" y="239"/>
                    <a:pt x="143" y="243"/>
                  </a:cubicBezTo>
                  <a:cubicBezTo>
                    <a:pt x="150" y="242"/>
                    <a:pt x="152" y="249"/>
                    <a:pt x="158" y="245"/>
                  </a:cubicBezTo>
                  <a:cubicBezTo>
                    <a:pt x="161" y="250"/>
                    <a:pt x="156" y="249"/>
                    <a:pt x="159" y="252"/>
                  </a:cubicBezTo>
                  <a:cubicBezTo>
                    <a:pt x="162" y="249"/>
                    <a:pt x="163" y="246"/>
                    <a:pt x="162" y="243"/>
                  </a:cubicBezTo>
                  <a:cubicBezTo>
                    <a:pt x="164" y="242"/>
                    <a:pt x="166" y="243"/>
                    <a:pt x="168" y="241"/>
                  </a:cubicBezTo>
                  <a:cubicBezTo>
                    <a:pt x="168" y="247"/>
                    <a:pt x="174" y="244"/>
                    <a:pt x="177" y="243"/>
                  </a:cubicBezTo>
                  <a:cubicBezTo>
                    <a:pt x="179" y="248"/>
                    <a:pt x="173" y="247"/>
                    <a:pt x="172" y="252"/>
                  </a:cubicBezTo>
                  <a:cubicBezTo>
                    <a:pt x="176" y="253"/>
                    <a:pt x="176" y="251"/>
                    <a:pt x="178" y="248"/>
                  </a:cubicBezTo>
                  <a:cubicBezTo>
                    <a:pt x="179" y="250"/>
                    <a:pt x="181" y="254"/>
                    <a:pt x="186" y="255"/>
                  </a:cubicBezTo>
                  <a:cubicBezTo>
                    <a:pt x="186" y="252"/>
                    <a:pt x="190" y="250"/>
                    <a:pt x="192" y="247"/>
                  </a:cubicBezTo>
                  <a:cubicBezTo>
                    <a:pt x="193" y="251"/>
                    <a:pt x="192" y="254"/>
                    <a:pt x="195" y="258"/>
                  </a:cubicBezTo>
                  <a:cubicBezTo>
                    <a:pt x="198" y="255"/>
                    <a:pt x="200" y="258"/>
                    <a:pt x="202" y="258"/>
                  </a:cubicBezTo>
                  <a:cubicBezTo>
                    <a:pt x="201" y="260"/>
                    <a:pt x="203" y="263"/>
                    <a:pt x="203" y="265"/>
                  </a:cubicBezTo>
                  <a:cubicBezTo>
                    <a:pt x="213" y="264"/>
                    <a:pt x="222" y="266"/>
                    <a:pt x="231" y="269"/>
                  </a:cubicBezTo>
                  <a:cubicBezTo>
                    <a:pt x="237" y="263"/>
                    <a:pt x="242" y="272"/>
                    <a:pt x="248" y="268"/>
                  </a:cubicBezTo>
                  <a:cubicBezTo>
                    <a:pt x="257" y="279"/>
                    <a:pt x="271" y="263"/>
                    <a:pt x="277" y="277"/>
                  </a:cubicBezTo>
                  <a:cubicBezTo>
                    <a:pt x="279" y="273"/>
                    <a:pt x="280" y="276"/>
                    <a:pt x="282" y="273"/>
                  </a:cubicBezTo>
                  <a:cubicBezTo>
                    <a:pt x="285" y="277"/>
                    <a:pt x="287" y="277"/>
                    <a:pt x="289" y="279"/>
                  </a:cubicBezTo>
                  <a:cubicBezTo>
                    <a:pt x="285" y="282"/>
                    <a:pt x="283" y="277"/>
                    <a:pt x="281" y="284"/>
                  </a:cubicBezTo>
                  <a:cubicBezTo>
                    <a:pt x="283" y="279"/>
                    <a:pt x="279" y="281"/>
                    <a:pt x="276" y="280"/>
                  </a:cubicBezTo>
                  <a:cubicBezTo>
                    <a:pt x="273" y="284"/>
                    <a:pt x="277" y="283"/>
                    <a:pt x="279" y="284"/>
                  </a:cubicBezTo>
                  <a:cubicBezTo>
                    <a:pt x="275" y="289"/>
                    <a:pt x="271" y="286"/>
                    <a:pt x="267" y="285"/>
                  </a:cubicBezTo>
                  <a:cubicBezTo>
                    <a:pt x="265" y="283"/>
                    <a:pt x="271" y="282"/>
                    <a:pt x="272" y="284"/>
                  </a:cubicBezTo>
                  <a:cubicBezTo>
                    <a:pt x="271" y="278"/>
                    <a:pt x="261" y="283"/>
                    <a:pt x="257" y="282"/>
                  </a:cubicBezTo>
                  <a:cubicBezTo>
                    <a:pt x="259" y="286"/>
                    <a:pt x="261" y="281"/>
                    <a:pt x="263" y="285"/>
                  </a:cubicBezTo>
                  <a:cubicBezTo>
                    <a:pt x="255" y="283"/>
                    <a:pt x="251" y="288"/>
                    <a:pt x="244" y="289"/>
                  </a:cubicBezTo>
                  <a:cubicBezTo>
                    <a:pt x="241" y="286"/>
                    <a:pt x="250" y="285"/>
                    <a:pt x="245" y="282"/>
                  </a:cubicBezTo>
                  <a:cubicBezTo>
                    <a:pt x="244" y="283"/>
                    <a:pt x="243" y="285"/>
                    <a:pt x="241" y="286"/>
                  </a:cubicBezTo>
                  <a:cubicBezTo>
                    <a:pt x="234" y="281"/>
                    <a:pt x="224" y="284"/>
                    <a:pt x="219" y="287"/>
                  </a:cubicBezTo>
                  <a:cubicBezTo>
                    <a:pt x="224" y="282"/>
                    <a:pt x="216" y="283"/>
                    <a:pt x="211" y="282"/>
                  </a:cubicBezTo>
                  <a:cubicBezTo>
                    <a:pt x="210" y="285"/>
                    <a:pt x="208" y="287"/>
                    <a:pt x="212" y="287"/>
                  </a:cubicBezTo>
                  <a:cubicBezTo>
                    <a:pt x="205" y="294"/>
                    <a:pt x="205" y="283"/>
                    <a:pt x="199" y="288"/>
                  </a:cubicBezTo>
                  <a:cubicBezTo>
                    <a:pt x="197" y="285"/>
                    <a:pt x="198" y="282"/>
                    <a:pt x="199" y="279"/>
                  </a:cubicBezTo>
                  <a:cubicBezTo>
                    <a:pt x="196" y="277"/>
                    <a:pt x="192" y="284"/>
                    <a:pt x="192" y="286"/>
                  </a:cubicBezTo>
                  <a:cubicBezTo>
                    <a:pt x="188" y="288"/>
                    <a:pt x="182" y="279"/>
                    <a:pt x="180" y="286"/>
                  </a:cubicBezTo>
                  <a:cubicBezTo>
                    <a:pt x="179" y="286"/>
                    <a:pt x="173" y="283"/>
                    <a:pt x="174" y="281"/>
                  </a:cubicBezTo>
                  <a:cubicBezTo>
                    <a:pt x="171" y="285"/>
                    <a:pt x="161" y="286"/>
                    <a:pt x="153" y="281"/>
                  </a:cubicBezTo>
                  <a:cubicBezTo>
                    <a:pt x="158" y="279"/>
                    <a:pt x="157" y="280"/>
                    <a:pt x="161" y="275"/>
                  </a:cubicBezTo>
                  <a:cubicBezTo>
                    <a:pt x="158" y="272"/>
                    <a:pt x="155" y="271"/>
                    <a:pt x="153" y="268"/>
                  </a:cubicBezTo>
                  <a:cubicBezTo>
                    <a:pt x="150" y="269"/>
                    <a:pt x="155" y="276"/>
                    <a:pt x="151" y="273"/>
                  </a:cubicBezTo>
                  <a:cubicBezTo>
                    <a:pt x="150" y="278"/>
                    <a:pt x="155" y="273"/>
                    <a:pt x="157" y="274"/>
                  </a:cubicBezTo>
                  <a:cubicBezTo>
                    <a:pt x="157" y="280"/>
                    <a:pt x="147" y="284"/>
                    <a:pt x="142" y="277"/>
                  </a:cubicBezTo>
                  <a:cubicBezTo>
                    <a:pt x="136" y="276"/>
                    <a:pt x="130" y="289"/>
                    <a:pt x="124" y="282"/>
                  </a:cubicBezTo>
                  <a:cubicBezTo>
                    <a:pt x="123" y="283"/>
                    <a:pt x="122" y="284"/>
                    <a:pt x="120" y="286"/>
                  </a:cubicBezTo>
                  <a:cubicBezTo>
                    <a:pt x="117" y="283"/>
                    <a:pt x="121" y="282"/>
                    <a:pt x="121" y="280"/>
                  </a:cubicBezTo>
                  <a:cubicBezTo>
                    <a:pt x="117" y="278"/>
                    <a:pt x="113" y="285"/>
                    <a:pt x="110" y="281"/>
                  </a:cubicBezTo>
                  <a:cubicBezTo>
                    <a:pt x="108" y="277"/>
                    <a:pt x="113" y="278"/>
                    <a:pt x="115" y="276"/>
                  </a:cubicBezTo>
                  <a:cubicBezTo>
                    <a:pt x="104" y="278"/>
                    <a:pt x="95" y="282"/>
                    <a:pt x="89" y="274"/>
                  </a:cubicBezTo>
                  <a:cubicBezTo>
                    <a:pt x="86" y="274"/>
                    <a:pt x="83" y="273"/>
                    <a:pt x="80" y="277"/>
                  </a:cubicBezTo>
                  <a:cubicBezTo>
                    <a:pt x="82" y="279"/>
                    <a:pt x="82" y="281"/>
                    <a:pt x="80" y="282"/>
                  </a:cubicBezTo>
                  <a:cubicBezTo>
                    <a:pt x="77" y="277"/>
                    <a:pt x="67" y="283"/>
                    <a:pt x="61" y="277"/>
                  </a:cubicBezTo>
                  <a:cubicBezTo>
                    <a:pt x="63" y="274"/>
                    <a:pt x="65" y="272"/>
                    <a:pt x="67" y="274"/>
                  </a:cubicBezTo>
                  <a:cubicBezTo>
                    <a:pt x="65" y="271"/>
                    <a:pt x="56" y="270"/>
                    <a:pt x="51" y="269"/>
                  </a:cubicBezTo>
                  <a:cubicBezTo>
                    <a:pt x="47" y="274"/>
                    <a:pt x="54" y="269"/>
                    <a:pt x="55" y="275"/>
                  </a:cubicBezTo>
                  <a:cubicBezTo>
                    <a:pt x="52" y="278"/>
                    <a:pt x="50" y="274"/>
                    <a:pt x="46" y="278"/>
                  </a:cubicBezTo>
                  <a:cubicBezTo>
                    <a:pt x="47" y="280"/>
                    <a:pt x="47" y="282"/>
                    <a:pt x="45" y="283"/>
                  </a:cubicBezTo>
                  <a:cubicBezTo>
                    <a:pt x="47" y="286"/>
                    <a:pt x="49" y="284"/>
                    <a:pt x="49" y="287"/>
                  </a:cubicBezTo>
                  <a:cubicBezTo>
                    <a:pt x="47" y="288"/>
                    <a:pt x="46" y="288"/>
                    <a:pt x="45" y="289"/>
                  </a:cubicBezTo>
                  <a:cubicBezTo>
                    <a:pt x="41" y="281"/>
                    <a:pt x="39" y="283"/>
                    <a:pt x="34" y="279"/>
                  </a:cubicBezTo>
                  <a:cubicBezTo>
                    <a:pt x="37" y="275"/>
                    <a:pt x="40" y="283"/>
                    <a:pt x="43" y="278"/>
                  </a:cubicBezTo>
                  <a:cubicBezTo>
                    <a:pt x="41" y="274"/>
                    <a:pt x="39" y="276"/>
                    <a:pt x="37" y="272"/>
                  </a:cubicBezTo>
                  <a:cubicBezTo>
                    <a:pt x="38" y="277"/>
                    <a:pt x="30" y="279"/>
                    <a:pt x="27" y="279"/>
                  </a:cubicBezTo>
                  <a:cubicBezTo>
                    <a:pt x="26" y="278"/>
                    <a:pt x="28" y="276"/>
                    <a:pt x="29" y="275"/>
                  </a:cubicBezTo>
                  <a:cubicBezTo>
                    <a:pt x="26" y="270"/>
                    <a:pt x="24" y="274"/>
                    <a:pt x="22" y="271"/>
                  </a:cubicBezTo>
                  <a:cubicBezTo>
                    <a:pt x="20" y="272"/>
                    <a:pt x="24" y="275"/>
                    <a:pt x="23" y="277"/>
                  </a:cubicBezTo>
                  <a:cubicBezTo>
                    <a:pt x="17" y="280"/>
                    <a:pt x="11" y="274"/>
                    <a:pt x="4" y="277"/>
                  </a:cubicBezTo>
                  <a:cubicBezTo>
                    <a:pt x="4" y="282"/>
                    <a:pt x="9" y="276"/>
                    <a:pt x="11" y="279"/>
                  </a:cubicBezTo>
                  <a:cubicBezTo>
                    <a:pt x="12" y="280"/>
                    <a:pt x="11" y="281"/>
                    <a:pt x="12" y="282"/>
                  </a:cubicBezTo>
                  <a:cubicBezTo>
                    <a:pt x="8" y="280"/>
                    <a:pt x="6" y="284"/>
                    <a:pt x="1" y="286"/>
                  </a:cubicBezTo>
                  <a:cubicBezTo>
                    <a:pt x="1" y="291"/>
                    <a:pt x="6" y="290"/>
                    <a:pt x="8" y="285"/>
                  </a:cubicBezTo>
                  <a:cubicBezTo>
                    <a:pt x="12" y="288"/>
                    <a:pt x="3" y="291"/>
                    <a:pt x="9" y="291"/>
                  </a:cubicBezTo>
                  <a:cubicBezTo>
                    <a:pt x="6" y="294"/>
                    <a:pt x="0" y="295"/>
                    <a:pt x="4" y="300"/>
                  </a:cubicBezTo>
                  <a:close/>
                  <a:moveTo>
                    <a:pt x="342" y="370"/>
                  </a:moveTo>
                  <a:cubicBezTo>
                    <a:pt x="346" y="366"/>
                    <a:pt x="349" y="371"/>
                    <a:pt x="352" y="372"/>
                  </a:cubicBezTo>
                  <a:cubicBezTo>
                    <a:pt x="349" y="375"/>
                    <a:pt x="345" y="373"/>
                    <a:pt x="342" y="370"/>
                  </a:cubicBezTo>
                  <a:close/>
                  <a:moveTo>
                    <a:pt x="614" y="423"/>
                  </a:moveTo>
                  <a:cubicBezTo>
                    <a:pt x="611" y="428"/>
                    <a:pt x="605" y="423"/>
                    <a:pt x="609" y="430"/>
                  </a:cubicBezTo>
                  <a:cubicBezTo>
                    <a:pt x="604" y="433"/>
                    <a:pt x="599" y="431"/>
                    <a:pt x="594" y="428"/>
                  </a:cubicBezTo>
                  <a:cubicBezTo>
                    <a:pt x="596" y="424"/>
                    <a:pt x="597" y="427"/>
                    <a:pt x="599" y="420"/>
                  </a:cubicBezTo>
                  <a:cubicBezTo>
                    <a:pt x="601" y="422"/>
                    <a:pt x="602" y="425"/>
                    <a:pt x="604" y="424"/>
                  </a:cubicBezTo>
                  <a:cubicBezTo>
                    <a:pt x="605" y="422"/>
                    <a:pt x="603" y="421"/>
                    <a:pt x="604" y="420"/>
                  </a:cubicBezTo>
                  <a:cubicBezTo>
                    <a:pt x="607" y="422"/>
                    <a:pt x="611" y="416"/>
                    <a:pt x="614" y="423"/>
                  </a:cubicBezTo>
                  <a:close/>
                  <a:moveTo>
                    <a:pt x="2650" y="237"/>
                  </a:moveTo>
                  <a:cubicBezTo>
                    <a:pt x="2653" y="234"/>
                    <a:pt x="2652" y="230"/>
                    <a:pt x="2656" y="234"/>
                  </a:cubicBezTo>
                  <a:cubicBezTo>
                    <a:pt x="2656" y="237"/>
                    <a:pt x="2652" y="240"/>
                    <a:pt x="2650" y="237"/>
                  </a:cubicBezTo>
                  <a:close/>
                  <a:moveTo>
                    <a:pt x="2649" y="127"/>
                  </a:moveTo>
                  <a:cubicBezTo>
                    <a:pt x="2654" y="125"/>
                    <a:pt x="2655" y="124"/>
                    <a:pt x="2659" y="118"/>
                  </a:cubicBezTo>
                  <a:cubicBezTo>
                    <a:pt x="2661" y="122"/>
                    <a:pt x="2663" y="120"/>
                    <a:pt x="2665" y="117"/>
                  </a:cubicBezTo>
                  <a:cubicBezTo>
                    <a:pt x="2667" y="122"/>
                    <a:pt x="2668" y="122"/>
                    <a:pt x="2669" y="127"/>
                  </a:cubicBezTo>
                  <a:cubicBezTo>
                    <a:pt x="2674" y="124"/>
                    <a:pt x="2671" y="119"/>
                    <a:pt x="2670" y="115"/>
                  </a:cubicBezTo>
                  <a:cubicBezTo>
                    <a:pt x="2676" y="118"/>
                    <a:pt x="2675" y="127"/>
                    <a:pt x="2671" y="133"/>
                  </a:cubicBezTo>
                  <a:cubicBezTo>
                    <a:pt x="2666" y="125"/>
                    <a:pt x="2660" y="138"/>
                    <a:pt x="2654" y="134"/>
                  </a:cubicBezTo>
                  <a:cubicBezTo>
                    <a:pt x="2651" y="130"/>
                    <a:pt x="2657" y="132"/>
                    <a:pt x="2656" y="129"/>
                  </a:cubicBezTo>
                  <a:cubicBezTo>
                    <a:pt x="2653" y="131"/>
                    <a:pt x="2649" y="131"/>
                    <a:pt x="2649" y="127"/>
                  </a:cubicBezTo>
                  <a:close/>
                  <a:moveTo>
                    <a:pt x="2104" y="117"/>
                  </a:moveTo>
                  <a:cubicBezTo>
                    <a:pt x="2100" y="120"/>
                    <a:pt x="2097" y="115"/>
                    <a:pt x="2093" y="117"/>
                  </a:cubicBezTo>
                  <a:cubicBezTo>
                    <a:pt x="2097" y="113"/>
                    <a:pt x="2101" y="114"/>
                    <a:pt x="2104" y="117"/>
                  </a:cubicBezTo>
                  <a:close/>
                  <a:moveTo>
                    <a:pt x="1814" y="116"/>
                  </a:moveTo>
                  <a:cubicBezTo>
                    <a:pt x="1813" y="113"/>
                    <a:pt x="1806" y="113"/>
                    <a:pt x="1808" y="109"/>
                  </a:cubicBezTo>
                  <a:cubicBezTo>
                    <a:pt x="1810" y="113"/>
                    <a:pt x="1817" y="110"/>
                    <a:pt x="1814" y="116"/>
                  </a:cubicBezTo>
                  <a:close/>
                  <a:moveTo>
                    <a:pt x="1601" y="103"/>
                  </a:moveTo>
                  <a:cubicBezTo>
                    <a:pt x="1603" y="104"/>
                    <a:pt x="1606" y="101"/>
                    <a:pt x="1608" y="106"/>
                  </a:cubicBezTo>
                  <a:cubicBezTo>
                    <a:pt x="1606" y="109"/>
                    <a:pt x="1599" y="107"/>
                    <a:pt x="1601" y="103"/>
                  </a:cubicBezTo>
                  <a:close/>
                  <a:moveTo>
                    <a:pt x="350" y="26"/>
                  </a:moveTo>
                  <a:cubicBezTo>
                    <a:pt x="347" y="26"/>
                    <a:pt x="343" y="26"/>
                    <a:pt x="339" y="22"/>
                  </a:cubicBezTo>
                  <a:cubicBezTo>
                    <a:pt x="342" y="22"/>
                    <a:pt x="350" y="21"/>
                    <a:pt x="350" y="26"/>
                  </a:cubicBezTo>
                  <a:close/>
                  <a:moveTo>
                    <a:pt x="423" y="96"/>
                  </a:moveTo>
                  <a:cubicBezTo>
                    <a:pt x="423" y="101"/>
                    <a:pt x="407" y="99"/>
                    <a:pt x="410" y="92"/>
                  </a:cubicBezTo>
                  <a:cubicBezTo>
                    <a:pt x="414" y="98"/>
                    <a:pt x="419" y="90"/>
                    <a:pt x="423" y="96"/>
                  </a:cubicBezTo>
                  <a:close/>
                  <a:moveTo>
                    <a:pt x="109" y="63"/>
                  </a:moveTo>
                  <a:cubicBezTo>
                    <a:pt x="110" y="61"/>
                    <a:pt x="109" y="60"/>
                    <a:pt x="112" y="58"/>
                  </a:cubicBezTo>
                  <a:cubicBezTo>
                    <a:pt x="113" y="60"/>
                    <a:pt x="115" y="59"/>
                    <a:pt x="116" y="61"/>
                  </a:cubicBezTo>
                  <a:cubicBezTo>
                    <a:pt x="114" y="64"/>
                    <a:pt x="111" y="67"/>
                    <a:pt x="109" y="63"/>
                  </a:cubicBezTo>
                  <a:close/>
                  <a:moveTo>
                    <a:pt x="519" y="243"/>
                  </a:moveTo>
                  <a:cubicBezTo>
                    <a:pt x="511" y="243"/>
                    <a:pt x="508" y="243"/>
                    <a:pt x="501" y="241"/>
                  </a:cubicBezTo>
                  <a:cubicBezTo>
                    <a:pt x="507" y="238"/>
                    <a:pt x="513" y="240"/>
                    <a:pt x="519" y="243"/>
                  </a:cubicBezTo>
                  <a:close/>
                  <a:moveTo>
                    <a:pt x="347" y="234"/>
                  </a:moveTo>
                  <a:cubicBezTo>
                    <a:pt x="344" y="233"/>
                    <a:pt x="337" y="234"/>
                    <a:pt x="337" y="230"/>
                  </a:cubicBezTo>
                  <a:cubicBezTo>
                    <a:pt x="340" y="230"/>
                    <a:pt x="347" y="229"/>
                    <a:pt x="347" y="234"/>
                  </a:cubicBezTo>
                  <a:close/>
                  <a:moveTo>
                    <a:pt x="259" y="222"/>
                  </a:moveTo>
                  <a:cubicBezTo>
                    <a:pt x="259" y="223"/>
                    <a:pt x="255" y="230"/>
                    <a:pt x="253" y="225"/>
                  </a:cubicBezTo>
                  <a:cubicBezTo>
                    <a:pt x="252" y="223"/>
                    <a:pt x="257" y="219"/>
                    <a:pt x="259" y="222"/>
                  </a:cubicBezTo>
                  <a:close/>
                  <a:moveTo>
                    <a:pt x="35" y="286"/>
                  </a:moveTo>
                  <a:cubicBezTo>
                    <a:pt x="33" y="284"/>
                    <a:pt x="34" y="287"/>
                    <a:pt x="32" y="288"/>
                  </a:cubicBezTo>
                  <a:cubicBezTo>
                    <a:pt x="30" y="282"/>
                    <a:pt x="27" y="292"/>
                    <a:pt x="25" y="285"/>
                  </a:cubicBezTo>
                  <a:cubicBezTo>
                    <a:pt x="28" y="280"/>
                    <a:pt x="35" y="282"/>
                    <a:pt x="35" y="286"/>
                  </a:cubicBezTo>
                  <a:close/>
                  <a:moveTo>
                    <a:pt x="160" y="319"/>
                  </a:moveTo>
                  <a:cubicBezTo>
                    <a:pt x="158" y="319"/>
                    <a:pt x="155" y="322"/>
                    <a:pt x="153" y="318"/>
                  </a:cubicBezTo>
                  <a:cubicBezTo>
                    <a:pt x="157" y="313"/>
                    <a:pt x="160" y="318"/>
                    <a:pt x="160" y="319"/>
                  </a:cubicBezTo>
                  <a:close/>
                  <a:moveTo>
                    <a:pt x="282" y="358"/>
                  </a:moveTo>
                  <a:cubicBezTo>
                    <a:pt x="281" y="362"/>
                    <a:pt x="276" y="362"/>
                    <a:pt x="273" y="358"/>
                  </a:cubicBezTo>
                  <a:cubicBezTo>
                    <a:pt x="276" y="354"/>
                    <a:pt x="279" y="357"/>
                    <a:pt x="282" y="358"/>
                  </a:cubicBezTo>
                  <a:close/>
                  <a:moveTo>
                    <a:pt x="308" y="361"/>
                  </a:moveTo>
                  <a:cubicBezTo>
                    <a:pt x="305" y="363"/>
                    <a:pt x="297" y="361"/>
                    <a:pt x="297" y="356"/>
                  </a:cubicBezTo>
                  <a:cubicBezTo>
                    <a:pt x="301" y="359"/>
                    <a:pt x="304" y="355"/>
                    <a:pt x="308" y="361"/>
                  </a:cubicBezTo>
                  <a:close/>
                  <a:moveTo>
                    <a:pt x="132" y="140"/>
                  </a:moveTo>
                  <a:cubicBezTo>
                    <a:pt x="138" y="141"/>
                    <a:pt x="144" y="138"/>
                    <a:pt x="150" y="141"/>
                  </a:cubicBezTo>
                  <a:cubicBezTo>
                    <a:pt x="144" y="146"/>
                    <a:pt x="135" y="144"/>
                    <a:pt x="132" y="140"/>
                  </a:cubicBezTo>
                  <a:close/>
                  <a:moveTo>
                    <a:pt x="383" y="435"/>
                  </a:moveTo>
                  <a:cubicBezTo>
                    <a:pt x="382" y="439"/>
                    <a:pt x="376" y="439"/>
                    <a:pt x="373" y="435"/>
                  </a:cubicBezTo>
                  <a:cubicBezTo>
                    <a:pt x="377" y="430"/>
                    <a:pt x="380" y="432"/>
                    <a:pt x="383" y="435"/>
                  </a:cubicBezTo>
                  <a:close/>
                  <a:moveTo>
                    <a:pt x="269" y="290"/>
                  </a:moveTo>
                  <a:cubicBezTo>
                    <a:pt x="266" y="290"/>
                    <a:pt x="263" y="293"/>
                    <a:pt x="260" y="290"/>
                  </a:cubicBezTo>
                  <a:cubicBezTo>
                    <a:pt x="263" y="287"/>
                    <a:pt x="270" y="285"/>
                    <a:pt x="269" y="290"/>
                  </a:cubicBezTo>
                  <a:close/>
                  <a:moveTo>
                    <a:pt x="133" y="121"/>
                  </a:moveTo>
                  <a:cubicBezTo>
                    <a:pt x="132" y="118"/>
                    <a:pt x="126" y="123"/>
                    <a:pt x="128" y="117"/>
                  </a:cubicBezTo>
                  <a:cubicBezTo>
                    <a:pt x="130" y="118"/>
                    <a:pt x="136" y="116"/>
                    <a:pt x="133" y="121"/>
                  </a:cubicBezTo>
                  <a:close/>
                  <a:moveTo>
                    <a:pt x="140" y="119"/>
                  </a:moveTo>
                  <a:cubicBezTo>
                    <a:pt x="141" y="125"/>
                    <a:pt x="142" y="120"/>
                    <a:pt x="146" y="122"/>
                  </a:cubicBezTo>
                  <a:cubicBezTo>
                    <a:pt x="144" y="124"/>
                    <a:pt x="148" y="126"/>
                    <a:pt x="146" y="127"/>
                  </a:cubicBezTo>
                  <a:cubicBezTo>
                    <a:pt x="142" y="127"/>
                    <a:pt x="143" y="123"/>
                    <a:pt x="139" y="127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8" y="122"/>
                    <a:pt x="137" y="120"/>
                    <a:pt x="140" y="119"/>
                  </a:cubicBezTo>
                  <a:close/>
                  <a:moveTo>
                    <a:pt x="156" y="133"/>
                  </a:moveTo>
                  <a:cubicBezTo>
                    <a:pt x="153" y="133"/>
                    <a:pt x="150" y="137"/>
                    <a:pt x="147" y="132"/>
                  </a:cubicBezTo>
                  <a:cubicBezTo>
                    <a:pt x="150" y="128"/>
                    <a:pt x="153" y="129"/>
                    <a:pt x="156" y="133"/>
                  </a:cubicBezTo>
                  <a:close/>
                  <a:moveTo>
                    <a:pt x="266" y="241"/>
                  </a:moveTo>
                  <a:cubicBezTo>
                    <a:pt x="268" y="240"/>
                    <a:pt x="270" y="239"/>
                    <a:pt x="271" y="240"/>
                  </a:cubicBezTo>
                  <a:cubicBezTo>
                    <a:pt x="267" y="243"/>
                    <a:pt x="269" y="253"/>
                    <a:pt x="264" y="249"/>
                  </a:cubicBezTo>
                  <a:cubicBezTo>
                    <a:pt x="262" y="245"/>
                    <a:pt x="269" y="245"/>
                    <a:pt x="266" y="241"/>
                  </a:cubicBezTo>
                  <a:close/>
                  <a:moveTo>
                    <a:pt x="184" y="132"/>
                  </a:moveTo>
                  <a:cubicBezTo>
                    <a:pt x="183" y="133"/>
                    <a:pt x="181" y="134"/>
                    <a:pt x="180" y="135"/>
                  </a:cubicBezTo>
                  <a:cubicBezTo>
                    <a:pt x="179" y="134"/>
                    <a:pt x="178" y="133"/>
                    <a:pt x="178" y="132"/>
                  </a:cubicBezTo>
                  <a:cubicBezTo>
                    <a:pt x="180" y="128"/>
                    <a:pt x="182" y="131"/>
                    <a:pt x="184" y="132"/>
                  </a:cubicBezTo>
                  <a:close/>
                  <a:moveTo>
                    <a:pt x="132" y="66"/>
                  </a:moveTo>
                  <a:cubicBezTo>
                    <a:pt x="131" y="59"/>
                    <a:pt x="128" y="67"/>
                    <a:pt x="125" y="64"/>
                  </a:cubicBezTo>
                  <a:cubicBezTo>
                    <a:pt x="125" y="57"/>
                    <a:pt x="138" y="61"/>
                    <a:pt x="132" y="66"/>
                  </a:cubicBezTo>
                  <a:close/>
                  <a:moveTo>
                    <a:pt x="286" y="241"/>
                  </a:moveTo>
                  <a:cubicBezTo>
                    <a:pt x="291" y="245"/>
                    <a:pt x="299" y="236"/>
                    <a:pt x="302" y="246"/>
                  </a:cubicBezTo>
                  <a:cubicBezTo>
                    <a:pt x="302" y="240"/>
                    <a:pt x="308" y="240"/>
                    <a:pt x="311" y="243"/>
                  </a:cubicBezTo>
                  <a:cubicBezTo>
                    <a:pt x="303" y="244"/>
                    <a:pt x="304" y="251"/>
                    <a:pt x="296" y="255"/>
                  </a:cubicBezTo>
                  <a:cubicBezTo>
                    <a:pt x="293" y="247"/>
                    <a:pt x="292" y="256"/>
                    <a:pt x="291" y="249"/>
                  </a:cubicBezTo>
                  <a:cubicBezTo>
                    <a:pt x="286" y="250"/>
                    <a:pt x="277" y="254"/>
                    <a:pt x="275" y="249"/>
                  </a:cubicBezTo>
                  <a:cubicBezTo>
                    <a:pt x="276" y="250"/>
                    <a:pt x="281" y="249"/>
                    <a:pt x="279" y="247"/>
                  </a:cubicBezTo>
                  <a:cubicBezTo>
                    <a:pt x="276" y="248"/>
                    <a:pt x="273" y="248"/>
                    <a:pt x="270" y="245"/>
                  </a:cubicBezTo>
                  <a:cubicBezTo>
                    <a:pt x="273" y="241"/>
                    <a:pt x="275" y="244"/>
                    <a:pt x="277" y="247"/>
                  </a:cubicBezTo>
                  <a:cubicBezTo>
                    <a:pt x="280" y="244"/>
                    <a:pt x="285" y="246"/>
                    <a:pt x="286" y="241"/>
                  </a:cubicBezTo>
                  <a:close/>
                  <a:moveTo>
                    <a:pt x="378" y="368"/>
                  </a:moveTo>
                  <a:cubicBezTo>
                    <a:pt x="378" y="373"/>
                    <a:pt x="373" y="372"/>
                    <a:pt x="370" y="371"/>
                  </a:cubicBezTo>
                  <a:cubicBezTo>
                    <a:pt x="370" y="367"/>
                    <a:pt x="375" y="366"/>
                    <a:pt x="378" y="368"/>
                  </a:cubicBezTo>
                  <a:close/>
                  <a:moveTo>
                    <a:pt x="267" y="225"/>
                  </a:moveTo>
                  <a:cubicBezTo>
                    <a:pt x="268" y="227"/>
                    <a:pt x="269" y="228"/>
                    <a:pt x="270" y="229"/>
                  </a:cubicBezTo>
                  <a:cubicBezTo>
                    <a:pt x="268" y="232"/>
                    <a:pt x="266" y="233"/>
                    <a:pt x="265" y="231"/>
                  </a:cubicBezTo>
                  <a:cubicBezTo>
                    <a:pt x="269" y="229"/>
                    <a:pt x="263" y="227"/>
                    <a:pt x="267" y="225"/>
                  </a:cubicBezTo>
                  <a:close/>
                  <a:moveTo>
                    <a:pt x="163" y="77"/>
                  </a:moveTo>
                  <a:cubicBezTo>
                    <a:pt x="160" y="82"/>
                    <a:pt x="158" y="72"/>
                    <a:pt x="155" y="78"/>
                  </a:cubicBezTo>
                  <a:cubicBezTo>
                    <a:pt x="152" y="75"/>
                    <a:pt x="155" y="71"/>
                    <a:pt x="151" y="71"/>
                  </a:cubicBezTo>
                  <a:cubicBezTo>
                    <a:pt x="157" y="64"/>
                    <a:pt x="158" y="76"/>
                    <a:pt x="163" y="77"/>
                  </a:cubicBezTo>
                  <a:close/>
                  <a:moveTo>
                    <a:pt x="213" y="139"/>
                  </a:moveTo>
                  <a:cubicBezTo>
                    <a:pt x="210" y="141"/>
                    <a:pt x="207" y="145"/>
                    <a:pt x="205" y="141"/>
                  </a:cubicBezTo>
                  <a:cubicBezTo>
                    <a:pt x="208" y="141"/>
                    <a:pt x="211" y="135"/>
                    <a:pt x="213" y="139"/>
                  </a:cubicBezTo>
                  <a:close/>
                  <a:moveTo>
                    <a:pt x="179" y="98"/>
                  </a:moveTo>
                  <a:cubicBezTo>
                    <a:pt x="176" y="92"/>
                    <a:pt x="185" y="85"/>
                    <a:pt x="189" y="89"/>
                  </a:cubicBezTo>
                  <a:cubicBezTo>
                    <a:pt x="189" y="93"/>
                    <a:pt x="187" y="96"/>
                    <a:pt x="185" y="96"/>
                  </a:cubicBezTo>
                  <a:cubicBezTo>
                    <a:pt x="185" y="91"/>
                    <a:pt x="181" y="94"/>
                    <a:pt x="179" y="98"/>
                  </a:cubicBezTo>
                  <a:close/>
                  <a:moveTo>
                    <a:pt x="340" y="260"/>
                  </a:moveTo>
                  <a:cubicBezTo>
                    <a:pt x="340" y="255"/>
                    <a:pt x="337" y="258"/>
                    <a:pt x="335" y="262"/>
                  </a:cubicBezTo>
                  <a:cubicBezTo>
                    <a:pt x="332" y="261"/>
                    <a:pt x="332" y="260"/>
                    <a:pt x="331" y="258"/>
                  </a:cubicBezTo>
                  <a:cubicBezTo>
                    <a:pt x="325" y="262"/>
                    <a:pt x="319" y="255"/>
                    <a:pt x="313" y="260"/>
                  </a:cubicBezTo>
                  <a:cubicBezTo>
                    <a:pt x="310" y="257"/>
                    <a:pt x="313" y="251"/>
                    <a:pt x="308" y="256"/>
                  </a:cubicBezTo>
                  <a:cubicBezTo>
                    <a:pt x="305" y="253"/>
                    <a:pt x="305" y="245"/>
                    <a:pt x="310" y="248"/>
                  </a:cubicBezTo>
                  <a:cubicBezTo>
                    <a:pt x="309" y="249"/>
                    <a:pt x="308" y="251"/>
                    <a:pt x="310" y="252"/>
                  </a:cubicBezTo>
                  <a:cubicBezTo>
                    <a:pt x="311" y="241"/>
                    <a:pt x="322" y="245"/>
                    <a:pt x="328" y="242"/>
                  </a:cubicBezTo>
                  <a:cubicBezTo>
                    <a:pt x="329" y="244"/>
                    <a:pt x="330" y="246"/>
                    <a:pt x="332" y="247"/>
                  </a:cubicBezTo>
                  <a:cubicBezTo>
                    <a:pt x="336" y="247"/>
                    <a:pt x="339" y="241"/>
                    <a:pt x="343" y="246"/>
                  </a:cubicBezTo>
                  <a:cubicBezTo>
                    <a:pt x="341" y="252"/>
                    <a:pt x="333" y="253"/>
                    <a:pt x="328" y="251"/>
                  </a:cubicBezTo>
                  <a:cubicBezTo>
                    <a:pt x="329" y="253"/>
                    <a:pt x="328" y="253"/>
                    <a:pt x="326" y="253"/>
                  </a:cubicBezTo>
                  <a:cubicBezTo>
                    <a:pt x="329" y="254"/>
                    <a:pt x="332" y="258"/>
                    <a:pt x="335" y="258"/>
                  </a:cubicBezTo>
                  <a:cubicBezTo>
                    <a:pt x="340" y="252"/>
                    <a:pt x="344" y="248"/>
                    <a:pt x="349" y="254"/>
                  </a:cubicBezTo>
                  <a:cubicBezTo>
                    <a:pt x="341" y="253"/>
                    <a:pt x="343" y="258"/>
                    <a:pt x="340" y="260"/>
                  </a:cubicBezTo>
                  <a:close/>
                  <a:moveTo>
                    <a:pt x="220" y="136"/>
                  </a:moveTo>
                  <a:cubicBezTo>
                    <a:pt x="221" y="134"/>
                    <a:pt x="217" y="132"/>
                    <a:pt x="220" y="130"/>
                  </a:cubicBezTo>
                  <a:cubicBezTo>
                    <a:pt x="221" y="134"/>
                    <a:pt x="224" y="127"/>
                    <a:pt x="225" y="132"/>
                  </a:cubicBezTo>
                  <a:cubicBezTo>
                    <a:pt x="222" y="135"/>
                    <a:pt x="223" y="139"/>
                    <a:pt x="219" y="142"/>
                  </a:cubicBezTo>
                  <a:cubicBezTo>
                    <a:pt x="218" y="141"/>
                    <a:pt x="218" y="140"/>
                    <a:pt x="217" y="139"/>
                  </a:cubicBezTo>
                  <a:cubicBezTo>
                    <a:pt x="218" y="138"/>
                    <a:pt x="219" y="137"/>
                    <a:pt x="220" y="136"/>
                  </a:cubicBezTo>
                  <a:close/>
                  <a:moveTo>
                    <a:pt x="473" y="447"/>
                  </a:moveTo>
                  <a:cubicBezTo>
                    <a:pt x="474" y="451"/>
                    <a:pt x="468" y="454"/>
                    <a:pt x="466" y="450"/>
                  </a:cubicBezTo>
                  <a:cubicBezTo>
                    <a:pt x="469" y="449"/>
                    <a:pt x="471" y="443"/>
                    <a:pt x="473" y="447"/>
                  </a:cubicBezTo>
                  <a:close/>
                  <a:moveTo>
                    <a:pt x="433" y="378"/>
                  </a:moveTo>
                  <a:cubicBezTo>
                    <a:pt x="431" y="385"/>
                    <a:pt x="422" y="375"/>
                    <a:pt x="425" y="376"/>
                  </a:cubicBezTo>
                  <a:cubicBezTo>
                    <a:pt x="428" y="377"/>
                    <a:pt x="431" y="374"/>
                    <a:pt x="433" y="378"/>
                  </a:cubicBezTo>
                  <a:close/>
                  <a:moveTo>
                    <a:pt x="211" y="98"/>
                  </a:moveTo>
                  <a:cubicBezTo>
                    <a:pt x="210" y="99"/>
                    <a:pt x="209" y="100"/>
                    <a:pt x="208" y="102"/>
                  </a:cubicBezTo>
                  <a:cubicBezTo>
                    <a:pt x="207" y="100"/>
                    <a:pt x="205" y="99"/>
                    <a:pt x="206" y="97"/>
                  </a:cubicBezTo>
                  <a:cubicBezTo>
                    <a:pt x="208" y="99"/>
                    <a:pt x="208" y="93"/>
                    <a:pt x="211" y="98"/>
                  </a:cubicBezTo>
                  <a:close/>
                  <a:moveTo>
                    <a:pt x="244" y="122"/>
                  </a:moveTo>
                  <a:cubicBezTo>
                    <a:pt x="243" y="124"/>
                    <a:pt x="243" y="125"/>
                    <a:pt x="245" y="127"/>
                  </a:cubicBezTo>
                  <a:cubicBezTo>
                    <a:pt x="240" y="132"/>
                    <a:pt x="240" y="132"/>
                    <a:pt x="240" y="132"/>
                  </a:cubicBezTo>
                  <a:cubicBezTo>
                    <a:pt x="238" y="131"/>
                    <a:pt x="235" y="128"/>
                    <a:pt x="233" y="126"/>
                  </a:cubicBezTo>
                  <a:cubicBezTo>
                    <a:pt x="236" y="126"/>
                    <a:pt x="241" y="123"/>
                    <a:pt x="244" y="122"/>
                  </a:cubicBezTo>
                  <a:close/>
                  <a:moveTo>
                    <a:pt x="213" y="96"/>
                  </a:moveTo>
                  <a:cubicBezTo>
                    <a:pt x="215" y="93"/>
                    <a:pt x="215" y="90"/>
                    <a:pt x="215" y="87"/>
                  </a:cubicBezTo>
                  <a:cubicBezTo>
                    <a:pt x="216" y="89"/>
                    <a:pt x="218" y="85"/>
                    <a:pt x="220" y="89"/>
                  </a:cubicBezTo>
                  <a:cubicBezTo>
                    <a:pt x="212" y="96"/>
                    <a:pt x="226" y="93"/>
                    <a:pt x="224" y="98"/>
                  </a:cubicBezTo>
                  <a:cubicBezTo>
                    <a:pt x="221" y="95"/>
                    <a:pt x="212" y="101"/>
                    <a:pt x="212" y="94"/>
                  </a:cubicBezTo>
                  <a:cubicBezTo>
                    <a:pt x="212" y="94"/>
                    <a:pt x="213" y="95"/>
                    <a:pt x="213" y="96"/>
                  </a:cubicBezTo>
                  <a:close/>
                  <a:moveTo>
                    <a:pt x="260" y="137"/>
                  </a:moveTo>
                  <a:cubicBezTo>
                    <a:pt x="259" y="130"/>
                    <a:pt x="254" y="137"/>
                    <a:pt x="250" y="134"/>
                  </a:cubicBezTo>
                  <a:cubicBezTo>
                    <a:pt x="253" y="125"/>
                    <a:pt x="263" y="130"/>
                    <a:pt x="260" y="137"/>
                  </a:cubicBezTo>
                  <a:close/>
                  <a:moveTo>
                    <a:pt x="267" y="140"/>
                  </a:moveTo>
                  <a:cubicBezTo>
                    <a:pt x="270" y="141"/>
                    <a:pt x="268" y="146"/>
                    <a:pt x="270" y="144"/>
                  </a:cubicBezTo>
                  <a:cubicBezTo>
                    <a:pt x="272" y="142"/>
                    <a:pt x="270" y="139"/>
                    <a:pt x="272" y="137"/>
                  </a:cubicBezTo>
                  <a:cubicBezTo>
                    <a:pt x="273" y="138"/>
                    <a:pt x="274" y="140"/>
                    <a:pt x="275" y="141"/>
                  </a:cubicBezTo>
                  <a:cubicBezTo>
                    <a:pt x="274" y="143"/>
                    <a:pt x="272" y="144"/>
                    <a:pt x="274" y="146"/>
                  </a:cubicBezTo>
                  <a:cubicBezTo>
                    <a:pt x="272" y="149"/>
                    <a:pt x="269" y="151"/>
                    <a:pt x="267" y="149"/>
                  </a:cubicBezTo>
                  <a:cubicBezTo>
                    <a:pt x="269" y="148"/>
                    <a:pt x="269" y="146"/>
                    <a:pt x="268" y="145"/>
                  </a:cubicBezTo>
                  <a:cubicBezTo>
                    <a:pt x="264" y="147"/>
                    <a:pt x="266" y="149"/>
                    <a:pt x="264" y="151"/>
                  </a:cubicBezTo>
                  <a:cubicBezTo>
                    <a:pt x="260" y="147"/>
                    <a:pt x="266" y="143"/>
                    <a:pt x="267" y="140"/>
                  </a:cubicBezTo>
                  <a:close/>
                  <a:moveTo>
                    <a:pt x="291" y="168"/>
                  </a:moveTo>
                  <a:cubicBezTo>
                    <a:pt x="287" y="172"/>
                    <a:pt x="283" y="171"/>
                    <a:pt x="279" y="166"/>
                  </a:cubicBezTo>
                  <a:cubicBezTo>
                    <a:pt x="283" y="163"/>
                    <a:pt x="287" y="165"/>
                    <a:pt x="291" y="168"/>
                  </a:cubicBezTo>
                  <a:close/>
                  <a:moveTo>
                    <a:pt x="227" y="96"/>
                  </a:moveTo>
                  <a:cubicBezTo>
                    <a:pt x="231" y="93"/>
                    <a:pt x="236" y="100"/>
                    <a:pt x="240" y="97"/>
                  </a:cubicBezTo>
                  <a:cubicBezTo>
                    <a:pt x="236" y="102"/>
                    <a:pt x="234" y="100"/>
                    <a:pt x="228" y="100"/>
                  </a:cubicBezTo>
                  <a:cubicBezTo>
                    <a:pt x="229" y="98"/>
                    <a:pt x="228" y="97"/>
                    <a:pt x="227" y="96"/>
                  </a:cubicBezTo>
                  <a:close/>
                  <a:moveTo>
                    <a:pt x="363" y="250"/>
                  </a:moveTo>
                  <a:cubicBezTo>
                    <a:pt x="359" y="254"/>
                    <a:pt x="359" y="254"/>
                    <a:pt x="359" y="254"/>
                  </a:cubicBezTo>
                  <a:cubicBezTo>
                    <a:pt x="357" y="250"/>
                    <a:pt x="355" y="250"/>
                    <a:pt x="352" y="254"/>
                  </a:cubicBezTo>
                  <a:cubicBezTo>
                    <a:pt x="351" y="253"/>
                    <a:pt x="351" y="252"/>
                    <a:pt x="350" y="251"/>
                  </a:cubicBezTo>
                  <a:cubicBezTo>
                    <a:pt x="354" y="247"/>
                    <a:pt x="359" y="250"/>
                    <a:pt x="363" y="250"/>
                  </a:cubicBezTo>
                  <a:close/>
                  <a:moveTo>
                    <a:pt x="246" y="105"/>
                  </a:moveTo>
                  <a:cubicBezTo>
                    <a:pt x="244" y="102"/>
                    <a:pt x="241" y="104"/>
                    <a:pt x="238" y="101"/>
                  </a:cubicBezTo>
                  <a:cubicBezTo>
                    <a:pt x="241" y="98"/>
                    <a:pt x="247" y="100"/>
                    <a:pt x="246" y="105"/>
                  </a:cubicBezTo>
                  <a:close/>
                  <a:moveTo>
                    <a:pt x="478" y="387"/>
                  </a:moveTo>
                  <a:cubicBezTo>
                    <a:pt x="473" y="389"/>
                    <a:pt x="468" y="384"/>
                    <a:pt x="463" y="386"/>
                  </a:cubicBezTo>
                  <a:cubicBezTo>
                    <a:pt x="465" y="379"/>
                    <a:pt x="473" y="384"/>
                    <a:pt x="478" y="387"/>
                  </a:cubicBezTo>
                  <a:close/>
                  <a:moveTo>
                    <a:pt x="228" y="75"/>
                  </a:moveTo>
                  <a:cubicBezTo>
                    <a:pt x="227" y="73"/>
                    <a:pt x="230" y="71"/>
                    <a:pt x="231" y="68"/>
                  </a:cubicBezTo>
                  <a:cubicBezTo>
                    <a:pt x="233" y="68"/>
                    <a:pt x="236" y="68"/>
                    <a:pt x="238" y="69"/>
                  </a:cubicBezTo>
                  <a:cubicBezTo>
                    <a:pt x="239" y="72"/>
                    <a:pt x="237" y="75"/>
                    <a:pt x="237" y="78"/>
                  </a:cubicBezTo>
                  <a:cubicBezTo>
                    <a:pt x="241" y="71"/>
                    <a:pt x="245" y="73"/>
                    <a:pt x="249" y="72"/>
                  </a:cubicBezTo>
                  <a:cubicBezTo>
                    <a:pt x="253" y="80"/>
                    <a:pt x="257" y="79"/>
                    <a:pt x="262" y="82"/>
                  </a:cubicBezTo>
                  <a:cubicBezTo>
                    <a:pt x="260" y="88"/>
                    <a:pt x="250" y="83"/>
                    <a:pt x="245" y="81"/>
                  </a:cubicBezTo>
                  <a:cubicBezTo>
                    <a:pt x="246" y="83"/>
                    <a:pt x="246" y="85"/>
                    <a:pt x="245" y="86"/>
                  </a:cubicBezTo>
                  <a:cubicBezTo>
                    <a:pt x="240" y="86"/>
                    <a:pt x="238" y="84"/>
                    <a:pt x="241" y="81"/>
                  </a:cubicBezTo>
                  <a:cubicBezTo>
                    <a:pt x="237" y="82"/>
                    <a:pt x="224" y="85"/>
                    <a:pt x="221" y="75"/>
                  </a:cubicBezTo>
                  <a:cubicBezTo>
                    <a:pt x="225" y="78"/>
                    <a:pt x="224" y="74"/>
                    <a:pt x="228" y="75"/>
                  </a:cubicBezTo>
                  <a:close/>
                  <a:moveTo>
                    <a:pt x="273" y="126"/>
                  </a:moveTo>
                  <a:cubicBezTo>
                    <a:pt x="271" y="131"/>
                    <a:pt x="270" y="134"/>
                    <a:pt x="265" y="130"/>
                  </a:cubicBezTo>
                  <a:cubicBezTo>
                    <a:pt x="271" y="131"/>
                    <a:pt x="267" y="125"/>
                    <a:pt x="273" y="126"/>
                  </a:cubicBezTo>
                  <a:close/>
                  <a:moveTo>
                    <a:pt x="240" y="88"/>
                  </a:moveTo>
                  <a:cubicBezTo>
                    <a:pt x="242" y="90"/>
                    <a:pt x="244" y="89"/>
                    <a:pt x="246" y="92"/>
                  </a:cubicBezTo>
                  <a:cubicBezTo>
                    <a:pt x="243" y="95"/>
                    <a:pt x="237" y="93"/>
                    <a:pt x="240" y="88"/>
                  </a:cubicBezTo>
                  <a:close/>
                  <a:moveTo>
                    <a:pt x="376" y="251"/>
                  </a:moveTo>
                  <a:cubicBezTo>
                    <a:pt x="377" y="252"/>
                    <a:pt x="379" y="252"/>
                    <a:pt x="380" y="250"/>
                  </a:cubicBezTo>
                  <a:cubicBezTo>
                    <a:pt x="382" y="252"/>
                    <a:pt x="383" y="254"/>
                    <a:pt x="384" y="256"/>
                  </a:cubicBezTo>
                  <a:cubicBezTo>
                    <a:pt x="391" y="251"/>
                    <a:pt x="392" y="256"/>
                    <a:pt x="399" y="252"/>
                  </a:cubicBezTo>
                  <a:cubicBezTo>
                    <a:pt x="397" y="254"/>
                    <a:pt x="400" y="257"/>
                    <a:pt x="397" y="258"/>
                  </a:cubicBezTo>
                  <a:cubicBezTo>
                    <a:pt x="393" y="254"/>
                    <a:pt x="390" y="256"/>
                    <a:pt x="386" y="258"/>
                  </a:cubicBezTo>
                  <a:cubicBezTo>
                    <a:pt x="387" y="261"/>
                    <a:pt x="388" y="265"/>
                    <a:pt x="384" y="268"/>
                  </a:cubicBezTo>
                  <a:cubicBezTo>
                    <a:pt x="381" y="266"/>
                    <a:pt x="379" y="266"/>
                    <a:pt x="376" y="262"/>
                  </a:cubicBezTo>
                  <a:cubicBezTo>
                    <a:pt x="379" y="259"/>
                    <a:pt x="381" y="262"/>
                    <a:pt x="384" y="258"/>
                  </a:cubicBezTo>
                  <a:cubicBezTo>
                    <a:pt x="383" y="254"/>
                    <a:pt x="376" y="255"/>
                    <a:pt x="376" y="251"/>
                  </a:cubicBezTo>
                  <a:close/>
                  <a:moveTo>
                    <a:pt x="378" y="256"/>
                  </a:moveTo>
                  <a:cubicBezTo>
                    <a:pt x="375" y="259"/>
                    <a:pt x="372" y="258"/>
                    <a:pt x="369" y="254"/>
                  </a:cubicBezTo>
                  <a:cubicBezTo>
                    <a:pt x="372" y="252"/>
                    <a:pt x="375" y="255"/>
                    <a:pt x="378" y="256"/>
                  </a:cubicBezTo>
                  <a:close/>
                  <a:moveTo>
                    <a:pt x="263" y="98"/>
                  </a:moveTo>
                  <a:cubicBezTo>
                    <a:pt x="267" y="100"/>
                    <a:pt x="260" y="102"/>
                    <a:pt x="264" y="104"/>
                  </a:cubicBezTo>
                  <a:cubicBezTo>
                    <a:pt x="262" y="106"/>
                    <a:pt x="259" y="106"/>
                    <a:pt x="257" y="103"/>
                  </a:cubicBezTo>
                  <a:cubicBezTo>
                    <a:pt x="257" y="101"/>
                    <a:pt x="260" y="97"/>
                    <a:pt x="263" y="98"/>
                  </a:cubicBezTo>
                  <a:close/>
                  <a:moveTo>
                    <a:pt x="515" y="416"/>
                  </a:moveTo>
                  <a:cubicBezTo>
                    <a:pt x="512" y="419"/>
                    <a:pt x="510" y="421"/>
                    <a:pt x="507" y="418"/>
                  </a:cubicBezTo>
                  <a:cubicBezTo>
                    <a:pt x="510" y="414"/>
                    <a:pt x="512" y="415"/>
                    <a:pt x="515" y="416"/>
                  </a:cubicBezTo>
                  <a:close/>
                  <a:moveTo>
                    <a:pt x="258" y="89"/>
                  </a:moveTo>
                  <a:cubicBezTo>
                    <a:pt x="259" y="91"/>
                    <a:pt x="258" y="93"/>
                    <a:pt x="260" y="94"/>
                  </a:cubicBezTo>
                  <a:cubicBezTo>
                    <a:pt x="258" y="97"/>
                    <a:pt x="256" y="96"/>
                    <a:pt x="254" y="93"/>
                  </a:cubicBezTo>
                  <a:cubicBezTo>
                    <a:pt x="255" y="92"/>
                    <a:pt x="256" y="91"/>
                    <a:pt x="258" y="89"/>
                  </a:cubicBezTo>
                  <a:close/>
                  <a:moveTo>
                    <a:pt x="334" y="170"/>
                  </a:moveTo>
                  <a:cubicBezTo>
                    <a:pt x="335" y="172"/>
                    <a:pt x="336" y="174"/>
                    <a:pt x="336" y="175"/>
                  </a:cubicBezTo>
                  <a:cubicBezTo>
                    <a:pt x="332" y="176"/>
                    <a:pt x="328" y="179"/>
                    <a:pt x="325" y="174"/>
                  </a:cubicBezTo>
                  <a:cubicBezTo>
                    <a:pt x="328" y="169"/>
                    <a:pt x="331" y="175"/>
                    <a:pt x="334" y="170"/>
                  </a:cubicBezTo>
                  <a:close/>
                  <a:moveTo>
                    <a:pt x="272" y="99"/>
                  </a:moveTo>
                  <a:cubicBezTo>
                    <a:pt x="277" y="103"/>
                    <a:pt x="282" y="98"/>
                    <a:pt x="287" y="102"/>
                  </a:cubicBezTo>
                  <a:cubicBezTo>
                    <a:pt x="282" y="101"/>
                    <a:pt x="277" y="108"/>
                    <a:pt x="272" y="103"/>
                  </a:cubicBezTo>
                  <a:cubicBezTo>
                    <a:pt x="273" y="102"/>
                    <a:pt x="272" y="101"/>
                    <a:pt x="272" y="99"/>
                  </a:cubicBezTo>
                  <a:close/>
                  <a:moveTo>
                    <a:pt x="293" y="123"/>
                  </a:moveTo>
                  <a:cubicBezTo>
                    <a:pt x="297" y="119"/>
                    <a:pt x="297" y="119"/>
                    <a:pt x="297" y="119"/>
                  </a:cubicBezTo>
                  <a:cubicBezTo>
                    <a:pt x="298" y="122"/>
                    <a:pt x="300" y="124"/>
                    <a:pt x="299" y="126"/>
                  </a:cubicBezTo>
                  <a:cubicBezTo>
                    <a:pt x="297" y="122"/>
                    <a:pt x="295" y="127"/>
                    <a:pt x="293" y="123"/>
                  </a:cubicBezTo>
                  <a:close/>
                  <a:moveTo>
                    <a:pt x="268" y="88"/>
                  </a:moveTo>
                  <a:cubicBezTo>
                    <a:pt x="270" y="85"/>
                    <a:pt x="263" y="82"/>
                    <a:pt x="267" y="80"/>
                  </a:cubicBezTo>
                  <a:cubicBezTo>
                    <a:pt x="272" y="80"/>
                    <a:pt x="267" y="84"/>
                    <a:pt x="271" y="87"/>
                  </a:cubicBezTo>
                  <a:cubicBezTo>
                    <a:pt x="270" y="89"/>
                    <a:pt x="268" y="90"/>
                    <a:pt x="266" y="92"/>
                  </a:cubicBezTo>
                  <a:cubicBezTo>
                    <a:pt x="266" y="89"/>
                    <a:pt x="260" y="90"/>
                    <a:pt x="262" y="86"/>
                  </a:cubicBezTo>
                  <a:cubicBezTo>
                    <a:pt x="264" y="86"/>
                    <a:pt x="266" y="88"/>
                    <a:pt x="268" y="88"/>
                  </a:cubicBezTo>
                  <a:close/>
                  <a:moveTo>
                    <a:pt x="408" y="258"/>
                  </a:moveTo>
                  <a:cubicBezTo>
                    <a:pt x="405" y="256"/>
                    <a:pt x="405" y="262"/>
                    <a:pt x="400" y="259"/>
                  </a:cubicBezTo>
                  <a:cubicBezTo>
                    <a:pt x="403" y="255"/>
                    <a:pt x="410" y="253"/>
                    <a:pt x="408" y="258"/>
                  </a:cubicBezTo>
                  <a:close/>
                  <a:moveTo>
                    <a:pt x="317" y="127"/>
                  </a:moveTo>
                  <a:cubicBezTo>
                    <a:pt x="314" y="128"/>
                    <a:pt x="310" y="130"/>
                    <a:pt x="307" y="128"/>
                  </a:cubicBezTo>
                  <a:cubicBezTo>
                    <a:pt x="311" y="123"/>
                    <a:pt x="314" y="126"/>
                    <a:pt x="317" y="127"/>
                  </a:cubicBezTo>
                  <a:close/>
                  <a:moveTo>
                    <a:pt x="553" y="424"/>
                  </a:moveTo>
                  <a:cubicBezTo>
                    <a:pt x="551" y="425"/>
                    <a:pt x="548" y="427"/>
                    <a:pt x="546" y="424"/>
                  </a:cubicBezTo>
                  <a:cubicBezTo>
                    <a:pt x="547" y="420"/>
                    <a:pt x="551" y="419"/>
                    <a:pt x="553" y="424"/>
                  </a:cubicBezTo>
                  <a:close/>
                  <a:moveTo>
                    <a:pt x="343" y="149"/>
                  </a:moveTo>
                  <a:cubicBezTo>
                    <a:pt x="340" y="148"/>
                    <a:pt x="336" y="150"/>
                    <a:pt x="333" y="146"/>
                  </a:cubicBezTo>
                  <a:cubicBezTo>
                    <a:pt x="336" y="142"/>
                    <a:pt x="343" y="146"/>
                    <a:pt x="343" y="149"/>
                  </a:cubicBezTo>
                  <a:close/>
                  <a:moveTo>
                    <a:pt x="428" y="259"/>
                  </a:moveTo>
                  <a:cubicBezTo>
                    <a:pt x="432" y="259"/>
                    <a:pt x="436" y="261"/>
                    <a:pt x="441" y="262"/>
                  </a:cubicBezTo>
                  <a:cubicBezTo>
                    <a:pt x="437" y="266"/>
                    <a:pt x="426" y="267"/>
                    <a:pt x="428" y="259"/>
                  </a:cubicBezTo>
                  <a:close/>
                  <a:moveTo>
                    <a:pt x="305" y="65"/>
                  </a:moveTo>
                  <a:cubicBezTo>
                    <a:pt x="301" y="68"/>
                    <a:pt x="305" y="66"/>
                    <a:pt x="306" y="69"/>
                  </a:cubicBezTo>
                  <a:cubicBezTo>
                    <a:pt x="304" y="73"/>
                    <a:pt x="302" y="67"/>
                    <a:pt x="300" y="69"/>
                  </a:cubicBezTo>
                  <a:cubicBezTo>
                    <a:pt x="303" y="75"/>
                    <a:pt x="306" y="73"/>
                    <a:pt x="309" y="76"/>
                  </a:cubicBezTo>
                  <a:cubicBezTo>
                    <a:pt x="309" y="78"/>
                    <a:pt x="312" y="85"/>
                    <a:pt x="307" y="83"/>
                  </a:cubicBezTo>
                  <a:cubicBezTo>
                    <a:pt x="309" y="79"/>
                    <a:pt x="304" y="82"/>
                    <a:pt x="303" y="78"/>
                  </a:cubicBezTo>
                  <a:cubicBezTo>
                    <a:pt x="299" y="84"/>
                    <a:pt x="296" y="76"/>
                    <a:pt x="292" y="79"/>
                  </a:cubicBezTo>
                  <a:cubicBezTo>
                    <a:pt x="290" y="74"/>
                    <a:pt x="288" y="73"/>
                    <a:pt x="284" y="72"/>
                  </a:cubicBezTo>
                  <a:cubicBezTo>
                    <a:pt x="282" y="74"/>
                    <a:pt x="285" y="76"/>
                    <a:pt x="284" y="78"/>
                  </a:cubicBezTo>
                  <a:cubicBezTo>
                    <a:pt x="277" y="72"/>
                    <a:pt x="281" y="68"/>
                    <a:pt x="285" y="59"/>
                  </a:cubicBezTo>
                  <a:cubicBezTo>
                    <a:pt x="287" y="61"/>
                    <a:pt x="285" y="63"/>
                    <a:pt x="286" y="64"/>
                  </a:cubicBezTo>
                  <a:cubicBezTo>
                    <a:pt x="287" y="63"/>
                    <a:pt x="289" y="67"/>
                    <a:pt x="290" y="66"/>
                  </a:cubicBezTo>
                  <a:cubicBezTo>
                    <a:pt x="289" y="64"/>
                    <a:pt x="288" y="62"/>
                    <a:pt x="288" y="61"/>
                  </a:cubicBezTo>
                  <a:cubicBezTo>
                    <a:pt x="291" y="57"/>
                    <a:pt x="293" y="61"/>
                    <a:pt x="292" y="56"/>
                  </a:cubicBezTo>
                  <a:cubicBezTo>
                    <a:pt x="295" y="56"/>
                    <a:pt x="297" y="55"/>
                    <a:pt x="299" y="59"/>
                  </a:cubicBezTo>
                  <a:cubicBezTo>
                    <a:pt x="297" y="61"/>
                    <a:pt x="295" y="60"/>
                    <a:pt x="296" y="62"/>
                  </a:cubicBezTo>
                  <a:cubicBezTo>
                    <a:pt x="299" y="62"/>
                    <a:pt x="302" y="63"/>
                    <a:pt x="305" y="65"/>
                  </a:cubicBezTo>
                  <a:close/>
                  <a:moveTo>
                    <a:pt x="330" y="101"/>
                  </a:moveTo>
                  <a:cubicBezTo>
                    <a:pt x="330" y="97"/>
                    <a:pt x="333" y="98"/>
                    <a:pt x="335" y="97"/>
                  </a:cubicBezTo>
                  <a:cubicBezTo>
                    <a:pt x="337" y="103"/>
                    <a:pt x="342" y="99"/>
                    <a:pt x="346" y="102"/>
                  </a:cubicBezTo>
                  <a:cubicBezTo>
                    <a:pt x="342" y="107"/>
                    <a:pt x="350" y="102"/>
                    <a:pt x="351" y="108"/>
                  </a:cubicBezTo>
                  <a:cubicBezTo>
                    <a:pt x="347" y="110"/>
                    <a:pt x="343" y="105"/>
                    <a:pt x="339" y="106"/>
                  </a:cubicBezTo>
                  <a:cubicBezTo>
                    <a:pt x="332" y="112"/>
                    <a:pt x="334" y="124"/>
                    <a:pt x="326" y="120"/>
                  </a:cubicBezTo>
                  <a:cubicBezTo>
                    <a:pt x="332" y="117"/>
                    <a:pt x="338" y="105"/>
                    <a:pt x="330" y="101"/>
                  </a:cubicBezTo>
                  <a:close/>
                  <a:moveTo>
                    <a:pt x="583" y="419"/>
                  </a:moveTo>
                  <a:cubicBezTo>
                    <a:pt x="584" y="422"/>
                    <a:pt x="579" y="424"/>
                    <a:pt x="582" y="426"/>
                  </a:cubicBezTo>
                  <a:cubicBezTo>
                    <a:pt x="587" y="424"/>
                    <a:pt x="585" y="421"/>
                    <a:pt x="587" y="418"/>
                  </a:cubicBezTo>
                  <a:cubicBezTo>
                    <a:pt x="588" y="420"/>
                    <a:pt x="590" y="419"/>
                    <a:pt x="591" y="421"/>
                  </a:cubicBezTo>
                  <a:cubicBezTo>
                    <a:pt x="588" y="428"/>
                    <a:pt x="585" y="430"/>
                    <a:pt x="582" y="437"/>
                  </a:cubicBezTo>
                  <a:cubicBezTo>
                    <a:pt x="576" y="428"/>
                    <a:pt x="574" y="429"/>
                    <a:pt x="568" y="426"/>
                  </a:cubicBezTo>
                  <a:cubicBezTo>
                    <a:pt x="572" y="422"/>
                    <a:pt x="577" y="418"/>
                    <a:pt x="583" y="419"/>
                  </a:cubicBezTo>
                  <a:close/>
                  <a:moveTo>
                    <a:pt x="450" y="261"/>
                  </a:moveTo>
                  <a:cubicBezTo>
                    <a:pt x="448" y="265"/>
                    <a:pt x="445" y="266"/>
                    <a:pt x="441" y="263"/>
                  </a:cubicBezTo>
                  <a:cubicBezTo>
                    <a:pt x="444" y="261"/>
                    <a:pt x="447" y="261"/>
                    <a:pt x="450" y="261"/>
                  </a:cubicBezTo>
                  <a:close/>
                  <a:moveTo>
                    <a:pt x="285" y="52"/>
                  </a:moveTo>
                  <a:cubicBezTo>
                    <a:pt x="283" y="54"/>
                    <a:pt x="287" y="56"/>
                    <a:pt x="284" y="58"/>
                  </a:cubicBezTo>
                  <a:cubicBezTo>
                    <a:pt x="280" y="59"/>
                    <a:pt x="280" y="50"/>
                    <a:pt x="285" y="52"/>
                  </a:cubicBezTo>
                  <a:close/>
                  <a:moveTo>
                    <a:pt x="346" y="115"/>
                  </a:moveTo>
                  <a:cubicBezTo>
                    <a:pt x="344" y="117"/>
                    <a:pt x="341" y="120"/>
                    <a:pt x="339" y="123"/>
                  </a:cubicBezTo>
                  <a:cubicBezTo>
                    <a:pt x="338" y="121"/>
                    <a:pt x="336" y="122"/>
                    <a:pt x="335" y="120"/>
                  </a:cubicBezTo>
                  <a:cubicBezTo>
                    <a:pt x="335" y="116"/>
                    <a:pt x="342" y="112"/>
                    <a:pt x="346" y="115"/>
                  </a:cubicBezTo>
                  <a:close/>
                  <a:moveTo>
                    <a:pt x="457" y="263"/>
                  </a:moveTo>
                  <a:cubicBezTo>
                    <a:pt x="459" y="266"/>
                    <a:pt x="461" y="265"/>
                    <a:pt x="459" y="268"/>
                  </a:cubicBezTo>
                  <a:cubicBezTo>
                    <a:pt x="457" y="266"/>
                    <a:pt x="455" y="270"/>
                    <a:pt x="454" y="266"/>
                  </a:cubicBezTo>
                  <a:cubicBezTo>
                    <a:pt x="455" y="265"/>
                    <a:pt x="456" y="264"/>
                    <a:pt x="457" y="263"/>
                  </a:cubicBezTo>
                  <a:close/>
                  <a:moveTo>
                    <a:pt x="399" y="177"/>
                  </a:moveTo>
                  <a:cubicBezTo>
                    <a:pt x="404" y="182"/>
                    <a:pt x="395" y="185"/>
                    <a:pt x="392" y="182"/>
                  </a:cubicBezTo>
                  <a:cubicBezTo>
                    <a:pt x="395" y="178"/>
                    <a:pt x="397" y="181"/>
                    <a:pt x="399" y="177"/>
                  </a:cubicBezTo>
                  <a:close/>
                  <a:moveTo>
                    <a:pt x="311" y="73"/>
                  </a:moveTo>
                  <a:cubicBezTo>
                    <a:pt x="313" y="73"/>
                    <a:pt x="317" y="78"/>
                    <a:pt x="314" y="80"/>
                  </a:cubicBezTo>
                  <a:cubicBezTo>
                    <a:pt x="311" y="78"/>
                    <a:pt x="309" y="75"/>
                    <a:pt x="311" y="73"/>
                  </a:cubicBezTo>
                  <a:close/>
                  <a:moveTo>
                    <a:pt x="462" y="257"/>
                  </a:moveTo>
                  <a:cubicBezTo>
                    <a:pt x="462" y="258"/>
                    <a:pt x="461" y="259"/>
                    <a:pt x="462" y="259"/>
                  </a:cubicBezTo>
                  <a:cubicBezTo>
                    <a:pt x="464" y="258"/>
                    <a:pt x="465" y="258"/>
                    <a:pt x="467" y="259"/>
                  </a:cubicBezTo>
                  <a:cubicBezTo>
                    <a:pt x="464" y="262"/>
                    <a:pt x="461" y="262"/>
                    <a:pt x="458" y="260"/>
                  </a:cubicBezTo>
                  <a:cubicBezTo>
                    <a:pt x="459" y="259"/>
                    <a:pt x="461" y="256"/>
                    <a:pt x="462" y="257"/>
                  </a:cubicBezTo>
                  <a:close/>
                  <a:moveTo>
                    <a:pt x="461" y="238"/>
                  </a:moveTo>
                  <a:cubicBezTo>
                    <a:pt x="458" y="234"/>
                    <a:pt x="454" y="241"/>
                    <a:pt x="452" y="237"/>
                  </a:cubicBezTo>
                  <a:cubicBezTo>
                    <a:pt x="454" y="234"/>
                    <a:pt x="461" y="233"/>
                    <a:pt x="461" y="238"/>
                  </a:cubicBezTo>
                  <a:close/>
                  <a:moveTo>
                    <a:pt x="285" y="9"/>
                  </a:moveTo>
                  <a:cubicBezTo>
                    <a:pt x="283" y="14"/>
                    <a:pt x="288" y="12"/>
                    <a:pt x="287" y="9"/>
                  </a:cubicBezTo>
                  <a:cubicBezTo>
                    <a:pt x="290" y="11"/>
                    <a:pt x="289" y="13"/>
                    <a:pt x="288" y="16"/>
                  </a:cubicBezTo>
                  <a:cubicBezTo>
                    <a:pt x="284" y="14"/>
                    <a:pt x="285" y="17"/>
                    <a:pt x="279" y="15"/>
                  </a:cubicBezTo>
                  <a:cubicBezTo>
                    <a:pt x="280" y="12"/>
                    <a:pt x="282" y="10"/>
                    <a:pt x="285" y="9"/>
                  </a:cubicBezTo>
                  <a:close/>
                  <a:moveTo>
                    <a:pt x="644" y="429"/>
                  </a:moveTo>
                  <a:cubicBezTo>
                    <a:pt x="641" y="433"/>
                    <a:pt x="639" y="429"/>
                    <a:pt x="637" y="429"/>
                  </a:cubicBezTo>
                  <a:cubicBezTo>
                    <a:pt x="639" y="425"/>
                    <a:pt x="642" y="425"/>
                    <a:pt x="644" y="429"/>
                  </a:cubicBezTo>
                  <a:close/>
                  <a:moveTo>
                    <a:pt x="454" y="183"/>
                  </a:moveTo>
                  <a:cubicBezTo>
                    <a:pt x="452" y="185"/>
                    <a:pt x="450" y="184"/>
                    <a:pt x="448" y="181"/>
                  </a:cubicBezTo>
                  <a:cubicBezTo>
                    <a:pt x="450" y="178"/>
                    <a:pt x="452" y="179"/>
                    <a:pt x="454" y="183"/>
                  </a:cubicBezTo>
                  <a:close/>
                  <a:moveTo>
                    <a:pt x="530" y="276"/>
                  </a:moveTo>
                  <a:cubicBezTo>
                    <a:pt x="534" y="279"/>
                    <a:pt x="528" y="284"/>
                    <a:pt x="526" y="279"/>
                  </a:cubicBezTo>
                  <a:cubicBezTo>
                    <a:pt x="528" y="277"/>
                    <a:pt x="526" y="276"/>
                    <a:pt x="530" y="276"/>
                  </a:cubicBezTo>
                  <a:close/>
                  <a:moveTo>
                    <a:pt x="469" y="189"/>
                  </a:moveTo>
                  <a:cubicBezTo>
                    <a:pt x="473" y="184"/>
                    <a:pt x="482" y="186"/>
                    <a:pt x="482" y="192"/>
                  </a:cubicBezTo>
                  <a:cubicBezTo>
                    <a:pt x="479" y="186"/>
                    <a:pt x="475" y="193"/>
                    <a:pt x="471" y="193"/>
                  </a:cubicBezTo>
                  <a:cubicBezTo>
                    <a:pt x="472" y="190"/>
                    <a:pt x="468" y="192"/>
                    <a:pt x="469" y="189"/>
                  </a:cubicBezTo>
                  <a:close/>
                  <a:moveTo>
                    <a:pt x="689" y="437"/>
                  </a:moveTo>
                  <a:cubicBezTo>
                    <a:pt x="685" y="438"/>
                    <a:pt x="681" y="439"/>
                    <a:pt x="677" y="435"/>
                  </a:cubicBezTo>
                  <a:cubicBezTo>
                    <a:pt x="681" y="433"/>
                    <a:pt x="688" y="431"/>
                    <a:pt x="689" y="437"/>
                  </a:cubicBezTo>
                  <a:close/>
                  <a:moveTo>
                    <a:pt x="364" y="31"/>
                  </a:moveTo>
                  <a:cubicBezTo>
                    <a:pt x="362" y="30"/>
                    <a:pt x="355" y="29"/>
                    <a:pt x="357" y="25"/>
                  </a:cubicBezTo>
                  <a:cubicBezTo>
                    <a:pt x="359" y="23"/>
                    <a:pt x="365" y="28"/>
                    <a:pt x="364" y="31"/>
                  </a:cubicBezTo>
                  <a:close/>
                  <a:moveTo>
                    <a:pt x="436" y="93"/>
                  </a:moveTo>
                  <a:cubicBezTo>
                    <a:pt x="439" y="98"/>
                    <a:pt x="442" y="96"/>
                    <a:pt x="445" y="99"/>
                  </a:cubicBezTo>
                  <a:cubicBezTo>
                    <a:pt x="441" y="103"/>
                    <a:pt x="438" y="97"/>
                    <a:pt x="435" y="104"/>
                  </a:cubicBezTo>
                  <a:cubicBezTo>
                    <a:pt x="433" y="101"/>
                    <a:pt x="431" y="103"/>
                    <a:pt x="430" y="100"/>
                  </a:cubicBezTo>
                  <a:cubicBezTo>
                    <a:pt x="434" y="96"/>
                    <a:pt x="433" y="97"/>
                    <a:pt x="436" y="93"/>
                  </a:cubicBezTo>
                  <a:close/>
                  <a:moveTo>
                    <a:pt x="559" y="242"/>
                  </a:moveTo>
                  <a:cubicBezTo>
                    <a:pt x="562" y="245"/>
                    <a:pt x="564" y="248"/>
                    <a:pt x="559" y="251"/>
                  </a:cubicBezTo>
                  <a:cubicBezTo>
                    <a:pt x="557" y="250"/>
                    <a:pt x="556" y="245"/>
                    <a:pt x="552" y="245"/>
                  </a:cubicBezTo>
                  <a:cubicBezTo>
                    <a:pt x="554" y="241"/>
                    <a:pt x="556" y="245"/>
                    <a:pt x="559" y="242"/>
                  </a:cubicBezTo>
                  <a:close/>
                  <a:moveTo>
                    <a:pt x="428" y="43"/>
                  </a:moveTo>
                  <a:cubicBezTo>
                    <a:pt x="424" y="47"/>
                    <a:pt x="421" y="50"/>
                    <a:pt x="418" y="48"/>
                  </a:cubicBezTo>
                  <a:cubicBezTo>
                    <a:pt x="421" y="45"/>
                    <a:pt x="425" y="39"/>
                    <a:pt x="428" y="43"/>
                  </a:cubicBezTo>
                  <a:close/>
                  <a:moveTo>
                    <a:pt x="500" y="141"/>
                  </a:moveTo>
                  <a:cubicBezTo>
                    <a:pt x="498" y="144"/>
                    <a:pt x="496" y="143"/>
                    <a:pt x="494" y="140"/>
                  </a:cubicBezTo>
                  <a:cubicBezTo>
                    <a:pt x="496" y="137"/>
                    <a:pt x="498" y="138"/>
                    <a:pt x="500" y="141"/>
                  </a:cubicBezTo>
                  <a:close/>
                  <a:moveTo>
                    <a:pt x="475" y="101"/>
                  </a:moveTo>
                  <a:cubicBezTo>
                    <a:pt x="472" y="104"/>
                    <a:pt x="468" y="106"/>
                    <a:pt x="465" y="102"/>
                  </a:cubicBezTo>
                  <a:cubicBezTo>
                    <a:pt x="469" y="99"/>
                    <a:pt x="472" y="101"/>
                    <a:pt x="475" y="101"/>
                  </a:cubicBezTo>
                  <a:close/>
                  <a:moveTo>
                    <a:pt x="498" y="121"/>
                  </a:moveTo>
                  <a:cubicBezTo>
                    <a:pt x="502" y="125"/>
                    <a:pt x="507" y="120"/>
                    <a:pt x="512" y="122"/>
                  </a:cubicBezTo>
                  <a:cubicBezTo>
                    <a:pt x="509" y="129"/>
                    <a:pt x="503" y="126"/>
                    <a:pt x="496" y="126"/>
                  </a:cubicBezTo>
                  <a:cubicBezTo>
                    <a:pt x="495" y="127"/>
                    <a:pt x="496" y="130"/>
                    <a:pt x="494" y="127"/>
                  </a:cubicBezTo>
                  <a:cubicBezTo>
                    <a:pt x="494" y="125"/>
                    <a:pt x="495" y="123"/>
                    <a:pt x="498" y="121"/>
                  </a:cubicBezTo>
                  <a:close/>
                  <a:moveTo>
                    <a:pt x="571" y="199"/>
                  </a:moveTo>
                  <a:cubicBezTo>
                    <a:pt x="566" y="203"/>
                    <a:pt x="562" y="202"/>
                    <a:pt x="557" y="201"/>
                  </a:cubicBezTo>
                  <a:cubicBezTo>
                    <a:pt x="562" y="197"/>
                    <a:pt x="567" y="198"/>
                    <a:pt x="571" y="199"/>
                  </a:cubicBezTo>
                  <a:close/>
                  <a:moveTo>
                    <a:pt x="449" y="36"/>
                  </a:moveTo>
                  <a:cubicBezTo>
                    <a:pt x="446" y="38"/>
                    <a:pt x="444" y="37"/>
                    <a:pt x="442" y="37"/>
                  </a:cubicBezTo>
                  <a:cubicBezTo>
                    <a:pt x="443" y="34"/>
                    <a:pt x="441" y="30"/>
                    <a:pt x="444" y="27"/>
                  </a:cubicBezTo>
                  <a:cubicBezTo>
                    <a:pt x="447" y="30"/>
                    <a:pt x="446" y="33"/>
                    <a:pt x="449" y="36"/>
                  </a:cubicBezTo>
                  <a:close/>
                  <a:moveTo>
                    <a:pt x="434" y="39"/>
                  </a:moveTo>
                  <a:cubicBezTo>
                    <a:pt x="433" y="34"/>
                    <a:pt x="431" y="36"/>
                    <a:pt x="427" y="32"/>
                  </a:cubicBezTo>
                  <a:cubicBezTo>
                    <a:pt x="434" y="32"/>
                    <a:pt x="439" y="21"/>
                    <a:pt x="442" y="29"/>
                  </a:cubicBezTo>
                  <a:cubicBezTo>
                    <a:pt x="437" y="30"/>
                    <a:pt x="437" y="35"/>
                    <a:pt x="434" y="39"/>
                  </a:cubicBezTo>
                  <a:close/>
                  <a:moveTo>
                    <a:pt x="449" y="45"/>
                  </a:moveTo>
                  <a:cubicBezTo>
                    <a:pt x="448" y="40"/>
                    <a:pt x="441" y="46"/>
                    <a:pt x="442" y="40"/>
                  </a:cubicBezTo>
                  <a:cubicBezTo>
                    <a:pt x="446" y="40"/>
                    <a:pt x="449" y="39"/>
                    <a:pt x="452" y="44"/>
                  </a:cubicBezTo>
                  <a:cubicBezTo>
                    <a:pt x="450" y="45"/>
                    <a:pt x="451" y="47"/>
                    <a:pt x="453" y="49"/>
                  </a:cubicBezTo>
                  <a:cubicBezTo>
                    <a:pt x="450" y="51"/>
                    <a:pt x="446" y="52"/>
                    <a:pt x="444" y="51"/>
                  </a:cubicBezTo>
                  <a:cubicBezTo>
                    <a:pt x="445" y="49"/>
                    <a:pt x="451" y="49"/>
                    <a:pt x="449" y="45"/>
                  </a:cubicBezTo>
                  <a:close/>
                  <a:moveTo>
                    <a:pt x="509" y="107"/>
                  </a:moveTo>
                  <a:cubicBezTo>
                    <a:pt x="507" y="105"/>
                    <a:pt x="504" y="109"/>
                    <a:pt x="502" y="105"/>
                  </a:cubicBezTo>
                  <a:cubicBezTo>
                    <a:pt x="504" y="102"/>
                    <a:pt x="510" y="104"/>
                    <a:pt x="509" y="107"/>
                  </a:cubicBezTo>
                  <a:close/>
                  <a:moveTo>
                    <a:pt x="498" y="107"/>
                  </a:moveTo>
                  <a:cubicBezTo>
                    <a:pt x="501" y="105"/>
                    <a:pt x="496" y="102"/>
                    <a:pt x="500" y="100"/>
                  </a:cubicBezTo>
                  <a:cubicBezTo>
                    <a:pt x="503" y="102"/>
                    <a:pt x="502" y="109"/>
                    <a:pt x="498" y="107"/>
                  </a:cubicBezTo>
                  <a:close/>
                  <a:moveTo>
                    <a:pt x="518" y="127"/>
                  </a:moveTo>
                  <a:cubicBezTo>
                    <a:pt x="521" y="124"/>
                    <a:pt x="523" y="125"/>
                    <a:pt x="525" y="124"/>
                  </a:cubicBezTo>
                  <a:cubicBezTo>
                    <a:pt x="528" y="128"/>
                    <a:pt x="530" y="127"/>
                    <a:pt x="532" y="128"/>
                  </a:cubicBezTo>
                  <a:cubicBezTo>
                    <a:pt x="528" y="130"/>
                    <a:pt x="530" y="130"/>
                    <a:pt x="527" y="134"/>
                  </a:cubicBezTo>
                  <a:cubicBezTo>
                    <a:pt x="525" y="130"/>
                    <a:pt x="524" y="128"/>
                    <a:pt x="520" y="133"/>
                  </a:cubicBezTo>
                  <a:cubicBezTo>
                    <a:pt x="519" y="131"/>
                    <a:pt x="518" y="129"/>
                    <a:pt x="518" y="127"/>
                  </a:cubicBezTo>
                  <a:close/>
                  <a:moveTo>
                    <a:pt x="654" y="284"/>
                  </a:moveTo>
                  <a:cubicBezTo>
                    <a:pt x="651" y="288"/>
                    <a:pt x="647" y="286"/>
                    <a:pt x="647" y="291"/>
                  </a:cubicBezTo>
                  <a:cubicBezTo>
                    <a:pt x="645" y="289"/>
                    <a:pt x="645" y="289"/>
                    <a:pt x="645" y="289"/>
                  </a:cubicBezTo>
                  <a:cubicBezTo>
                    <a:pt x="645" y="289"/>
                    <a:pt x="644" y="290"/>
                    <a:pt x="644" y="289"/>
                  </a:cubicBezTo>
                  <a:cubicBezTo>
                    <a:pt x="645" y="284"/>
                    <a:pt x="650" y="281"/>
                    <a:pt x="654" y="284"/>
                  </a:cubicBezTo>
                  <a:close/>
                  <a:moveTo>
                    <a:pt x="763" y="435"/>
                  </a:moveTo>
                  <a:cubicBezTo>
                    <a:pt x="765" y="437"/>
                    <a:pt x="767" y="434"/>
                    <a:pt x="767" y="439"/>
                  </a:cubicBezTo>
                  <a:cubicBezTo>
                    <a:pt x="764" y="443"/>
                    <a:pt x="760" y="438"/>
                    <a:pt x="763" y="435"/>
                  </a:cubicBezTo>
                  <a:close/>
                  <a:moveTo>
                    <a:pt x="458" y="40"/>
                  </a:moveTo>
                  <a:cubicBezTo>
                    <a:pt x="455" y="40"/>
                    <a:pt x="452" y="39"/>
                    <a:pt x="450" y="37"/>
                  </a:cubicBezTo>
                  <a:cubicBezTo>
                    <a:pt x="452" y="31"/>
                    <a:pt x="458" y="38"/>
                    <a:pt x="458" y="40"/>
                  </a:cubicBezTo>
                  <a:close/>
                  <a:moveTo>
                    <a:pt x="636" y="248"/>
                  </a:moveTo>
                  <a:cubicBezTo>
                    <a:pt x="632" y="251"/>
                    <a:pt x="629" y="250"/>
                    <a:pt x="625" y="248"/>
                  </a:cubicBezTo>
                  <a:cubicBezTo>
                    <a:pt x="629" y="245"/>
                    <a:pt x="632" y="246"/>
                    <a:pt x="636" y="248"/>
                  </a:cubicBezTo>
                  <a:close/>
                  <a:moveTo>
                    <a:pt x="492" y="49"/>
                  </a:moveTo>
                  <a:cubicBezTo>
                    <a:pt x="490" y="48"/>
                    <a:pt x="491" y="51"/>
                    <a:pt x="489" y="52"/>
                  </a:cubicBezTo>
                  <a:cubicBezTo>
                    <a:pt x="486" y="51"/>
                    <a:pt x="486" y="45"/>
                    <a:pt x="480" y="50"/>
                  </a:cubicBezTo>
                  <a:cubicBezTo>
                    <a:pt x="480" y="53"/>
                    <a:pt x="486" y="52"/>
                    <a:pt x="483" y="57"/>
                  </a:cubicBezTo>
                  <a:cubicBezTo>
                    <a:pt x="479" y="57"/>
                    <a:pt x="477" y="55"/>
                    <a:pt x="476" y="50"/>
                  </a:cubicBezTo>
                  <a:cubicBezTo>
                    <a:pt x="481" y="45"/>
                    <a:pt x="491" y="43"/>
                    <a:pt x="492" y="49"/>
                  </a:cubicBezTo>
                  <a:close/>
                  <a:moveTo>
                    <a:pt x="611" y="210"/>
                  </a:moveTo>
                  <a:cubicBezTo>
                    <a:pt x="615" y="212"/>
                    <a:pt x="619" y="206"/>
                    <a:pt x="622" y="212"/>
                  </a:cubicBezTo>
                  <a:cubicBezTo>
                    <a:pt x="619" y="216"/>
                    <a:pt x="616" y="214"/>
                    <a:pt x="612" y="216"/>
                  </a:cubicBezTo>
                  <a:cubicBezTo>
                    <a:pt x="610" y="214"/>
                    <a:pt x="609" y="212"/>
                    <a:pt x="611" y="210"/>
                  </a:cubicBezTo>
                  <a:close/>
                  <a:moveTo>
                    <a:pt x="545" y="116"/>
                  </a:moveTo>
                  <a:cubicBezTo>
                    <a:pt x="546" y="116"/>
                    <a:pt x="548" y="117"/>
                    <a:pt x="550" y="120"/>
                  </a:cubicBezTo>
                  <a:cubicBezTo>
                    <a:pt x="547" y="125"/>
                    <a:pt x="542" y="119"/>
                    <a:pt x="545" y="116"/>
                  </a:cubicBezTo>
                  <a:close/>
                  <a:moveTo>
                    <a:pt x="506" y="51"/>
                  </a:moveTo>
                  <a:cubicBezTo>
                    <a:pt x="504" y="52"/>
                    <a:pt x="504" y="54"/>
                    <a:pt x="504" y="55"/>
                  </a:cubicBezTo>
                  <a:cubicBezTo>
                    <a:pt x="502" y="55"/>
                    <a:pt x="500" y="54"/>
                    <a:pt x="498" y="51"/>
                  </a:cubicBezTo>
                  <a:cubicBezTo>
                    <a:pt x="501" y="48"/>
                    <a:pt x="503" y="49"/>
                    <a:pt x="506" y="51"/>
                  </a:cubicBezTo>
                  <a:close/>
                  <a:moveTo>
                    <a:pt x="562" y="119"/>
                  </a:moveTo>
                  <a:cubicBezTo>
                    <a:pt x="560" y="119"/>
                    <a:pt x="557" y="125"/>
                    <a:pt x="554" y="121"/>
                  </a:cubicBezTo>
                  <a:cubicBezTo>
                    <a:pt x="557" y="118"/>
                    <a:pt x="560" y="117"/>
                    <a:pt x="562" y="119"/>
                  </a:cubicBezTo>
                  <a:close/>
                  <a:moveTo>
                    <a:pt x="587" y="138"/>
                  </a:moveTo>
                  <a:cubicBezTo>
                    <a:pt x="584" y="142"/>
                    <a:pt x="583" y="136"/>
                    <a:pt x="581" y="142"/>
                  </a:cubicBezTo>
                  <a:cubicBezTo>
                    <a:pt x="579" y="140"/>
                    <a:pt x="579" y="139"/>
                    <a:pt x="579" y="137"/>
                  </a:cubicBezTo>
                  <a:cubicBezTo>
                    <a:pt x="582" y="133"/>
                    <a:pt x="585" y="134"/>
                    <a:pt x="587" y="138"/>
                  </a:cubicBezTo>
                  <a:close/>
                  <a:moveTo>
                    <a:pt x="568" y="134"/>
                  </a:moveTo>
                  <a:cubicBezTo>
                    <a:pt x="571" y="139"/>
                    <a:pt x="575" y="131"/>
                    <a:pt x="579" y="137"/>
                  </a:cubicBezTo>
                  <a:cubicBezTo>
                    <a:pt x="575" y="143"/>
                    <a:pt x="568" y="140"/>
                    <a:pt x="568" y="134"/>
                  </a:cubicBezTo>
                  <a:close/>
                  <a:moveTo>
                    <a:pt x="517" y="64"/>
                  </a:moveTo>
                  <a:cubicBezTo>
                    <a:pt x="515" y="69"/>
                    <a:pt x="513" y="64"/>
                    <a:pt x="510" y="62"/>
                  </a:cubicBezTo>
                  <a:cubicBezTo>
                    <a:pt x="513" y="58"/>
                    <a:pt x="515" y="63"/>
                    <a:pt x="517" y="64"/>
                  </a:cubicBezTo>
                  <a:close/>
                  <a:moveTo>
                    <a:pt x="575" y="124"/>
                  </a:moveTo>
                  <a:cubicBezTo>
                    <a:pt x="572" y="128"/>
                    <a:pt x="570" y="125"/>
                    <a:pt x="567" y="125"/>
                  </a:cubicBezTo>
                  <a:cubicBezTo>
                    <a:pt x="568" y="120"/>
                    <a:pt x="572" y="120"/>
                    <a:pt x="575" y="124"/>
                  </a:cubicBezTo>
                  <a:close/>
                  <a:moveTo>
                    <a:pt x="586" y="116"/>
                  </a:moveTo>
                  <a:cubicBezTo>
                    <a:pt x="581" y="120"/>
                    <a:pt x="579" y="120"/>
                    <a:pt x="578" y="126"/>
                  </a:cubicBezTo>
                  <a:cubicBezTo>
                    <a:pt x="575" y="126"/>
                    <a:pt x="576" y="122"/>
                    <a:pt x="575" y="120"/>
                  </a:cubicBezTo>
                  <a:cubicBezTo>
                    <a:pt x="577" y="116"/>
                    <a:pt x="580" y="117"/>
                    <a:pt x="582" y="116"/>
                  </a:cubicBezTo>
                  <a:cubicBezTo>
                    <a:pt x="581" y="115"/>
                    <a:pt x="579" y="115"/>
                    <a:pt x="580" y="113"/>
                  </a:cubicBezTo>
                  <a:cubicBezTo>
                    <a:pt x="585" y="111"/>
                    <a:pt x="588" y="115"/>
                    <a:pt x="591" y="118"/>
                  </a:cubicBezTo>
                  <a:cubicBezTo>
                    <a:pt x="590" y="120"/>
                    <a:pt x="591" y="122"/>
                    <a:pt x="588" y="123"/>
                  </a:cubicBezTo>
                  <a:cubicBezTo>
                    <a:pt x="585" y="121"/>
                    <a:pt x="587" y="119"/>
                    <a:pt x="586" y="116"/>
                  </a:cubicBezTo>
                  <a:close/>
                  <a:moveTo>
                    <a:pt x="599" y="128"/>
                  </a:moveTo>
                  <a:cubicBezTo>
                    <a:pt x="593" y="132"/>
                    <a:pt x="587" y="131"/>
                    <a:pt x="581" y="129"/>
                  </a:cubicBezTo>
                  <a:cubicBezTo>
                    <a:pt x="582" y="119"/>
                    <a:pt x="593" y="124"/>
                    <a:pt x="599" y="128"/>
                  </a:cubicBezTo>
                  <a:close/>
                  <a:moveTo>
                    <a:pt x="516" y="32"/>
                  </a:moveTo>
                  <a:cubicBezTo>
                    <a:pt x="512" y="34"/>
                    <a:pt x="507" y="31"/>
                    <a:pt x="503" y="31"/>
                  </a:cubicBezTo>
                  <a:cubicBezTo>
                    <a:pt x="508" y="29"/>
                    <a:pt x="512" y="28"/>
                    <a:pt x="516" y="32"/>
                  </a:cubicBezTo>
                  <a:close/>
                  <a:moveTo>
                    <a:pt x="542" y="65"/>
                  </a:moveTo>
                  <a:cubicBezTo>
                    <a:pt x="541" y="67"/>
                    <a:pt x="541" y="72"/>
                    <a:pt x="537" y="69"/>
                  </a:cubicBezTo>
                  <a:cubicBezTo>
                    <a:pt x="537" y="68"/>
                    <a:pt x="539" y="62"/>
                    <a:pt x="542" y="65"/>
                  </a:cubicBezTo>
                  <a:close/>
                  <a:moveTo>
                    <a:pt x="537" y="41"/>
                  </a:moveTo>
                  <a:cubicBezTo>
                    <a:pt x="541" y="44"/>
                    <a:pt x="533" y="45"/>
                    <a:pt x="535" y="48"/>
                  </a:cubicBezTo>
                  <a:cubicBezTo>
                    <a:pt x="538" y="50"/>
                    <a:pt x="540" y="44"/>
                    <a:pt x="542" y="48"/>
                  </a:cubicBezTo>
                  <a:cubicBezTo>
                    <a:pt x="537" y="53"/>
                    <a:pt x="533" y="50"/>
                    <a:pt x="528" y="49"/>
                  </a:cubicBezTo>
                  <a:cubicBezTo>
                    <a:pt x="529" y="45"/>
                    <a:pt x="534" y="47"/>
                    <a:pt x="537" y="41"/>
                  </a:cubicBezTo>
                  <a:close/>
                  <a:moveTo>
                    <a:pt x="605" y="141"/>
                  </a:moveTo>
                  <a:cubicBezTo>
                    <a:pt x="611" y="135"/>
                    <a:pt x="617" y="144"/>
                    <a:pt x="615" y="150"/>
                  </a:cubicBezTo>
                  <a:cubicBezTo>
                    <a:pt x="612" y="146"/>
                    <a:pt x="613" y="144"/>
                    <a:pt x="605" y="141"/>
                  </a:cubicBezTo>
                  <a:close/>
                  <a:moveTo>
                    <a:pt x="607" y="128"/>
                  </a:moveTo>
                  <a:cubicBezTo>
                    <a:pt x="605" y="129"/>
                    <a:pt x="604" y="131"/>
                    <a:pt x="602" y="132"/>
                  </a:cubicBezTo>
                  <a:cubicBezTo>
                    <a:pt x="601" y="131"/>
                    <a:pt x="600" y="129"/>
                    <a:pt x="601" y="128"/>
                  </a:cubicBezTo>
                  <a:cubicBezTo>
                    <a:pt x="602" y="131"/>
                    <a:pt x="605" y="122"/>
                    <a:pt x="607" y="128"/>
                  </a:cubicBezTo>
                  <a:close/>
                  <a:moveTo>
                    <a:pt x="573" y="77"/>
                  </a:moveTo>
                  <a:cubicBezTo>
                    <a:pt x="576" y="79"/>
                    <a:pt x="574" y="81"/>
                    <a:pt x="572" y="84"/>
                  </a:cubicBezTo>
                  <a:cubicBezTo>
                    <a:pt x="571" y="82"/>
                    <a:pt x="570" y="83"/>
                    <a:pt x="569" y="81"/>
                  </a:cubicBezTo>
                  <a:cubicBezTo>
                    <a:pt x="570" y="80"/>
                    <a:pt x="572" y="78"/>
                    <a:pt x="573" y="77"/>
                  </a:cubicBezTo>
                  <a:close/>
                  <a:moveTo>
                    <a:pt x="559" y="52"/>
                  </a:moveTo>
                  <a:cubicBezTo>
                    <a:pt x="561" y="56"/>
                    <a:pt x="561" y="60"/>
                    <a:pt x="558" y="63"/>
                  </a:cubicBezTo>
                  <a:cubicBezTo>
                    <a:pt x="554" y="60"/>
                    <a:pt x="556" y="53"/>
                    <a:pt x="559" y="52"/>
                  </a:cubicBezTo>
                  <a:close/>
                  <a:moveTo>
                    <a:pt x="603" y="116"/>
                  </a:moveTo>
                  <a:cubicBezTo>
                    <a:pt x="606" y="112"/>
                    <a:pt x="610" y="117"/>
                    <a:pt x="610" y="121"/>
                  </a:cubicBezTo>
                  <a:cubicBezTo>
                    <a:pt x="605" y="125"/>
                    <a:pt x="607" y="119"/>
                    <a:pt x="603" y="116"/>
                  </a:cubicBezTo>
                  <a:close/>
                  <a:moveTo>
                    <a:pt x="575" y="52"/>
                  </a:moveTo>
                  <a:cubicBezTo>
                    <a:pt x="576" y="54"/>
                    <a:pt x="577" y="55"/>
                    <a:pt x="579" y="56"/>
                  </a:cubicBezTo>
                  <a:cubicBezTo>
                    <a:pt x="574" y="58"/>
                    <a:pt x="574" y="54"/>
                    <a:pt x="571" y="60"/>
                  </a:cubicBezTo>
                  <a:cubicBezTo>
                    <a:pt x="570" y="54"/>
                    <a:pt x="566" y="59"/>
                    <a:pt x="563" y="55"/>
                  </a:cubicBezTo>
                  <a:cubicBezTo>
                    <a:pt x="567" y="51"/>
                    <a:pt x="571" y="56"/>
                    <a:pt x="575" y="52"/>
                  </a:cubicBezTo>
                  <a:close/>
                  <a:moveTo>
                    <a:pt x="599" y="64"/>
                  </a:moveTo>
                  <a:cubicBezTo>
                    <a:pt x="594" y="57"/>
                    <a:pt x="583" y="65"/>
                    <a:pt x="581" y="58"/>
                  </a:cubicBezTo>
                  <a:cubicBezTo>
                    <a:pt x="586" y="59"/>
                    <a:pt x="600" y="53"/>
                    <a:pt x="599" y="64"/>
                  </a:cubicBezTo>
                  <a:close/>
                  <a:moveTo>
                    <a:pt x="594" y="64"/>
                  </a:moveTo>
                  <a:cubicBezTo>
                    <a:pt x="592" y="66"/>
                    <a:pt x="595" y="68"/>
                    <a:pt x="592" y="70"/>
                  </a:cubicBezTo>
                  <a:cubicBezTo>
                    <a:pt x="590" y="68"/>
                    <a:pt x="589" y="69"/>
                    <a:pt x="587" y="66"/>
                  </a:cubicBezTo>
                  <a:cubicBezTo>
                    <a:pt x="591" y="65"/>
                    <a:pt x="590" y="62"/>
                    <a:pt x="594" y="64"/>
                  </a:cubicBezTo>
                  <a:close/>
                  <a:moveTo>
                    <a:pt x="625" y="62"/>
                  </a:moveTo>
                  <a:cubicBezTo>
                    <a:pt x="627" y="66"/>
                    <a:pt x="630" y="62"/>
                    <a:pt x="631" y="66"/>
                  </a:cubicBezTo>
                  <a:cubicBezTo>
                    <a:pt x="629" y="68"/>
                    <a:pt x="626" y="69"/>
                    <a:pt x="624" y="67"/>
                  </a:cubicBezTo>
                  <a:cubicBezTo>
                    <a:pt x="625" y="66"/>
                    <a:pt x="624" y="64"/>
                    <a:pt x="625" y="62"/>
                  </a:cubicBezTo>
                  <a:close/>
                  <a:moveTo>
                    <a:pt x="703" y="134"/>
                  </a:moveTo>
                  <a:cubicBezTo>
                    <a:pt x="699" y="135"/>
                    <a:pt x="690" y="139"/>
                    <a:pt x="693" y="131"/>
                  </a:cubicBezTo>
                  <a:cubicBezTo>
                    <a:pt x="695" y="135"/>
                    <a:pt x="703" y="130"/>
                    <a:pt x="703" y="134"/>
                  </a:cubicBezTo>
                  <a:close/>
                  <a:moveTo>
                    <a:pt x="788" y="245"/>
                  </a:moveTo>
                  <a:cubicBezTo>
                    <a:pt x="792" y="248"/>
                    <a:pt x="787" y="254"/>
                    <a:pt x="784" y="251"/>
                  </a:cubicBezTo>
                  <a:cubicBezTo>
                    <a:pt x="787" y="249"/>
                    <a:pt x="785" y="247"/>
                    <a:pt x="788" y="245"/>
                  </a:cubicBezTo>
                  <a:close/>
                  <a:moveTo>
                    <a:pt x="700" y="129"/>
                  </a:moveTo>
                  <a:cubicBezTo>
                    <a:pt x="698" y="132"/>
                    <a:pt x="696" y="129"/>
                    <a:pt x="694" y="128"/>
                  </a:cubicBezTo>
                  <a:cubicBezTo>
                    <a:pt x="696" y="126"/>
                    <a:pt x="696" y="119"/>
                    <a:pt x="699" y="121"/>
                  </a:cubicBezTo>
                  <a:cubicBezTo>
                    <a:pt x="698" y="124"/>
                    <a:pt x="700" y="126"/>
                    <a:pt x="700" y="129"/>
                  </a:cubicBezTo>
                  <a:close/>
                  <a:moveTo>
                    <a:pt x="703" y="120"/>
                  </a:moveTo>
                  <a:cubicBezTo>
                    <a:pt x="708" y="123"/>
                    <a:pt x="703" y="130"/>
                    <a:pt x="700" y="127"/>
                  </a:cubicBezTo>
                  <a:cubicBezTo>
                    <a:pt x="700" y="125"/>
                    <a:pt x="699" y="122"/>
                    <a:pt x="703" y="120"/>
                  </a:cubicBezTo>
                  <a:close/>
                  <a:moveTo>
                    <a:pt x="669" y="70"/>
                  </a:moveTo>
                  <a:cubicBezTo>
                    <a:pt x="671" y="76"/>
                    <a:pt x="674" y="69"/>
                    <a:pt x="677" y="74"/>
                  </a:cubicBezTo>
                  <a:cubicBezTo>
                    <a:pt x="672" y="77"/>
                    <a:pt x="668" y="76"/>
                    <a:pt x="663" y="76"/>
                  </a:cubicBezTo>
                  <a:lnTo>
                    <a:pt x="669" y="70"/>
                  </a:lnTo>
                  <a:close/>
                  <a:moveTo>
                    <a:pt x="704" y="112"/>
                  </a:moveTo>
                  <a:cubicBezTo>
                    <a:pt x="700" y="116"/>
                    <a:pt x="700" y="116"/>
                    <a:pt x="700" y="116"/>
                  </a:cubicBezTo>
                  <a:cubicBezTo>
                    <a:pt x="697" y="113"/>
                    <a:pt x="697" y="113"/>
                    <a:pt x="697" y="113"/>
                  </a:cubicBezTo>
                  <a:cubicBezTo>
                    <a:pt x="700" y="109"/>
                    <a:pt x="702" y="111"/>
                    <a:pt x="704" y="112"/>
                  </a:cubicBezTo>
                  <a:close/>
                  <a:moveTo>
                    <a:pt x="719" y="133"/>
                  </a:moveTo>
                  <a:cubicBezTo>
                    <a:pt x="724" y="128"/>
                    <a:pt x="723" y="137"/>
                    <a:pt x="727" y="138"/>
                  </a:cubicBezTo>
                  <a:cubicBezTo>
                    <a:pt x="724" y="139"/>
                    <a:pt x="719" y="137"/>
                    <a:pt x="719" y="133"/>
                  </a:cubicBezTo>
                  <a:close/>
                  <a:moveTo>
                    <a:pt x="730" y="139"/>
                  </a:moveTo>
                  <a:cubicBezTo>
                    <a:pt x="733" y="143"/>
                    <a:pt x="733" y="143"/>
                    <a:pt x="733" y="143"/>
                  </a:cubicBezTo>
                  <a:cubicBezTo>
                    <a:pt x="731" y="147"/>
                    <a:pt x="725" y="148"/>
                    <a:pt x="726" y="143"/>
                  </a:cubicBezTo>
                  <a:cubicBezTo>
                    <a:pt x="729" y="145"/>
                    <a:pt x="730" y="140"/>
                    <a:pt x="730" y="139"/>
                  </a:cubicBezTo>
                  <a:close/>
                  <a:moveTo>
                    <a:pt x="817" y="245"/>
                  </a:moveTo>
                  <a:cubicBezTo>
                    <a:pt x="815" y="246"/>
                    <a:pt x="813" y="243"/>
                    <a:pt x="811" y="242"/>
                  </a:cubicBezTo>
                  <a:cubicBezTo>
                    <a:pt x="824" y="241"/>
                    <a:pt x="836" y="241"/>
                    <a:pt x="848" y="246"/>
                  </a:cubicBezTo>
                  <a:cubicBezTo>
                    <a:pt x="844" y="253"/>
                    <a:pt x="841" y="242"/>
                    <a:pt x="838" y="247"/>
                  </a:cubicBezTo>
                  <a:cubicBezTo>
                    <a:pt x="840" y="250"/>
                    <a:pt x="842" y="249"/>
                    <a:pt x="840" y="253"/>
                  </a:cubicBezTo>
                  <a:cubicBezTo>
                    <a:pt x="836" y="252"/>
                    <a:pt x="838" y="248"/>
                    <a:pt x="834" y="245"/>
                  </a:cubicBezTo>
                  <a:cubicBezTo>
                    <a:pt x="830" y="250"/>
                    <a:pt x="826" y="242"/>
                    <a:pt x="822" y="247"/>
                  </a:cubicBezTo>
                  <a:cubicBezTo>
                    <a:pt x="825" y="248"/>
                    <a:pt x="827" y="247"/>
                    <a:pt x="829" y="252"/>
                  </a:cubicBezTo>
                  <a:cubicBezTo>
                    <a:pt x="827" y="255"/>
                    <a:pt x="826" y="252"/>
                    <a:pt x="824" y="256"/>
                  </a:cubicBezTo>
                  <a:cubicBezTo>
                    <a:pt x="821" y="254"/>
                    <a:pt x="825" y="248"/>
                    <a:pt x="820" y="249"/>
                  </a:cubicBezTo>
                  <a:cubicBezTo>
                    <a:pt x="818" y="252"/>
                    <a:pt x="823" y="254"/>
                    <a:pt x="819" y="256"/>
                  </a:cubicBezTo>
                  <a:cubicBezTo>
                    <a:pt x="817" y="257"/>
                    <a:pt x="816" y="256"/>
                    <a:pt x="814" y="254"/>
                  </a:cubicBezTo>
                  <a:cubicBezTo>
                    <a:pt x="814" y="251"/>
                    <a:pt x="818" y="248"/>
                    <a:pt x="817" y="245"/>
                  </a:cubicBezTo>
                  <a:close/>
                  <a:moveTo>
                    <a:pt x="719" y="119"/>
                  </a:moveTo>
                  <a:cubicBezTo>
                    <a:pt x="723" y="125"/>
                    <a:pt x="728" y="120"/>
                    <a:pt x="732" y="124"/>
                  </a:cubicBezTo>
                  <a:cubicBezTo>
                    <a:pt x="729" y="128"/>
                    <a:pt x="732" y="131"/>
                    <a:pt x="727" y="133"/>
                  </a:cubicBezTo>
                  <a:cubicBezTo>
                    <a:pt x="723" y="130"/>
                    <a:pt x="726" y="127"/>
                    <a:pt x="725" y="124"/>
                  </a:cubicBezTo>
                  <a:cubicBezTo>
                    <a:pt x="723" y="126"/>
                    <a:pt x="720" y="124"/>
                    <a:pt x="717" y="127"/>
                  </a:cubicBezTo>
                  <a:cubicBezTo>
                    <a:pt x="714" y="124"/>
                    <a:pt x="717" y="122"/>
                    <a:pt x="719" y="119"/>
                  </a:cubicBezTo>
                  <a:close/>
                  <a:moveTo>
                    <a:pt x="689" y="74"/>
                  </a:moveTo>
                  <a:cubicBezTo>
                    <a:pt x="686" y="78"/>
                    <a:pt x="683" y="82"/>
                    <a:pt x="680" y="78"/>
                  </a:cubicBezTo>
                  <a:cubicBezTo>
                    <a:pt x="683" y="77"/>
                    <a:pt x="687" y="71"/>
                    <a:pt x="689" y="74"/>
                  </a:cubicBezTo>
                  <a:close/>
                  <a:moveTo>
                    <a:pt x="752" y="161"/>
                  </a:moveTo>
                  <a:cubicBezTo>
                    <a:pt x="749" y="165"/>
                    <a:pt x="749" y="165"/>
                    <a:pt x="749" y="165"/>
                  </a:cubicBezTo>
                  <a:cubicBezTo>
                    <a:pt x="748" y="163"/>
                    <a:pt x="747" y="162"/>
                    <a:pt x="746" y="161"/>
                  </a:cubicBezTo>
                  <a:cubicBezTo>
                    <a:pt x="748" y="159"/>
                    <a:pt x="750" y="158"/>
                    <a:pt x="752" y="161"/>
                  </a:cubicBezTo>
                  <a:close/>
                  <a:moveTo>
                    <a:pt x="780" y="138"/>
                  </a:moveTo>
                  <a:cubicBezTo>
                    <a:pt x="782" y="137"/>
                    <a:pt x="783" y="137"/>
                    <a:pt x="785" y="139"/>
                  </a:cubicBezTo>
                  <a:cubicBezTo>
                    <a:pt x="778" y="144"/>
                    <a:pt x="775" y="131"/>
                    <a:pt x="772" y="129"/>
                  </a:cubicBezTo>
                  <a:cubicBezTo>
                    <a:pt x="770" y="131"/>
                    <a:pt x="769" y="133"/>
                    <a:pt x="767" y="134"/>
                  </a:cubicBezTo>
                  <a:cubicBezTo>
                    <a:pt x="761" y="128"/>
                    <a:pt x="754" y="128"/>
                    <a:pt x="747" y="130"/>
                  </a:cubicBezTo>
                  <a:cubicBezTo>
                    <a:pt x="746" y="135"/>
                    <a:pt x="743" y="139"/>
                    <a:pt x="741" y="140"/>
                  </a:cubicBezTo>
                  <a:cubicBezTo>
                    <a:pt x="741" y="132"/>
                    <a:pt x="737" y="142"/>
                    <a:pt x="734" y="137"/>
                  </a:cubicBezTo>
                  <a:cubicBezTo>
                    <a:pt x="740" y="132"/>
                    <a:pt x="744" y="129"/>
                    <a:pt x="748" y="123"/>
                  </a:cubicBezTo>
                  <a:cubicBezTo>
                    <a:pt x="753" y="132"/>
                    <a:pt x="764" y="123"/>
                    <a:pt x="771" y="122"/>
                  </a:cubicBezTo>
                  <a:cubicBezTo>
                    <a:pt x="770" y="124"/>
                    <a:pt x="765" y="126"/>
                    <a:pt x="767" y="128"/>
                  </a:cubicBezTo>
                  <a:cubicBezTo>
                    <a:pt x="771" y="125"/>
                    <a:pt x="774" y="127"/>
                    <a:pt x="778" y="124"/>
                  </a:cubicBezTo>
                  <a:cubicBezTo>
                    <a:pt x="776" y="122"/>
                    <a:pt x="774" y="123"/>
                    <a:pt x="775" y="120"/>
                  </a:cubicBezTo>
                  <a:cubicBezTo>
                    <a:pt x="778" y="124"/>
                    <a:pt x="786" y="118"/>
                    <a:pt x="787" y="124"/>
                  </a:cubicBezTo>
                  <a:cubicBezTo>
                    <a:pt x="782" y="121"/>
                    <a:pt x="775" y="128"/>
                    <a:pt x="779" y="134"/>
                  </a:cubicBezTo>
                  <a:cubicBezTo>
                    <a:pt x="780" y="126"/>
                    <a:pt x="791" y="131"/>
                    <a:pt x="791" y="135"/>
                  </a:cubicBezTo>
                  <a:cubicBezTo>
                    <a:pt x="788" y="134"/>
                    <a:pt x="779" y="131"/>
                    <a:pt x="780" y="138"/>
                  </a:cubicBezTo>
                  <a:close/>
                  <a:moveTo>
                    <a:pt x="785" y="128"/>
                  </a:moveTo>
                  <a:cubicBezTo>
                    <a:pt x="785" y="126"/>
                    <a:pt x="789" y="123"/>
                    <a:pt x="791" y="123"/>
                  </a:cubicBezTo>
                  <a:cubicBezTo>
                    <a:pt x="789" y="126"/>
                    <a:pt x="795" y="124"/>
                    <a:pt x="796" y="128"/>
                  </a:cubicBezTo>
                  <a:cubicBezTo>
                    <a:pt x="792" y="131"/>
                    <a:pt x="788" y="129"/>
                    <a:pt x="785" y="128"/>
                  </a:cubicBezTo>
                  <a:close/>
                  <a:moveTo>
                    <a:pt x="689" y="76"/>
                  </a:moveTo>
                  <a:cubicBezTo>
                    <a:pt x="694" y="75"/>
                    <a:pt x="698" y="76"/>
                    <a:pt x="703" y="78"/>
                  </a:cubicBezTo>
                  <a:cubicBezTo>
                    <a:pt x="698" y="80"/>
                    <a:pt x="690" y="82"/>
                    <a:pt x="689" y="76"/>
                  </a:cubicBezTo>
                  <a:close/>
                  <a:moveTo>
                    <a:pt x="724" y="114"/>
                  </a:moveTo>
                  <a:cubicBezTo>
                    <a:pt x="722" y="113"/>
                    <a:pt x="720" y="116"/>
                    <a:pt x="719" y="112"/>
                  </a:cubicBezTo>
                  <a:cubicBezTo>
                    <a:pt x="721" y="107"/>
                    <a:pt x="726" y="112"/>
                    <a:pt x="724" y="114"/>
                  </a:cubicBezTo>
                  <a:close/>
                  <a:moveTo>
                    <a:pt x="741" y="118"/>
                  </a:moveTo>
                  <a:cubicBezTo>
                    <a:pt x="739" y="121"/>
                    <a:pt x="732" y="122"/>
                    <a:pt x="733" y="117"/>
                  </a:cubicBezTo>
                  <a:cubicBezTo>
                    <a:pt x="736" y="119"/>
                    <a:pt x="738" y="116"/>
                    <a:pt x="741" y="118"/>
                  </a:cubicBezTo>
                  <a:close/>
                  <a:moveTo>
                    <a:pt x="711" y="78"/>
                  </a:moveTo>
                  <a:cubicBezTo>
                    <a:pt x="711" y="81"/>
                    <a:pt x="706" y="83"/>
                    <a:pt x="704" y="79"/>
                  </a:cubicBezTo>
                  <a:cubicBezTo>
                    <a:pt x="706" y="76"/>
                    <a:pt x="708" y="77"/>
                    <a:pt x="711" y="78"/>
                  </a:cubicBezTo>
                  <a:close/>
                  <a:moveTo>
                    <a:pt x="858" y="250"/>
                  </a:moveTo>
                  <a:cubicBezTo>
                    <a:pt x="857" y="254"/>
                    <a:pt x="853" y="250"/>
                    <a:pt x="853" y="256"/>
                  </a:cubicBezTo>
                  <a:cubicBezTo>
                    <a:pt x="849" y="253"/>
                    <a:pt x="856" y="246"/>
                    <a:pt x="858" y="250"/>
                  </a:cubicBezTo>
                  <a:close/>
                  <a:moveTo>
                    <a:pt x="868" y="249"/>
                  </a:moveTo>
                  <a:cubicBezTo>
                    <a:pt x="868" y="254"/>
                    <a:pt x="863" y="252"/>
                    <a:pt x="860" y="257"/>
                  </a:cubicBezTo>
                  <a:cubicBezTo>
                    <a:pt x="860" y="256"/>
                    <a:pt x="859" y="255"/>
                    <a:pt x="858" y="254"/>
                  </a:cubicBezTo>
                  <a:cubicBezTo>
                    <a:pt x="861" y="251"/>
                    <a:pt x="865" y="246"/>
                    <a:pt x="868" y="249"/>
                  </a:cubicBezTo>
                  <a:close/>
                  <a:moveTo>
                    <a:pt x="765" y="121"/>
                  </a:moveTo>
                  <a:cubicBezTo>
                    <a:pt x="763" y="121"/>
                    <a:pt x="756" y="125"/>
                    <a:pt x="757" y="119"/>
                  </a:cubicBezTo>
                  <a:cubicBezTo>
                    <a:pt x="760" y="121"/>
                    <a:pt x="763" y="118"/>
                    <a:pt x="765" y="121"/>
                  </a:cubicBezTo>
                  <a:close/>
                  <a:moveTo>
                    <a:pt x="750" y="88"/>
                  </a:moveTo>
                  <a:cubicBezTo>
                    <a:pt x="747" y="91"/>
                    <a:pt x="745" y="92"/>
                    <a:pt x="743" y="89"/>
                  </a:cubicBezTo>
                  <a:cubicBezTo>
                    <a:pt x="746" y="86"/>
                    <a:pt x="748" y="85"/>
                    <a:pt x="750" y="88"/>
                  </a:cubicBezTo>
                  <a:close/>
                  <a:moveTo>
                    <a:pt x="801" y="134"/>
                  </a:moveTo>
                  <a:cubicBezTo>
                    <a:pt x="804" y="135"/>
                    <a:pt x="806" y="134"/>
                    <a:pt x="808" y="135"/>
                  </a:cubicBezTo>
                  <a:cubicBezTo>
                    <a:pt x="805" y="138"/>
                    <a:pt x="805" y="142"/>
                    <a:pt x="801" y="140"/>
                  </a:cubicBezTo>
                  <a:cubicBezTo>
                    <a:pt x="803" y="138"/>
                    <a:pt x="799" y="136"/>
                    <a:pt x="801" y="134"/>
                  </a:cubicBezTo>
                  <a:close/>
                  <a:moveTo>
                    <a:pt x="820" y="144"/>
                  </a:moveTo>
                  <a:cubicBezTo>
                    <a:pt x="821" y="146"/>
                    <a:pt x="822" y="148"/>
                    <a:pt x="824" y="148"/>
                  </a:cubicBezTo>
                  <a:cubicBezTo>
                    <a:pt x="823" y="148"/>
                    <a:pt x="823" y="149"/>
                    <a:pt x="822" y="150"/>
                  </a:cubicBezTo>
                  <a:cubicBezTo>
                    <a:pt x="822" y="150"/>
                    <a:pt x="823" y="151"/>
                    <a:pt x="822" y="152"/>
                  </a:cubicBezTo>
                  <a:cubicBezTo>
                    <a:pt x="817" y="147"/>
                    <a:pt x="820" y="156"/>
                    <a:pt x="818" y="158"/>
                  </a:cubicBezTo>
                  <a:cubicBezTo>
                    <a:pt x="816" y="156"/>
                    <a:pt x="814" y="158"/>
                    <a:pt x="812" y="154"/>
                  </a:cubicBezTo>
                  <a:cubicBezTo>
                    <a:pt x="816" y="151"/>
                    <a:pt x="816" y="148"/>
                    <a:pt x="820" y="144"/>
                  </a:cubicBezTo>
                  <a:close/>
                  <a:moveTo>
                    <a:pt x="810" y="125"/>
                  </a:moveTo>
                  <a:cubicBezTo>
                    <a:pt x="811" y="127"/>
                    <a:pt x="813" y="129"/>
                    <a:pt x="812" y="131"/>
                  </a:cubicBezTo>
                  <a:cubicBezTo>
                    <a:pt x="808" y="129"/>
                    <a:pt x="804" y="134"/>
                    <a:pt x="800" y="128"/>
                  </a:cubicBezTo>
                  <a:cubicBezTo>
                    <a:pt x="805" y="125"/>
                    <a:pt x="807" y="130"/>
                    <a:pt x="810" y="125"/>
                  </a:cubicBezTo>
                  <a:close/>
                  <a:moveTo>
                    <a:pt x="1061" y="446"/>
                  </a:moveTo>
                  <a:cubicBezTo>
                    <a:pt x="1064" y="449"/>
                    <a:pt x="1061" y="452"/>
                    <a:pt x="1059" y="454"/>
                  </a:cubicBezTo>
                  <a:cubicBezTo>
                    <a:pt x="1057" y="453"/>
                    <a:pt x="1056" y="453"/>
                    <a:pt x="1055" y="452"/>
                  </a:cubicBezTo>
                  <a:cubicBezTo>
                    <a:pt x="1055" y="449"/>
                    <a:pt x="1058" y="446"/>
                    <a:pt x="1061" y="446"/>
                  </a:cubicBezTo>
                  <a:close/>
                  <a:moveTo>
                    <a:pt x="908" y="249"/>
                  </a:moveTo>
                  <a:cubicBezTo>
                    <a:pt x="911" y="247"/>
                    <a:pt x="914" y="248"/>
                    <a:pt x="917" y="251"/>
                  </a:cubicBezTo>
                  <a:cubicBezTo>
                    <a:pt x="914" y="255"/>
                    <a:pt x="914" y="262"/>
                    <a:pt x="909" y="258"/>
                  </a:cubicBezTo>
                  <a:cubicBezTo>
                    <a:pt x="912" y="254"/>
                    <a:pt x="914" y="250"/>
                    <a:pt x="908" y="249"/>
                  </a:cubicBezTo>
                  <a:close/>
                  <a:moveTo>
                    <a:pt x="840" y="149"/>
                  </a:moveTo>
                  <a:cubicBezTo>
                    <a:pt x="837" y="149"/>
                    <a:pt x="836" y="145"/>
                    <a:pt x="837" y="142"/>
                  </a:cubicBezTo>
                  <a:cubicBezTo>
                    <a:pt x="830" y="147"/>
                    <a:pt x="819" y="144"/>
                    <a:pt x="816" y="136"/>
                  </a:cubicBezTo>
                  <a:cubicBezTo>
                    <a:pt x="824" y="141"/>
                    <a:pt x="833" y="139"/>
                    <a:pt x="838" y="135"/>
                  </a:cubicBezTo>
                  <a:cubicBezTo>
                    <a:pt x="837" y="138"/>
                    <a:pt x="838" y="141"/>
                    <a:pt x="839" y="144"/>
                  </a:cubicBezTo>
                  <a:cubicBezTo>
                    <a:pt x="840" y="139"/>
                    <a:pt x="840" y="139"/>
                    <a:pt x="844" y="139"/>
                  </a:cubicBezTo>
                  <a:cubicBezTo>
                    <a:pt x="846" y="141"/>
                    <a:pt x="844" y="142"/>
                    <a:pt x="845" y="144"/>
                  </a:cubicBezTo>
                  <a:cubicBezTo>
                    <a:pt x="847" y="138"/>
                    <a:pt x="847" y="142"/>
                    <a:pt x="850" y="142"/>
                  </a:cubicBezTo>
                  <a:cubicBezTo>
                    <a:pt x="848" y="138"/>
                    <a:pt x="853" y="137"/>
                    <a:pt x="856" y="140"/>
                  </a:cubicBezTo>
                  <a:cubicBezTo>
                    <a:pt x="856" y="144"/>
                    <a:pt x="852" y="143"/>
                    <a:pt x="849" y="147"/>
                  </a:cubicBezTo>
                  <a:cubicBezTo>
                    <a:pt x="843" y="146"/>
                    <a:pt x="843" y="143"/>
                    <a:pt x="840" y="149"/>
                  </a:cubicBezTo>
                  <a:close/>
                  <a:moveTo>
                    <a:pt x="776" y="57"/>
                  </a:moveTo>
                  <a:cubicBezTo>
                    <a:pt x="781" y="62"/>
                    <a:pt x="785" y="52"/>
                    <a:pt x="788" y="52"/>
                  </a:cubicBezTo>
                  <a:cubicBezTo>
                    <a:pt x="791" y="57"/>
                    <a:pt x="786" y="56"/>
                    <a:pt x="783" y="62"/>
                  </a:cubicBezTo>
                  <a:cubicBezTo>
                    <a:pt x="782" y="58"/>
                    <a:pt x="780" y="62"/>
                    <a:pt x="778" y="63"/>
                  </a:cubicBezTo>
                  <a:cubicBezTo>
                    <a:pt x="776" y="61"/>
                    <a:pt x="775" y="59"/>
                    <a:pt x="776" y="57"/>
                  </a:cubicBezTo>
                  <a:close/>
                  <a:moveTo>
                    <a:pt x="839" y="130"/>
                  </a:moveTo>
                  <a:cubicBezTo>
                    <a:pt x="843" y="132"/>
                    <a:pt x="847" y="133"/>
                    <a:pt x="851" y="134"/>
                  </a:cubicBezTo>
                  <a:cubicBezTo>
                    <a:pt x="848" y="136"/>
                    <a:pt x="845" y="137"/>
                    <a:pt x="842" y="137"/>
                  </a:cubicBezTo>
                  <a:cubicBezTo>
                    <a:pt x="844" y="135"/>
                    <a:pt x="835" y="135"/>
                    <a:pt x="839" y="130"/>
                  </a:cubicBezTo>
                  <a:close/>
                  <a:moveTo>
                    <a:pt x="808" y="75"/>
                  </a:moveTo>
                  <a:cubicBezTo>
                    <a:pt x="808" y="78"/>
                    <a:pt x="804" y="83"/>
                    <a:pt x="801" y="80"/>
                  </a:cubicBezTo>
                  <a:cubicBezTo>
                    <a:pt x="803" y="79"/>
                    <a:pt x="806" y="73"/>
                    <a:pt x="808" y="75"/>
                  </a:cubicBezTo>
                  <a:close/>
                  <a:moveTo>
                    <a:pt x="804" y="55"/>
                  </a:moveTo>
                  <a:cubicBezTo>
                    <a:pt x="801" y="59"/>
                    <a:pt x="799" y="56"/>
                    <a:pt x="797" y="60"/>
                  </a:cubicBezTo>
                  <a:cubicBezTo>
                    <a:pt x="799" y="62"/>
                    <a:pt x="801" y="61"/>
                    <a:pt x="799" y="65"/>
                  </a:cubicBezTo>
                  <a:cubicBezTo>
                    <a:pt x="797" y="63"/>
                    <a:pt x="789" y="65"/>
                    <a:pt x="790" y="59"/>
                  </a:cubicBezTo>
                  <a:cubicBezTo>
                    <a:pt x="794" y="56"/>
                    <a:pt x="798" y="51"/>
                    <a:pt x="804" y="55"/>
                  </a:cubicBezTo>
                  <a:close/>
                  <a:moveTo>
                    <a:pt x="860" y="142"/>
                  </a:moveTo>
                  <a:cubicBezTo>
                    <a:pt x="861" y="147"/>
                    <a:pt x="868" y="139"/>
                    <a:pt x="866" y="145"/>
                  </a:cubicBezTo>
                  <a:cubicBezTo>
                    <a:pt x="864" y="146"/>
                    <a:pt x="857" y="148"/>
                    <a:pt x="860" y="142"/>
                  </a:cubicBezTo>
                  <a:close/>
                  <a:moveTo>
                    <a:pt x="843" y="103"/>
                  </a:moveTo>
                  <a:cubicBezTo>
                    <a:pt x="840" y="104"/>
                    <a:pt x="836" y="103"/>
                    <a:pt x="832" y="104"/>
                  </a:cubicBezTo>
                  <a:cubicBezTo>
                    <a:pt x="833" y="102"/>
                    <a:pt x="843" y="98"/>
                    <a:pt x="843" y="103"/>
                  </a:cubicBezTo>
                  <a:close/>
                  <a:moveTo>
                    <a:pt x="812" y="63"/>
                  </a:moveTo>
                  <a:cubicBezTo>
                    <a:pt x="811" y="65"/>
                    <a:pt x="810" y="66"/>
                    <a:pt x="810" y="67"/>
                  </a:cubicBezTo>
                  <a:cubicBezTo>
                    <a:pt x="808" y="65"/>
                    <a:pt x="801" y="66"/>
                    <a:pt x="802" y="62"/>
                  </a:cubicBezTo>
                  <a:cubicBezTo>
                    <a:pt x="805" y="65"/>
                    <a:pt x="809" y="59"/>
                    <a:pt x="812" y="63"/>
                  </a:cubicBezTo>
                  <a:close/>
                  <a:moveTo>
                    <a:pt x="898" y="142"/>
                  </a:moveTo>
                  <a:cubicBezTo>
                    <a:pt x="892" y="145"/>
                    <a:pt x="883" y="144"/>
                    <a:pt x="876" y="145"/>
                  </a:cubicBezTo>
                  <a:cubicBezTo>
                    <a:pt x="877" y="147"/>
                    <a:pt x="879" y="150"/>
                    <a:pt x="877" y="152"/>
                  </a:cubicBezTo>
                  <a:cubicBezTo>
                    <a:pt x="876" y="143"/>
                    <a:pt x="873" y="150"/>
                    <a:pt x="868" y="145"/>
                  </a:cubicBezTo>
                  <a:cubicBezTo>
                    <a:pt x="871" y="141"/>
                    <a:pt x="874" y="142"/>
                    <a:pt x="873" y="134"/>
                  </a:cubicBezTo>
                  <a:cubicBezTo>
                    <a:pt x="878" y="146"/>
                    <a:pt x="889" y="137"/>
                    <a:pt x="898" y="142"/>
                  </a:cubicBezTo>
                  <a:close/>
                  <a:moveTo>
                    <a:pt x="1119" y="450"/>
                  </a:moveTo>
                  <a:cubicBezTo>
                    <a:pt x="1116" y="448"/>
                    <a:pt x="1113" y="454"/>
                    <a:pt x="1110" y="449"/>
                  </a:cubicBezTo>
                  <a:cubicBezTo>
                    <a:pt x="1112" y="447"/>
                    <a:pt x="1120" y="445"/>
                    <a:pt x="1119" y="450"/>
                  </a:cubicBezTo>
                  <a:close/>
                  <a:moveTo>
                    <a:pt x="972" y="252"/>
                  </a:moveTo>
                  <a:cubicBezTo>
                    <a:pt x="973" y="255"/>
                    <a:pt x="975" y="255"/>
                    <a:pt x="977" y="252"/>
                  </a:cubicBezTo>
                  <a:cubicBezTo>
                    <a:pt x="980" y="259"/>
                    <a:pt x="971" y="265"/>
                    <a:pt x="966" y="262"/>
                  </a:cubicBezTo>
                  <a:cubicBezTo>
                    <a:pt x="971" y="258"/>
                    <a:pt x="971" y="257"/>
                    <a:pt x="972" y="252"/>
                  </a:cubicBezTo>
                  <a:close/>
                  <a:moveTo>
                    <a:pt x="830" y="67"/>
                  </a:moveTo>
                  <a:cubicBezTo>
                    <a:pt x="824" y="69"/>
                    <a:pt x="819" y="66"/>
                    <a:pt x="814" y="66"/>
                  </a:cubicBezTo>
                  <a:cubicBezTo>
                    <a:pt x="815" y="65"/>
                    <a:pt x="816" y="64"/>
                    <a:pt x="817" y="63"/>
                  </a:cubicBezTo>
                  <a:cubicBezTo>
                    <a:pt x="821" y="66"/>
                    <a:pt x="826" y="64"/>
                    <a:pt x="830" y="67"/>
                  </a:cubicBezTo>
                  <a:close/>
                  <a:moveTo>
                    <a:pt x="911" y="176"/>
                  </a:moveTo>
                  <a:cubicBezTo>
                    <a:pt x="908" y="176"/>
                    <a:pt x="899" y="177"/>
                    <a:pt x="899" y="172"/>
                  </a:cubicBezTo>
                  <a:cubicBezTo>
                    <a:pt x="902" y="174"/>
                    <a:pt x="911" y="169"/>
                    <a:pt x="911" y="176"/>
                  </a:cubicBezTo>
                  <a:close/>
                  <a:moveTo>
                    <a:pt x="903" y="156"/>
                  </a:moveTo>
                  <a:cubicBezTo>
                    <a:pt x="908" y="160"/>
                    <a:pt x="913" y="157"/>
                    <a:pt x="917" y="160"/>
                  </a:cubicBezTo>
                  <a:cubicBezTo>
                    <a:pt x="912" y="165"/>
                    <a:pt x="902" y="162"/>
                    <a:pt x="901" y="158"/>
                  </a:cubicBezTo>
                  <a:cubicBezTo>
                    <a:pt x="902" y="160"/>
                    <a:pt x="903" y="157"/>
                    <a:pt x="903" y="156"/>
                  </a:cubicBezTo>
                  <a:close/>
                  <a:moveTo>
                    <a:pt x="837" y="65"/>
                  </a:moveTo>
                  <a:cubicBezTo>
                    <a:pt x="836" y="67"/>
                    <a:pt x="839" y="68"/>
                    <a:pt x="838" y="70"/>
                  </a:cubicBezTo>
                  <a:cubicBezTo>
                    <a:pt x="836" y="68"/>
                    <a:pt x="833" y="71"/>
                    <a:pt x="831" y="68"/>
                  </a:cubicBezTo>
                  <a:cubicBezTo>
                    <a:pt x="833" y="65"/>
                    <a:pt x="835" y="63"/>
                    <a:pt x="837" y="65"/>
                  </a:cubicBezTo>
                  <a:close/>
                  <a:moveTo>
                    <a:pt x="854" y="69"/>
                  </a:moveTo>
                  <a:cubicBezTo>
                    <a:pt x="851" y="73"/>
                    <a:pt x="848" y="72"/>
                    <a:pt x="845" y="71"/>
                  </a:cubicBezTo>
                  <a:cubicBezTo>
                    <a:pt x="848" y="70"/>
                    <a:pt x="851" y="66"/>
                    <a:pt x="854" y="69"/>
                  </a:cubicBezTo>
                  <a:close/>
                  <a:moveTo>
                    <a:pt x="905" y="142"/>
                  </a:moveTo>
                  <a:cubicBezTo>
                    <a:pt x="910" y="138"/>
                    <a:pt x="911" y="143"/>
                    <a:pt x="915" y="148"/>
                  </a:cubicBezTo>
                  <a:cubicBezTo>
                    <a:pt x="913" y="150"/>
                    <a:pt x="912" y="151"/>
                    <a:pt x="912" y="153"/>
                  </a:cubicBezTo>
                  <a:cubicBezTo>
                    <a:pt x="911" y="152"/>
                    <a:pt x="910" y="152"/>
                    <a:pt x="910" y="151"/>
                  </a:cubicBezTo>
                  <a:cubicBezTo>
                    <a:pt x="912" y="146"/>
                    <a:pt x="909" y="144"/>
                    <a:pt x="905" y="142"/>
                  </a:cubicBezTo>
                  <a:close/>
                  <a:moveTo>
                    <a:pt x="846" y="54"/>
                  </a:moveTo>
                  <a:cubicBezTo>
                    <a:pt x="851" y="56"/>
                    <a:pt x="856" y="52"/>
                    <a:pt x="860" y="57"/>
                  </a:cubicBezTo>
                  <a:cubicBezTo>
                    <a:pt x="855" y="58"/>
                    <a:pt x="856" y="65"/>
                    <a:pt x="852" y="65"/>
                  </a:cubicBezTo>
                  <a:cubicBezTo>
                    <a:pt x="848" y="62"/>
                    <a:pt x="853" y="56"/>
                    <a:pt x="849" y="57"/>
                  </a:cubicBezTo>
                  <a:cubicBezTo>
                    <a:pt x="848" y="59"/>
                    <a:pt x="850" y="61"/>
                    <a:pt x="846" y="64"/>
                  </a:cubicBezTo>
                  <a:cubicBezTo>
                    <a:pt x="844" y="60"/>
                    <a:pt x="845" y="57"/>
                    <a:pt x="846" y="54"/>
                  </a:cubicBezTo>
                  <a:close/>
                  <a:moveTo>
                    <a:pt x="867" y="70"/>
                  </a:moveTo>
                  <a:cubicBezTo>
                    <a:pt x="866" y="72"/>
                    <a:pt x="865" y="74"/>
                    <a:pt x="863" y="76"/>
                  </a:cubicBezTo>
                  <a:cubicBezTo>
                    <a:pt x="861" y="71"/>
                    <a:pt x="858" y="75"/>
                    <a:pt x="856" y="71"/>
                  </a:cubicBezTo>
                  <a:cubicBezTo>
                    <a:pt x="856" y="71"/>
                    <a:pt x="857" y="70"/>
                    <a:pt x="858" y="69"/>
                  </a:cubicBezTo>
                  <a:cubicBezTo>
                    <a:pt x="860" y="73"/>
                    <a:pt x="862" y="69"/>
                    <a:pt x="867" y="70"/>
                  </a:cubicBezTo>
                  <a:close/>
                  <a:moveTo>
                    <a:pt x="935" y="146"/>
                  </a:moveTo>
                  <a:cubicBezTo>
                    <a:pt x="931" y="146"/>
                    <a:pt x="919" y="155"/>
                    <a:pt x="921" y="145"/>
                  </a:cubicBezTo>
                  <a:cubicBezTo>
                    <a:pt x="925" y="150"/>
                    <a:pt x="931" y="141"/>
                    <a:pt x="935" y="146"/>
                  </a:cubicBezTo>
                  <a:close/>
                  <a:moveTo>
                    <a:pt x="961" y="164"/>
                  </a:moveTo>
                  <a:cubicBezTo>
                    <a:pt x="959" y="166"/>
                    <a:pt x="956" y="167"/>
                    <a:pt x="954" y="166"/>
                  </a:cubicBezTo>
                  <a:cubicBezTo>
                    <a:pt x="954" y="163"/>
                    <a:pt x="959" y="161"/>
                    <a:pt x="961" y="164"/>
                  </a:cubicBezTo>
                  <a:close/>
                  <a:moveTo>
                    <a:pt x="963" y="153"/>
                  </a:moveTo>
                  <a:cubicBezTo>
                    <a:pt x="957" y="151"/>
                    <a:pt x="943" y="158"/>
                    <a:pt x="944" y="147"/>
                  </a:cubicBezTo>
                  <a:cubicBezTo>
                    <a:pt x="950" y="153"/>
                    <a:pt x="960" y="147"/>
                    <a:pt x="963" y="153"/>
                  </a:cubicBezTo>
                  <a:close/>
                  <a:moveTo>
                    <a:pt x="993" y="181"/>
                  </a:moveTo>
                  <a:cubicBezTo>
                    <a:pt x="990" y="184"/>
                    <a:pt x="988" y="183"/>
                    <a:pt x="985" y="182"/>
                  </a:cubicBezTo>
                  <a:cubicBezTo>
                    <a:pt x="986" y="179"/>
                    <a:pt x="990" y="179"/>
                    <a:pt x="993" y="181"/>
                  </a:cubicBezTo>
                  <a:close/>
                  <a:moveTo>
                    <a:pt x="987" y="165"/>
                  </a:moveTo>
                  <a:cubicBezTo>
                    <a:pt x="992" y="174"/>
                    <a:pt x="997" y="167"/>
                    <a:pt x="1002" y="171"/>
                  </a:cubicBezTo>
                  <a:cubicBezTo>
                    <a:pt x="999" y="177"/>
                    <a:pt x="989" y="172"/>
                    <a:pt x="983" y="171"/>
                  </a:cubicBezTo>
                  <a:cubicBezTo>
                    <a:pt x="986" y="169"/>
                    <a:pt x="984" y="167"/>
                    <a:pt x="987" y="165"/>
                  </a:cubicBezTo>
                  <a:close/>
                  <a:moveTo>
                    <a:pt x="989" y="161"/>
                  </a:moveTo>
                  <a:cubicBezTo>
                    <a:pt x="994" y="167"/>
                    <a:pt x="995" y="154"/>
                    <a:pt x="1001" y="159"/>
                  </a:cubicBezTo>
                  <a:cubicBezTo>
                    <a:pt x="996" y="162"/>
                    <a:pt x="998" y="161"/>
                    <a:pt x="996" y="166"/>
                  </a:cubicBezTo>
                  <a:cubicBezTo>
                    <a:pt x="994" y="166"/>
                    <a:pt x="986" y="167"/>
                    <a:pt x="989" y="161"/>
                  </a:cubicBezTo>
                  <a:close/>
                  <a:moveTo>
                    <a:pt x="1020" y="165"/>
                  </a:moveTo>
                  <a:cubicBezTo>
                    <a:pt x="1017" y="169"/>
                    <a:pt x="1014" y="169"/>
                    <a:pt x="1011" y="168"/>
                  </a:cubicBezTo>
                  <a:cubicBezTo>
                    <a:pt x="1012" y="164"/>
                    <a:pt x="1017" y="160"/>
                    <a:pt x="1020" y="165"/>
                  </a:cubicBezTo>
                  <a:close/>
                  <a:moveTo>
                    <a:pt x="964" y="85"/>
                  </a:moveTo>
                  <a:cubicBezTo>
                    <a:pt x="960" y="90"/>
                    <a:pt x="958" y="87"/>
                    <a:pt x="955" y="87"/>
                  </a:cubicBezTo>
                  <a:cubicBezTo>
                    <a:pt x="958" y="86"/>
                    <a:pt x="961" y="83"/>
                    <a:pt x="964" y="85"/>
                  </a:cubicBezTo>
                  <a:close/>
                  <a:moveTo>
                    <a:pt x="962" y="81"/>
                  </a:moveTo>
                  <a:cubicBezTo>
                    <a:pt x="960" y="84"/>
                    <a:pt x="954" y="83"/>
                    <a:pt x="955" y="78"/>
                  </a:cubicBezTo>
                  <a:cubicBezTo>
                    <a:pt x="957" y="81"/>
                    <a:pt x="960" y="75"/>
                    <a:pt x="962" y="81"/>
                  </a:cubicBezTo>
                  <a:close/>
                  <a:moveTo>
                    <a:pt x="975" y="93"/>
                  </a:moveTo>
                  <a:cubicBezTo>
                    <a:pt x="973" y="95"/>
                    <a:pt x="977" y="97"/>
                    <a:pt x="976" y="99"/>
                  </a:cubicBezTo>
                  <a:cubicBezTo>
                    <a:pt x="974" y="102"/>
                    <a:pt x="972" y="103"/>
                    <a:pt x="970" y="100"/>
                  </a:cubicBezTo>
                  <a:cubicBezTo>
                    <a:pt x="973" y="98"/>
                    <a:pt x="970" y="91"/>
                    <a:pt x="975" y="93"/>
                  </a:cubicBezTo>
                  <a:close/>
                  <a:moveTo>
                    <a:pt x="975" y="72"/>
                  </a:moveTo>
                  <a:cubicBezTo>
                    <a:pt x="975" y="73"/>
                    <a:pt x="971" y="76"/>
                    <a:pt x="972" y="81"/>
                  </a:cubicBezTo>
                  <a:cubicBezTo>
                    <a:pt x="974" y="79"/>
                    <a:pt x="976" y="81"/>
                    <a:pt x="978" y="84"/>
                  </a:cubicBezTo>
                  <a:cubicBezTo>
                    <a:pt x="973" y="87"/>
                    <a:pt x="969" y="92"/>
                    <a:pt x="964" y="88"/>
                  </a:cubicBezTo>
                  <a:cubicBezTo>
                    <a:pt x="971" y="84"/>
                    <a:pt x="967" y="66"/>
                    <a:pt x="975" y="72"/>
                  </a:cubicBezTo>
                  <a:close/>
                  <a:moveTo>
                    <a:pt x="1052" y="185"/>
                  </a:moveTo>
                  <a:cubicBezTo>
                    <a:pt x="1050" y="189"/>
                    <a:pt x="1044" y="187"/>
                    <a:pt x="1046" y="184"/>
                  </a:cubicBezTo>
                  <a:cubicBezTo>
                    <a:pt x="1048" y="185"/>
                    <a:pt x="1050" y="181"/>
                    <a:pt x="1052" y="185"/>
                  </a:cubicBezTo>
                  <a:close/>
                  <a:moveTo>
                    <a:pt x="988" y="88"/>
                  </a:moveTo>
                  <a:cubicBezTo>
                    <a:pt x="986" y="91"/>
                    <a:pt x="983" y="92"/>
                    <a:pt x="981" y="88"/>
                  </a:cubicBezTo>
                  <a:cubicBezTo>
                    <a:pt x="984" y="86"/>
                    <a:pt x="986" y="85"/>
                    <a:pt x="988" y="88"/>
                  </a:cubicBezTo>
                  <a:close/>
                  <a:moveTo>
                    <a:pt x="1042" y="162"/>
                  </a:moveTo>
                  <a:cubicBezTo>
                    <a:pt x="1046" y="161"/>
                    <a:pt x="1054" y="160"/>
                    <a:pt x="1055" y="166"/>
                  </a:cubicBezTo>
                  <a:cubicBezTo>
                    <a:pt x="1059" y="163"/>
                    <a:pt x="1065" y="169"/>
                    <a:pt x="1066" y="162"/>
                  </a:cubicBezTo>
                  <a:cubicBezTo>
                    <a:pt x="1067" y="163"/>
                    <a:pt x="1068" y="164"/>
                    <a:pt x="1069" y="166"/>
                  </a:cubicBezTo>
                  <a:cubicBezTo>
                    <a:pt x="1066" y="170"/>
                    <a:pt x="1064" y="167"/>
                    <a:pt x="1064" y="171"/>
                  </a:cubicBezTo>
                  <a:cubicBezTo>
                    <a:pt x="1059" y="168"/>
                    <a:pt x="1056" y="167"/>
                    <a:pt x="1055" y="174"/>
                  </a:cubicBezTo>
                  <a:cubicBezTo>
                    <a:pt x="1051" y="172"/>
                    <a:pt x="1054" y="170"/>
                    <a:pt x="1054" y="168"/>
                  </a:cubicBezTo>
                  <a:cubicBezTo>
                    <a:pt x="1049" y="173"/>
                    <a:pt x="1049" y="173"/>
                    <a:pt x="1049" y="173"/>
                  </a:cubicBezTo>
                  <a:cubicBezTo>
                    <a:pt x="1045" y="166"/>
                    <a:pt x="1049" y="164"/>
                    <a:pt x="1042" y="162"/>
                  </a:cubicBezTo>
                  <a:close/>
                  <a:moveTo>
                    <a:pt x="1074" y="170"/>
                  </a:moveTo>
                  <a:cubicBezTo>
                    <a:pt x="1079" y="177"/>
                    <a:pt x="1068" y="180"/>
                    <a:pt x="1065" y="176"/>
                  </a:cubicBezTo>
                  <a:cubicBezTo>
                    <a:pt x="1066" y="174"/>
                    <a:pt x="1065" y="172"/>
                    <a:pt x="1066" y="171"/>
                  </a:cubicBezTo>
                  <a:cubicBezTo>
                    <a:pt x="1072" y="170"/>
                    <a:pt x="1070" y="178"/>
                    <a:pt x="1074" y="170"/>
                  </a:cubicBezTo>
                  <a:close/>
                  <a:moveTo>
                    <a:pt x="1084" y="164"/>
                  </a:moveTo>
                  <a:cubicBezTo>
                    <a:pt x="1089" y="168"/>
                    <a:pt x="1084" y="171"/>
                    <a:pt x="1081" y="175"/>
                  </a:cubicBezTo>
                  <a:cubicBezTo>
                    <a:pt x="1080" y="173"/>
                    <a:pt x="1078" y="176"/>
                    <a:pt x="1077" y="174"/>
                  </a:cubicBezTo>
                  <a:cubicBezTo>
                    <a:pt x="1080" y="167"/>
                    <a:pt x="1082" y="171"/>
                    <a:pt x="1084" y="164"/>
                  </a:cubicBezTo>
                  <a:close/>
                  <a:moveTo>
                    <a:pt x="1105" y="189"/>
                  </a:moveTo>
                  <a:cubicBezTo>
                    <a:pt x="1103" y="191"/>
                    <a:pt x="1100" y="193"/>
                    <a:pt x="1097" y="189"/>
                  </a:cubicBezTo>
                  <a:cubicBezTo>
                    <a:pt x="1100" y="186"/>
                    <a:pt x="1103" y="186"/>
                    <a:pt x="1105" y="189"/>
                  </a:cubicBezTo>
                  <a:close/>
                  <a:moveTo>
                    <a:pt x="1350" y="447"/>
                  </a:moveTo>
                  <a:cubicBezTo>
                    <a:pt x="1352" y="445"/>
                    <a:pt x="1359" y="444"/>
                    <a:pt x="1358" y="449"/>
                  </a:cubicBezTo>
                  <a:cubicBezTo>
                    <a:pt x="1355" y="446"/>
                    <a:pt x="1352" y="450"/>
                    <a:pt x="1352" y="453"/>
                  </a:cubicBezTo>
                  <a:cubicBezTo>
                    <a:pt x="1351" y="451"/>
                    <a:pt x="1350" y="449"/>
                    <a:pt x="1350" y="447"/>
                  </a:cubicBezTo>
                  <a:close/>
                  <a:moveTo>
                    <a:pt x="1155" y="176"/>
                  </a:moveTo>
                  <a:cubicBezTo>
                    <a:pt x="1159" y="182"/>
                    <a:pt x="1145" y="189"/>
                    <a:pt x="1146" y="180"/>
                  </a:cubicBezTo>
                  <a:cubicBezTo>
                    <a:pt x="1150" y="183"/>
                    <a:pt x="1150" y="176"/>
                    <a:pt x="1155" y="176"/>
                  </a:cubicBezTo>
                  <a:close/>
                  <a:moveTo>
                    <a:pt x="1364" y="446"/>
                  </a:moveTo>
                  <a:cubicBezTo>
                    <a:pt x="1369" y="445"/>
                    <a:pt x="1379" y="442"/>
                    <a:pt x="1380" y="450"/>
                  </a:cubicBezTo>
                  <a:cubicBezTo>
                    <a:pt x="1374" y="446"/>
                    <a:pt x="1377" y="454"/>
                    <a:pt x="1374" y="457"/>
                  </a:cubicBezTo>
                  <a:cubicBezTo>
                    <a:pt x="1371" y="453"/>
                    <a:pt x="1373" y="450"/>
                    <a:pt x="1372" y="446"/>
                  </a:cubicBezTo>
                  <a:cubicBezTo>
                    <a:pt x="1369" y="451"/>
                    <a:pt x="1364" y="452"/>
                    <a:pt x="1364" y="446"/>
                  </a:cubicBezTo>
                  <a:close/>
                  <a:moveTo>
                    <a:pt x="1392" y="447"/>
                  </a:moveTo>
                  <a:cubicBezTo>
                    <a:pt x="1389" y="446"/>
                    <a:pt x="1387" y="449"/>
                    <a:pt x="1385" y="447"/>
                  </a:cubicBezTo>
                  <a:cubicBezTo>
                    <a:pt x="1384" y="440"/>
                    <a:pt x="1395" y="443"/>
                    <a:pt x="1392" y="447"/>
                  </a:cubicBezTo>
                  <a:close/>
                  <a:moveTo>
                    <a:pt x="1156" y="94"/>
                  </a:moveTo>
                  <a:cubicBezTo>
                    <a:pt x="1153" y="96"/>
                    <a:pt x="1150" y="96"/>
                    <a:pt x="1147" y="93"/>
                  </a:cubicBezTo>
                  <a:cubicBezTo>
                    <a:pt x="1151" y="89"/>
                    <a:pt x="1154" y="91"/>
                    <a:pt x="1156" y="94"/>
                  </a:cubicBezTo>
                  <a:close/>
                  <a:moveTo>
                    <a:pt x="1173" y="89"/>
                  </a:moveTo>
                  <a:cubicBezTo>
                    <a:pt x="1176" y="81"/>
                    <a:pt x="1177" y="89"/>
                    <a:pt x="1180" y="89"/>
                  </a:cubicBezTo>
                  <a:cubicBezTo>
                    <a:pt x="1178" y="84"/>
                    <a:pt x="1183" y="80"/>
                    <a:pt x="1184" y="77"/>
                  </a:cubicBezTo>
                  <a:cubicBezTo>
                    <a:pt x="1188" y="82"/>
                    <a:pt x="1179" y="86"/>
                    <a:pt x="1183" y="90"/>
                  </a:cubicBezTo>
                  <a:cubicBezTo>
                    <a:pt x="1184" y="89"/>
                    <a:pt x="1183" y="87"/>
                    <a:pt x="1186" y="85"/>
                  </a:cubicBezTo>
                  <a:cubicBezTo>
                    <a:pt x="1187" y="85"/>
                    <a:pt x="1192" y="89"/>
                    <a:pt x="1191" y="92"/>
                  </a:cubicBezTo>
                  <a:cubicBezTo>
                    <a:pt x="1186" y="88"/>
                    <a:pt x="1166" y="106"/>
                    <a:pt x="1171" y="90"/>
                  </a:cubicBezTo>
                  <a:cubicBezTo>
                    <a:pt x="1167" y="90"/>
                    <a:pt x="1159" y="94"/>
                    <a:pt x="1159" y="88"/>
                  </a:cubicBezTo>
                  <a:cubicBezTo>
                    <a:pt x="1161" y="84"/>
                    <a:pt x="1171" y="83"/>
                    <a:pt x="1173" y="89"/>
                  </a:cubicBezTo>
                  <a:close/>
                  <a:moveTo>
                    <a:pt x="1179" y="79"/>
                  </a:moveTo>
                  <a:cubicBezTo>
                    <a:pt x="1174" y="82"/>
                    <a:pt x="1170" y="81"/>
                    <a:pt x="1165" y="81"/>
                  </a:cubicBezTo>
                  <a:cubicBezTo>
                    <a:pt x="1170" y="78"/>
                    <a:pt x="1175" y="75"/>
                    <a:pt x="1179" y="79"/>
                  </a:cubicBezTo>
                  <a:close/>
                  <a:moveTo>
                    <a:pt x="1452" y="435"/>
                  </a:moveTo>
                  <a:cubicBezTo>
                    <a:pt x="1455" y="438"/>
                    <a:pt x="1464" y="430"/>
                    <a:pt x="1465" y="437"/>
                  </a:cubicBezTo>
                  <a:cubicBezTo>
                    <a:pt x="1461" y="436"/>
                    <a:pt x="1452" y="443"/>
                    <a:pt x="1452" y="435"/>
                  </a:cubicBezTo>
                  <a:close/>
                  <a:moveTo>
                    <a:pt x="1195" y="76"/>
                  </a:moveTo>
                  <a:cubicBezTo>
                    <a:pt x="1196" y="78"/>
                    <a:pt x="1199" y="80"/>
                    <a:pt x="1198" y="81"/>
                  </a:cubicBezTo>
                  <a:cubicBezTo>
                    <a:pt x="1193" y="78"/>
                    <a:pt x="1191" y="79"/>
                    <a:pt x="1189" y="84"/>
                  </a:cubicBezTo>
                  <a:cubicBezTo>
                    <a:pt x="1187" y="78"/>
                    <a:pt x="1192" y="78"/>
                    <a:pt x="1195" y="76"/>
                  </a:cubicBezTo>
                  <a:close/>
                  <a:moveTo>
                    <a:pt x="1212" y="88"/>
                  </a:moveTo>
                  <a:cubicBezTo>
                    <a:pt x="1213" y="92"/>
                    <a:pt x="1216" y="86"/>
                    <a:pt x="1218" y="92"/>
                  </a:cubicBezTo>
                  <a:cubicBezTo>
                    <a:pt x="1215" y="94"/>
                    <a:pt x="1209" y="92"/>
                    <a:pt x="1212" y="88"/>
                  </a:cubicBezTo>
                  <a:close/>
                  <a:moveTo>
                    <a:pt x="1206" y="65"/>
                  </a:moveTo>
                  <a:cubicBezTo>
                    <a:pt x="1208" y="68"/>
                    <a:pt x="1209" y="70"/>
                    <a:pt x="1207" y="72"/>
                  </a:cubicBezTo>
                  <a:cubicBezTo>
                    <a:pt x="1206" y="71"/>
                    <a:pt x="1205" y="68"/>
                    <a:pt x="1204" y="69"/>
                  </a:cubicBezTo>
                  <a:cubicBezTo>
                    <a:pt x="1203" y="70"/>
                    <a:pt x="1202" y="71"/>
                    <a:pt x="1201" y="70"/>
                  </a:cubicBezTo>
                  <a:cubicBezTo>
                    <a:pt x="1202" y="69"/>
                    <a:pt x="1204" y="67"/>
                    <a:pt x="1206" y="65"/>
                  </a:cubicBezTo>
                  <a:close/>
                  <a:moveTo>
                    <a:pt x="1496" y="436"/>
                  </a:moveTo>
                  <a:cubicBezTo>
                    <a:pt x="1495" y="438"/>
                    <a:pt x="1496" y="440"/>
                    <a:pt x="1493" y="441"/>
                  </a:cubicBezTo>
                  <a:cubicBezTo>
                    <a:pt x="1491" y="437"/>
                    <a:pt x="1489" y="439"/>
                    <a:pt x="1487" y="438"/>
                  </a:cubicBezTo>
                  <a:cubicBezTo>
                    <a:pt x="1490" y="435"/>
                    <a:pt x="1494" y="433"/>
                    <a:pt x="1496" y="436"/>
                  </a:cubicBezTo>
                  <a:close/>
                  <a:moveTo>
                    <a:pt x="1244" y="88"/>
                  </a:moveTo>
                  <a:cubicBezTo>
                    <a:pt x="1243" y="90"/>
                    <a:pt x="1248" y="91"/>
                    <a:pt x="1248" y="92"/>
                  </a:cubicBezTo>
                  <a:cubicBezTo>
                    <a:pt x="1249" y="90"/>
                    <a:pt x="1248" y="88"/>
                    <a:pt x="1249" y="87"/>
                  </a:cubicBezTo>
                  <a:cubicBezTo>
                    <a:pt x="1254" y="86"/>
                    <a:pt x="1255" y="92"/>
                    <a:pt x="1252" y="96"/>
                  </a:cubicBezTo>
                  <a:cubicBezTo>
                    <a:pt x="1247" y="95"/>
                    <a:pt x="1242" y="96"/>
                    <a:pt x="1237" y="93"/>
                  </a:cubicBezTo>
                  <a:cubicBezTo>
                    <a:pt x="1241" y="91"/>
                    <a:pt x="1242" y="88"/>
                    <a:pt x="1244" y="88"/>
                  </a:cubicBezTo>
                  <a:close/>
                  <a:moveTo>
                    <a:pt x="1512" y="446"/>
                  </a:moveTo>
                  <a:cubicBezTo>
                    <a:pt x="1509" y="441"/>
                    <a:pt x="1509" y="441"/>
                    <a:pt x="1509" y="441"/>
                  </a:cubicBezTo>
                  <a:cubicBezTo>
                    <a:pt x="1512" y="437"/>
                    <a:pt x="1516" y="443"/>
                    <a:pt x="1512" y="446"/>
                  </a:cubicBezTo>
                  <a:close/>
                  <a:moveTo>
                    <a:pt x="1267" y="94"/>
                  </a:moveTo>
                  <a:cubicBezTo>
                    <a:pt x="1270" y="93"/>
                    <a:pt x="1272" y="92"/>
                    <a:pt x="1275" y="96"/>
                  </a:cubicBezTo>
                  <a:cubicBezTo>
                    <a:pt x="1272" y="99"/>
                    <a:pt x="1269" y="98"/>
                    <a:pt x="1267" y="96"/>
                  </a:cubicBezTo>
                  <a:cubicBezTo>
                    <a:pt x="1267" y="96"/>
                    <a:pt x="1268" y="95"/>
                    <a:pt x="1267" y="94"/>
                  </a:cubicBezTo>
                  <a:close/>
                  <a:moveTo>
                    <a:pt x="1552" y="432"/>
                  </a:moveTo>
                  <a:cubicBezTo>
                    <a:pt x="1554" y="434"/>
                    <a:pt x="1556" y="433"/>
                    <a:pt x="1558" y="436"/>
                  </a:cubicBezTo>
                  <a:cubicBezTo>
                    <a:pt x="1557" y="437"/>
                    <a:pt x="1559" y="443"/>
                    <a:pt x="1555" y="440"/>
                  </a:cubicBezTo>
                  <a:cubicBezTo>
                    <a:pt x="1557" y="438"/>
                    <a:pt x="1555" y="435"/>
                    <a:pt x="1553" y="437"/>
                  </a:cubicBezTo>
                  <a:cubicBezTo>
                    <a:pt x="1553" y="439"/>
                    <a:pt x="1553" y="441"/>
                    <a:pt x="1552" y="443"/>
                  </a:cubicBezTo>
                  <a:cubicBezTo>
                    <a:pt x="1551" y="441"/>
                    <a:pt x="1549" y="445"/>
                    <a:pt x="1547" y="441"/>
                  </a:cubicBezTo>
                  <a:cubicBezTo>
                    <a:pt x="1552" y="438"/>
                    <a:pt x="1547" y="435"/>
                    <a:pt x="1552" y="432"/>
                  </a:cubicBezTo>
                  <a:close/>
                  <a:moveTo>
                    <a:pt x="1294" y="86"/>
                  </a:moveTo>
                  <a:cubicBezTo>
                    <a:pt x="1298" y="88"/>
                    <a:pt x="1307" y="85"/>
                    <a:pt x="1308" y="90"/>
                  </a:cubicBezTo>
                  <a:cubicBezTo>
                    <a:pt x="1305" y="88"/>
                    <a:pt x="1302" y="91"/>
                    <a:pt x="1300" y="90"/>
                  </a:cubicBezTo>
                  <a:cubicBezTo>
                    <a:pt x="1301" y="93"/>
                    <a:pt x="1302" y="92"/>
                    <a:pt x="1304" y="94"/>
                  </a:cubicBezTo>
                  <a:cubicBezTo>
                    <a:pt x="1301" y="95"/>
                    <a:pt x="1297" y="96"/>
                    <a:pt x="1297" y="100"/>
                  </a:cubicBezTo>
                  <a:cubicBezTo>
                    <a:pt x="1295" y="95"/>
                    <a:pt x="1295" y="91"/>
                    <a:pt x="1294" y="86"/>
                  </a:cubicBezTo>
                  <a:close/>
                  <a:moveTo>
                    <a:pt x="1570" y="433"/>
                  </a:moveTo>
                  <a:cubicBezTo>
                    <a:pt x="1568" y="436"/>
                    <a:pt x="1569" y="438"/>
                    <a:pt x="1567" y="440"/>
                  </a:cubicBezTo>
                  <a:cubicBezTo>
                    <a:pt x="1565" y="437"/>
                    <a:pt x="1566" y="430"/>
                    <a:pt x="1570" y="433"/>
                  </a:cubicBezTo>
                  <a:close/>
                  <a:moveTo>
                    <a:pt x="1313" y="92"/>
                  </a:moveTo>
                  <a:cubicBezTo>
                    <a:pt x="1317" y="97"/>
                    <a:pt x="1316" y="101"/>
                    <a:pt x="1315" y="106"/>
                  </a:cubicBezTo>
                  <a:cubicBezTo>
                    <a:pt x="1314" y="104"/>
                    <a:pt x="1313" y="104"/>
                    <a:pt x="1311" y="103"/>
                  </a:cubicBezTo>
                  <a:cubicBezTo>
                    <a:pt x="1314" y="100"/>
                    <a:pt x="1308" y="96"/>
                    <a:pt x="1313" y="92"/>
                  </a:cubicBezTo>
                  <a:close/>
                  <a:moveTo>
                    <a:pt x="1578" y="439"/>
                  </a:moveTo>
                  <a:cubicBezTo>
                    <a:pt x="1575" y="442"/>
                    <a:pt x="1573" y="443"/>
                    <a:pt x="1571" y="440"/>
                  </a:cubicBezTo>
                  <a:cubicBezTo>
                    <a:pt x="1574" y="437"/>
                    <a:pt x="1576" y="436"/>
                    <a:pt x="1578" y="439"/>
                  </a:cubicBezTo>
                  <a:close/>
                  <a:moveTo>
                    <a:pt x="1325" y="90"/>
                  </a:moveTo>
                  <a:cubicBezTo>
                    <a:pt x="1320" y="91"/>
                    <a:pt x="1315" y="92"/>
                    <a:pt x="1310" y="89"/>
                  </a:cubicBezTo>
                  <a:cubicBezTo>
                    <a:pt x="1316" y="88"/>
                    <a:pt x="1317" y="86"/>
                    <a:pt x="1320" y="87"/>
                  </a:cubicBezTo>
                  <a:cubicBezTo>
                    <a:pt x="1320" y="88"/>
                    <a:pt x="1320" y="89"/>
                    <a:pt x="1321" y="90"/>
                  </a:cubicBezTo>
                  <a:cubicBezTo>
                    <a:pt x="1322" y="89"/>
                    <a:pt x="1324" y="88"/>
                    <a:pt x="1325" y="90"/>
                  </a:cubicBezTo>
                  <a:close/>
                  <a:moveTo>
                    <a:pt x="1332" y="95"/>
                  </a:moveTo>
                  <a:cubicBezTo>
                    <a:pt x="1331" y="96"/>
                    <a:pt x="1332" y="98"/>
                    <a:pt x="1332" y="100"/>
                  </a:cubicBezTo>
                  <a:cubicBezTo>
                    <a:pt x="1327" y="104"/>
                    <a:pt x="1322" y="103"/>
                    <a:pt x="1317" y="100"/>
                  </a:cubicBezTo>
                  <a:cubicBezTo>
                    <a:pt x="1320" y="97"/>
                    <a:pt x="1318" y="94"/>
                    <a:pt x="1321" y="92"/>
                  </a:cubicBezTo>
                  <a:cubicBezTo>
                    <a:pt x="1325" y="94"/>
                    <a:pt x="1328" y="92"/>
                    <a:pt x="1332" y="95"/>
                  </a:cubicBezTo>
                  <a:close/>
                  <a:moveTo>
                    <a:pt x="1600" y="433"/>
                  </a:moveTo>
                  <a:cubicBezTo>
                    <a:pt x="1597" y="436"/>
                    <a:pt x="1594" y="439"/>
                    <a:pt x="1595" y="442"/>
                  </a:cubicBezTo>
                  <a:cubicBezTo>
                    <a:pt x="1593" y="439"/>
                    <a:pt x="1590" y="442"/>
                    <a:pt x="1587" y="441"/>
                  </a:cubicBezTo>
                  <a:cubicBezTo>
                    <a:pt x="1593" y="434"/>
                    <a:pt x="1585" y="437"/>
                    <a:pt x="1588" y="433"/>
                  </a:cubicBezTo>
                  <a:cubicBezTo>
                    <a:pt x="1592" y="437"/>
                    <a:pt x="1596" y="431"/>
                    <a:pt x="1600" y="433"/>
                  </a:cubicBezTo>
                  <a:close/>
                  <a:moveTo>
                    <a:pt x="1339" y="84"/>
                  </a:moveTo>
                  <a:cubicBezTo>
                    <a:pt x="1340" y="86"/>
                    <a:pt x="1339" y="87"/>
                    <a:pt x="1341" y="89"/>
                  </a:cubicBezTo>
                  <a:cubicBezTo>
                    <a:pt x="1342" y="88"/>
                    <a:pt x="1341" y="87"/>
                    <a:pt x="1342" y="86"/>
                  </a:cubicBezTo>
                  <a:cubicBezTo>
                    <a:pt x="1346" y="89"/>
                    <a:pt x="1343" y="91"/>
                    <a:pt x="1341" y="93"/>
                  </a:cubicBezTo>
                  <a:cubicBezTo>
                    <a:pt x="1340" y="92"/>
                    <a:pt x="1339" y="90"/>
                    <a:pt x="1337" y="91"/>
                  </a:cubicBezTo>
                  <a:cubicBezTo>
                    <a:pt x="1338" y="92"/>
                    <a:pt x="1337" y="94"/>
                    <a:pt x="1335" y="95"/>
                  </a:cubicBezTo>
                  <a:cubicBezTo>
                    <a:pt x="1334" y="94"/>
                    <a:pt x="1334" y="93"/>
                    <a:pt x="1333" y="92"/>
                  </a:cubicBezTo>
                  <a:cubicBezTo>
                    <a:pt x="1338" y="88"/>
                    <a:pt x="1337" y="89"/>
                    <a:pt x="1339" y="84"/>
                  </a:cubicBezTo>
                  <a:close/>
                  <a:moveTo>
                    <a:pt x="1350" y="99"/>
                  </a:moveTo>
                  <a:cubicBezTo>
                    <a:pt x="1353" y="97"/>
                    <a:pt x="1356" y="100"/>
                    <a:pt x="1359" y="100"/>
                  </a:cubicBezTo>
                  <a:cubicBezTo>
                    <a:pt x="1356" y="104"/>
                    <a:pt x="1350" y="105"/>
                    <a:pt x="1350" y="99"/>
                  </a:cubicBezTo>
                  <a:close/>
                  <a:moveTo>
                    <a:pt x="1370" y="92"/>
                  </a:moveTo>
                  <a:cubicBezTo>
                    <a:pt x="1373" y="92"/>
                    <a:pt x="1376" y="89"/>
                    <a:pt x="1379" y="92"/>
                  </a:cubicBezTo>
                  <a:cubicBezTo>
                    <a:pt x="1376" y="96"/>
                    <a:pt x="1374" y="93"/>
                    <a:pt x="1371" y="93"/>
                  </a:cubicBezTo>
                  <a:cubicBezTo>
                    <a:pt x="1372" y="94"/>
                    <a:pt x="1373" y="95"/>
                    <a:pt x="1372" y="96"/>
                  </a:cubicBezTo>
                  <a:cubicBezTo>
                    <a:pt x="1371" y="95"/>
                    <a:pt x="1371" y="94"/>
                    <a:pt x="1370" y="92"/>
                  </a:cubicBezTo>
                  <a:close/>
                  <a:moveTo>
                    <a:pt x="1391" y="101"/>
                  </a:moveTo>
                  <a:cubicBezTo>
                    <a:pt x="1388" y="98"/>
                    <a:pt x="1385" y="102"/>
                    <a:pt x="1382" y="98"/>
                  </a:cubicBezTo>
                  <a:cubicBezTo>
                    <a:pt x="1384" y="96"/>
                    <a:pt x="1391" y="96"/>
                    <a:pt x="1391" y="101"/>
                  </a:cubicBezTo>
                  <a:close/>
                  <a:moveTo>
                    <a:pt x="1389" y="103"/>
                  </a:moveTo>
                  <a:cubicBezTo>
                    <a:pt x="1390" y="103"/>
                    <a:pt x="1390" y="103"/>
                    <a:pt x="1391" y="102"/>
                  </a:cubicBezTo>
                  <a:cubicBezTo>
                    <a:pt x="1394" y="104"/>
                    <a:pt x="1394" y="106"/>
                    <a:pt x="1393" y="108"/>
                  </a:cubicBezTo>
                  <a:cubicBezTo>
                    <a:pt x="1391" y="107"/>
                    <a:pt x="1390" y="108"/>
                    <a:pt x="1388" y="107"/>
                  </a:cubicBezTo>
                  <a:cubicBezTo>
                    <a:pt x="1390" y="105"/>
                    <a:pt x="1388" y="104"/>
                    <a:pt x="1389" y="103"/>
                  </a:cubicBezTo>
                  <a:close/>
                  <a:moveTo>
                    <a:pt x="1409" y="105"/>
                  </a:moveTo>
                  <a:cubicBezTo>
                    <a:pt x="1404" y="110"/>
                    <a:pt x="1399" y="109"/>
                    <a:pt x="1395" y="106"/>
                  </a:cubicBezTo>
                  <a:cubicBezTo>
                    <a:pt x="1400" y="102"/>
                    <a:pt x="1404" y="107"/>
                    <a:pt x="1409" y="105"/>
                  </a:cubicBezTo>
                  <a:close/>
                  <a:moveTo>
                    <a:pt x="1413" y="94"/>
                  </a:moveTo>
                  <a:cubicBezTo>
                    <a:pt x="1410" y="101"/>
                    <a:pt x="1405" y="100"/>
                    <a:pt x="1401" y="98"/>
                  </a:cubicBezTo>
                  <a:cubicBezTo>
                    <a:pt x="1405" y="94"/>
                    <a:pt x="1409" y="91"/>
                    <a:pt x="1413" y="94"/>
                  </a:cubicBezTo>
                  <a:close/>
                  <a:moveTo>
                    <a:pt x="1434" y="109"/>
                  </a:moveTo>
                  <a:cubicBezTo>
                    <a:pt x="1435" y="111"/>
                    <a:pt x="1434" y="112"/>
                    <a:pt x="1437" y="114"/>
                  </a:cubicBezTo>
                  <a:cubicBezTo>
                    <a:pt x="1432" y="118"/>
                    <a:pt x="1428" y="119"/>
                    <a:pt x="1425" y="114"/>
                  </a:cubicBezTo>
                  <a:cubicBezTo>
                    <a:pt x="1430" y="114"/>
                    <a:pt x="1434" y="112"/>
                    <a:pt x="1434" y="109"/>
                  </a:cubicBezTo>
                  <a:close/>
                  <a:moveTo>
                    <a:pt x="1488" y="97"/>
                  </a:moveTo>
                  <a:cubicBezTo>
                    <a:pt x="1486" y="100"/>
                    <a:pt x="1491" y="98"/>
                    <a:pt x="1491" y="102"/>
                  </a:cubicBezTo>
                  <a:cubicBezTo>
                    <a:pt x="1489" y="105"/>
                    <a:pt x="1484" y="101"/>
                    <a:pt x="1485" y="98"/>
                  </a:cubicBezTo>
                  <a:cubicBezTo>
                    <a:pt x="1487" y="100"/>
                    <a:pt x="1486" y="96"/>
                    <a:pt x="1488" y="97"/>
                  </a:cubicBezTo>
                  <a:close/>
                  <a:moveTo>
                    <a:pt x="1857" y="109"/>
                  </a:moveTo>
                  <a:cubicBezTo>
                    <a:pt x="1860" y="111"/>
                    <a:pt x="1862" y="110"/>
                    <a:pt x="1864" y="114"/>
                  </a:cubicBezTo>
                  <a:cubicBezTo>
                    <a:pt x="1861" y="118"/>
                    <a:pt x="1857" y="118"/>
                    <a:pt x="1853" y="119"/>
                  </a:cubicBezTo>
                  <a:cubicBezTo>
                    <a:pt x="1852" y="118"/>
                    <a:pt x="1852" y="117"/>
                    <a:pt x="1851" y="116"/>
                  </a:cubicBezTo>
                  <a:cubicBezTo>
                    <a:pt x="1856" y="114"/>
                    <a:pt x="1855" y="115"/>
                    <a:pt x="1857" y="109"/>
                  </a:cubicBezTo>
                  <a:close/>
                  <a:moveTo>
                    <a:pt x="1887" y="116"/>
                  </a:moveTo>
                  <a:cubicBezTo>
                    <a:pt x="1883" y="111"/>
                    <a:pt x="1877" y="119"/>
                    <a:pt x="1879" y="111"/>
                  </a:cubicBezTo>
                  <a:cubicBezTo>
                    <a:pt x="1881" y="113"/>
                    <a:pt x="1888" y="111"/>
                    <a:pt x="1887" y="116"/>
                  </a:cubicBezTo>
                  <a:close/>
                  <a:moveTo>
                    <a:pt x="2208" y="446"/>
                  </a:moveTo>
                  <a:cubicBezTo>
                    <a:pt x="2199" y="452"/>
                    <a:pt x="2216" y="449"/>
                    <a:pt x="2206" y="458"/>
                  </a:cubicBezTo>
                  <a:cubicBezTo>
                    <a:pt x="2204" y="453"/>
                    <a:pt x="2205" y="453"/>
                    <a:pt x="2201" y="452"/>
                  </a:cubicBezTo>
                  <a:cubicBezTo>
                    <a:pt x="2202" y="449"/>
                    <a:pt x="2204" y="442"/>
                    <a:pt x="2208" y="446"/>
                  </a:cubicBezTo>
                  <a:close/>
                  <a:moveTo>
                    <a:pt x="2197" y="456"/>
                  </a:moveTo>
                  <a:cubicBezTo>
                    <a:pt x="2196" y="455"/>
                    <a:pt x="2195" y="453"/>
                    <a:pt x="2194" y="454"/>
                  </a:cubicBezTo>
                  <a:cubicBezTo>
                    <a:pt x="2193" y="456"/>
                    <a:pt x="2194" y="463"/>
                    <a:pt x="2190" y="461"/>
                  </a:cubicBezTo>
                  <a:cubicBezTo>
                    <a:pt x="2189" y="459"/>
                    <a:pt x="2192" y="457"/>
                    <a:pt x="2190" y="454"/>
                  </a:cubicBezTo>
                  <a:cubicBezTo>
                    <a:pt x="2194" y="454"/>
                    <a:pt x="2195" y="445"/>
                    <a:pt x="2200" y="445"/>
                  </a:cubicBezTo>
                  <a:cubicBezTo>
                    <a:pt x="2200" y="449"/>
                    <a:pt x="2202" y="453"/>
                    <a:pt x="2197" y="456"/>
                  </a:cubicBezTo>
                  <a:close/>
                  <a:moveTo>
                    <a:pt x="1976" y="112"/>
                  </a:moveTo>
                  <a:cubicBezTo>
                    <a:pt x="1979" y="110"/>
                    <a:pt x="1982" y="111"/>
                    <a:pt x="1984" y="112"/>
                  </a:cubicBezTo>
                  <a:cubicBezTo>
                    <a:pt x="1984" y="116"/>
                    <a:pt x="1980" y="114"/>
                    <a:pt x="1977" y="119"/>
                  </a:cubicBezTo>
                  <a:cubicBezTo>
                    <a:pt x="1974" y="116"/>
                    <a:pt x="1977" y="115"/>
                    <a:pt x="1976" y="112"/>
                  </a:cubicBezTo>
                  <a:close/>
                  <a:moveTo>
                    <a:pt x="2221" y="447"/>
                  </a:moveTo>
                  <a:cubicBezTo>
                    <a:pt x="2223" y="450"/>
                    <a:pt x="2221" y="454"/>
                    <a:pt x="2221" y="457"/>
                  </a:cubicBezTo>
                  <a:cubicBezTo>
                    <a:pt x="2219" y="455"/>
                    <a:pt x="2216" y="460"/>
                    <a:pt x="2214" y="456"/>
                  </a:cubicBezTo>
                  <a:cubicBezTo>
                    <a:pt x="2218" y="451"/>
                    <a:pt x="2218" y="452"/>
                    <a:pt x="2221" y="447"/>
                  </a:cubicBezTo>
                  <a:close/>
                  <a:moveTo>
                    <a:pt x="1996" y="117"/>
                  </a:moveTo>
                  <a:cubicBezTo>
                    <a:pt x="1991" y="115"/>
                    <a:pt x="1992" y="122"/>
                    <a:pt x="1988" y="119"/>
                  </a:cubicBezTo>
                  <a:cubicBezTo>
                    <a:pt x="1987" y="116"/>
                    <a:pt x="1997" y="111"/>
                    <a:pt x="1996" y="117"/>
                  </a:cubicBezTo>
                  <a:close/>
                  <a:moveTo>
                    <a:pt x="2224" y="448"/>
                  </a:moveTo>
                  <a:cubicBezTo>
                    <a:pt x="2226" y="446"/>
                    <a:pt x="2227" y="446"/>
                    <a:pt x="2229" y="449"/>
                  </a:cubicBezTo>
                  <a:cubicBezTo>
                    <a:pt x="2228" y="451"/>
                    <a:pt x="2227" y="453"/>
                    <a:pt x="2225" y="452"/>
                  </a:cubicBezTo>
                  <a:cubicBezTo>
                    <a:pt x="2226" y="451"/>
                    <a:pt x="2225" y="450"/>
                    <a:pt x="2224" y="448"/>
                  </a:cubicBezTo>
                  <a:close/>
                  <a:moveTo>
                    <a:pt x="2269" y="121"/>
                  </a:moveTo>
                  <a:cubicBezTo>
                    <a:pt x="2266" y="117"/>
                    <a:pt x="2262" y="123"/>
                    <a:pt x="2259" y="120"/>
                  </a:cubicBezTo>
                  <a:cubicBezTo>
                    <a:pt x="2262" y="115"/>
                    <a:pt x="2270" y="116"/>
                    <a:pt x="2269" y="121"/>
                  </a:cubicBezTo>
                  <a:close/>
                  <a:moveTo>
                    <a:pt x="2283" y="121"/>
                  </a:moveTo>
                  <a:cubicBezTo>
                    <a:pt x="2279" y="120"/>
                    <a:pt x="2274" y="122"/>
                    <a:pt x="2270" y="118"/>
                  </a:cubicBezTo>
                  <a:cubicBezTo>
                    <a:pt x="2275" y="115"/>
                    <a:pt x="2280" y="115"/>
                    <a:pt x="2283" y="121"/>
                  </a:cubicBezTo>
                  <a:close/>
                  <a:moveTo>
                    <a:pt x="2290" y="117"/>
                  </a:moveTo>
                  <a:cubicBezTo>
                    <a:pt x="2286" y="120"/>
                    <a:pt x="2286" y="120"/>
                    <a:pt x="2286" y="120"/>
                  </a:cubicBezTo>
                  <a:cubicBezTo>
                    <a:pt x="2285" y="119"/>
                    <a:pt x="2285" y="118"/>
                    <a:pt x="2284" y="117"/>
                  </a:cubicBezTo>
                  <a:cubicBezTo>
                    <a:pt x="2286" y="113"/>
                    <a:pt x="2288" y="116"/>
                    <a:pt x="2290" y="117"/>
                  </a:cubicBezTo>
                  <a:close/>
                  <a:moveTo>
                    <a:pt x="2555" y="312"/>
                  </a:moveTo>
                  <a:cubicBezTo>
                    <a:pt x="2558" y="316"/>
                    <a:pt x="2556" y="319"/>
                    <a:pt x="2553" y="322"/>
                  </a:cubicBezTo>
                  <a:cubicBezTo>
                    <a:pt x="2548" y="324"/>
                    <a:pt x="2542" y="323"/>
                    <a:pt x="2535" y="327"/>
                  </a:cubicBezTo>
                  <a:cubicBezTo>
                    <a:pt x="2534" y="326"/>
                    <a:pt x="2533" y="324"/>
                    <a:pt x="2534" y="323"/>
                  </a:cubicBezTo>
                  <a:cubicBezTo>
                    <a:pt x="2538" y="318"/>
                    <a:pt x="2548" y="315"/>
                    <a:pt x="2555" y="312"/>
                  </a:cubicBezTo>
                  <a:close/>
                  <a:moveTo>
                    <a:pt x="2580" y="314"/>
                  </a:moveTo>
                  <a:cubicBezTo>
                    <a:pt x="2581" y="316"/>
                    <a:pt x="2582" y="318"/>
                    <a:pt x="2581" y="320"/>
                  </a:cubicBezTo>
                  <a:cubicBezTo>
                    <a:pt x="2575" y="320"/>
                    <a:pt x="2568" y="324"/>
                    <a:pt x="2563" y="322"/>
                  </a:cubicBezTo>
                  <a:cubicBezTo>
                    <a:pt x="2568" y="319"/>
                    <a:pt x="2574" y="317"/>
                    <a:pt x="2580" y="314"/>
                  </a:cubicBezTo>
                  <a:close/>
                  <a:moveTo>
                    <a:pt x="2452" y="119"/>
                  </a:moveTo>
                  <a:cubicBezTo>
                    <a:pt x="2451" y="123"/>
                    <a:pt x="2444" y="126"/>
                    <a:pt x="2441" y="123"/>
                  </a:cubicBezTo>
                  <a:cubicBezTo>
                    <a:pt x="2445" y="118"/>
                    <a:pt x="2448" y="119"/>
                    <a:pt x="2452" y="119"/>
                  </a:cubicBezTo>
                  <a:close/>
                  <a:moveTo>
                    <a:pt x="2607" y="306"/>
                  </a:moveTo>
                  <a:cubicBezTo>
                    <a:pt x="2599" y="311"/>
                    <a:pt x="2592" y="312"/>
                    <a:pt x="2588" y="321"/>
                  </a:cubicBezTo>
                  <a:cubicBezTo>
                    <a:pt x="2585" y="316"/>
                    <a:pt x="2585" y="316"/>
                    <a:pt x="2585" y="316"/>
                  </a:cubicBezTo>
                  <a:cubicBezTo>
                    <a:pt x="2590" y="314"/>
                    <a:pt x="2597" y="301"/>
                    <a:pt x="2607" y="306"/>
                  </a:cubicBezTo>
                  <a:close/>
                  <a:moveTo>
                    <a:pt x="2515" y="94"/>
                  </a:moveTo>
                  <a:cubicBezTo>
                    <a:pt x="2517" y="93"/>
                    <a:pt x="2518" y="92"/>
                    <a:pt x="2520" y="92"/>
                  </a:cubicBezTo>
                  <a:cubicBezTo>
                    <a:pt x="2523" y="97"/>
                    <a:pt x="2516" y="101"/>
                    <a:pt x="2521" y="107"/>
                  </a:cubicBezTo>
                  <a:cubicBezTo>
                    <a:pt x="2518" y="107"/>
                    <a:pt x="2515" y="111"/>
                    <a:pt x="2512" y="106"/>
                  </a:cubicBezTo>
                  <a:cubicBezTo>
                    <a:pt x="2518" y="107"/>
                    <a:pt x="2520" y="101"/>
                    <a:pt x="2515" y="94"/>
                  </a:cubicBezTo>
                  <a:close/>
                  <a:moveTo>
                    <a:pt x="2673" y="313"/>
                  </a:moveTo>
                  <a:cubicBezTo>
                    <a:pt x="2676" y="316"/>
                    <a:pt x="2672" y="318"/>
                    <a:pt x="2673" y="321"/>
                  </a:cubicBezTo>
                  <a:cubicBezTo>
                    <a:pt x="2671" y="319"/>
                    <a:pt x="2668" y="322"/>
                    <a:pt x="2666" y="318"/>
                  </a:cubicBezTo>
                  <a:cubicBezTo>
                    <a:pt x="2669" y="315"/>
                    <a:pt x="2671" y="317"/>
                    <a:pt x="2673" y="313"/>
                  </a:cubicBezTo>
                  <a:close/>
                  <a:moveTo>
                    <a:pt x="2641" y="228"/>
                  </a:moveTo>
                  <a:cubicBezTo>
                    <a:pt x="2644" y="230"/>
                    <a:pt x="2646" y="223"/>
                    <a:pt x="2647" y="221"/>
                  </a:cubicBezTo>
                  <a:cubicBezTo>
                    <a:pt x="2651" y="223"/>
                    <a:pt x="2648" y="225"/>
                    <a:pt x="2648" y="227"/>
                  </a:cubicBezTo>
                  <a:cubicBezTo>
                    <a:pt x="2649" y="226"/>
                    <a:pt x="2650" y="227"/>
                    <a:pt x="2651" y="228"/>
                  </a:cubicBezTo>
                  <a:cubicBezTo>
                    <a:pt x="2647" y="229"/>
                    <a:pt x="2643" y="228"/>
                    <a:pt x="2644" y="235"/>
                  </a:cubicBezTo>
                  <a:cubicBezTo>
                    <a:pt x="2642" y="235"/>
                    <a:pt x="2641" y="231"/>
                    <a:pt x="2641" y="228"/>
                  </a:cubicBezTo>
                  <a:close/>
                  <a:moveTo>
                    <a:pt x="2613" y="129"/>
                  </a:moveTo>
                  <a:cubicBezTo>
                    <a:pt x="2612" y="126"/>
                    <a:pt x="2609" y="132"/>
                    <a:pt x="2608" y="128"/>
                  </a:cubicBezTo>
                  <a:cubicBezTo>
                    <a:pt x="2609" y="123"/>
                    <a:pt x="2615" y="125"/>
                    <a:pt x="2613" y="129"/>
                  </a:cubicBezTo>
                  <a:close/>
                  <a:moveTo>
                    <a:pt x="2636" y="131"/>
                  </a:moveTo>
                  <a:cubicBezTo>
                    <a:pt x="2632" y="134"/>
                    <a:pt x="2628" y="137"/>
                    <a:pt x="2624" y="133"/>
                  </a:cubicBezTo>
                  <a:cubicBezTo>
                    <a:pt x="2628" y="133"/>
                    <a:pt x="2632" y="127"/>
                    <a:pt x="2636" y="131"/>
                  </a:cubicBezTo>
                  <a:close/>
                  <a:moveTo>
                    <a:pt x="2653" y="134"/>
                  </a:moveTo>
                  <a:cubicBezTo>
                    <a:pt x="2650" y="136"/>
                    <a:pt x="2648" y="138"/>
                    <a:pt x="2646" y="134"/>
                  </a:cubicBezTo>
                  <a:cubicBezTo>
                    <a:pt x="2648" y="132"/>
                    <a:pt x="2651" y="132"/>
                    <a:pt x="2653" y="134"/>
                  </a:cubicBezTo>
                  <a:close/>
                  <a:moveTo>
                    <a:pt x="2652" y="114"/>
                  </a:moveTo>
                  <a:cubicBezTo>
                    <a:pt x="2654" y="117"/>
                    <a:pt x="2655" y="117"/>
                    <a:pt x="2655" y="114"/>
                  </a:cubicBezTo>
                  <a:cubicBezTo>
                    <a:pt x="2659" y="118"/>
                    <a:pt x="2651" y="122"/>
                    <a:pt x="2650" y="118"/>
                  </a:cubicBezTo>
                  <a:cubicBezTo>
                    <a:pt x="2651" y="117"/>
                    <a:pt x="2652" y="115"/>
                    <a:pt x="2652" y="114"/>
                  </a:cubicBezTo>
                  <a:close/>
                  <a:moveTo>
                    <a:pt x="2796" y="153"/>
                  </a:moveTo>
                  <a:cubicBezTo>
                    <a:pt x="2796" y="154"/>
                    <a:pt x="2795" y="156"/>
                    <a:pt x="2794" y="157"/>
                  </a:cubicBezTo>
                  <a:cubicBezTo>
                    <a:pt x="2793" y="158"/>
                    <a:pt x="2791" y="159"/>
                    <a:pt x="2790" y="159"/>
                  </a:cubicBezTo>
                  <a:cubicBezTo>
                    <a:pt x="2790" y="156"/>
                    <a:pt x="2794" y="150"/>
                    <a:pt x="2796" y="15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374" name="Freeform 4015"/>
            <p:cNvSpPr>
              <a:spLocks/>
            </p:cNvSpPr>
            <p:nvPr/>
          </p:nvSpPr>
          <p:spPr bwMode="auto">
            <a:xfrm>
              <a:off x="3683000" y="3101975"/>
              <a:ext cx="115888" cy="34925"/>
            </a:xfrm>
            <a:custGeom>
              <a:avLst/>
              <a:gdLst>
                <a:gd name="T0" fmla="*/ 1 w 31"/>
                <a:gd name="T1" fmla="*/ 6 h 9"/>
                <a:gd name="T2" fmla="*/ 1 w 31"/>
                <a:gd name="T3" fmla="*/ 9 h 9"/>
                <a:gd name="T4" fmla="*/ 31 w 31"/>
                <a:gd name="T5" fmla="*/ 4 h 9"/>
                <a:gd name="T6" fmla="*/ 6 w 31"/>
                <a:gd name="T7" fmla="*/ 0 h 9"/>
                <a:gd name="T8" fmla="*/ 8 w 31"/>
                <a:gd name="T9" fmla="*/ 5 h 9"/>
                <a:gd name="T10" fmla="*/ 1 w 31"/>
                <a:gd name="T1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9">
                  <a:moveTo>
                    <a:pt x="1" y="6"/>
                  </a:moveTo>
                  <a:cubicBezTo>
                    <a:pt x="0" y="8"/>
                    <a:pt x="3" y="7"/>
                    <a:pt x="1" y="9"/>
                  </a:cubicBezTo>
                  <a:cubicBezTo>
                    <a:pt x="12" y="0"/>
                    <a:pt x="21" y="8"/>
                    <a:pt x="31" y="4"/>
                  </a:cubicBezTo>
                  <a:cubicBezTo>
                    <a:pt x="23" y="0"/>
                    <a:pt x="15" y="0"/>
                    <a:pt x="6" y="0"/>
                  </a:cubicBezTo>
                  <a:cubicBezTo>
                    <a:pt x="5" y="2"/>
                    <a:pt x="7" y="3"/>
                    <a:pt x="8" y="5"/>
                  </a:cubicBezTo>
                  <a:cubicBezTo>
                    <a:pt x="6" y="5"/>
                    <a:pt x="3" y="7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5" name="Freeform 4016"/>
            <p:cNvSpPr>
              <a:spLocks/>
            </p:cNvSpPr>
            <p:nvPr/>
          </p:nvSpPr>
          <p:spPr bwMode="auto">
            <a:xfrm>
              <a:off x="1358900" y="4356100"/>
              <a:ext cx="34925" cy="26988"/>
            </a:xfrm>
            <a:custGeom>
              <a:avLst/>
              <a:gdLst>
                <a:gd name="T0" fmla="*/ 0 w 9"/>
                <a:gd name="T1" fmla="*/ 4 h 7"/>
                <a:gd name="T2" fmla="*/ 9 w 9"/>
                <a:gd name="T3" fmla="*/ 3 h 7"/>
                <a:gd name="T4" fmla="*/ 0 w 9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4"/>
                  </a:moveTo>
                  <a:cubicBezTo>
                    <a:pt x="3" y="7"/>
                    <a:pt x="6" y="3"/>
                    <a:pt x="9" y="3"/>
                  </a:cubicBezTo>
                  <a:cubicBezTo>
                    <a:pt x="6" y="2"/>
                    <a:pt x="3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6" name="Freeform 4017"/>
            <p:cNvSpPr>
              <a:spLocks/>
            </p:cNvSpPr>
            <p:nvPr/>
          </p:nvSpPr>
          <p:spPr bwMode="auto">
            <a:xfrm>
              <a:off x="1955800" y="4319587"/>
              <a:ext cx="34925" cy="22225"/>
            </a:xfrm>
            <a:custGeom>
              <a:avLst/>
              <a:gdLst>
                <a:gd name="T0" fmla="*/ 3 w 9"/>
                <a:gd name="T1" fmla="*/ 0 h 6"/>
                <a:gd name="T2" fmla="*/ 0 w 9"/>
                <a:gd name="T3" fmla="*/ 5 h 6"/>
                <a:gd name="T4" fmla="*/ 5 w 9"/>
                <a:gd name="T5" fmla="*/ 2 h 6"/>
                <a:gd name="T6" fmla="*/ 6 w 9"/>
                <a:gd name="T7" fmla="*/ 6 h 6"/>
                <a:gd name="T8" fmla="*/ 3 w 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cubicBezTo>
                    <a:pt x="1" y="1"/>
                    <a:pt x="1" y="3"/>
                    <a:pt x="0" y="5"/>
                  </a:cubicBezTo>
                  <a:cubicBezTo>
                    <a:pt x="2" y="6"/>
                    <a:pt x="3" y="3"/>
                    <a:pt x="5" y="2"/>
                  </a:cubicBezTo>
                  <a:cubicBezTo>
                    <a:pt x="5" y="3"/>
                    <a:pt x="5" y="5"/>
                    <a:pt x="6" y="6"/>
                  </a:cubicBezTo>
                  <a:cubicBezTo>
                    <a:pt x="9" y="2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7" name="Freeform 4018"/>
            <p:cNvSpPr>
              <a:spLocks/>
            </p:cNvSpPr>
            <p:nvPr/>
          </p:nvSpPr>
          <p:spPr bwMode="auto">
            <a:xfrm>
              <a:off x="1471612" y="3709987"/>
              <a:ext cx="41275" cy="41275"/>
            </a:xfrm>
            <a:custGeom>
              <a:avLst/>
              <a:gdLst>
                <a:gd name="T0" fmla="*/ 4 w 11"/>
                <a:gd name="T1" fmla="*/ 4 h 11"/>
                <a:gd name="T2" fmla="*/ 9 w 11"/>
                <a:gd name="T3" fmla="*/ 11 h 11"/>
                <a:gd name="T4" fmla="*/ 10 w 11"/>
                <a:gd name="T5" fmla="*/ 4 h 11"/>
                <a:gd name="T6" fmla="*/ 4 w 11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4" y="4"/>
                  </a:moveTo>
                  <a:cubicBezTo>
                    <a:pt x="0" y="5"/>
                    <a:pt x="10" y="5"/>
                    <a:pt x="9" y="11"/>
                  </a:cubicBezTo>
                  <a:cubicBezTo>
                    <a:pt x="11" y="9"/>
                    <a:pt x="10" y="6"/>
                    <a:pt x="10" y="4"/>
                  </a:cubicBezTo>
                  <a:cubicBezTo>
                    <a:pt x="6" y="0"/>
                    <a:pt x="8" y="8"/>
                    <a:pt x="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8" name="Freeform 4019"/>
            <p:cNvSpPr>
              <a:spLocks/>
            </p:cNvSpPr>
            <p:nvPr/>
          </p:nvSpPr>
          <p:spPr bwMode="auto">
            <a:xfrm>
              <a:off x="1689100" y="3970337"/>
              <a:ext cx="34925" cy="22225"/>
            </a:xfrm>
            <a:custGeom>
              <a:avLst/>
              <a:gdLst>
                <a:gd name="T0" fmla="*/ 2 w 9"/>
                <a:gd name="T1" fmla="*/ 0 h 6"/>
                <a:gd name="T2" fmla="*/ 2 w 9"/>
                <a:gd name="T3" fmla="*/ 6 h 6"/>
                <a:gd name="T4" fmla="*/ 7 w 9"/>
                <a:gd name="T5" fmla="*/ 3 h 6"/>
                <a:gd name="T6" fmla="*/ 2 w 9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2" y="0"/>
                  </a:moveTo>
                  <a:cubicBezTo>
                    <a:pt x="0" y="2"/>
                    <a:pt x="0" y="4"/>
                    <a:pt x="2" y="6"/>
                  </a:cubicBezTo>
                  <a:cubicBezTo>
                    <a:pt x="2" y="3"/>
                    <a:pt x="4" y="2"/>
                    <a:pt x="7" y="3"/>
                  </a:cubicBezTo>
                  <a:cubicBezTo>
                    <a:pt x="9" y="1"/>
                    <a:pt x="3" y="1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9" name="Freeform 4020"/>
            <p:cNvSpPr>
              <a:spLocks/>
            </p:cNvSpPr>
            <p:nvPr/>
          </p:nvSpPr>
          <p:spPr bwMode="auto">
            <a:xfrm>
              <a:off x="1644650" y="3857625"/>
              <a:ext cx="22225" cy="30163"/>
            </a:xfrm>
            <a:custGeom>
              <a:avLst/>
              <a:gdLst>
                <a:gd name="T0" fmla="*/ 5 w 6"/>
                <a:gd name="T1" fmla="*/ 5 h 8"/>
                <a:gd name="T2" fmla="*/ 4 w 6"/>
                <a:gd name="T3" fmla="*/ 0 h 8"/>
                <a:gd name="T4" fmla="*/ 0 w 6"/>
                <a:gd name="T5" fmla="*/ 6 h 8"/>
                <a:gd name="T6" fmla="*/ 5 w 6"/>
                <a:gd name="T7" fmla="*/ 6 h 8"/>
                <a:gd name="T8" fmla="*/ 5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5" y="5"/>
                  </a:moveTo>
                  <a:cubicBezTo>
                    <a:pt x="4" y="3"/>
                    <a:pt x="6" y="2"/>
                    <a:pt x="4" y="0"/>
                  </a:cubicBezTo>
                  <a:cubicBezTo>
                    <a:pt x="2" y="2"/>
                    <a:pt x="0" y="4"/>
                    <a:pt x="0" y="6"/>
                  </a:cubicBezTo>
                  <a:cubicBezTo>
                    <a:pt x="2" y="8"/>
                    <a:pt x="4" y="3"/>
                    <a:pt x="5" y="6"/>
                  </a:cubicBezTo>
                  <a:cubicBezTo>
                    <a:pt x="6" y="5"/>
                    <a:pt x="5" y="4"/>
                    <a:pt x="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0" name="Freeform 4021"/>
            <p:cNvSpPr>
              <a:spLocks/>
            </p:cNvSpPr>
            <p:nvPr/>
          </p:nvSpPr>
          <p:spPr bwMode="auto">
            <a:xfrm>
              <a:off x="2125662" y="4416425"/>
              <a:ext cx="85725" cy="44450"/>
            </a:xfrm>
            <a:custGeom>
              <a:avLst/>
              <a:gdLst>
                <a:gd name="T0" fmla="*/ 0 w 23"/>
                <a:gd name="T1" fmla="*/ 7 h 12"/>
                <a:gd name="T2" fmla="*/ 3 w 23"/>
                <a:gd name="T3" fmla="*/ 3 h 12"/>
                <a:gd name="T4" fmla="*/ 7 w 23"/>
                <a:gd name="T5" fmla="*/ 7 h 12"/>
                <a:gd name="T6" fmla="*/ 21 w 23"/>
                <a:gd name="T7" fmla="*/ 6 h 12"/>
                <a:gd name="T8" fmla="*/ 23 w 23"/>
                <a:gd name="T9" fmla="*/ 0 h 12"/>
                <a:gd name="T10" fmla="*/ 4 w 23"/>
                <a:gd name="T11" fmla="*/ 0 h 12"/>
                <a:gd name="T12" fmla="*/ 0 w 23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0" y="7"/>
                  </a:moveTo>
                  <a:cubicBezTo>
                    <a:pt x="3" y="12"/>
                    <a:pt x="2" y="4"/>
                    <a:pt x="3" y="3"/>
                  </a:cubicBezTo>
                  <a:cubicBezTo>
                    <a:pt x="6" y="1"/>
                    <a:pt x="4" y="6"/>
                    <a:pt x="7" y="7"/>
                  </a:cubicBezTo>
                  <a:cubicBezTo>
                    <a:pt x="12" y="2"/>
                    <a:pt x="16" y="3"/>
                    <a:pt x="21" y="6"/>
                  </a:cubicBezTo>
                  <a:cubicBezTo>
                    <a:pt x="22" y="4"/>
                    <a:pt x="22" y="2"/>
                    <a:pt x="23" y="0"/>
                  </a:cubicBezTo>
                  <a:cubicBezTo>
                    <a:pt x="19" y="3"/>
                    <a:pt x="11" y="4"/>
                    <a:pt x="4" y="0"/>
                  </a:cubicBezTo>
                  <a:cubicBezTo>
                    <a:pt x="2" y="4"/>
                    <a:pt x="0" y="3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1" name="Freeform 4022"/>
            <p:cNvSpPr>
              <a:spLocks/>
            </p:cNvSpPr>
            <p:nvPr/>
          </p:nvSpPr>
          <p:spPr bwMode="auto">
            <a:xfrm>
              <a:off x="1633537" y="3725862"/>
              <a:ext cx="107950" cy="60325"/>
            </a:xfrm>
            <a:custGeom>
              <a:avLst/>
              <a:gdLst>
                <a:gd name="T0" fmla="*/ 0 w 29"/>
                <a:gd name="T1" fmla="*/ 15 h 16"/>
                <a:gd name="T2" fmla="*/ 29 w 29"/>
                <a:gd name="T3" fmla="*/ 11 h 16"/>
                <a:gd name="T4" fmla="*/ 26 w 29"/>
                <a:gd name="T5" fmla="*/ 7 h 16"/>
                <a:gd name="T6" fmla="*/ 20 w 29"/>
                <a:gd name="T7" fmla="*/ 10 h 16"/>
                <a:gd name="T8" fmla="*/ 10 w 29"/>
                <a:gd name="T9" fmla="*/ 4 h 16"/>
                <a:gd name="T10" fmla="*/ 0 w 29"/>
                <a:gd name="T1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6">
                  <a:moveTo>
                    <a:pt x="0" y="15"/>
                  </a:moveTo>
                  <a:cubicBezTo>
                    <a:pt x="11" y="14"/>
                    <a:pt x="18" y="16"/>
                    <a:pt x="29" y="11"/>
                  </a:cubicBezTo>
                  <a:cubicBezTo>
                    <a:pt x="27" y="9"/>
                    <a:pt x="25" y="9"/>
                    <a:pt x="26" y="7"/>
                  </a:cubicBezTo>
                  <a:cubicBezTo>
                    <a:pt x="22" y="5"/>
                    <a:pt x="24" y="9"/>
                    <a:pt x="20" y="10"/>
                  </a:cubicBezTo>
                  <a:cubicBezTo>
                    <a:pt x="21" y="5"/>
                    <a:pt x="6" y="8"/>
                    <a:pt x="10" y="4"/>
                  </a:cubicBezTo>
                  <a:cubicBezTo>
                    <a:pt x="8" y="0"/>
                    <a:pt x="2" y="10"/>
                    <a:pt x="0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2" name="Freeform 4023"/>
            <p:cNvSpPr>
              <a:spLocks/>
            </p:cNvSpPr>
            <p:nvPr/>
          </p:nvSpPr>
          <p:spPr bwMode="auto">
            <a:xfrm>
              <a:off x="2293937" y="4578350"/>
              <a:ext cx="71438" cy="14288"/>
            </a:xfrm>
            <a:custGeom>
              <a:avLst/>
              <a:gdLst>
                <a:gd name="T0" fmla="*/ 0 w 19"/>
                <a:gd name="T1" fmla="*/ 0 h 4"/>
                <a:gd name="T2" fmla="*/ 19 w 19"/>
                <a:gd name="T3" fmla="*/ 2 h 4"/>
                <a:gd name="T4" fmla="*/ 0 w 19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">
                  <a:moveTo>
                    <a:pt x="0" y="0"/>
                  </a:moveTo>
                  <a:cubicBezTo>
                    <a:pt x="3" y="4"/>
                    <a:pt x="13" y="4"/>
                    <a:pt x="19" y="2"/>
                  </a:cubicBezTo>
                  <a:cubicBezTo>
                    <a:pt x="13" y="2"/>
                    <a:pt x="7" y="1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3" name="Freeform 4024"/>
            <p:cNvSpPr>
              <a:spLocks/>
            </p:cNvSpPr>
            <p:nvPr/>
          </p:nvSpPr>
          <p:spPr bwMode="auto">
            <a:xfrm>
              <a:off x="1187450" y="3117850"/>
              <a:ext cx="33338" cy="30163"/>
            </a:xfrm>
            <a:custGeom>
              <a:avLst/>
              <a:gdLst>
                <a:gd name="T0" fmla="*/ 6 w 9"/>
                <a:gd name="T1" fmla="*/ 0 h 8"/>
                <a:gd name="T2" fmla="*/ 0 w 9"/>
                <a:gd name="T3" fmla="*/ 6 h 8"/>
                <a:gd name="T4" fmla="*/ 8 w 9"/>
                <a:gd name="T5" fmla="*/ 3 h 8"/>
                <a:gd name="T6" fmla="*/ 6 w 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6" y="0"/>
                  </a:moveTo>
                  <a:cubicBezTo>
                    <a:pt x="5" y="4"/>
                    <a:pt x="2" y="2"/>
                    <a:pt x="0" y="6"/>
                  </a:cubicBezTo>
                  <a:cubicBezTo>
                    <a:pt x="6" y="8"/>
                    <a:pt x="6" y="5"/>
                    <a:pt x="8" y="3"/>
                  </a:cubicBezTo>
                  <a:cubicBezTo>
                    <a:pt x="9" y="1"/>
                    <a:pt x="7" y="2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4" name="Freeform 4025"/>
            <p:cNvSpPr>
              <a:spLocks/>
            </p:cNvSpPr>
            <p:nvPr/>
          </p:nvSpPr>
          <p:spPr bwMode="auto">
            <a:xfrm>
              <a:off x="1719262" y="3759200"/>
              <a:ext cx="38100" cy="33338"/>
            </a:xfrm>
            <a:custGeom>
              <a:avLst/>
              <a:gdLst>
                <a:gd name="T0" fmla="*/ 0 w 10"/>
                <a:gd name="T1" fmla="*/ 7 h 9"/>
                <a:gd name="T2" fmla="*/ 10 w 10"/>
                <a:gd name="T3" fmla="*/ 5 h 9"/>
                <a:gd name="T4" fmla="*/ 0 w 10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3" y="6"/>
                    <a:pt x="7" y="9"/>
                    <a:pt x="10" y="5"/>
                  </a:cubicBezTo>
                  <a:cubicBezTo>
                    <a:pt x="7" y="0"/>
                    <a:pt x="3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5" name="Freeform 4026"/>
            <p:cNvSpPr>
              <a:spLocks/>
            </p:cNvSpPr>
            <p:nvPr/>
          </p:nvSpPr>
          <p:spPr bwMode="auto">
            <a:xfrm>
              <a:off x="2252662" y="4375150"/>
              <a:ext cx="33338" cy="26988"/>
            </a:xfrm>
            <a:custGeom>
              <a:avLst/>
              <a:gdLst>
                <a:gd name="T0" fmla="*/ 2 w 9"/>
                <a:gd name="T1" fmla="*/ 0 h 7"/>
                <a:gd name="T2" fmla="*/ 1 w 9"/>
                <a:gd name="T3" fmla="*/ 5 h 7"/>
                <a:gd name="T4" fmla="*/ 7 w 9"/>
                <a:gd name="T5" fmla="*/ 4 h 7"/>
                <a:gd name="T6" fmla="*/ 2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cubicBezTo>
                    <a:pt x="0" y="1"/>
                    <a:pt x="3" y="3"/>
                    <a:pt x="1" y="5"/>
                  </a:cubicBezTo>
                  <a:cubicBezTo>
                    <a:pt x="3" y="7"/>
                    <a:pt x="5" y="4"/>
                    <a:pt x="7" y="4"/>
                  </a:cubicBezTo>
                  <a:cubicBezTo>
                    <a:pt x="9" y="1"/>
                    <a:pt x="3" y="5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6" name="Freeform 4027"/>
            <p:cNvSpPr>
              <a:spLocks/>
            </p:cNvSpPr>
            <p:nvPr/>
          </p:nvSpPr>
          <p:spPr bwMode="auto">
            <a:xfrm>
              <a:off x="1520825" y="3302000"/>
              <a:ext cx="41275" cy="36513"/>
            </a:xfrm>
            <a:custGeom>
              <a:avLst/>
              <a:gdLst>
                <a:gd name="T0" fmla="*/ 6 w 11"/>
                <a:gd name="T1" fmla="*/ 10 h 10"/>
                <a:gd name="T2" fmla="*/ 6 w 11"/>
                <a:gd name="T3" fmla="*/ 7 h 10"/>
                <a:gd name="T4" fmla="*/ 11 w 11"/>
                <a:gd name="T5" fmla="*/ 4 h 10"/>
                <a:gd name="T6" fmla="*/ 0 w 11"/>
                <a:gd name="T7" fmla="*/ 5 h 10"/>
                <a:gd name="T8" fmla="*/ 6 w 11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10"/>
                  </a:moveTo>
                  <a:cubicBezTo>
                    <a:pt x="7" y="10"/>
                    <a:pt x="6" y="8"/>
                    <a:pt x="6" y="7"/>
                  </a:cubicBezTo>
                  <a:cubicBezTo>
                    <a:pt x="8" y="5"/>
                    <a:pt x="9" y="7"/>
                    <a:pt x="11" y="4"/>
                  </a:cubicBezTo>
                  <a:cubicBezTo>
                    <a:pt x="8" y="2"/>
                    <a:pt x="4" y="0"/>
                    <a:pt x="0" y="5"/>
                  </a:cubicBezTo>
                  <a:cubicBezTo>
                    <a:pt x="4" y="7"/>
                    <a:pt x="5" y="5"/>
                    <a:pt x="6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7" name="Freeform 4028"/>
            <p:cNvSpPr>
              <a:spLocks/>
            </p:cNvSpPr>
            <p:nvPr/>
          </p:nvSpPr>
          <p:spPr bwMode="auto">
            <a:xfrm>
              <a:off x="1911350" y="3563937"/>
              <a:ext cx="49213" cy="30163"/>
            </a:xfrm>
            <a:custGeom>
              <a:avLst/>
              <a:gdLst>
                <a:gd name="T0" fmla="*/ 0 w 13"/>
                <a:gd name="T1" fmla="*/ 5 h 8"/>
                <a:gd name="T2" fmla="*/ 9 w 13"/>
                <a:gd name="T3" fmla="*/ 8 h 8"/>
                <a:gd name="T4" fmla="*/ 13 w 13"/>
                <a:gd name="T5" fmla="*/ 0 h 8"/>
                <a:gd name="T6" fmla="*/ 0 w 13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0" y="5"/>
                  </a:moveTo>
                  <a:cubicBezTo>
                    <a:pt x="5" y="3"/>
                    <a:pt x="4" y="8"/>
                    <a:pt x="9" y="8"/>
                  </a:cubicBezTo>
                  <a:cubicBezTo>
                    <a:pt x="11" y="3"/>
                    <a:pt x="11" y="3"/>
                    <a:pt x="13" y="0"/>
                  </a:cubicBezTo>
                  <a:cubicBezTo>
                    <a:pt x="9" y="3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8" name="Freeform 4029"/>
            <p:cNvSpPr>
              <a:spLocks/>
            </p:cNvSpPr>
            <p:nvPr/>
          </p:nvSpPr>
          <p:spPr bwMode="auto">
            <a:xfrm>
              <a:off x="2613025" y="4419600"/>
              <a:ext cx="49213" cy="52388"/>
            </a:xfrm>
            <a:custGeom>
              <a:avLst/>
              <a:gdLst>
                <a:gd name="T0" fmla="*/ 6 w 13"/>
                <a:gd name="T1" fmla="*/ 9 h 14"/>
                <a:gd name="T2" fmla="*/ 10 w 13"/>
                <a:gd name="T3" fmla="*/ 3 h 14"/>
                <a:gd name="T4" fmla="*/ 4 w 13"/>
                <a:gd name="T5" fmla="*/ 2 h 14"/>
                <a:gd name="T6" fmla="*/ 3 w 13"/>
                <a:gd name="T7" fmla="*/ 14 h 14"/>
                <a:gd name="T8" fmla="*/ 11 w 13"/>
                <a:gd name="T9" fmla="*/ 12 h 14"/>
                <a:gd name="T10" fmla="*/ 6 w 13"/>
                <a:gd name="T1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6" y="9"/>
                  </a:moveTo>
                  <a:cubicBezTo>
                    <a:pt x="5" y="5"/>
                    <a:pt x="11" y="7"/>
                    <a:pt x="10" y="3"/>
                  </a:cubicBezTo>
                  <a:cubicBezTo>
                    <a:pt x="8" y="0"/>
                    <a:pt x="6" y="6"/>
                    <a:pt x="4" y="2"/>
                  </a:cubicBezTo>
                  <a:cubicBezTo>
                    <a:pt x="5" y="6"/>
                    <a:pt x="0" y="8"/>
                    <a:pt x="3" y="14"/>
                  </a:cubicBezTo>
                  <a:cubicBezTo>
                    <a:pt x="6" y="12"/>
                    <a:pt x="8" y="11"/>
                    <a:pt x="11" y="12"/>
                  </a:cubicBezTo>
                  <a:cubicBezTo>
                    <a:pt x="13" y="10"/>
                    <a:pt x="7" y="11"/>
                    <a:pt x="6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9" name="Freeform 4030"/>
            <p:cNvSpPr>
              <a:spLocks/>
            </p:cNvSpPr>
            <p:nvPr/>
          </p:nvSpPr>
          <p:spPr bwMode="auto">
            <a:xfrm>
              <a:off x="2695575" y="4457700"/>
              <a:ext cx="60325" cy="30163"/>
            </a:xfrm>
            <a:custGeom>
              <a:avLst/>
              <a:gdLst>
                <a:gd name="T0" fmla="*/ 0 w 16"/>
                <a:gd name="T1" fmla="*/ 4 h 8"/>
                <a:gd name="T2" fmla="*/ 13 w 16"/>
                <a:gd name="T3" fmla="*/ 7 h 8"/>
                <a:gd name="T4" fmla="*/ 12 w 16"/>
                <a:gd name="T5" fmla="*/ 2 h 8"/>
                <a:gd name="T6" fmla="*/ 0 w 16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8"/>
                    <a:pt x="9" y="0"/>
                    <a:pt x="13" y="7"/>
                  </a:cubicBezTo>
                  <a:cubicBezTo>
                    <a:pt x="16" y="3"/>
                    <a:pt x="10" y="4"/>
                    <a:pt x="12" y="2"/>
                  </a:cubicBezTo>
                  <a:cubicBezTo>
                    <a:pt x="8" y="3"/>
                    <a:pt x="4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0" name="Freeform 4031"/>
            <p:cNvSpPr>
              <a:spLocks/>
            </p:cNvSpPr>
            <p:nvPr/>
          </p:nvSpPr>
          <p:spPr bwMode="auto">
            <a:xfrm>
              <a:off x="2703512" y="4430712"/>
              <a:ext cx="119063" cy="46038"/>
            </a:xfrm>
            <a:custGeom>
              <a:avLst/>
              <a:gdLst>
                <a:gd name="T0" fmla="*/ 17 w 32"/>
                <a:gd name="T1" fmla="*/ 7 h 12"/>
                <a:gd name="T2" fmla="*/ 15 w 32"/>
                <a:gd name="T3" fmla="*/ 2 h 12"/>
                <a:gd name="T4" fmla="*/ 0 w 32"/>
                <a:gd name="T5" fmla="*/ 0 h 12"/>
                <a:gd name="T6" fmla="*/ 13 w 32"/>
                <a:gd name="T7" fmla="*/ 10 h 12"/>
                <a:gd name="T8" fmla="*/ 21 w 32"/>
                <a:gd name="T9" fmla="*/ 12 h 12"/>
                <a:gd name="T10" fmla="*/ 32 w 32"/>
                <a:gd name="T11" fmla="*/ 6 h 12"/>
                <a:gd name="T12" fmla="*/ 26 w 32"/>
                <a:gd name="T13" fmla="*/ 4 h 12"/>
                <a:gd name="T14" fmla="*/ 25 w 32"/>
                <a:gd name="T15" fmla="*/ 9 h 12"/>
                <a:gd name="T16" fmla="*/ 23 w 32"/>
                <a:gd name="T17" fmla="*/ 9 h 12"/>
                <a:gd name="T18" fmla="*/ 21 w 32"/>
                <a:gd name="T19" fmla="*/ 3 h 12"/>
                <a:gd name="T20" fmla="*/ 17 w 32"/>
                <a:gd name="T2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2">
                  <a:moveTo>
                    <a:pt x="17" y="7"/>
                  </a:moveTo>
                  <a:cubicBezTo>
                    <a:pt x="16" y="5"/>
                    <a:pt x="17" y="4"/>
                    <a:pt x="15" y="2"/>
                  </a:cubicBezTo>
                  <a:cubicBezTo>
                    <a:pt x="10" y="4"/>
                    <a:pt x="5" y="3"/>
                    <a:pt x="0" y="0"/>
                  </a:cubicBezTo>
                  <a:cubicBezTo>
                    <a:pt x="0" y="8"/>
                    <a:pt x="9" y="2"/>
                    <a:pt x="13" y="10"/>
                  </a:cubicBezTo>
                  <a:cubicBezTo>
                    <a:pt x="16" y="5"/>
                    <a:pt x="19" y="8"/>
                    <a:pt x="21" y="12"/>
                  </a:cubicBezTo>
                  <a:cubicBezTo>
                    <a:pt x="27" y="11"/>
                    <a:pt x="27" y="9"/>
                    <a:pt x="32" y="6"/>
                  </a:cubicBezTo>
                  <a:cubicBezTo>
                    <a:pt x="30" y="5"/>
                    <a:pt x="28" y="5"/>
                    <a:pt x="26" y="4"/>
                  </a:cubicBezTo>
                  <a:cubicBezTo>
                    <a:pt x="24" y="5"/>
                    <a:pt x="27" y="7"/>
                    <a:pt x="25" y="9"/>
                  </a:cubicBezTo>
                  <a:cubicBezTo>
                    <a:pt x="24" y="9"/>
                    <a:pt x="23" y="8"/>
                    <a:pt x="23" y="9"/>
                  </a:cubicBezTo>
                  <a:cubicBezTo>
                    <a:pt x="22" y="7"/>
                    <a:pt x="25" y="5"/>
                    <a:pt x="21" y="3"/>
                  </a:cubicBezTo>
                  <a:cubicBezTo>
                    <a:pt x="19" y="3"/>
                    <a:pt x="18" y="4"/>
                    <a:pt x="1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1" name="Freeform 4032"/>
            <p:cNvSpPr>
              <a:spLocks/>
            </p:cNvSpPr>
            <p:nvPr/>
          </p:nvSpPr>
          <p:spPr bwMode="auto">
            <a:xfrm>
              <a:off x="1892300" y="2944812"/>
              <a:ext cx="30163" cy="26988"/>
            </a:xfrm>
            <a:custGeom>
              <a:avLst/>
              <a:gdLst>
                <a:gd name="T0" fmla="*/ 1 w 8"/>
                <a:gd name="T1" fmla="*/ 0 h 7"/>
                <a:gd name="T2" fmla="*/ 2 w 8"/>
                <a:gd name="T3" fmla="*/ 1 h 7"/>
                <a:gd name="T4" fmla="*/ 4 w 8"/>
                <a:gd name="T5" fmla="*/ 5 h 7"/>
                <a:gd name="T6" fmla="*/ 8 w 8"/>
                <a:gd name="T7" fmla="*/ 3 h 7"/>
                <a:gd name="T8" fmla="*/ 1 w 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1" y="0"/>
                  </a:moveTo>
                  <a:cubicBezTo>
                    <a:pt x="0" y="1"/>
                    <a:pt x="1" y="2"/>
                    <a:pt x="2" y="1"/>
                  </a:cubicBezTo>
                  <a:cubicBezTo>
                    <a:pt x="3" y="3"/>
                    <a:pt x="5" y="4"/>
                    <a:pt x="4" y="5"/>
                  </a:cubicBezTo>
                  <a:cubicBezTo>
                    <a:pt x="5" y="7"/>
                    <a:pt x="7" y="4"/>
                    <a:pt x="8" y="3"/>
                  </a:cubicBezTo>
                  <a:cubicBezTo>
                    <a:pt x="6" y="1"/>
                    <a:pt x="3" y="1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2" name="Freeform 4033"/>
            <p:cNvSpPr>
              <a:spLocks/>
            </p:cNvSpPr>
            <p:nvPr/>
          </p:nvSpPr>
          <p:spPr bwMode="auto">
            <a:xfrm>
              <a:off x="2211387" y="3060700"/>
              <a:ext cx="68263" cy="38100"/>
            </a:xfrm>
            <a:custGeom>
              <a:avLst/>
              <a:gdLst>
                <a:gd name="T0" fmla="*/ 2 w 18"/>
                <a:gd name="T1" fmla="*/ 2 h 10"/>
                <a:gd name="T2" fmla="*/ 18 w 18"/>
                <a:gd name="T3" fmla="*/ 5 h 10"/>
                <a:gd name="T4" fmla="*/ 13 w 18"/>
                <a:gd name="T5" fmla="*/ 2 h 10"/>
                <a:gd name="T6" fmla="*/ 2 w 18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2" y="2"/>
                  </a:moveTo>
                  <a:cubicBezTo>
                    <a:pt x="0" y="4"/>
                    <a:pt x="13" y="10"/>
                    <a:pt x="18" y="5"/>
                  </a:cubicBezTo>
                  <a:cubicBezTo>
                    <a:pt x="17" y="4"/>
                    <a:pt x="11" y="7"/>
                    <a:pt x="13" y="2"/>
                  </a:cubicBezTo>
                  <a:cubicBezTo>
                    <a:pt x="9" y="0"/>
                    <a:pt x="5" y="7"/>
                    <a:pt x="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3" name="Freeform 4034"/>
            <p:cNvSpPr>
              <a:spLocks/>
            </p:cNvSpPr>
            <p:nvPr/>
          </p:nvSpPr>
          <p:spPr bwMode="auto">
            <a:xfrm>
              <a:off x="2379662" y="3113087"/>
              <a:ext cx="46038" cy="57150"/>
            </a:xfrm>
            <a:custGeom>
              <a:avLst/>
              <a:gdLst>
                <a:gd name="T0" fmla="*/ 2 w 12"/>
                <a:gd name="T1" fmla="*/ 6 h 15"/>
                <a:gd name="T2" fmla="*/ 12 w 12"/>
                <a:gd name="T3" fmla="*/ 10 h 15"/>
                <a:gd name="T4" fmla="*/ 4 w 12"/>
                <a:gd name="T5" fmla="*/ 0 h 15"/>
                <a:gd name="T6" fmla="*/ 2 w 12"/>
                <a:gd name="T7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5">
                  <a:moveTo>
                    <a:pt x="2" y="6"/>
                  </a:moveTo>
                  <a:cubicBezTo>
                    <a:pt x="5" y="8"/>
                    <a:pt x="7" y="15"/>
                    <a:pt x="12" y="10"/>
                  </a:cubicBezTo>
                  <a:cubicBezTo>
                    <a:pt x="12" y="2"/>
                    <a:pt x="2" y="9"/>
                    <a:pt x="4" y="0"/>
                  </a:cubicBezTo>
                  <a:cubicBezTo>
                    <a:pt x="0" y="2"/>
                    <a:pt x="6" y="4"/>
                    <a:pt x="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4" name="Freeform 4035"/>
            <p:cNvSpPr>
              <a:spLocks/>
            </p:cNvSpPr>
            <p:nvPr/>
          </p:nvSpPr>
          <p:spPr bwMode="auto">
            <a:xfrm>
              <a:off x="3014662" y="3729037"/>
              <a:ext cx="38100" cy="30163"/>
            </a:xfrm>
            <a:custGeom>
              <a:avLst/>
              <a:gdLst>
                <a:gd name="T0" fmla="*/ 2 w 10"/>
                <a:gd name="T1" fmla="*/ 4 h 8"/>
                <a:gd name="T2" fmla="*/ 6 w 10"/>
                <a:gd name="T3" fmla="*/ 7 h 8"/>
                <a:gd name="T4" fmla="*/ 9 w 10"/>
                <a:gd name="T5" fmla="*/ 4 h 8"/>
                <a:gd name="T6" fmla="*/ 9 w 10"/>
                <a:gd name="T7" fmla="*/ 2 h 8"/>
                <a:gd name="T8" fmla="*/ 7 w 10"/>
                <a:gd name="T9" fmla="*/ 0 h 8"/>
                <a:gd name="T10" fmla="*/ 4 w 10"/>
                <a:gd name="T11" fmla="*/ 3 h 8"/>
                <a:gd name="T12" fmla="*/ 2 w 1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2" y="4"/>
                  </a:moveTo>
                  <a:cubicBezTo>
                    <a:pt x="0" y="8"/>
                    <a:pt x="5" y="5"/>
                    <a:pt x="6" y="7"/>
                  </a:cubicBezTo>
                  <a:cubicBezTo>
                    <a:pt x="8" y="6"/>
                    <a:pt x="7" y="3"/>
                    <a:pt x="9" y="4"/>
                  </a:cubicBezTo>
                  <a:cubicBezTo>
                    <a:pt x="10" y="3"/>
                    <a:pt x="9" y="3"/>
                    <a:pt x="9" y="2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8" y="1"/>
                    <a:pt x="3" y="7"/>
                    <a:pt x="4" y="3"/>
                  </a:cubicBezTo>
                  <a:cubicBezTo>
                    <a:pt x="3" y="1"/>
                    <a:pt x="4" y="5"/>
                    <a:pt x="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5" name="Freeform 4036"/>
            <p:cNvSpPr>
              <a:spLocks/>
            </p:cNvSpPr>
            <p:nvPr/>
          </p:nvSpPr>
          <p:spPr bwMode="auto">
            <a:xfrm>
              <a:off x="2763837" y="3184525"/>
              <a:ext cx="69850" cy="71438"/>
            </a:xfrm>
            <a:custGeom>
              <a:avLst/>
              <a:gdLst>
                <a:gd name="T0" fmla="*/ 0 w 19"/>
                <a:gd name="T1" fmla="*/ 2 h 19"/>
                <a:gd name="T2" fmla="*/ 11 w 19"/>
                <a:gd name="T3" fmla="*/ 7 h 19"/>
                <a:gd name="T4" fmla="*/ 19 w 19"/>
                <a:gd name="T5" fmla="*/ 19 h 19"/>
                <a:gd name="T6" fmla="*/ 16 w 19"/>
                <a:gd name="T7" fmla="*/ 2 h 19"/>
                <a:gd name="T8" fmla="*/ 4 w 19"/>
                <a:gd name="T9" fmla="*/ 0 h 19"/>
                <a:gd name="T10" fmla="*/ 0 w 19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2"/>
                  </a:moveTo>
                  <a:cubicBezTo>
                    <a:pt x="0" y="6"/>
                    <a:pt x="8" y="5"/>
                    <a:pt x="11" y="7"/>
                  </a:cubicBezTo>
                  <a:cubicBezTo>
                    <a:pt x="10" y="13"/>
                    <a:pt x="17" y="17"/>
                    <a:pt x="19" y="19"/>
                  </a:cubicBezTo>
                  <a:cubicBezTo>
                    <a:pt x="19" y="14"/>
                    <a:pt x="17" y="8"/>
                    <a:pt x="16" y="2"/>
                  </a:cubicBezTo>
                  <a:cubicBezTo>
                    <a:pt x="15" y="12"/>
                    <a:pt x="10" y="0"/>
                    <a:pt x="4" y="0"/>
                  </a:cubicBezTo>
                  <a:cubicBezTo>
                    <a:pt x="4" y="3"/>
                    <a:pt x="3" y="4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6" name="Freeform 4037"/>
            <p:cNvSpPr>
              <a:spLocks/>
            </p:cNvSpPr>
            <p:nvPr/>
          </p:nvSpPr>
          <p:spPr bwMode="auto">
            <a:xfrm>
              <a:off x="2871787" y="3267075"/>
              <a:ext cx="63500" cy="23813"/>
            </a:xfrm>
            <a:custGeom>
              <a:avLst/>
              <a:gdLst>
                <a:gd name="T0" fmla="*/ 0 w 17"/>
                <a:gd name="T1" fmla="*/ 1 h 6"/>
                <a:gd name="T2" fmla="*/ 14 w 17"/>
                <a:gd name="T3" fmla="*/ 6 h 6"/>
                <a:gd name="T4" fmla="*/ 11 w 17"/>
                <a:gd name="T5" fmla="*/ 0 h 6"/>
                <a:gd name="T6" fmla="*/ 0 w 17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6">
                  <a:moveTo>
                    <a:pt x="0" y="1"/>
                  </a:moveTo>
                  <a:cubicBezTo>
                    <a:pt x="1" y="5"/>
                    <a:pt x="10" y="4"/>
                    <a:pt x="14" y="6"/>
                  </a:cubicBezTo>
                  <a:cubicBezTo>
                    <a:pt x="17" y="2"/>
                    <a:pt x="8" y="4"/>
                    <a:pt x="11" y="0"/>
                  </a:cubicBezTo>
                  <a:cubicBezTo>
                    <a:pt x="9" y="1"/>
                    <a:pt x="4" y="4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7" name="Freeform 4038"/>
            <p:cNvSpPr>
              <a:spLocks/>
            </p:cNvSpPr>
            <p:nvPr/>
          </p:nvSpPr>
          <p:spPr bwMode="auto">
            <a:xfrm>
              <a:off x="2827337" y="3208337"/>
              <a:ext cx="55563" cy="33338"/>
            </a:xfrm>
            <a:custGeom>
              <a:avLst/>
              <a:gdLst>
                <a:gd name="T0" fmla="*/ 4 w 15"/>
                <a:gd name="T1" fmla="*/ 0 h 9"/>
                <a:gd name="T2" fmla="*/ 6 w 15"/>
                <a:gd name="T3" fmla="*/ 2 h 9"/>
                <a:gd name="T4" fmla="*/ 6 w 15"/>
                <a:gd name="T5" fmla="*/ 7 h 9"/>
                <a:gd name="T6" fmla="*/ 11 w 15"/>
                <a:gd name="T7" fmla="*/ 9 h 9"/>
                <a:gd name="T8" fmla="*/ 14 w 15"/>
                <a:gd name="T9" fmla="*/ 6 h 9"/>
                <a:gd name="T10" fmla="*/ 11 w 15"/>
                <a:gd name="T11" fmla="*/ 1 h 9"/>
                <a:gd name="T12" fmla="*/ 4 w 15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4" y="0"/>
                  </a:moveTo>
                  <a:cubicBezTo>
                    <a:pt x="0" y="3"/>
                    <a:pt x="4" y="4"/>
                    <a:pt x="6" y="2"/>
                  </a:cubicBezTo>
                  <a:cubicBezTo>
                    <a:pt x="7" y="4"/>
                    <a:pt x="7" y="6"/>
                    <a:pt x="6" y="7"/>
                  </a:cubicBezTo>
                  <a:cubicBezTo>
                    <a:pt x="8" y="9"/>
                    <a:pt x="9" y="7"/>
                    <a:pt x="11" y="9"/>
                  </a:cubicBezTo>
                  <a:cubicBezTo>
                    <a:pt x="9" y="7"/>
                    <a:pt x="8" y="0"/>
                    <a:pt x="14" y="6"/>
                  </a:cubicBezTo>
                  <a:cubicBezTo>
                    <a:pt x="15" y="4"/>
                    <a:pt x="12" y="2"/>
                    <a:pt x="11" y="1"/>
                  </a:cubicBezTo>
                  <a:cubicBezTo>
                    <a:pt x="9" y="3"/>
                    <a:pt x="6" y="3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8" name="Freeform 4039"/>
            <p:cNvSpPr>
              <a:spLocks/>
            </p:cNvSpPr>
            <p:nvPr/>
          </p:nvSpPr>
          <p:spPr bwMode="auto">
            <a:xfrm>
              <a:off x="2981325" y="3233737"/>
              <a:ext cx="30163" cy="26988"/>
            </a:xfrm>
            <a:custGeom>
              <a:avLst/>
              <a:gdLst>
                <a:gd name="T0" fmla="*/ 8 w 8"/>
                <a:gd name="T1" fmla="*/ 1 h 7"/>
                <a:gd name="T2" fmla="*/ 4 w 8"/>
                <a:gd name="T3" fmla="*/ 0 h 7"/>
                <a:gd name="T4" fmla="*/ 1 w 8"/>
                <a:gd name="T5" fmla="*/ 7 h 7"/>
                <a:gd name="T6" fmla="*/ 8 w 8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7" y="0"/>
                    <a:pt x="5" y="1"/>
                    <a:pt x="4" y="0"/>
                  </a:cubicBezTo>
                  <a:cubicBezTo>
                    <a:pt x="0" y="2"/>
                    <a:pt x="4" y="5"/>
                    <a:pt x="1" y="7"/>
                  </a:cubicBezTo>
                  <a:cubicBezTo>
                    <a:pt x="4" y="7"/>
                    <a:pt x="4" y="4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9" name="Freeform 4040"/>
            <p:cNvSpPr>
              <a:spLocks/>
            </p:cNvSpPr>
            <p:nvPr/>
          </p:nvSpPr>
          <p:spPr bwMode="auto">
            <a:xfrm>
              <a:off x="3146425" y="3079750"/>
              <a:ext cx="44450" cy="41275"/>
            </a:xfrm>
            <a:custGeom>
              <a:avLst/>
              <a:gdLst>
                <a:gd name="T0" fmla="*/ 6 w 12"/>
                <a:gd name="T1" fmla="*/ 0 h 11"/>
                <a:gd name="T2" fmla="*/ 2 w 12"/>
                <a:gd name="T3" fmla="*/ 4 h 11"/>
                <a:gd name="T4" fmla="*/ 5 w 12"/>
                <a:gd name="T5" fmla="*/ 11 h 11"/>
                <a:gd name="T6" fmla="*/ 7 w 12"/>
                <a:gd name="T7" fmla="*/ 8 h 11"/>
                <a:gd name="T8" fmla="*/ 9 w 12"/>
                <a:gd name="T9" fmla="*/ 4 h 11"/>
                <a:gd name="T10" fmla="*/ 6 w 1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6" y="0"/>
                  </a:moveTo>
                  <a:cubicBezTo>
                    <a:pt x="5" y="3"/>
                    <a:pt x="5" y="1"/>
                    <a:pt x="2" y="4"/>
                  </a:cubicBezTo>
                  <a:cubicBezTo>
                    <a:pt x="5" y="6"/>
                    <a:pt x="0" y="8"/>
                    <a:pt x="5" y="11"/>
                  </a:cubicBezTo>
                  <a:cubicBezTo>
                    <a:pt x="5" y="10"/>
                    <a:pt x="6" y="9"/>
                    <a:pt x="7" y="8"/>
                  </a:cubicBezTo>
                  <a:cubicBezTo>
                    <a:pt x="6" y="5"/>
                    <a:pt x="4" y="2"/>
                    <a:pt x="9" y="4"/>
                  </a:cubicBezTo>
                  <a:cubicBezTo>
                    <a:pt x="12" y="1"/>
                    <a:pt x="7" y="3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0" name="Freeform 4041"/>
            <p:cNvSpPr>
              <a:spLocks/>
            </p:cNvSpPr>
            <p:nvPr/>
          </p:nvSpPr>
          <p:spPr bwMode="auto">
            <a:xfrm>
              <a:off x="3394075" y="3354387"/>
              <a:ext cx="30163" cy="36513"/>
            </a:xfrm>
            <a:custGeom>
              <a:avLst/>
              <a:gdLst>
                <a:gd name="T0" fmla="*/ 3 w 8"/>
                <a:gd name="T1" fmla="*/ 2 h 10"/>
                <a:gd name="T2" fmla="*/ 4 w 8"/>
                <a:gd name="T3" fmla="*/ 3 h 10"/>
                <a:gd name="T4" fmla="*/ 1 w 8"/>
                <a:gd name="T5" fmla="*/ 9 h 10"/>
                <a:gd name="T6" fmla="*/ 5 w 8"/>
                <a:gd name="T7" fmla="*/ 1 h 10"/>
                <a:gd name="T8" fmla="*/ 3 w 8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3" y="2"/>
                  </a:moveTo>
                  <a:cubicBezTo>
                    <a:pt x="0" y="0"/>
                    <a:pt x="2" y="4"/>
                    <a:pt x="4" y="3"/>
                  </a:cubicBezTo>
                  <a:cubicBezTo>
                    <a:pt x="4" y="5"/>
                    <a:pt x="3" y="7"/>
                    <a:pt x="1" y="9"/>
                  </a:cubicBezTo>
                  <a:cubicBezTo>
                    <a:pt x="4" y="10"/>
                    <a:pt x="8" y="3"/>
                    <a:pt x="5" y="1"/>
                  </a:cubicBezTo>
                  <a:cubicBezTo>
                    <a:pt x="4" y="2"/>
                    <a:pt x="4" y="2"/>
                    <a:pt x="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1" name="Freeform 4042"/>
            <p:cNvSpPr>
              <a:spLocks/>
            </p:cNvSpPr>
            <p:nvPr/>
          </p:nvSpPr>
          <p:spPr bwMode="auto">
            <a:xfrm>
              <a:off x="3765550" y="3830637"/>
              <a:ext cx="36513" cy="44450"/>
            </a:xfrm>
            <a:custGeom>
              <a:avLst/>
              <a:gdLst>
                <a:gd name="T0" fmla="*/ 1 w 10"/>
                <a:gd name="T1" fmla="*/ 7 h 12"/>
                <a:gd name="T2" fmla="*/ 2 w 10"/>
                <a:gd name="T3" fmla="*/ 6 h 12"/>
                <a:gd name="T4" fmla="*/ 10 w 10"/>
                <a:gd name="T5" fmla="*/ 5 h 12"/>
                <a:gd name="T6" fmla="*/ 1 w 10"/>
                <a:gd name="T7" fmla="*/ 3 h 12"/>
                <a:gd name="T8" fmla="*/ 1 w 10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1" y="7"/>
                  </a:moveTo>
                  <a:cubicBezTo>
                    <a:pt x="2" y="8"/>
                    <a:pt x="3" y="7"/>
                    <a:pt x="2" y="6"/>
                  </a:cubicBezTo>
                  <a:cubicBezTo>
                    <a:pt x="5" y="3"/>
                    <a:pt x="7" y="12"/>
                    <a:pt x="10" y="5"/>
                  </a:cubicBezTo>
                  <a:cubicBezTo>
                    <a:pt x="7" y="0"/>
                    <a:pt x="4" y="4"/>
                    <a:pt x="1" y="3"/>
                  </a:cubicBezTo>
                  <a:cubicBezTo>
                    <a:pt x="0" y="4"/>
                    <a:pt x="2" y="6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2" name="Freeform 4043"/>
            <p:cNvSpPr>
              <a:spLocks/>
            </p:cNvSpPr>
            <p:nvPr/>
          </p:nvSpPr>
          <p:spPr bwMode="auto">
            <a:xfrm>
              <a:off x="3487737" y="3054350"/>
              <a:ext cx="93663" cy="44450"/>
            </a:xfrm>
            <a:custGeom>
              <a:avLst/>
              <a:gdLst>
                <a:gd name="T0" fmla="*/ 11 w 25"/>
                <a:gd name="T1" fmla="*/ 5 h 12"/>
                <a:gd name="T2" fmla="*/ 0 w 25"/>
                <a:gd name="T3" fmla="*/ 3 h 12"/>
                <a:gd name="T4" fmla="*/ 13 w 25"/>
                <a:gd name="T5" fmla="*/ 12 h 12"/>
                <a:gd name="T6" fmla="*/ 25 w 25"/>
                <a:gd name="T7" fmla="*/ 6 h 12"/>
                <a:gd name="T8" fmla="*/ 11 w 25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11" y="5"/>
                  </a:moveTo>
                  <a:cubicBezTo>
                    <a:pt x="8" y="1"/>
                    <a:pt x="4" y="1"/>
                    <a:pt x="0" y="3"/>
                  </a:cubicBezTo>
                  <a:cubicBezTo>
                    <a:pt x="4" y="9"/>
                    <a:pt x="9" y="7"/>
                    <a:pt x="13" y="12"/>
                  </a:cubicBezTo>
                  <a:cubicBezTo>
                    <a:pt x="15" y="5"/>
                    <a:pt x="21" y="9"/>
                    <a:pt x="25" y="6"/>
                  </a:cubicBezTo>
                  <a:cubicBezTo>
                    <a:pt x="25" y="7"/>
                    <a:pt x="12" y="0"/>
                    <a:pt x="1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3" name="Freeform 4045"/>
            <p:cNvSpPr>
              <a:spLocks/>
            </p:cNvSpPr>
            <p:nvPr/>
          </p:nvSpPr>
          <p:spPr bwMode="auto">
            <a:xfrm>
              <a:off x="3570288" y="3065463"/>
              <a:ext cx="134938" cy="52388"/>
            </a:xfrm>
            <a:custGeom>
              <a:avLst/>
              <a:gdLst>
                <a:gd name="T0" fmla="*/ 0 w 36"/>
                <a:gd name="T1" fmla="*/ 10 h 14"/>
                <a:gd name="T2" fmla="*/ 15 w 36"/>
                <a:gd name="T3" fmla="*/ 11 h 14"/>
                <a:gd name="T4" fmla="*/ 36 w 36"/>
                <a:gd name="T5" fmla="*/ 9 h 14"/>
                <a:gd name="T6" fmla="*/ 35 w 36"/>
                <a:gd name="T7" fmla="*/ 4 h 14"/>
                <a:gd name="T8" fmla="*/ 23 w 36"/>
                <a:gd name="T9" fmla="*/ 2 h 14"/>
                <a:gd name="T10" fmla="*/ 6 w 36"/>
                <a:gd name="T11" fmla="*/ 2 h 14"/>
                <a:gd name="T12" fmla="*/ 9 w 36"/>
                <a:gd name="T13" fmla="*/ 8 h 14"/>
                <a:gd name="T14" fmla="*/ 0 w 36"/>
                <a:gd name="T1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4">
                  <a:moveTo>
                    <a:pt x="0" y="10"/>
                  </a:moveTo>
                  <a:cubicBezTo>
                    <a:pt x="5" y="11"/>
                    <a:pt x="10" y="6"/>
                    <a:pt x="15" y="11"/>
                  </a:cubicBezTo>
                  <a:cubicBezTo>
                    <a:pt x="16" y="0"/>
                    <a:pt x="29" y="14"/>
                    <a:pt x="36" y="9"/>
                  </a:cubicBezTo>
                  <a:cubicBezTo>
                    <a:pt x="36" y="8"/>
                    <a:pt x="34" y="6"/>
                    <a:pt x="35" y="4"/>
                  </a:cubicBezTo>
                  <a:cubicBezTo>
                    <a:pt x="31" y="5"/>
                    <a:pt x="27" y="10"/>
                    <a:pt x="23" y="2"/>
                  </a:cubicBezTo>
                  <a:cubicBezTo>
                    <a:pt x="17" y="6"/>
                    <a:pt x="12" y="3"/>
                    <a:pt x="6" y="2"/>
                  </a:cubicBezTo>
                  <a:cubicBezTo>
                    <a:pt x="5" y="4"/>
                    <a:pt x="8" y="6"/>
                    <a:pt x="9" y="8"/>
                  </a:cubicBezTo>
                  <a:cubicBezTo>
                    <a:pt x="6" y="9"/>
                    <a:pt x="3" y="6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4" name="Freeform 4046"/>
            <p:cNvSpPr>
              <a:spLocks/>
            </p:cNvSpPr>
            <p:nvPr/>
          </p:nvSpPr>
          <p:spPr bwMode="auto">
            <a:xfrm>
              <a:off x="3540125" y="3013075"/>
              <a:ext cx="93663" cy="41275"/>
            </a:xfrm>
            <a:custGeom>
              <a:avLst/>
              <a:gdLst>
                <a:gd name="T0" fmla="*/ 0 w 25"/>
                <a:gd name="T1" fmla="*/ 0 h 11"/>
                <a:gd name="T2" fmla="*/ 25 w 25"/>
                <a:gd name="T3" fmla="*/ 7 h 11"/>
                <a:gd name="T4" fmla="*/ 0 w 2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">
                  <a:moveTo>
                    <a:pt x="0" y="0"/>
                  </a:moveTo>
                  <a:cubicBezTo>
                    <a:pt x="1" y="11"/>
                    <a:pt x="21" y="11"/>
                    <a:pt x="25" y="7"/>
                  </a:cubicBezTo>
                  <a:cubicBezTo>
                    <a:pt x="17" y="6"/>
                    <a:pt x="5" y="1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5" name="Freeform 4047"/>
            <p:cNvSpPr>
              <a:spLocks/>
            </p:cNvSpPr>
            <p:nvPr/>
          </p:nvSpPr>
          <p:spPr bwMode="auto">
            <a:xfrm>
              <a:off x="3787775" y="3065463"/>
              <a:ext cx="41275" cy="14288"/>
            </a:xfrm>
            <a:custGeom>
              <a:avLst/>
              <a:gdLst>
                <a:gd name="T0" fmla="*/ 0 w 11"/>
                <a:gd name="T1" fmla="*/ 1 h 4"/>
                <a:gd name="T2" fmla="*/ 11 w 11"/>
                <a:gd name="T3" fmla="*/ 4 h 4"/>
                <a:gd name="T4" fmla="*/ 0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0" y="1"/>
                  </a:moveTo>
                  <a:cubicBezTo>
                    <a:pt x="4" y="3"/>
                    <a:pt x="7" y="4"/>
                    <a:pt x="11" y="4"/>
                  </a:cubicBezTo>
                  <a:cubicBezTo>
                    <a:pt x="11" y="0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6" name="Freeform 4048"/>
            <p:cNvSpPr>
              <a:spLocks/>
            </p:cNvSpPr>
            <p:nvPr/>
          </p:nvSpPr>
          <p:spPr bwMode="auto">
            <a:xfrm>
              <a:off x="3971925" y="3076575"/>
              <a:ext cx="101600" cy="41275"/>
            </a:xfrm>
            <a:custGeom>
              <a:avLst/>
              <a:gdLst>
                <a:gd name="T0" fmla="*/ 0 w 27"/>
                <a:gd name="T1" fmla="*/ 5 h 11"/>
                <a:gd name="T2" fmla="*/ 27 w 27"/>
                <a:gd name="T3" fmla="*/ 10 h 11"/>
                <a:gd name="T4" fmla="*/ 18 w 27"/>
                <a:gd name="T5" fmla="*/ 4 h 11"/>
                <a:gd name="T6" fmla="*/ 8 w 27"/>
                <a:gd name="T7" fmla="*/ 7 h 11"/>
                <a:gd name="T8" fmla="*/ 5 w 27"/>
                <a:gd name="T9" fmla="*/ 0 h 11"/>
                <a:gd name="T10" fmla="*/ 0 w 27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1">
                  <a:moveTo>
                    <a:pt x="0" y="5"/>
                  </a:moveTo>
                  <a:cubicBezTo>
                    <a:pt x="5" y="10"/>
                    <a:pt x="18" y="11"/>
                    <a:pt x="27" y="10"/>
                  </a:cubicBezTo>
                  <a:cubicBezTo>
                    <a:pt x="24" y="4"/>
                    <a:pt x="20" y="10"/>
                    <a:pt x="18" y="4"/>
                  </a:cubicBezTo>
                  <a:cubicBezTo>
                    <a:pt x="17" y="11"/>
                    <a:pt x="11" y="2"/>
                    <a:pt x="8" y="7"/>
                  </a:cubicBezTo>
                  <a:cubicBezTo>
                    <a:pt x="4" y="4"/>
                    <a:pt x="10" y="0"/>
                    <a:pt x="5" y="0"/>
                  </a:cubicBezTo>
                  <a:cubicBezTo>
                    <a:pt x="7" y="5"/>
                    <a:pt x="4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7" name="Freeform 4049"/>
            <p:cNvSpPr>
              <a:spLocks/>
            </p:cNvSpPr>
            <p:nvPr/>
          </p:nvSpPr>
          <p:spPr bwMode="auto">
            <a:xfrm>
              <a:off x="3963988" y="3046413"/>
              <a:ext cx="49213" cy="33338"/>
            </a:xfrm>
            <a:custGeom>
              <a:avLst/>
              <a:gdLst>
                <a:gd name="T0" fmla="*/ 0 w 13"/>
                <a:gd name="T1" fmla="*/ 3 h 9"/>
                <a:gd name="T2" fmla="*/ 11 w 13"/>
                <a:gd name="T3" fmla="*/ 6 h 9"/>
                <a:gd name="T4" fmla="*/ 7 w 13"/>
                <a:gd name="T5" fmla="*/ 0 h 9"/>
                <a:gd name="T6" fmla="*/ 0 w 13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0" y="3"/>
                  </a:moveTo>
                  <a:cubicBezTo>
                    <a:pt x="0" y="9"/>
                    <a:pt x="8" y="5"/>
                    <a:pt x="11" y="6"/>
                  </a:cubicBezTo>
                  <a:cubicBezTo>
                    <a:pt x="13" y="2"/>
                    <a:pt x="8" y="4"/>
                    <a:pt x="7" y="0"/>
                  </a:cubicBezTo>
                  <a:cubicBezTo>
                    <a:pt x="3" y="5"/>
                    <a:pt x="4" y="6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8" name="Freeform 4050"/>
            <p:cNvSpPr>
              <a:spLocks/>
            </p:cNvSpPr>
            <p:nvPr/>
          </p:nvSpPr>
          <p:spPr bwMode="auto">
            <a:xfrm>
              <a:off x="4079875" y="3082925"/>
              <a:ext cx="71438" cy="49213"/>
            </a:xfrm>
            <a:custGeom>
              <a:avLst/>
              <a:gdLst>
                <a:gd name="T0" fmla="*/ 0 w 19"/>
                <a:gd name="T1" fmla="*/ 8 h 13"/>
                <a:gd name="T2" fmla="*/ 19 w 19"/>
                <a:gd name="T3" fmla="*/ 12 h 13"/>
                <a:gd name="T4" fmla="*/ 0 w 19"/>
                <a:gd name="T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0" y="8"/>
                  </a:moveTo>
                  <a:cubicBezTo>
                    <a:pt x="6" y="12"/>
                    <a:pt x="12" y="13"/>
                    <a:pt x="19" y="12"/>
                  </a:cubicBezTo>
                  <a:cubicBezTo>
                    <a:pt x="16" y="0"/>
                    <a:pt x="6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9" name="Freeform 4051"/>
            <p:cNvSpPr>
              <a:spLocks/>
            </p:cNvSpPr>
            <p:nvPr/>
          </p:nvSpPr>
          <p:spPr bwMode="auto">
            <a:xfrm>
              <a:off x="4440238" y="3154363"/>
              <a:ext cx="38100" cy="15875"/>
            </a:xfrm>
            <a:custGeom>
              <a:avLst/>
              <a:gdLst>
                <a:gd name="T0" fmla="*/ 0 w 10"/>
                <a:gd name="T1" fmla="*/ 3 h 4"/>
                <a:gd name="T2" fmla="*/ 10 w 10"/>
                <a:gd name="T3" fmla="*/ 3 h 4"/>
                <a:gd name="T4" fmla="*/ 8 w 10"/>
                <a:gd name="T5" fmla="*/ 0 h 4"/>
                <a:gd name="T6" fmla="*/ 0 w 10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0" y="3"/>
                  </a:moveTo>
                  <a:cubicBezTo>
                    <a:pt x="3" y="4"/>
                    <a:pt x="6" y="3"/>
                    <a:pt x="10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0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0" name="Freeform 4052"/>
            <p:cNvSpPr>
              <a:spLocks/>
            </p:cNvSpPr>
            <p:nvPr/>
          </p:nvSpPr>
          <p:spPr bwMode="auto">
            <a:xfrm>
              <a:off x="4613275" y="3121025"/>
              <a:ext cx="44450" cy="30163"/>
            </a:xfrm>
            <a:custGeom>
              <a:avLst/>
              <a:gdLst>
                <a:gd name="T0" fmla="*/ 6 w 12"/>
                <a:gd name="T1" fmla="*/ 0 h 8"/>
                <a:gd name="T2" fmla="*/ 0 w 12"/>
                <a:gd name="T3" fmla="*/ 6 h 8"/>
                <a:gd name="T4" fmla="*/ 10 w 12"/>
                <a:gd name="T5" fmla="*/ 4 h 8"/>
                <a:gd name="T6" fmla="*/ 6 w 12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6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5" y="8"/>
                    <a:pt x="5" y="0"/>
                    <a:pt x="10" y="4"/>
                  </a:cubicBezTo>
                  <a:cubicBezTo>
                    <a:pt x="12" y="1"/>
                    <a:pt x="7" y="2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1" name="Freeform 4053"/>
            <p:cNvSpPr>
              <a:spLocks/>
            </p:cNvSpPr>
            <p:nvPr/>
          </p:nvSpPr>
          <p:spPr bwMode="auto">
            <a:xfrm>
              <a:off x="4830763" y="3132138"/>
              <a:ext cx="41275" cy="57150"/>
            </a:xfrm>
            <a:custGeom>
              <a:avLst/>
              <a:gdLst>
                <a:gd name="T0" fmla="*/ 0 w 11"/>
                <a:gd name="T1" fmla="*/ 5 h 15"/>
                <a:gd name="T2" fmla="*/ 9 w 11"/>
                <a:gd name="T3" fmla="*/ 11 h 15"/>
                <a:gd name="T4" fmla="*/ 11 w 11"/>
                <a:gd name="T5" fmla="*/ 7 h 15"/>
                <a:gd name="T6" fmla="*/ 0 w 11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">
                  <a:moveTo>
                    <a:pt x="0" y="5"/>
                  </a:moveTo>
                  <a:cubicBezTo>
                    <a:pt x="1" y="15"/>
                    <a:pt x="5" y="0"/>
                    <a:pt x="9" y="11"/>
                  </a:cubicBezTo>
                  <a:cubicBezTo>
                    <a:pt x="10" y="9"/>
                    <a:pt x="10" y="8"/>
                    <a:pt x="11" y="7"/>
                  </a:cubicBezTo>
                  <a:cubicBezTo>
                    <a:pt x="8" y="2"/>
                    <a:pt x="4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2" name="Freeform 4054"/>
            <p:cNvSpPr>
              <a:spLocks/>
            </p:cNvSpPr>
            <p:nvPr/>
          </p:nvSpPr>
          <p:spPr bwMode="auto">
            <a:xfrm>
              <a:off x="5141913" y="3143250"/>
              <a:ext cx="106363" cy="52388"/>
            </a:xfrm>
            <a:custGeom>
              <a:avLst/>
              <a:gdLst>
                <a:gd name="T0" fmla="*/ 2 w 28"/>
                <a:gd name="T1" fmla="*/ 5 h 14"/>
                <a:gd name="T2" fmla="*/ 3 w 28"/>
                <a:gd name="T3" fmla="*/ 6 h 14"/>
                <a:gd name="T4" fmla="*/ 2 w 28"/>
                <a:gd name="T5" fmla="*/ 13 h 14"/>
                <a:gd name="T6" fmla="*/ 11 w 28"/>
                <a:gd name="T7" fmla="*/ 14 h 14"/>
                <a:gd name="T8" fmla="*/ 24 w 28"/>
                <a:gd name="T9" fmla="*/ 10 h 14"/>
                <a:gd name="T10" fmla="*/ 26 w 28"/>
                <a:gd name="T11" fmla="*/ 4 h 14"/>
                <a:gd name="T12" fmla="*/ 11 w 28"/>
                <a:gd name="T13" fmla="*/ 6 h 14"/>
                <a:gd name="T14" fmla="*/ 9 w 28"/>
                <a:gd name="T15" fmla="*/ 0 h 14"/>
                <a:gd name="T16" fmla="*/ 2 w 28"/>
                <a:gd name="T1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4">
                  <a:moveTo>
                    <a:pt x="2" y="5"/>
                  </a:moveTo>
                  <a:cubicBezTo>
                    <a:pt x="0" y="4"/>
                    <a:pt x="1" y="8"/>
                    <a:pt x="3" y="6"/>
                  </a:cubicBezTo>
                  <a:cubicBezTo>
                    <a:pt x="4" y="8"/>
                    <a:pt x="2" y="11"/>
                    <a:pt x="2" y="13"/>
                  </a:cubicBezTo>
                  <a:cubicBezTo>
                    <a:pt x="5" y="14"/>
                    <a:pt x="8" y="9"/>
                    <a:pt x="11" y="14"/>
                  </a:cubicBezTo>
                  <a:cubicBezTo>
                    <a:pt x="15" y="4"/>
                    <a:pt x="19" y="11"/>
                    <a:pt x="24" y="10"/>
                  </a:cubicBezTo>
                  <a:cubicBezTo>
                    <a:pt x="28" y="8"/>
                    <a:pt x="22" y="5"/>
                    <a:pt x="26" y="4"/>
                  </a:cubicBezTo>
                  <a:cubicBezTo>
                    <a:pt x="21" y="6"/>
                    <a:pt x="16" y="1"/>
                    <a:pt x="11" y="6"/>
                  </a:cubicBezTo>
                  <a:cubicBezTo>
                    <a:pt x="9" y="4"/>
                    <a:pt x="10" y="2"/>
                    <a:pt x="9" y="0"/>
                  </a:cubicBezTo>
                  <a:cubicBezTo>
                    <a:pt x="9" y="4"/>
                    <a:pt x="5" y="5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3" name="Freeform 4055"/>
            <p:cNvSpPr>
              <a:spLocks/>
            </p:cNvSpPr>
            <p:nvPr/>
          </p:nvSpPr>
          <p:spPr bwMode="auto">
            <a:xfrm>
              <a:off x="5697538" y="3189288"/>
              <a:ext cx="57150" cy="41275"/>
            </a:xfrm>
            <a:custGeom>
              <a:avLst/>
              <a:gdLst>
                <a:gd name="T0" fmla="*/ 0 w 15"/>
                <a:gd name="T1" fmla="*/ 6 h 11"/>
                <a:gd name="T2" fmla="*/ 14 w 15"/>
                <a:gd name="T3" fmla="*/ 7 h 11"/>
                <a:gd name="T4" fmla="*/ 12 w 15"/>
                <a:gd name="T5" fmla="*/ 2 h 11"/>
                <a:gd name="T6" fmla="*/ 0 w 15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6"/>
                  </a:moveTo>
                  <a:cubicBezTo>
                    <a:pt x="4" y="11"/>
                    <a:pt x="10" y="1"/>
                    <a:pt x="14" y="7"/>
                  </a:cubicBezTo>
                  <a:cubicBezTo>
                    <a:pt x="15" y="6"/>
                    <a:pt x="13" y="4"/>
                    <a:pt x="12" y="2"/>
                  </a:cubicBezTo>
                  <a:cubicBezTo>
                    <a:pt x="8" y="8"/>
                    <a:pt x="4" y="0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4" name="Freeform 4056"/>
            <p:cNvSpPr>
              <a:spLocks/>
            </p:cNvSpPr>
            <p:nvPr/>
          </p:nvSpPr>
          <p:spPr bwMode="auto">
            <a:xfrm>
              <a:off x="6051550" y="3211513"/>
              <a:ext cx="44450" cy="19050"/>
            </a:xfrm>
            <a:custGeom>
              <a:avLst/>
              <a:gdLst>
                <a:gd name="T0" fmla="*/ 0 w 12"/>
                <a:gd name="T1" fmla="*/ 0 h 5"/>
                <a:gd name="T2" fmla="*/ 12 w 12"/>
                <a:gd name="T3" fmla="*/ 2 h 5"/>
                <a:gd name="T4" fmla="*/ 0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0"/>
                  </a:moveTo>
                  <a:cubicBezTo>
                    <a:pt x="0" y="4"/>
                    <a:pt x="12" y="5"/>
                    <a:pt x="12" y="2"/>
                  </a:cubicBezTo>
                  <a:cubicBezTo>
                    <a:pt x="8" y="1"/>
                    <a:pt x="4" y="3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5" name="Freeform 4057"/>
            <p:cNvSpPr>
              <a:spLocks/>
            </p:cNvSpPr>
            <p:nvPr/>
          </p:nvSpPr>
          <p:spPr bwMode="auto">
            <a:xfrm>
              <a:off x="6362700" y="3275013"/>
              <a:ext cx="30163" cy="33338"/>
            </a:xfrm>
            <a:custGeom>
              <a:avLst/>
              <a:gdLst>
                <a:gd name="T0" fmla="*/ 6 w 8"/>
                <a:gd name="T1" fmla="*/ 9 h 9"/>
                <a:gd name="T2" fmla="*/ 8 w 8"/>
                <a:gd name="T3" fmla="*/ 1 h 9"/>
                <a:gd name="T4" fmla="*/ 1 w 8"/>
                <a:gd name="T5" fmla="*/ 3 h 9"/>
                <a:gd name="T6" fmla="*/ 6 w 8"/>
                <a:gd name="T7" fmla="*/ 3 h 9"/>
                <a:gd name="T8" fmla="*/ 6 w 8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6" y="9"/>
                  </a:moveTo>
                  <a:cubicBezTo>
                    <a:pt x="7" y="7"/>
                    <a:pt x="7" y="4"/>
                    <a:pt x="8" y="1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2" y="6"/>
                    <a:pt x="4" y="3"/>
                    <a:pt x="6" y="3"/>
                  </a:cubicBezTo>
                  <a:cubicBezTo>
                    <a:pt x="8" y="5"/>
                    <a:pt x="0" y="5"/>
                    <a:pt x="6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6" name="Freeform 4058"/>
            <p:cNvSpPr>
              <a:spLocks/>
            </p:cNvSpPr>
            <p:nvPr/>
          </p:nvSpPr>
          <p:spPr bwMode="auto">
            <a:xfrm>
              <a:off x="7680325" y="3290888"/>
              <a:ext cx="41275" cy="17463"/>
            </a:xfrm>
            <a:custGeom>
              <a:avLst/>
              <a:gdLst>
                <a:gd name="T0" fmla="*/ 1 w 11"/>
                <a:gd name="T1" fmla="*/ 0 h 5"/>
                <a:gd name="T2" fmla="*/ 10 w 11"/>
                <a:gd name="T3" fmla="*/ 5 h 5"/>
                <a:gd name="T4" fmla="*/ 10 w 11"/>
                <a:gd name="T5" fmla="*/ 3 h 5"/>
                <a:gd name="T6" fmla="*/ 8 w 11"/>
                <a:gd name="T7" fmla="*/ 0 h 5"/>
                <a:gd name="T8" fmla="*/ 1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" y="0"/>
                  </a:moveTo>
                  <a:cubicBezTo>
                    <a:pt x="0" y="5"/>
                    <a:pt x="7" y="2"/>
                    <a:pt x="10" y="5"/>
                  </a:cubicBezTo>
                  <a:cubicBezTo>
                    <a:pt x="11" y="4"/>
                    <a:pt x="10" y="3"/>
                    <a:pt x="10" y="3"/>
                  </a:cubicBezTo>
                  <a:cubicBezTo>
                    <a:pt x="9" y="2"/>
                    <a:pt x="9" y="1"/>
                    <a:pt x="8" y="0"/>
                  </a:cubicBezTo>
                  <a:cubicBezTo>
                    <a:pt x="6" y="3"/>
                    <a:pt x="3" y="0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7" name="Freeform 4059"/>
            <p:cNvSpPr>
              <a:spLocks/>
            </p:cNvSpPr>
            <p:nvPr/>
          </p:nvSpPr>
          <p:spPr bwMode="auto">
            <a:xfrm>
              <a:off x="8761413" y="4705350"/>
              <a:ext cx="107950" cy="26988"/>
            </a:xfrm>
            <a:custGeom>
              <a:avLst/>
              <a:gdLst>
                <a:gd name="T0" fmla="*/ 0 w 29"/>
                <a:gd name="T1" fmla="*/ 4 h 7"/>
                <a:gd name="T2" fmla="*/ 15 w 29"/>
                <a:gd name="T3" fmla="*/ 7 h 7"/>
                <a:gd name="T4" fmla="*/ 27 w 29"/>
                <a:gd name="T5" fmla="*/ 5 h 7"/>
                <a:gd name="T6" fmla="*/ 29 w 29"/>
                <a:gd name="T7" fmla="*/ 3 h 7"/>
                <a:gd name="T8" fmla="*/ 29 w 29"/>
                <a:gd name="T9" fmla="*/ 1 h 7"/>
                <a:gd name="T10" fmla="*/ 0 w 29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7">
                  <a:moveTo>
                    <a:pt x="0" y="4"/>
                  </a:moveTo>
                  <a:cubicBezTo>
                    <a:pt x="5" y="5"/>
                    <a:pt x="10" y="4"/>
                    <a:pt x="15" y="7"/>
                  </a:cubicBezTo>
                  <a:cubicBezTo>
                    <a:pt x="17" y="1"/>
                    <a:pt x="23" y="5"/>
                    <a:pt x="27" y="5"/>
                  </a:cubicBezTo>
                  <a:cubicBezTo>
                    <a:pt x="28" y="5"/>
                    <a:pt x="28" y="3"/>
                    <a:pt x="29" y="3"/>
                  </a:cubicBezTo>
                  <a:cubicBezTo>
                    <a:pt x="28" y="2"/>
                    <a:pt x="28" y="1"/>
                    <a:pt x="29" y="1"/>
                  </a:cubicBezTo>
                  <a:cubicBezTo>
                    <a:pt x="19" y="4"/>
                    <a:pt x="10" y="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8" name="Freeform 4060"/>
            <p:cNvSpPr>
              <a:spLocks/>
            </p:cNvSpPr>
            <p:nvPr/>
          </p:nvSpPr>
          <p:spPr bwMode="auto">
            <a:xfrm>
              <a:off x="9688513" y="3241675"/>
              <a:ext cx="33338" cy="33338"/>
            </a:xfrm>
            <a:custGeom>
              <a:avLst/>
              <a:gdLst>
                <a:gd name="T0" fmla="*/ 4 w 9"/>
                <a:gd name="T1" fmla="*/ 9 h 9"/>
                <a:gd name="T2" fmla="*/ 9 w 9"/>
                <a:gd name="T3" fmla="*/ 2 h 9"/>
                <a:gd name="T4" fmla="*/ 6 w 9"/>
                <a:gd name="T5" fmla="*/ 0 h 9"/>
                <a:gd name="T6" fmla="*/ 4 w 9"/>
                <a:gd name="T7" fmla="*/ 2 h 9"/>
                <a:gd name="T8" fmla="*/ 4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9" y="7"/>
                    <a:pt x="4" y="4"/>
                    <a:pt x="9" y="2"/>
                  </a:cubicBezTo>
                  <a:cubicBezTo>
                    <a:pt x="8" y="1"/>
                    <a:pt x="7" y="2"/>
                    <a:pt x="6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9" y="5"/>
                    <a:pt x="0" y="6"/>
                    <a:pt x="4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9" name="Freeform 4061"/>
            <p:cNvSpPr>
              <a:spLocks/>
            </p:cNvSpPr>
            <p:nvPr/>
          </p:nvSpPr>
          <p:spPr bwMode="auto">
            <a:xfrm>
              <a:off x="9848850" y="3286125"/>
              <a:ext cx="26988" cy="57150"/>
            </a:xfrm>
            <a:custGeom>
              <a:avLst/>
              <a:gdLst>
                <a:gd name="T0" fmla="*/ 0 w 7"/>
                <a:gd name="T1" fmla="*/ 8 h 15"/>
                <a:gd name="T2" fmla="*/ 5 w 7"/>
                <a:gd name="T3" fmla="*/ 4 h 15"/>
                <a:gd name="T4" fmla="*/ 0 w 7"/>
                <a:gd name="T5" fmla="*/ 3 h 15"/>
                <a:gd name="T6" fmla="*/ 0 w 7"/>
                <a:gd name="T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0" y="8"/>
                  </a:moveTo>
                  <a:cubicBezTo>
                    <a:pt x="4" y="15"/>
                    <a:pt x="0" y="1"/>
                    <a:pt x="5" y="4"/>
                  </a:cubicBezTo>
                  <a:cubicBezTo>
                    <a:pt x="7" y="1"/>
                    <a:pt x="2" y="0"/>
                    <a:pt x="0" y="3"/>
                  </a:cubicBezTo>
                  <a:cubicBezTo>
                    <a:pt x="2" y="5"/>
                    <a:pt x="2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0" name="Freeform 4063"/>
            <p:cNvSpPr>
              <a:spLocks/>
            </p:cNvSpPr>
            <p:nvPr/>
          </p:nvSpPr>
          <p:spPr bwMode="auto">
            <a:xfrm>
              <a:off x="11452225" y="4773613"/>
              <a:ext cx="6350" cy="14288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3 h 4"/>
                <a:gd name="T4" fmla="*/ 2 w 2"/>
                <a:gd name="T5" fmla="*/ 4 h 4"/>
                <a:gd name="T6" fmla="*/ 1 w 2"/>
                <a:gd name="T7" fmla="*/ 3 h 4"/>
                <a:gd name="T8" fmla="*/ 0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1" name="Freeform 4064"/>
            <p:cNvSpPr>
              <a:spLocks/>
            </p:cNvSpPr>
            <p:nvPr/>
          </p:nvSpPr>
          <p:spPr bwMode="auto">
            <a:xfrm>
              <a:off x="11452225" y="4768850"/>
              <a:ext cx="6350" cy="23813"/>
            </a:xfrm>
            <a:custGeom>
              <a:avLst/>
              <a:gdLst>
                <a:gd name="T0" fmla="*/ 2 w 2"/>
                <a:gd name="T1" fmla="*/ 5 h 6"/>
                <a:gd name="T2" fmla="*/ 2 w 2"/>
                <a:gd name="T3" fmla="*/ 5 h 6"/>
                <a:gd name="T4" fmla="*/ 2 w 2"/>
                <a:gd name="T5" fmla="*/ 5 h 6"/>
                <a:gd name="T6" fmla="*/ 2 w 2"/>
                <a:gd name="T7" fmla="*/ 6 h 6"/>
                <a:gd name="T8" fmla="*/ 2 w 2"/>
                <a:gd name="T9" fmla="*/ 5 h 6"/>
                <a:gd name="T10" fmla="*/ 2 w 2"/>
                <a:gd name="T11" fmla="*/ 6 h 6"/>
                <a:gd name="T12" fmla="*/ 2 w 2"/>
                <a:gd name="T13" fmla="*/ 6 h 6"/>
                <a:gd name="T14" fmla="*/ 2 w 2"/>
                <a:gd name="T15" fmla="*/ 5 h 6"/>
                <a:gd name="T16" fmla="*/ 2 w 2"/>
                <a:gd name="T17" fmla="*/ 5 h 6"/>
                <a:gd name="T18" fmla="*/ 0 w 2"/>
                <a:gd name="T19" fmla="*/ 0 h 6"/>
                <a:gd name="T20" fmla="*/ 1 w 2"/>
                <a:gd name="T21" fmla="*/ 2 h 6"/>
                <a:gd name="T22" fmla="*/ 1 w 2"/>
                <a:gd name="T23" fmla="*/ 3 h 6"/>
                <a:gd name="T24" fmla="*/ 1 w 2"/>
                <a:gd name="T25" fmla="*/ 4 h 6"/>
                <a:gd name="T26" fmla="*/ 2 w 2"/>
                <a:gd name="T27" fmla="*/ 5 h 6"/>
                <a:gd name="T28" fmla="*/ 2 w 2"/>
                <a:gd name="T29" fmla="*/ 6 h 6"/>
                <a:gd name="T30" fmla="*/ 2 w 2"/>
                <a:gd name="T31" fmla="*/ 6 h 6"/>
                <a:gd name="T32" fmla="*/ 2 w 2"/>
                <a:gd name="T3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" h="6">
                  <a:moveTo>
                    <a:pt x="2" y="5"/>
                  </a:move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6"/>
                    <a:pt x="1" y="3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2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2" name="Freeform 4065"/>
            <p:cNvSpPr>
              <a:spLocks/>
            </p:cNvSpPr>
            <p:nvPr/>
          </p:nvSpPr>
          <p:spPr bwMode="auto">
            <a:xfrm>
              <a:off x="11710988" y="5373688"/>
              <a:ext cx="49213" cy="79375"/>
            </a:xfrm>
            <a:custGeom>
              <a:avLst/>
              <a:gdLst>
                <a:gd name="T0" fmla="*/ 10 w 13"/>
                <a:gd name="T1" fmla="*/ 0 h 21"/>
                <a:gd name="T2" fmla="*/ 13 w 13"/>
                <a:gd name="T3" fmla="*/ 11 h 21"/>
                <a:gd name="T4" fmla="*/ 2 w 13"/>
                <a:gd name="T5" fmla="*/ 21 h 21"/>
                <a:gd name="T6" fmla="*/ 10 w 13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1">
                  <a:moveTo>
                    <a:pt x="10" y="0"/>
                  </a:moveTo>
                  <a:cubicBezTo>
                    <a:pt x="12" y="4"/>
                    <a:pt x="13" y="7"/>
                    <a:pt x="13" y="11"/>
                  </a:cubicBezTo>
                  <a:cubicBezTo>
                    <a:pt x="12" y="14"/>
                    <a:pt x="9" y="18"/>
                    <a:pt x="2" y="21"/>
                  </a:cubicBezTo>
                  <a:cubicBezTo>
                    <a:pt x="2" y="14"/>
                    <a:pt x="0" y="7"/>
                    <a:pt x="1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3" name="Freeform 4066"/>
            <p:cNvSpPr>
              <a:spLocks/>
            </p:cNvSpPr>
            <p:nvPr/>
          </p:nvSpPr>
          <p:spPr bwMode="auto">
            <a:xfrm>
              <a:off x="11436350" y="4716463"/>
              <a:ext cx="19050" cy="60325"/>
            </a:xfrm>
            <a:custGeom>
              <a:avLst/>
              <a:gdLst>
                <a:gd name="T0" fmla="*/ 5 w 5"/>
                <a:gd name="T1" fmla="*/ 16 h 16"/>
                <a:gd name="T2" fmla="*/ 3 w 5"/>
                <a:gd name="T3" fmla="*/ 11 h 16"/>
                <a:gd name="T4" fmla="*/ 2 w 5"/>
                <a:gd name="T5" fmla="*/ 7 h 16"/>
                <a:gd name="T6" fmla="*/ 2 w 5"/>
                <a:gd name="T7" fmla="*/ 6 h 16"/>
                <a:gd name="T8" fmla="*/ 2 w 5"/>
                <a:gd name="T9" fmla="*/ 7 h 16"/>
                <a:gd name="T10" fmla="*/ 2 w 5"/>
                <a:gd name="T11" fmla="*/ 7 h 16"/>
                <a:gd name="T12" fmla="*/ 1 w 5"/>
                <a:gd name="T13" fmla="*/ 6 h 16"/>
                <a:gd name="T14" fmla="*/ 0 w 5"/>
                <a:gd name="T15" fmla="*/ 1 h 16"/>
                <a:gd name="T16" fmla="*/ 0 w 5"/>
                <a:gd name="T17" fmla="*/ 0 h 16"/>
                <a:gd name="T18" fmla="*/ 0 w 5"/>
                <a:gd name="T19" fmla="*/ 0 h 16"/>
                <a:gd name="T20" fmla="*/ 0 w 5"/>
                <a:gd name="T21" fmla="*/ 1 h 16"/>
                <a:gd name="T22" fmla="*/ 0 w 5"/>
                <a:gd name="T23" fmla="*/ 1 h 16"/>
                <a:gd name="T24" fmla="*/ 1 w 5"/>
                <a:gd name="T25" fmla="*/ 5 h 16"/>
                <a:gd name="T26" fmla="*/ 2 w 5"/>
                <a:gd name="T27" fmla="*/ 8 h 16"/>
                <a:gd name="T28" fmla="*/ 3 w 5"/>
                <a:gd name="T29" fmla="*/ 10 h 16"/>
                <a:gd name="T30" fmla="*/ 3 w 5"/>
                <a:gd name="T31" fmla="*/ 12 h 16"/>
                <a:gd name="T32" fmla="*/ 5 w 5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6">
                  <a:moveTo>
                    <a:pt x="5" y="16"/>
                  </a:moveTo>
                  <a:cubicBezTo>
                    <a:pt x="5" y="16"/>
                    <a:pt x="4" y="14"/>
                    <a:pt x="3" y="11"/>
                  </a:cubicBezTo>
                  <a:cubicBezTo>
                    <a:pt x="3" y="9"/>
                    <a:pt x="2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1" y="6"/>
                  </a:cubicBezTo>
                  <a:cubicBezTo>
                    <a:pt x="1" y="5"/>
                    <a:pt x="1" y="3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3"/>
                    <a:pt x="1" y="5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3"/>
                    <a:pt x="4" y="15"/>
                    <a:pt x="5" y="1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4" name="Freeform 4067"/>
            <p:cNvSpPr>
              <a:spLocks/>
            </p:cNvSpPr>
            <p:nvPr/>
          </p:nvSpPr>
          <p:spPr bwMode="auto">
            <a:xfrm>
              <a:off x="11504613" y="4986338"/>
              <a:ext cx="30163" cy="34925"/>
            </a:xfrm>
            <a:custGeom>
              <a:avLst/>
              <a:gdLst>
                <a:gd name="T0" fmla="*/ 8 w 8"/>
                <a:gd name="T1" fmla="*/ 1 h 9"/>
                <a:gd name="T2" fmla="*/ 5 w 8"/>
                <a:gd name="T3" fmla="*/ 7 h 9"/>
                <a:gd name="T4" fmla="*/ 0 w 8"/>
                <a:gd name="T5" fmla="*/ 8 h 9"/>
                <a:gd name="T6" fmla="*/ 3 w 8"/>
                <a:gd name="T7" fmla="*/ 2 h 9"/>
                <a:gd name="T8" fmla="*/ 8 w 8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8" y="1"/>
                  </a:moveTo>
                  <a:cubicBezTo>
                    <a:pt x="8" y="4"/>
                    <a:pt x="7" y="6"/>
                    <a:pt x="5" y="7"/>
                  </a:cubicBezTo>
                  <a:cubicBezTo>
                    <a:pt x="4" y="9"/>
                    <a:pt x="2" y="9"/>
                    <a:pt x="0" y="8"/>
                  </a:cubicBezTo>
                  <a:cubicBezTo>
                    <a:pt x="1" y="6"/>
                    <a:pt x="2" y="4"/>
                    <a:pt x="3" y="2"/>
                  </a:cubicBezTo>
                  <a:cubicBezTo>
                    <a:pt x="5" y="1"/>
                    <a:pt x="6" y="0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5" name="Freeform 4068"/>
            <p:cNvSpPr>
              <a:spLocks/>
            </p:cNvSpPr>
            <p:nvPr/>
          </p:nvSpPr>
          <p:spPr bwMode="auto">
            <a:xfrm>
              <a:off x="11496675" y="5013325"/>
              <a:ext cx="63500" cy="98425"/>
            </a:xfrm>
            <a:custGeom>
              <a:avLst/>
              <a:gdLst>
                <a:gd name="T0" fmla="*/ 12 w 17"/>
                <a:gd name="T1" fmla="*/ 0 h 26"/>
                <a:gd name="T2" fmla="*/ 17 w 17"/>
                <a:gd name="T3" fmla="*/ 14 h 26"/>
                <a:gd name="T4" fmla="*/ 11 w 17"/>
                <a:gd name="T5" fmla="*/ 21 h 26"/>
                <a:gd name="T6" fmla="*/ 4 w 17"/>
                <a:gd name="T7" fmla="*/ 26 h 26"/>
                <a:gd name="T8" fmla="*/ 10 w 17"/>
                <a:gd name="T9" fmla="*/ 13 h 26"/>
                <a:gd name="T10" fmla="*/ 4 w 17"/>
                <a:gd name="T11" fmla="*/ 11 h 26"/>
                <a:gd name="T12" fmla="*/ 0 w 17"/>
                <a:gd name="T13" fmla="*/ 7 h 26"/>
                <a:gd name="T14" fmla="*/ 12 w 1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6">
                  <a:moveTo>
                    <a:pt x="12" y="0"/>
                  </a:moveTo>
                  <a:cubicBezTo>
                    <a:pt x="10" y="5"/>
                    <a:pt x="15" y="9"/>
                    <a:pt x="17" y="14"/>
                  </a:cubicBezTo>
                  <a:cubicBezTo>
                    <a:pt x="15" y="16"/>
                    <a:pt x="13" y="19"/>
                    <a:pt x="11" y="21"/>
                  </a:cubicBezTo>
                  <a:cubicBezTo>
                    <a:pt x="9" y="23"/>
                    <a:pt x="7" y="25"/>
                    <a:pt x="4" y="26"/>
                  </a:cubicBezTo>
                  <a:cubicBezTo>
                    <a:pt x="5" y="21"/>
                    <a:pt x="5" y="15"/>
                    <a:pt x="10" y="13"/>
                  </a:cubicBezTo>
                  <a:cubicBezTo>
                    <a:pt x="8" y="9"/>
                    <a:pt x="6" y="10"/>
                    <a:pt x="4" y="11"/>
                  </a:cubicBezTo>
                  <a:cubicBezTo>
                    <a:pt x="3" y="12"/>
                    <a:pt x="1" y="12"/>
                    <a:pt x="0" y="7"/>
                  </a:cubicBezTo>
                  <a:cubicBezTo>
                    <a:pt x="8" y="7"/>
                    <a:pt x="8" y="2"/>
                    <a:pt x="1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6" name="Freeform 4069"/>
            <p:cNvSpPr>
              <a:spLocks/>
            </p:cNvSpPr>
            <p:nvPr/>
          </p:nvSpPr>
          <p:spPr bwMode="auto">
            <a:xfrm>
              <a:off x="11436350" y="4708525"/>
              <a:ext cx="15875" cy="60325"/>
            </a:xfrm>
            <a:custGeom>
              <a:avLst/>
              <a:gdLst>
                <a:gd name="T0" fmla="*/ 4 w 4"/>
                <a:gd name="T1" fmla="*/ 16 h 16"/>
                <a:gd name="T2" fmla="*/ 3 w 4"/>
                <a:gd name="T3" fmla="*/ 14 h 16"/>
                <a:gd name="T4" fmla="*/ 3 w 4"/>
                <a:gd name="T5" fmla="*/ 13 h 16"/>
                <a:gd name="T6" fmla="*/ 3 w 4"/>
                <a:gd name="T7" fmla="*/ 12 h 16"/>
                <a:gd name="T8" fmla="*/ 3 w 4"/>
                <a:gd name="T9" fmla="*/ 12 h 16"/>
                <a:gd name="T10" fmla="*/ 1 w 4"/>
                <a:gd name="T11" fmla="*/ 5 h 16"/>
                <a:gd name="T12" fmla="*/ 0 w 4"/>
                <a:gd name="T13" fmla="*/ 1 h 16"/>
                <a:gd name="T14" fmla="*/ 3 w 4"/>
                <a:gd name="T15" fmla="*/ 12 h 16"/>
                <a:gd name="T16" fmla="*/ 4 w 4"/>
                <a:gd name="T17" fmla="*/ 15 h 16"/>
                <a:gd name="T18" fmla="*/ 4 w 4"/>
                <a:gd name="T1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6">
                  <a:moveTo>
                    <a:pt x="4" y="16"/>
                  </a:moveTo>
                  <a:cubicBezTo>
                    <a:pt x="4" y="16"/>
                    <a:pt x="4" y="15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9"/>
                    <a:pt x="1" y="7"/>
                    <a:pt x="1" y="5"/>
                  </a:cubicBezTo>
                  <a:cubicBezTo>
                    <a:pt x="0" y="2"/>
                    <a:pt x="0" y="0"/>
                    <a:pt x="0" y="1"/>
                  </a:cubicBezTo>
                  <a:cubicBezTo>
                    <a:pt x="0" y="3"/>
                    <a:pt x="1" y="8"/>
                    <a:pt x="3" y="12"/>
                  </a:cubicBezTo>
                  <a:cubicBezTo>
                    <a:pt x="3" y="13"/>
                    <a:pt x="3" y="14"/>
                    <a:pt x="4" y="15"/>
                  </a:cubicBezTo>
                  <a:cubicBezTo>
                    <a:pt x="4" y="16"/>
                    <a:pt x="4" y="16"/>
                    <a:pt x="4" y="1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7" name="Freeform 4070"/>
            <p:cNvSpPr>
              <a:spLocks/>
            </p:cNvSpPr>
            <p:nvPr/>
          </p:nvSpPr>
          <p:spPr bwMode="auto">
            <a:xfrm>
              <a:off x="11447463" y="4757738"/>
              <a:ext cx="19050" cy="57150"/>
            </a:xfrm>
            <a:custGeom>
              <a:avLst/>
              <a:gdLst>
                <a:gd name="T0" fmla="*/ 5 w 5"/>
                <a:gd name="T1" fmla="*/ 15 h 15"/>
                <a:gd name="T2" fmla="*/ 1 w 5"/>
                <a:gd name="T3" fmla="*/ 4 h 15"/>
                <a:gd name="T4" fmla="*/ 0 w 5"/>
                <a:gd name="T5" fmla="*/ 0 h 15"/>
                <a:gd name="T6" fmla="*/ 5 w 5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5">
                  <a:moveTo>
                    <a:pt x="5" y="15"/>
                  </a:moveTo>
                  <a:cubicBezTo>
                    <a:pt x="4" y="14"/>
                    <a:pt x="2" y="10"/>
                    <a:pt x="1" y="4"/>
                  </a:cubicBezTo>
                  <a:cubicBezTo>
                    <a:pt x="1" y="3"/>
                    <a:pt x="1" y="3"/>
                    <a:pt x="0" y="0"/>
                  </a:cubicBezTo>
                  <a:cubicBezTo>
                    <a:pt x="1" y="4"/>
                    <a:pt x="3" y="9"/>
                    <a:pt x="5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8" name="Freeform 4071"/>
            <p:cNvSpPr>
              <a:spLocks/>
            </p:cNvSpPr>
            <p:nvPr/>
          </p:nvSpPr>
          <p:spPr bwMode="auto">
            <a:xfrm>
              <a:off x="11496675" y="5613400"/>
              <a:ext cx="46038" cy="41275"/>
            </a:xfrm>
            <a:custGeom>
              <a:avLst/>
              <a:gdLst>
                <a:gd name="T0" fmla="*/ 12 w 12"/>
                <a:gd name="T1" fmla="*/ 0 h 11"/>
                <a:gd name="T2" fmla="*/ 9 w 12"/>
                <a:gd name="T3" fmla="*/ 7 h 11"/>
                <a:gd name="T4" fmla="*/ 5 w 12"/>
                <a:gd name="T5" fmla="*/ 10 h 11"/>
                <a:gd name="T6" fmla="*/ 1 w 12"/>
                <a:gd name="T7" fmla="*/ 11 h 11"/>
                <a:gd name="T8" fmla="*/ 12 w 1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0"/>
                  </a:moveTo>
                  <a:cubicBezTo>
                    <a:pt x="11" y="3"/>
                    <a:pt x="10" y="5"/>
                    <a:pt x="9" y="7"/>
                  </a:cubicBezTo>
                  <a:cubicBezTo>
                    <a:pt x="8" y="8"/>
                    <a:pt x="7" y="9"/>
                    <a:pt x="5" y="10"/>
                  </a:cubicBezTo>
                  <a:cubicBezTo>
                    <a:pt x="4" y="10"/>
                    <a:pt x="3" y="11"/>
                    <a:pt x="1" y="11"/>
                  </a:cubicBezTo>
                  <a:cubicBezTo>
                    <a:pt x="0" y="5"/>
                    <a:pt x="4" y="3"/>
                    <a:pt x="1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9" name="Freeform 4072"/>
            <p:cNvSpPr>
              <a:spLocks/>
            </p:cNvSpPr>
            <p:nvPr/>
          </p:nvSpPr>
          <p:spPr bwMode="auto">
            <a:xfrm>
              <a:off x="11353800" y="4141788"/>
              <a:ext cx="22225" cy="165100"/>
            </a:xfrm>
            <a:custGeom>
              <a:avLst/>
              <a:gdLst>
                <a:gd name="T0" fmla="*/ 5 w 6"/>
                <a:gd name="T1" fmla="*/ 40 h 44"/>
                <a:gd name="T2" fmla="*/ 5 w 6"/>
                <a:gd name="T3" fmla="*/ 37 h 44"/>
                <a:gd name="T4" fmla="*/ 5 w 6"/>
                <a:gd name="T5" fmla="*/ 35 h 44"/>
                <a:gd name="T6" fmla="*/ 4 w 6"/>
                <a:gd name="T7" fmla="*/ 29 h 44"/>
                <a:gd name="T8" fmla="*/ 3 w 6"/>
                <a:gd name="T9" fmla="*/ 16 h 44"/>
                <a:gd name="T10" fmla="*/ 2 w 6"/>
                <a:gd name="T11" fmla="*/ 9 h 44"/>
                <a:gd name="T12" fmla="*/ 2 w 6"/>
                <a:gd name="T13" fmla="*/ 7 h 44"/>
                <a:gd name="T14" fmla="*/ 2 w 6"/>
                <a:gd name="T15" fmla="*/ 6 h 44"/>
                <a:gd name="T16" fmla="*/ 2 w 6"/>
                <a:gd name="T17" fmla="*/ 6 h 44"/>
                <a:gd name="T18" fmla="*/ 2 w 6"/>
                <a:gd name="T19" fmla="*/ 6 h 44"/>
                <a:gd name="T20" fmla="*/ 2 w 6"/>
                <a:gd name="T21" fmla="*/ 7 h 44"/>
                <a:gd name="T22" fmla="*/ 1 w 6"/>
                <a:gd name="T23" fmla="*/ 7 h 44"/>
                <a:gd name="T24" fmla="*/ 0 w 6"/>
                <a:gd name="T25" fmla="*/ 6 h 44"/>
                <a:gd name="T26" fmla="*/ 1 w 6"/>
                <a:gd name="T27" fmla="*/ 0 h 44"/>
                <a:gd name="T28" fmla="*/ 1 w 6"/>
                <a:gd name="T29" fmla="*/ 0 h 44"/>
                <a:gd name="T30" fmla="*/ 1 w 6"/>
                <a:gd name="T31" fmla="*/ 0 h 44"/>
                <a:gd name="T32" fmla="*/ 1 w 6"/>
                <a:gd name="T33" fmla="*/ 0 h 44"/>
                <a:gd name="T34" fmla="*/ 1 w 6"/>
                <a:gd name="T35" fmla="*/ 0 h 44"/>
                <a:gd name="T36" fmla="*/ 2 w 6"/>
                <a:gd name="T37" fmla="*/ 4 h 44"/>
                <a:gd name="T38" fmla="*/ 4 w 6"/>
                <a:gd name="T39" fmla="*/ 25 h 44"/>
                <a:gd name="T40" fmla="*/ 5 w 6"/>
                <a:gd name="T41" fmla="*/ 35 h 44"/>
                <a:gd name="T42" fmla="*/ 5 w 6"/>
                <a:gd name="T43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44">
                  <a:moveTo>
                    <a:pt x="5" y="40"/>
                  </a:moveTo>
                  <a:cubicBezTo>
                    <a:pt x="6" y="44"/>
                    <a:pt x="6" y="43"/>
                    <a:pt x="5" y="37"/>
                  </a:cubicBezTo>
                  <a:cubicBezTo>
                    <a:pt x="5" y="36"/>
                    <a:pt x="5" y="35"/>
                    <a:pt x="5" y="35"/>
                  </a:cubicBezTo>
                  <a:cubicBezTo>
                    <a:pt x="5" y="33"/>
                    <a:pt x="4" y="31"/>
                    <a:pt x="4" y="29"/>
                  </a:cubicBezTo>
                  <a:cubicBezTo>
                    <a:pt x="4" y="25"/>
                    <a:pt x="3" y="21"/>
                    <a:pt x="3" y="16"/>
                  </a:cubicBezTo>
                  <a:cubicBezTo>
                    <a:pt x="3" y="14"/>
                    <a:pt x="2" y="11"/>
                    <a:pt x="2" y="9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11"/>
                    <a:pt x="3" y="18"/>
                    <a:pt x="4" y="25"/>
                  </a:cubicBezTo>
                  <a:cubicBezTo>
                    <a:pt x="4" y="29"/>
                    <a:pt x="5" y="32"/>
                    <a:pt x="5" y="35"/>
                  </a:cubicBezTo>
                  <a:lnTo>
                    <a:pt x="5" y="40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0" name="Freeform 4073"/>
            <p:cNvSpPr>
              <a:spLocks/>
            </p:cNvSpPr>
            <p:nvPr/>
          </p:nvSpPr>
          <p:spPr bwMode="auto">
            <a:xfrm>
              <a:off x="11334750" y="4281488"/>
              <a:ext cx="34925" cy="30163"/>
            </a:xfrm>
            <a:custGeom>
              <a:avLst/>
              <a:gdLst>
                <a:gd name="T0" fmla="*/ 9 w 9"/>
                <a:gd name="T1" fmla="*/ 7 h 8"/>
                <a:gd name="T2" fmla="*/ 5 w 9"/>
                <a:gd name="T3" fmla="*/ 6 h 8"/>
                <a:gd name="T4" fmla="*/ 1 w 9"/>
                <a:gd name="T5" fmla="*/ 4 h 8"/>
                <a:gd name="T6" fmla="*/ 6 w 9"/>
                <a:gd name="T7" fmla="*/ 1 h 8"/>
                <a:gd name="T8" fmla="*/ 9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7"/>
                  </a:moveTo>
                  <a:cubicBezTo>
                    <a:pt x="7" y="8"/>
                    <a:pt x="7" y="7"/>
                    <a:pt x="5" y="6"/>
                  </a:cubicBezTo>
                  <a:cubicBezTo>
                    <a:pt x="4" y="5"/>
                    <a:pt x="2" y="4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7" y="2"/>
                    <a:pt x="9" y="4"/>
                    <a:pt x="9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1" name="Freeform 4074"/>
            <p:cNvSpPr>
              <a:spLocks/>
            </p:cNvSpPr>
            <p:nvPr/>
          </p:nvSpPr>
          <p:spPr bwMode="auto">
            <a:xfrm>
              <a:off x="11210925" y="4124325"/>
              <a:ext cx="136525" cy="176213"/>
            </a:xfrm>
            <a:custGeom>
              <a:avLst/>
              <a:gdLst>
                <a:gd name="T0" fmla="*/ 32 w 36"/>
                <a:gd name="T1" fmla="*/ 46 h 47"/>
                <a:gd name="T2" fmla="*/ 27 w 36"/>
                <a:gd name="T3" fmla="*/ 47 h 47"/>
                <a:gd name="T4" fmla="*/ 23 w 36"/>
                <a:gd name="T5" fmla="*/ 46 h 47"/>
                <a:gd name="T6" fmla="*/ 15 w 36"/>
                <a:gd name="T7" fmla="*/ 44 h 47"/>
                <a:gd name="T8" fmla="*/ 4 w 36"/>
                <a:gd name="T9" fmla="*/ 31 h 47"/>
                <a:gd name="T10" fmla="*/ 2 w 36"/>
                <a:gd name="T11" fmla="*/ 0 h 47"/>
                <a:gd name="T12" fmla="*/ 12 w 36"/>
                <a:gd name="T13" fmla="*/ 3 h 47"/>
                <a:gd name="T14" fmla="*/ 19 w 36"/>
                <a:gd name="T15" fmla="*/ 8 h 47"/>
                <a:gd name="T16" fmla="*/ 22 w 36"/>
                <a:gd name="T17" fmla="*/ 11 h 47"/>
                <a:gd name="T18" fmla="*/ 25 w 36"/>
                <a:gd name="T19" fmla="*/ 13 h 47"/>
                <a:gd name="T20" fmla="*/ 33 w 36"/>
                <a:gd name="T21" fmla="*/ 15 h 47"/>
                <a:gd name="T22" fmla="*/ 33 w 36"/>
                <a:gd name="T23" fmla="*/ 31 h 47"/>
                <a:gd name="T24" fmla="*/ 32 w 36"/>
                <a:gd name="T25" fmla="*/ 35 h 47"/>
                <a:gd name="T26" fmla="*/ 31 w 36"/>
                <a:gd name="T27" fmla="*/ 39 h 47"/>
                <a:gd name="T28" fmla="*/ 32 w 36"/>
                <a:gd name="T2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47">
                  <a:moveTo>
                    <a:pt x="32" y="46"/>
                  </a:moveTo>
                  <a:cubicBezTo>
                    <a:pt x="30" y="46"/>
                    <a:pt x="29" y="47"/>
                    <a:pt x="27" y="47"/>
                  </a:cubicBezTo>
                  <a:cubicBezTo>
                    <a:pt x="26" y="47"/>
                    <a:pt x="25" y="47"/>
                    <a:pt x="23" y="46"/>
                  </a:cubicBezTo>
                  <a:cubicBezTo>
                    <a:pt x="20" y="46"/>
                    <a:pt x="17" y="45"/>
                    <a:pt x="15" y="44"/>
                  </a:cubicBezTo>
                  <a:cubicBezTo>
                    <a:pt x="10" y="41"/>
                    <a:pt x="7" y="36"/>
                    <a:pt x="4" y="31"/>
                  </a:cubicBezTo>
                  <a:cubicBezTo>
                    <a:pt x="0" y="21"/>
                    <a:pt x="0" y="7"/>
                    <a:pt x="2" y="0"/>
                  </a:cubicBezTo>
                  <a:cubicBezTo>
                    <a:pt x="6" y="1"/>
                    <a:pt x="9" y="2"/>
                    <a:pt x="12" y="3"/>
                  </a:cubicBezTo>
                  <a:cubicBezTo>
                    <a:pt x="14" y="5"/>
                    <a:pt x="16" y="7"/>
                    <a:pt x="19" y="8"/>
                  </a:cubicBezTo>
                  <a:cubicBezTo>
                    <a:pt x="20" y="9"/>
                    <a:pt x="21" y="10"/>
                    <a:pt x="22" y="11"/>
                  </a:cubicBezTo>
                  <a:cubicBezTo>
                    <a:pt x="23" y="11"/>
                    <a:pt x="24" y="12"/>
                    <a:pt x="25" y="13"/>
                  </a:cubicBezTo>
                  <a:cubicBezTo>
                    <a:pt x="28" y="14"/>
                    <a:pt x="31" y="15"/>
                    <a:pt x="33" y="15"/>
                  </a:cubicBezTo>
                  <a:cubicBezTo>
                    <a:pt x="36" y="20"/>
                    <a:pt x="35" y="26"/>
                    <a:pt x="33" y="31"/>
                  </a:cubicBezTo>
                  <a:cubicBezTo>
                    <a:pt x="33" y="33"/>
                    <a:pt x="32" y="34"/>
                    <a:pt x="32" y="35"/>
                  </a:cubicBezTo>
                  <a:cubicBezTo>
                    <a:pt x="31" y="37"/>
                    <a:pt x="31" y="38"/>
                    <a:pt x="31" y="39"/>
                  </a:cubicBezTo>
                  <a:cubicBezTo>
                    <a:pt x="30" y="42"/>
                    <a:pt x="30" y="44"/>
                    <a:pt x="32" y="4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2" name="Freeform 4075"/>
            <p:cNvSpPr>
              <a:spLocks/>
            </p:cNvSpPr>
            <p:nvPr/>
          </p:nvSpPr>
          <p:spPr bwMode="auto">
            <a:xfrm>
              <a:off x="11252200" y="5643563"/>
              <a:ext cx="109538" cy="41275"/>
            </a:xfrm>
            <a:custGeom>
              <a:avLst/>
              <a:gdLst>
                <a:gd name="T0" fmla="*/ 29 w 29"/>
                <a:gd name="T1" fmla="*/ 1 h 11"/>
                <a:gd name="T2" fmla="*/ 29 w 29"/>
                <a:gd name="T3" fmla="*/ 6 h 11"/>
                <a:gd name="T4" fmla="*/ 11 w 29"/>
                <a:gd name="T5" fmla="*/ 8 h 11"/>
                <a:gd name="T6" fmla="*/ 6 w 29"/>
                <a:gd name="T7" fmla="*/ 11 h 11"/>
                <a:gd name="T8" fmla="*/ 0 w 29"/>
                <a:gd name="T9" fmla="*/ 7 h 11"/>
                <a:gd name="T10" fmla="*/ 2 w 29"/>
                <a:gd name="T11" fmla="*/ 1 h 11"/>
                <a:gd name="T12" fmla="*/ 11 w 29"/>
                <a:gd name="T13" fmla="*/ 3 h 11"/>
                <a:gd name="T14" fmla="*/ 28 w 29"/>
                <a:gd name="T15" fmla="*/ 1 h 11"/>
                <a:gd name="T16" fmla="*/ 29 w 2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1">
                  <a:moveTo>
                    <a:pt x="29" y="1"/>
                  </a:moveTo>
                  <a:cubicBezTo>
                    <a:pt x="29" y="2"/>
                    <a:pt x="29" y="5"/>
                    <a:pt x="29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10"/>
                    <a:pt x="9" y="11"/>
                    <a:pt x="6" y="11"/>
                  </a:cubicBezTo>
                  <a:cubicBezTo>
                    <a:pt x="7" y="3"/>
                    <a:pt x="5" y="6"/>
                    <a:pt x="0" y="7"/>
                  </a:cubicBezTo>
                  <a:cubicBezTo>
                    <a:pt x="1" y="5"/>
                    <a:pt x="2" y="4"/>
                    <a:pt x="2" y="1"/>
                  </a:cubicBezTo>
                  <a:cubicBezTo>
                    <a:pt x="6" y="0"/>
                    <a:pt x="6" y="4"/>
                    <a:pt x="11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9" y="1"/>
                    <a:pt x="2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3" name="Freeform 4076"/>
            <p:cNvSpPr>
              <a:spLocks/>
            </p:cNvSpPr>
            <p:nvPr/>
          </p:nvSpPr>
          <p:spPr bwMode="auto">
            <a:xfrm>
              <a:off x="10839450" y="4048125"/>
              <a:ext cx="26988" cy="41275"/>
            </a:xfrm>
            <a:custGeom>
              <a:avLst/>
              <a:gdLst>
                <a:gd name="T0" fmla="*/ 7 w 7"/>
                <a:gd name="T1" fmla="*/ 5 h 11"/>
                <a:gd name="T2" fmla="*/ 4 w 7"/>
                <a:gd name="T3" fmla="*/ 11 h 11"/>
                <a:gd name="T4" fmla="*/ 1 w 7"/>
                <a:gd name="T5" fmla="*/ 1 h 11"/>
                <a:gd name="T6" fmla="*/ 7 w 7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7" y="5"/>
                  </a:moveTo>
                  <a:cubicBezTo>
                    <a:pt x="6" y="8"/>
                    <a:pt x="4" y="8"/>
                    <a:pt x="4" y="11"/>
                  </a:cubicBezTo>
                  <a:cubicBezTo>
                    <a:pt x="0" y="11"/>
                    <a:pt x="0" y="6"/>
                    <a:pt x="1" y="1"/>
                  </a:cubicBezTo>
                  <a:cubicBezTo>
                    <a:pt x="5" y="0"/>
                    <a:pt x="4" y="5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4" name="Freeform 4077"/>
            <p:cNvSpPr>
              <a:spLocks/>
            </p:cNvSpPr>
            <p:nvPr/>
          </p:nvSpPr>
          <p:spPr bwMode="auto">
            <a:xfrm>
              <a:off x="10745788" y="4041775"/>
              <a:ext cx="60325" cy="77788"/>
            </a:xfrm>
            <a:custGeom>
              <a:avLst/>
              <a:gdLst>
                <a:gd name="T0" fmla="*/ 5 w 16"/>
                <a:gd name="T1" fmla="*/ 20 h 21"/>
                <a:gd name="T2" fmla="*/ 0 w 16"/>
                <a:gd name="T3" fmla="*/ 10 h 21"/>
                <a:gd name="T4" fmla="*/ 5 w 16"/>
                <a:gd name="T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1">
                  <a:moveTo>
                    <a:pt x="5" y="20"/>
                  </a:moveTo>
                  <a:cubicBezTo>
                    <a:pt x="5" y="15"/>
                    <a:pt x="2" y="13"/>
                    <a:pt x="0" y="10"/>
                  </a:cubicBezTo>
                  <a:cubicBezTo>
                    <a:pt x="2" y="0"/>
                    <a:pt x="16" y="21"/>
                    <a:pt x="5" y="2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5" name="Freeform 4078"/>
            <p:cNvSpPr>
              <a:spLocks/>
            </p:cNvSpPr>
            <p:nvPr/>
          </p:nvSpPr>
          <p:spPr bwMode="auto">
            <a:xfrm>
              <a:off x="10313988" y="4160838"/>
              <a:ext cx="38100" cy="41275"/>
            </a:xfrm>
            <a:custGeom>
              <a:avLst/>
              <a:gdLst>
                <a:gd name="T0" fmla="*/ 10 w 10"/>
                <a:gd name="T1" fmla="*/ 2 h 11"/>
                <a:gd name="T2" fmla="*/ 8 w 10"/>
                <a:gd name="T3" fmla="*/ 10 h 11"/>
                <a:gd name="T4" fmla="*/ 10 w 10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10" y="2"/>
                  </a:moveTo>
                  <a:cubicBezTo>
                    <a:pt x="9" y="4"/>
                    <a:pt x="8" y="6"/>
                    <a:pt x="8" y="10"/>
                  </a:cubicBezTo>
                  <a:cubicBezTo>
                    <a:pt x="0" y="11"/>
                    <a:pt x="3" y="0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6" name="Freeform 4079"/>
            <p:cNvSpPr>
              <a:spLocks/>
            </p:cNvSpPr>
            <p:nvPr/>
          </p:nvSpPr>
          <p:spPr bwMode="auto">
            <a:xfrm>
              <a:off x="9617075" y="4033838"/>
              <a:ext cx="55563" cy="85725"/>
            </a:xfrm>
            <a:custGeom>
              <a:avLst/>
              <a:gdLst>
                <a:gd name="T0" fmla="*/ 15 w 15"/>
                <a:gd name="T1" fmla="*/ 13 h 23"/>
                <a:gd name="T2" fmla="*/ 15 w 15"/>
                <a:gd name="T3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23">
                  <a:moveTo>
                    <a:pt x="15" y="13"/>
                  </a:moveTo>
                  <a:cubicBezTo>
                    <a:pt x="5" y="23"/>
                    <a:pt x="0" y="0"/>
                    <a:pt x="15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7" name="Freeform 4080"/>
            <p:cNvSpPr>
              <a:spLocks/>
            </p:cNvSpPr>
            <p:nvPr/>
          </p:nvSpPr>
          <p:spPr bwMode="auto">
            <a:xfrm>
              <a:off x="8843963" y="4011613"/>
              <a:ext cx="41275" cy="41275"/>
            </a:xfrm>
            <a:custGeom>
              <a:avLst/>
              <a:gdLst>
                <a:gd name="T0" fmla="*/ 11 w 11"/>
                <a:gd name="T1" fmla="*/ 1 h 11"/>
                <a:gd name="T2" fmla="*/ 1 w 11"/>
                <a:gd name="T3" fmla="*/ 0 h 11"/>
                <a:gd name="T4" fmla="*/ 11 w 11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8" y="7"/>
                    <a:pt x="0" y="11"/>
                    <a:pt x="1" y="0"/>
                  </a:cubicBezTo>
                  <a:cubicBezTo>
                    <a:pt x="7" y="2"/>
                    <a:pt x="5" y="2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8" name="Freeform 4081"/>
            <p:cNvSpPr>
              <a:spLocks/>
            </p:cNvSpPr>
            <p:nvPr/>
          </p:nvSpPr>
          <p:spPr bwMode="auto">
            <a:xfrm>
              <a:off x="8791575" y="3970338"/>
              <a:ext cx="44450" cy="25400"/>
            </a:xfrm>
            <a:custGeom>
              <a:avLst/>
              <a:gdLst>
                <a:gd name="T0" fmla="*/ 12 w 12"/>
                <a:gd name="T1" fmla="*/ 1 h 7"/>
                <a:gd name="T2" fmla="*/ 0 w 12"/>
                <a:gd name="T3" fmla="*/ 6 h 7"/>
                <a:gd name="T4" fmla="*/ 2 w 12"/>
                <a:gd name="T5" fmla="*/ 1 h 7"/>
                <a:gd name="T6" fmla="*/ 12 w 12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12" y="1"/>
                  </a:moveTo>
                  <a:cubicBezTo>
                    <a:pt x="12" y="7"/>
                    <a:pt x="6" y="7"/>
                    <a:pt x="0" y="6"/>
                  </a:cubicBezTo>
                  <a:cubicBezTo>
                    <a:pt x="1" y="5"/>
                    <a:pt x="2" y="3"/>
                    <a:pt x="2" y="1"/>
                  </a:cubicBezTo>
                  <a:cubicBezTo>
                    <a:pt x="6" y="5"/>
                    <a:pt x="6" y="0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9" name="Freeform 4082"/>
            <p:cNvSpPr>
              <a:spLocks/>
            </p:cNvSpPr>
            <p:nvPr/>
          </p:nvSpPr>
          <p:spPr bwMode="auto">
            <a:xfrm>
              <a:off x="8715375" y="3973513"/>
              <a:ext cx="49213" cy="30163"/>
            </a:xfrm>
            <a:custGeom>
              <a:avLst/>
              <a:gdLst>
                <a:gd name="T0" fmla="*/ 12 w 13"/>
                <a:gd name="T1" fmla="*/ 1 h 8"/>
                <a:gd name="T2" fmla="*/ 2 w 13"/>
                <a:gd name="T3" fmla="*/ 0 h 8"/>
                <a:gd name="T4" fmla="*/ 12 w 1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2" y="1"/>
                  </a:moveTo>
                  <a:cubicBezTo>
                    <a:pt x="13" y="8"/>
                    <a:pt x="0" y="8"/>
                    <a:pt x="2" y="0"/>
                  </a:cubicBezTo>
                  <a:cubicBezTo>
                    <a:pt x="6" y="1"/>
                    <a:pt x="9" y="1"/>
                    <a:pt x="1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0" name="Freeform 4083"/>
            <p:cNvSpPr>
              <a:spLocks/>
            </p:cNvSpPr>
            <p:nvPr/>
          </p:nvSpPr>
          <p:spPr bwMode="auto">
            <a:xfrm>
              <a:off x="8659813" y="4006850"/>
              <a:ext cx="55563" cy="41275"/>
            </a:xfrm>
            <a:custGeom>
              <a:avLst/>
              <a:gdLst>
                <a:gd name="T0" fmla="*/ 15 w 15"/>
                <a:gd name="T1" fmla="*/ 3 h 11"/>
                <a:gd name="T2" fmla="*/ 0 w 15"/>
                <a:gd name="T3" fmla="*/ 8 h 11"/>
                <a:gd name="T4" fmla="*/ 3 w 15"/>
                <a:gd name="T5" fmla="*/ 0 h 11"/>
                <a:gd name="T6" fmla="*/ 15 w 15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15" y="3"/>
                  </a:moveTo>
                  <a:cubicBezTo>
                    <a:pt x="12" y="6"/>
                    <a:pt x="4" y="11"/>
                    <a:pt x="0" y="8"/>
                  </a:cubicBezTo>
                  <a:cubicBezTo>
                    <a:pt x="0" y="4"/>
                    <a:pt x="3" y="4"/>
                    <a:pt x="3" y="0"/>
                  </a:cubicBezTo>
                  <a:cubicBezTo>
                    <a:pt x="8" y="0"/>
                    <a:pt x="12" y="0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1" name="Freeform 4084"/>
            <p:cNvSpPr>
              <a:spLocks/>
            </p:cNvSpPr>
            <p:nvPr/>
          </p:nvSpPr>
          <p:spPr bwMode="auto">
            <a:xfrm>
              <a:off x="8453438" y="3992563"/>
              <a:ext cx="44450" cy="33338"/>
            </a:xfrm>
            <a:custGeom>
              <a:avLst/>
              <a:gdLst>
                <a:gd name="T0" fmla="*/ 12 w 12"/>
                <a:gd name="T1" fmla="*/ 3 h 9"/>
                <a:gd name="T2" fmla="*/ 1 w 12"/>
                <a:gd name="T3" fmla="*/ 9 h 9"/>
                <a:gd name="T4" fmla="*/ 12 w 12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2" y="3"/>
                  </a:moveTo>
                  <a:cubicBezTo>
                    <a:pt x="9" y="5"/>
                    <a:pt x="6" y="9"/>
                    <a:pt x="1" y="9"/>
                  </a:cubicBezTo>
                  <a:cubicBezTo>
                    <a:pt x="0" y="1"/>
                    <a:pt x="9" y="0"/>
                    <a:pt x="1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" name="Freeform 4085"/>
            <p:cNvSpPr>
              <a:spLocks/>
            </p:cNvSpPr>
            <p:nvPr/>
          </p:nvSpPr>
          <p:spPr bwMode="auto">
            <a:xfrm>
              <a:off x="8197850" y="4127500"/>
              <a:ext cx="44450" cy="30163"/>
            </a:xfrm>
            <a:custGeom>
              <a:avLst/>
              <a:gdLst>
                <a:gd name="T0" fmla="*/ 11 w 12"/>
                <a:gd name="T1" fmla="*/ 0 h 8"/>
                <a:gd name="T2" fmla="*/ 0 w 12"/>
                <a:gd name="T3" fmla="*/ 6 h 8"/>
                <a:gd name="T4" fmla="*/ 11 w 12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1" y="0"/>
                  </a:moveTo>
                  <a:cubicBezTo>
                    <a:pt x="12" y="7"/>
                    <a:pt x="3" y="8"/>
                    <a:pt x="0" y="6"/>
                  </a:cubicBezTo>
                  <a:cubicBezTo>
                    <a:pt x="0" y="0"/>
                    <a:pt x="7" y="1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" name="Freeform 4086"/>
            <p:cNvSpPr>
              <a:spLocks/>
            </p:cNvSpPr>
            <p:nvPr/>
          </p:nvSpPr>
          <p:spPr bwMode="auto">
            <a:xfrm>
              <a:off x="8021638" y="5827713"/>
              <a:ext cx="49213" cy="60325"/>
            </a:xfrm>
            <a:custGeom>
              <a:avLst/>
              <a:gdLst>
                <a:gd name="T0" fmla="*/ 13 w 13"/>
                <a:gd name="T1" fmla="*/ 2 h 16"/>
                <a:gd name="T2" fmla="*/ 11 w 13"/>
                <a:gd name="T3" fmla="*/ 14 h 16"/>
                <a:gd name="T4" fmla="*/ 0 w 13"/>
                <a:gd name="T5" fmla="*/ 10 h 16"/>
                <a:gd name="T6" fmla="*/ 0 w 13"/>
                <a:gd name="T7" fmla="*/ 0 h 16"/>
                <a:gd name="T8" fmla="*/ 13 w 13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6">
                  <a:moveTo>
                    <a:pt x="13" y="2"/>
                  </a:moveTo>
                  <a:cubicBezTo>
                    <a:pt x="8" y="10"/>
                    <a:pt x="8" y="3"/>
                    <a:pt x="11" y="14"/>
                  </a:cubicBezTo>
                  <a:cubicBezTo>
                    <a:pt x="4" y="16"/>
                    <a:pt x="6" y="9"/>
                    <a:pt x="0" y="10"/>
                  </a:cubicBezTo>
                  <a:cubicBezTo>
                    <a:pt x="1" y="4"/>
                    <a:pt x="1" y="6"/>
                    <a:pt x="0" y="0"/>
                  </a:cubicBezTo>
                  <a:cubicBezTo>
                    <a:pt x="7" y="2"/>
                    <a:pt x="9" y="0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" name="Freeform 4087"/>
            <p:cNvSpPr>
              <a:spLocks/>
            </p:cNvSpPr>
            <p:nvPr/>
          </p:nvSpPr>
          <p:spPr bwMode="auto">
            <a:xfrm>
              <a:off x="7916863" y="5824538"/>
              <a:ext cx="55563" cy="49213"/>
            </a:xfrm>
            <a:custGeom>
              <a:avLst/>
              <a:gdLst>
                <a:gd name="T0" fmla="*/ 15 w 15"/>
                <a:gd name="T1" fmla="*/ 9 h 13"/>
                <a:gd name="T2" fmla="*/ 0 w 15"/>
                <a:gd name="T3" fmla="*/ 10 h 13"/>
                <a:gd name="T4" fmla="*/ 10 w 15"/>
                <a:gd name="T5" fmla="*/ 1 h 13"/>
                <a:gd name="T6" fmla="*/ 15 w 15"/>
                <a:gd name="T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3">
                  <a:moveTo>
                    <a:pt x="15" y="9"/>
                  </a:moveTo>
                  <a:cubicBezTo>
                    <a:pt x="14" y="13"/>
                    <a:pt x="5" y="9"/>
                    <a:pt x="0" y="10"/>
                  </a:cubicBezTo>
                  <a:cubicBezTo>
                    <a:pt x="0" y="3"/>
                    <a:pt x="11" y="8"/>
                    <a:pt x="10" y="1"/>
                  </a:cubicBezTo>
                  <a:cubicBezTo>
                    <a:pt x="15" y="0"/>
                    <a:pt x="11" y="8"/>
                    <a:pt x="15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" name="Freeform 4088"/>
            <p:cNvSpPr>
              <a:spLocks/>
            </p:cNvSpPr>
            <p:nvPr/>
          </p:nvSpPr>
          <p:spPr bwMode="auto">
            <a:xfrm>
              <a:off x="7672388" y="5835650"/>
              <a:ext cx="38100" cy="30163"/>
            </a:xfrm>
            <a:custGeom>
              <a:avLst/>
              <a:gdLst>
                <a:gd name="T0" fmla="*/ 10 w 10"/>
                <a:gd name="T1" fmla="*/ 3 h 8"/>
                <a:gd name="T2" fmla="*/ 1 w 10"/>
                <a:gd name="T3" fmla="*/ 8 h 8"/>
                <a:gd name="T4" fmla="*/ 10 w 10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3"/>
                  </a:moveTo>
                  <a:cubicBezTo>
                    <a:pt x="9" y="6"/>
                    <a:pt x="5" y="8"/>
                    <a:pt x="1" y="8"/>
                  </a:cubicBezTo>
                  <a:cubicBezTo>
                    <a:pt x="0" y="0"/>
                    <a:pt x="6" y="1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6" name="Freeform 4089"/>
            <p:cNvSpPr>
              <a:spLocks/>
            </p:cNvSpPr>
            <p:nvPr/>
          </p:nvSpPr>
          <p:spPr bwMode="auto">
            <a:xfrm>
              <a:off x="7616825" y="4146550"/>
              <a:ext cx="85725" cy="101600"/>
            </a:xfrm>
            <a:custGeom>
              <a:avLst/>
              <a:gdLst>
                <a:gd name="T0" fmla="*/ 16 w 23"/>
                <a:gd name="T1" fmla="*/ 8 h 27"/>
                <a:gd name="T2" fmla="*/ 23 w 23"/>
                <a:gd name="T3" fmla="*/ 20 h 27"/>
                <a:gd name="T4" fmla="*/ 14 w 23"/>
                <a:gd name="T5" fmla="*/ 22 h 27"/>
                <a:gd name="T6" fmla="*/ 9 w 23"/>
                <a:gd name="T7" fmla="*/ 18 h 27"/>
                <a:gd name="T8" fmla="*/ 12 w 23"/>
                <a:gd name="T9" fmla="*/ 12 h 27"/>
                <a:gd name="T10" fmla="*/ 1 w 23"/>
                <a:gd name="T11" fmla="*/ 0 h 27"/>
                <a:gd name="T12" fmla="*/ 16 w 23"/>
                <a:gd name="T1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16" y="8"/>
                  </a:moveTo>
                  <a:cubicBezTo>
                    <a:pt x="11" y="19"/>
                    <a:pt x="20" y="12"/>
                    <a:pt x="23" y="20"/>
                  </a:cubicBezTo>
                  <a:cubicBezTo>
                    <a:pt x="21" y="27"/>
                    <a:pt x="13" y="12"/>
                    <a:pt x="14" y="22"/>
                  </a:cubicBezTo>
                  <a:cubicBezTo>
                    <a:pt x="12" y="21"/>
                    <a:pt x="11" y="18"/>
                    <a:pt x="9" y="18"/>
                  </a:cubicBezTo>
                  <a:cubicBezTo>
                    <a:pt x="9" y="15"/>
                    <a:pt x="12" y="15"/>
                    <a:pt x="12" y="12"/>
                  </a:cubicBezTo>
                  <a:cubicBezTo>
                    <a:pt x="9" y="10"/>
                    <a:pt x="0" y="12"/>
                    <a:pt x="1" y="0"/>
                  </a:cubicBezTo>
                  <a:cubicBezTo>
                    <a:pt x="9" y="3"/>
                    <a:pt x="5" y="8"/>
                    <a:pt x="16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7" name="Freeform 4090"/>
            <p:cNvSpPr>
              <a:spLocks/>
            </p:cNvSpPr>
            <p:nvPr/>
          </p:nvSpPr>
          <p:spPr bwMode="auto">
            <a:xfrm>
              <a:off x="7593013" y="4210050"/>
              <a:ext cx="52388" cy="41275"/>
            </a:xfrm>
            <a:custGeom>
              <a:avLst/>
              <a:gdLst>
                <a:gd name="T0" fmla="*/ 14 w 14"/>
                <a:gd name="T1" fmla="*/ 5 h 11"/>
                <a:gd name="T2" fmla="*/ 0 w 14"/>
                <a:gd name="T3" fmla="*/ 4 h 11"/>
                <a:gd name="T4" fmla="*/ 13 w 14"/>
                <a:gd name="T5" fmla="*/ 1 h 11"/>
                <a:gd name="T6" fmla="*/ 14 w 14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cubicBezTo>
                    <a:pt x="12" y="11"/>
                    <a:pt x="5" y="4"/>
                    <a:pt x="0" y="4"/>
                  </a:cubicBezTo>
                  <a:cubicBezTo>
                    <a:pt x="2" y="1"/>
                    <a:pt x="7" y="0"/>
                    <a:pt x="13" y="1"/>
                  </a:cubicBezTo>
                  <a:cubicBezTo>
                    <a:pt x="12" y="3"/>
                    <a:pt x="13" y="4"/>
                    <a:pt x="1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8" name="Freeform 4091"/>
            <p:cNvSpPr>
              <a:spLocks/>
            </p:cNvSpPr>
            <p:nvPr/>
          </p:nvSpPr>
          <p:spPr bwMode="auto">
            <a:xfrm>
              <a:off x="7562850" y="4171950"/>
              <a:ext cx="38100" cy="26988"/>
            </a:xfrm>
            <a:custGeom>
              <a:avLst/>
              <a:gdLst>
                <a:gd name="T0" fmla="*/ 10 w 10"/>
                <a:gd name="T1" fmla="*/ 3 h 7"/>
                <a:gd name="T2" fmla="*/ 0 w 10"/>
                <a:gd name="T3" fmla="*/ 7 h 7"/>
                <a:gd name="T4" fmla="*/ 10 w 1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3"/>
                  </a:moveTo>
                  <a:cubicBezTo>
                    <a:pt x="9" y="7"/>
                    <a:pt x="5" y="7"/>
                    <a:pt x="0" y="7"/>
                  </a:cubicBezTo>
                  <a:cubicBezTo>
                    <a:pt x="0" y="1"/>
                    <a:pt x="7" y="0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" name="Freeform 4092"/>
            <p:cNvSpPr>
              <a:spLocks/>
            </p:cNvSpPr>
            <p:nvPr/>
          </p:nvSpPr>
          <p:spPr bwMode="auto">
            <a:xfrm>
              <a:off x="7416800" y="4262438"/>
              <a:ext cx="90488" cy="57150"/>
            </a:xfrm>
            <a:custGeom>
              <a:avLst/>
              <a:gdLst>
                <a:gd name="T0" fmla="*/ 24 w 24"/>
                <a:gd name="T1" fmla="*/ 4 h 15"/>
                <a:gd name="T2" fmla="*/ 0 w 24"/>
                <a:gd name="T3" fmla="*/ 7 h 15"/>
                <a:gd name="T4" fmla="*/ 13 w 24"/>
                <a:gd name="T5" fmla="*/ 2 h 15"/>
                <a:gd name="T6" fmla="*/ 24 w 24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24" y="4"/>
                  </a:moveTo>
                  <a:cubicBezTo>
                    <a:pt x="24" y="11"/>
                    <a:pt x="3" y="15"/>
                    <a:pt x="0" y="7"/>
                  </a:cubicBezTo>
                  <a:cubicBezTo>
                    <a:pt x="5" y="5"/>
                    <a:pt x="11" y="13"/>
                    <a:pt x="13" y="2"/>
                  </a:cubicBezTo>
                  <a:cubicBezTo>
                    <a:pt x="19" y="0"/>
                    <a:pt x="18" y="5"/>
                    <a:pt x="24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" name="Freeform 4093"/>
            <p:cNvSpPr>
              <a:spLocks/>
            </p:cNvSpPr>
            <p:nvPr/>
          </p:nvSpPr>
          <p:spPr bwMode="auto">
            <a:xfrm>
              <a:off x="7345363" y="5857875"/>
              <a:ext cx="52388" cy="41275"/>
            </a:xfrm>
            <a:custGeom>
              <a:avLst/>
              <a:gdLst>
                <a:gd name="T0" fmla="*/ 14 w 14"/>
                <a:gd name="T1" fmla="*/ 7 h 11"/>
                <a:gd name="T2" fmla="*/ 0 w 14"/>
                <a:gd name="T3" fmla="*/ 1 h 11"/>
                <a:gd name="T4" fmla="*/ 14 w 14"/>
                <a:gd name="T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14" y="7"/>
                  </a:moveTo>
                  <a:cubicBezTo>
                    <a:pt x="7" y="3"/>
                    <a:pt x="0" y="11"/>
                    <a:pt x="0" y="1"/>
                  </a:cubicBezTo>
                  <a:cubicBezTo>
                    <a:pt x="4" y="3"/>
                    <a:pt x="14" y="0"/>
                    <a:pt x="14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1" name="Freeform 4094"/>
            <p:cNvSpPr>
              <a:spLocks/>
            </p:cNvSpPr>
            <p:nvPr/>
          </p:nvSpPr>
          <p:spPr bwMode="auto">
            <a:xfrm>
              <a:off x="7339013" y="5772150"/>
              <a:ext cx="41275" cy="30163"/>
            </a:xfrm>
            <a:custGeom>
              <a:avLst/>
              <a:gdLst>
                <a:gd name="T0" fmla="*/ 11 w 11"/>
                <a:gd name="T1" fmla="*/ 3 h 8"/>
                <a:gd name="T2" fmla="*/ 0 w 11"/>
                <a:gd name="T3" fmla="*/ 8 h 8"/>
                <a:gd name="T4" fmla="*/ 11 w 11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3"/>
                  </a:moveTo>
                  <a:cubicBezTo>
                    <a:pt x="8" y="5"/>
                    <a:pt x="5" y="7"/>
                    <a:pt x="0" y="8"/>
                  </a:cubicBezTo>
                  <a:cubicBezTo>
                    <a:pt x="2" y="2"/>
                    <a:pt x="6" y="0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2" name="Freeform 4095"/>
            <p:cNvSpPr>
              <a:spLocks/>
            </p:cNvSpPr>
            <p:nvPr/>
          </p:nvSpPr>
          <p:spPr bwMode="auto">
            <a:xfrm>
              <a:off x="7108825" y="4314825"/>
              <a:ext cx="57150" cy="33338"/>
            </a:xfrm>
            <a:custGeom>
              <a:avLst/>
              <a:gdLst>
                <a:gd name="T0" fmla="*/ 15 w 15"/>
                <a:gd name="T1" fmla="*/ 0 h 9"/>
                <a:gd name="T2" fmla="*/ 0 w 15"/>
                <a:gd name="T3" fmla="*/ 6 h 9"/>
                <a:gd name="T4" fmla="*/ 15 w 15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14" y="6"/>
                    <a:pt x="4" y="9"/>
                    <a:pt x="0" y="6"/>
                  </a:cubicBezTo>
                  <a:cubicBezTo>
                    <a:pt x="5" y="3"/>
                    <a:pt x="9" y="0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3" name="Freeform 4096"/>
            <p:cNvSpPr>
              <a:spLocks/>
            </p:cNvSpPr>
            <p:nvPr/>
          </p:nvSpPr>
          <p:spPr bwMode="auto">
            <a:xfrm>
              <a:off x="7078663" y="4229100"/>
              <a:ext cx="65088" cy="33338"/>
            </a:xfrm>
            <a:custGeom>
              <a:avLst/>
              <a:gdLst>
                <a:gd name="T0" fmla="*/ 14 w 17"/>
                <a:gd name="T1" fmla="*/ 0 h 9"/>
                <a:gd name="T2" fmla="*/ 16 w 17"/>
                <a:gd name="T3" fmla="*/ 5 h 9"/>
                <a:gd name="T4" fmla="*/ 0 w 17"/>
                <a:gd name="T5" fmla="*/ 1 h 9"/>
                <a:gd name="T6" fmla="*/ 14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4" y="0"/>
                  </a:moveTo>
                  <a:cubicBezTo>
                    <a:pt x="17" y="0"/>
                    <a:pt x="16" y="3"/>
                    <a:pt x="16" y="5"/>
                  </a:cubicBezTo>
                  <a:cubicBezTo>
                    <a:pt x="9" y="5"/>
                    <a:pt x="2" y="9"/>
                    <a:pt x="0" y="1"/>
                  </a:cubicBezTo>
                  <a:cubicBezTo>
                    <a:pt x="4" y="3"/>
                    <a:pt x="10" y="3"/>
                    <a:pt x="1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4" name="Freeform 4097"/>
            <p:cNvSpPr>
              <a:spLocks/>
            </p:cNvSpPr>
            <p:nvPr/>
          </p:nvSpPr>
          <p:spPr bwMode="auto">
            <a:xfrm>
              <a:off x="6985000" y="5873750"/>
              <a:ext cx="46038" cy="33338"/>
            </a:xfrm>
            <a:custGeom>
              <a:avLst/>
              <a:gdLst>
                <a:gd name="T0" fmla="*/ 12 w 12"/>
                <a:gd name="T1" fmla="*/ 9 h 9"/>
                <a:gd name="T2" fmla="*/ 0 w 12"/>
                <a:gd name="T3" fmla="*/ 1 h 9"/>
                <a:gd name="T4" fmla="*/ 12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2" y="9"/>
                  </a:moveTo>
                  <a:cubicBezTo>
                    <a:pt x="8" y="7"/>
                    <a:pt x="1" y="7"/>
                    <a:pt x="0" y="1"/>
                  </a:cubicBezTo>
                  <a:cubicBezTo>
                    <a:pt x="8" y="0"/>
                    <a:pt x="11" y="3"/>
                    <a:pt x="12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5" name="Freeform 4098"/>
            <p:cNvSpPr>
              <a:spLocks/>
            </p:cNvSpPr>
            <p:nvPr/>
          </p:nvSpPr>
          <p:spPr bwMode="auto">
            <a:xfrm>
              <a:off x="6865938" y="5846763"/>
              <a:ext cx="63500" cy="55563"/>
            </a:xfrm>
            <a:custGeom>
              <a:avLst/>
              <a:gdLst>
                <a:gd name="T0" fmla="*/ 17 w 17"/>
                <a:gd name="T1" fmla="*/ 14 h 15"/>
                <a:gd name="T2" fmla="*/ 0 w 17"/>
                <a:gd name="T3" fmla="*/ 8 h 15"/>
                <a:gd name="T4" fmla="*/ 12 w 17"/>
                <a:gd name="T5" fmla="*/ 4 h 15"/>
                <a:gd name="T6" fmla="*/ 17 w 17"/>
                <a:gd name="T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5">
                  <a:moveTo>
                    <a:pt x="17" y="14"/>
                  </a:moveTo>
                  <a:cubicBezTo>
                    <a:pt x="8" y="15"/>
                    <a:pt x="5" y="11"/>
                    <a:pt x="0" y="8"/>
                  </a:cubicBezTo>
                  <a:cubicBezTo>
                    <a:pt x="2" y="0"/>
                    <a:pt x="12" y="14"/>
                    <a:pt x="12" y="4"/>
                  </a:cubicBezTo>
                  <a:cubicBezTo>
                    <a:pt x="17" y="3"/>
                    <a:pt x="15" y="10"/>
                    <a:pt x="17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6" name="Freeform 4099"/>
            <p:cNvSpPr>
              <a:spLocks/>
            </p:cNvSpPr>
            <p:nvPr/>
          </p:nvSpPr>
          <p:spPr bwMode="auto">
            <a:xfrm>
              <a:off x="6742113" y="4389438"/>
              <a:ext cx="112713" cy="49213"/>
            </a:xfrm>
            <a:custGeom>
              <a:avLst/>
              <a:gdLst>
                <a:gd name="T0" fmla="*/ 30 w 30"/>
                <a:gd name="T1" fmla="*/ 6 h 13"/>
                <a:gd name="T2" fmla="*/ 29 w 30"/>
                <a:gd name="T3" fmla="*/ 12 h 13"/>
                <a:gd name="T4" fmla="*/ 15 w 30"/>
                <a:gd name="T5" fmla="*/ 13 h 13"/>
                <a:gd name="T6" fmla="*/ 11 w 30"/>
                <a:gd name="T7" fmla="*/ 6 h 13"/>
                <a:gd name="T8" fmla="*/ 4 w 30"/>
                <a:gd name="T9" fmla="*/ 11 h 13"/>
                <a:gd name="T10" fmla="*/ 0 w 30"/>
                <a:gd name="T11" fmla="*/ 5 h 13"/>
                <a:gd name="T12" fmla="*/ 15 w 30"/>
                <a:gd name="T13" fmla="*/ 8 h 13"/>
                <a:gd name="T14" fmla="*/ 30 w 30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3">
                  <a:moveTo>
                    <a:pt x="30" y="6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1" y="13"/>
                    <a:pt x="21" y="12"/>
                    <a:pt x="15" y="13"/>
                  </a:cubicBezTo>
                  <a:cubicBezTo>
                    <a:pt x="14" y="10"/>
                    <a:pt x="12" y="8"/>
                    <a:pt x="11" y="6"/>
                  </a:cubicBezTo>
                  <a:cubicBezTo>
                    <a:pt x="9" y="7"/>
                    <a:pt x="5" y="9"/>
                    <a:pt x="4" y="11"/>
                  </a:cubicBezTo>
                  <a:cubicBezTo>
                    <a:pt x="1" y="11"/>
                    <a:pt x="3" y="5"/>
                    <a:pt x="0" y="5"/>
                  </a:cubicBezTo>
                  <a:cubicBezTo>
                    <a:pt x="2" y="0"/>
                    <a:pt x="14" y="1"/>
                    <a:pt x="15" y="8"/>
                  </a:cubicBezTo>
                  <a:cubicBezTo>
                    <a:pt x="19" y="2"/>
                    <a:pt x="23" y="5"/>
                    <a:pt x="3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7" name="Freeform 4100"/>
            <p:cNvSpPr>
              <a:spLocks/>
            </p:cNvSpPr>
            <p:nvPr/>
          </p:nvSpPr>
          <p:spPr bwMode="auto">
            <a:xfrm>
              <a:off x="6670675" y="5857875"/>
              <a:ext cx="22225" cy="41275"/>
            </a:xfrm>
            <a:custGeom>
              <a:avLst/>
              <a:gdLst>
                <a:gd name="T0" fmla="*/ 6 w 6"/>
                <a:gd name="T1" fmla="*/ 2 h 11"/>
                <a:gd name="T2" fmla="*/ 1 w 6"/>
                <a:gd name="T3" fmla="*/ 10 h 11"/>
                <a:gd name="T4" fmla="*/ 6 w 6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1">
                  <a:moveTo>
                    <a:pt x="6" y="2"/>
                  </a:moveTo>
                  <a:cubicBezTo>
                    <a:pt x="6" y="6"/>
                    <a:pt x="6" y="11"/>
                    <a:pt x="1" y="10"/>
                  </a:cubicBezTo>
                  <a:cubicBezTo>
                    <a:pt x="0" y="5"/>
                    <a:pt x="0" y="0"/>
                    <a:pt x="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8" name="Freeform 4101"/>
            <p:cNvSpPr>
              <a:spLocks/>
            </p:cNvSpPr>
            <p:nvPr/>
          </p:nvSpPr>
          <p:spPr bwMode="auto">
            <a:xfrm>
              <a:off x="6027738" y="5610225"/>
              <a:ext cx="255588" cy="112713"/>
            </a:xfrm>
            <a:custGeom>
              <a:avLst/>
              <a:gdLst>
                <a:gd name="T0" fmla="*/ 68 w 68"/>
                <a:gd name="T1" fmla="*/ 10 h 30"/>
                <a:gd name="T2" fmla="*/ 55 w 68"/>
                <a:gd name="T3" fmla="*/ 10 h 30"/>
                <a:gd name="T4" fmla="*/ 59 w 68"/>
                <a:gd name="T5" fmla="*/ 22 h 30"/>
                <a:gd name="T6" fmla="*/ 14 w 68"/>
                <a:gd name="T7" fmla="*/ 21 h 30"/>
                <a:gd name="T8" fmla="*/ 11 w 68"/>
                <a:gd name="T9" fmla="*/ 29 h 30"/>
                <a:gd name="T10" fmla="*/ 0 w 68"/>
                <a:gd name="T11" fmla="*/ 19 h 30"/>
                <a:gd name="T12" fmla="*/ 13 w 68"/>
                <a:gd name="T13" fmla="*/ 19 h 30"/>
                <a:gd name="T14" fmla="*/ 16 w 68"/>
                <a:gd name="T15" fmla="*/ 11 h 30"/>
                <a:gd name="T16" fmla="*/ 36 w 68"/>
                <a:gd name="T17" fmla="*/ 20 h 30"/>
                <a:gd name="T18" fmla="*/ 57 w 68"/>
                <a:gd name="T19" fmla="*/ 0 h 30"/>
                <a:gd name="T20" fmla="*/ 68 w 68"/>
                <a:gd name="T2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30">
                  <a:moveTo>
                    <a:pt x="68" y="10"/>
                  </a:moveTo>
                  <a:cubicBezTo>
                    <a:pt x="66" y="15"/>
                    <a:pt x="61" y="8"/>
                    <a:pt x="55" y="10"/>
                  </a:cubicBezTo>
                  <a:cubicBezTo>
                    <a:pt x="56" y="15"/>
                    <a:pt x="56" y="15"/>
                    <a:pt x="59" y="22"/>
                  </a:cubicBezTo>
                  <a:cubicBezTo>
                    <a:pt x="45" y="21"/>
                    <a:pt x="29" y="26"/>
                    <a:pt x="14" y="21"/>
                  </a:cubicBezTo>
                  <a:cubicBezTo>
                    <a:pt x="9" y="20"/>
                    <a:pt x="16" y="30"/>
                    <a:pt x="11" y="29"/>
                  </a:cubicBezTo>
                  <a:cubicBezTo>
                    <a:pt x="6" y="27"/>
                    <a:pt x="4" y="21"/>
                    <a:pt x="0" y="19"/>
                  </a:cubicBezTo>
                  <a:cubicBezTo>
                    <a:pt x="1" y="12"/>
                    <a:pt x="10" y="13"/>
                    <a:pt x="13" y="19"/>
                  </a:cubicBezTo>
                  <a:cubicBezTo>
                    <a:pt x="15" y="18"/>
                    <a:pt x="16" y="15"/>
                    <a:pt x="16" y="11"/>
                  </a:cubicBezTo>
                  <a:cubicBezTo>
                    <a:pt x="24" y="17"/>
                    <a:pt x="31" y="11"/>
                    <a:pt x="36" y="20"/>
                  </a:cubicBezTo>
                  <a:cubicBezTo>
                    <a:pt x="50" y="20"/>
                    <a:pt x="53" y="10"/>
                    <a:pt x="57" y="0"/>
                  </a:cubicBezTo>
                  <a:cubicBezTo>
                    <a:pt x="60" y="4"/>
                    <a:pt x="63" y="9"/>
                    <a:pt x="68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9" name="Freeform 4102"/>
            <p:cNvSpPr>
              <a:spLocks/>
            </p:cNvSpPr>
            <p:nvPr/>
          </p:nvSpPr>
          <p:spPr bwMode="auto">
            <a:xfrm>
              <a:off x="6024563" y="5448300"/>
              <a:ext cx="184150" cy="60325"/>
            </a:xfrm>
            <a:custGeom>
              <a:avLst/>
              <a:gdLst>
                <a:gd name="T0" fmla="*/ 49 w 49"/>
                <a:gd name="T1" fmla="*/ 14 h 16"/>
                <a:gd name="T2" fmla="*/ 27 w 49"/>
                <a:gd name="T3" fmla="*/ 16 h 16"/>
                <a:gd name="T4" fmla="*/ 31 w 49"/>
                <a:gd name="T5" fmla="*/ 10 h 16"/>
                <a:gd name="T6" fmla="*/ 0 w 49"/>
                <a:gd name="T7" fmla="*/ 12 h 16"/>
                <a:gd name="T8" fmla="*/ 31 w 49"/>
                <a:gd name="T9" fmla="*/ 2 h 16"/>
                <a:gd name="T10" fmla="*/ 42 w 49"/>
                <a:gd name="T11" fmla="*/ 10 h 16"/>
                <a:gd name="T12" fmla="*/ 42 w 49"/>
                <a:gd name="T13" fmla="*/ 4 h 16"/>
                <a:gd name="T14" fmla="*/ 49 w 49"/>
                <a:gd name="T15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6">
                  <a:moveTo>
                    <a:pt x="49" y="14"/>
                  </a:moveTo>
                  <a:cubicBezTo>
                    <a:pt x="40" y="10"/>
                    <a:pt x="35" y="14"/>
                    <a:pt x="27" y="16"/>
                  </a:cubicBezTo>
                  <a:cubicBezTo>
                    <a:pt x="26" y="11"/>
                    <a:pt x="31" y="13"/>
                    <a:pt x="31" y="10"/>
                  </a:cubicBezTo>
                  <a:cubicBezTo>
                    <a:pt x="23" y="1"/>
                    <a:pt x="12" y="15"/>
                    <a:pt x="0" y="12"/>
                  </a:cubicBezTo>
                  <a:cubicBezTo>
                    <a:pt x="8" y="0"/>
                    <a:pt x="20" y="4"/>
                    <a:pt x="31" y="2"/>
                  </a:cubicBezTo>
                  <a:cubicBezTo>
                    <a:pt x="31" y="9"/>
                    <a:pt x="41" y="5"/>
                    <a:pt x="42" y="10"/>
                  </a:cubicBezTo>
                  <a:cubicBezTo>
                    <a:pt x="45" y="9"/>
                    <a:pt x="41" y="8"/>
                    <a:pt x="42" y="4"/>
                  </a:cubicBezTo>
                  <a:cubicBezTo>
                    <a:pt x="48" y="4"/>
                    <a:pt x="48" y="9"/>
                    <a:pt x="49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0" name="Freeform 4103"/>
            <p:cNvSpPr>
              <a:spLocks/>
            </p:cNvSpPr>
            <p:nvPr/>
          </p:nvSpPr>
          <p:spPr bwMode="auto">
            <a:xfrm>
              <a:off x="6151563" y="4364038"/>
              <a:ext cx="68263" cy="33338"/>
            </a:xfrm>
            <a:custGeom>
              <a:avLst/>
              <a:gdLst>
                <a:gd name="T0" fmla="*/ 18 w 18"/>
                <a:gd name="T1" fmla="*/ 1 h 9"/>
                <a:gd name="T2" fmla="*/ 0 w 18"/>
                <a:gd name="T3" fmla="*/ 4 h 9"/>
                <a:gd name="T4" fmla="*/ 18 w 18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18" y="1"/>
                  </a:moveTo>
                  <a:cubicBezTo>
                    <a:pt x="15" y="8"/>
                    <a:pt x="6" y="9"/>
                    <a:pt x="0" y="4"/>
                  </a:cubicBezTo>
                  <a:cubicBezTo>
                    <a:pt x="4" y="3"/>
                    <a:pt x="8" y="0"/>
                    <a:pt x="1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1" name="Freeform 4104"/>
            <p:cNvSpPr>
              <a:spLocks/>
            </p:cNvSpPr>
            <p:nvPr/>
          </p:nvSpPr>
          <p:spPr bwMode="auto">
            <a:xfrm>
              <a:off x="6178550" y="4908550"/>
              <a:ext cx="33338" cy="41275"/>
            </a:xfrm>
            <a:custGeom>
              <a:avLst/>
              <a:gdLst>
                <a:gd name="T0" fmla="*/ 9 w 9"/>
                <a:gd name="T1" fmla="*/ 1 h 11"/>
                <a:gd name="T2" fmla="*/ 7 w 9"/>
                <a:gd name="T3" fmla="*/ 11 h 11"/>
                <a:gd name="T4" fmla="*/ 2 w 9"/>
                <a:gd name="T5" fmla="*/ 3 h 11"/>
                <a:gd name="T6" fmla="*/ 9 w 9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1"/>
                  </a:moveTo>
                  <a:cubicBezTo>
                    <a:pt x="7" y="7"/>
                    <a:pt x="9" y="6"/>
                    <a:pt x="7" y="11"/>
                  </a:cubicBezTo>
                  <a:cubicBezTo>
                    <a:pt x="0" y="9"/>
                    <a:pt x="8" y="4"/>
                    <a:pt x="2" y="3"/>
                  </a:cubicBezTo>
                  <a:cubicBezTo>
                    <a:pt x="2" y="0"/>
                    <a:pt x="6" y="1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2" name="Freeform 4105"/>
            <p:cNvSpPr>
              <a:spLocks/>
            </p:cNvSpPr>
            <p:nvPr/>
          </p:nvSpPr>
          <p:spPr bwMode="auto">
            <a:xfrm>
              <a:off x="6126163" y="4889500"/>
              <a:ext cx="74613" cy="90488"/>
            </a:xfrm>
            <a:custGeom>
              <a:avLst/>
              <a:gdLst>
                <a:gd name="T0" fmla="*/ 12 w 20"/>
                <a:gd name="T1" fmla="*/ 14 h 24"/>
                <a:gd name="T2" fmla="*/ 8 w 20"/>
                <a:gd name="T3" fmla="*/ 0 h 24"/>
                <a:gd name="T4" fmla="*/ 12 w 20"/>
                <a:gd name="T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4">
                  <a:moveTo>
                    <a:pt x="12" y="14"/>
                  </a:moveTo>
                  <a:cubicBezTo>
                    <a:pt x="4" y="24"/>
                    <a:pt x="1" y="4"/>
                    <a:pt x="8" y="0"/>
                  </a:cubicBezTo>
                  <a:cubicBezTo>
                    <a:pt x="20" y="9"/>
                    <a:pt x="0" y="6"/>
                    <a:pt x="12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" name="Freeform 4106"/>
            <p:cNvSpPr>
              <a:spLocks/>
            </p:cNvSpPr>
            <p:nvPr/>
          </p:nvSpPr>
          <p:spPr bwMode="auto">
            <a:xfrm>
              <a:off x="6076950" y="5888038"/>
              <a:ext cx="46038" cy="41275"/>
            </a:xfrm>
            <a:custGeom>
              <a:avLst/>
              <a:gdLst>
                <a:gd name="T0" fmla="*/ 11 w 12"/>
                <a:gd name="T1" fmla="*/ 11 h 11"/>
                <a:gd name="T2" fmla="*/ 0 w 12"/>
                <a:gd name="T3" fmla="*/ 3 h 11"/>
                <a:gd name="T4" fmla="*/ 8 w 12"/>
                <a:gd name="T5" fmla="*/ 0 h 11"/>
                <a:gd name="T6" fmla="*/ 11 w 1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">
                  <a:moveTo>
                    <a:pt x="11" y="11"/>
                  </a:moveTo>
                  <a:cubicBezTo>
                    <a:pt x="5" y="11"/>
                    <a:pt x="7" y="3"/>
                    <a:pt x="0" y="3"/>
                  </a:cubicBezTo>
                  <a:cubicBezTo>
                    <a:pt x="2" y="1"/>
                    <a:pt x="4" y="0"/>
                    <a:pt x="8" y="0"/>
                  </a:cubicBezTo>
                  <a:cubicBezTo>
                    <a:pt x="7" y="5"/>
                    <a:pt x="12" y="6"/>
                    <a:pt x="11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" name="Freeform 4107"/>
            <p:cNvSpPr>
              <a:spLocks/>
            </p:cNvSpPr>
            <p:nvPr/>
          </p:nvSpPr>
          <p:spPr bwMode="auto">
            <a:xfrm>
              <a:off x="6046788" y="5272088"/>
              <a:ext cx="49213" cy="38100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cubicBezTo>
                    <a:pt x="4" y="4"/>
                    <a:pt x="11" y="4"/>
                    <a:pt x="13" y="10"/>
                  </a:cubicBezTo>
                  <a:cubicBezTo>
                    <a:pt x="6" y="10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5" name="Freeform 4108"/>
            <p:cNvSpPr>
              <a:spLocks/>
            </p:cNvSpPr>
            <p:nvPr/>
          </p:nvSpPr>
          <p:spPr bwMode="auto">
            <a:xfrm>
              <a:off x="6027738" y="5057775"/>
              <a:ext cx="57150" cy="57150"/>
            </a:xfrm>
            <a:custGeom>
              <a:avLst/>
              <a:gdLst>
                <a:gd name="T0" fmla="*/ 15 w 15"/>
                <a:gd name="T1" fmla="*/ 5 h 15"/>
                <a:gd name="T2" fmla="*/ 2 w 15"/>
                <a:gd name="T3" fmla="*/ 15 h 15"/>
                <a:gd name="T4" fmla="*/ 0 w 15"/>
                <a:gd name="T5" fmla="*/ 3 h 15"/>
                <a:gd name="T6" fmla="*/ 15 w 15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5">
                  <a:moveTo>
                    <a:pt x="15" y="5"/>
                  </a:moveTo>
                  <a:cubicBezTo>
                    <a:pt x="9" y="14"/>
                    <a:pt x="8" y="5"/>
                    <a:pt x="2" y="15"/>
                  </a:cubicBezTo>
                  <a:cubicBezTo>
                    <a:pt x="5" y="8"/>
                    <a:pt x="1" y="10"/>
                    <a:pt x="0" y="3"/>
                  </a:cubicBezTo>
                  <a:cubicBezTo>
                    <a:pt x="6" y="0"/>
                    <a:pt x="12" y="1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6" name="Freeform 4109"/>
            <p:cNvSpPr>
              <a:spLocks/>
            </p:cNvSpPr>
            <p:nvPr/>
          </p:nvSpPr>
          <p:spPr bwMode="auto">
            <a:xfrm>
              <a:off x="5975350" y="4419600"/>
              <a:ext cx="71438" cy="41275"/>
            </a:xfrm>
            <a:custGeom>
              <a:avLst/>
              <a:gdLst>
                <a:gd name="T0" fmla="*/ 19 w 19"/>
                <a:gd name="T1" fmla="*/ 4 h 11"/>
                <a:gd name="T2" fmla="*/ 0 w 19"/>
                <a:gd name="T3" fmla="*/ 8 h 11"/>
                <a:gd name="T4" fmla="*/ 6 w 19"/>
                <a:gd name="T5" fmla="*/ 0 h 11"/>
                <a:gd name="T6" fmla="*/ 19 w 19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9" y="4"/>
                  </a:moveTo>
                  <a:cubicBezTo>
                    <a:pt x="15" y="11"/>
                    <a:pt x="9" y="5"/>
                    <a:pt x="0" y="8"/>
                  </a:cubicBezTo>
                  <a:cubicBezTo>
                    <a:pt x="0" y="3"/>
                    <a:pt x="3" y="2"/>
                    <a:pt x="6" y="0"/>
                  </a:cubicBezTo>
                  <a:cubicBezTo>
                    <a:pt x="13" y="3"/>
                    <a:pt x="12" y="3"/>
                    <a:pt x="1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7" name="Freeform 4110"/>
            <p:cNvSpPr>
              <a:spLocks/>
            </p:cNvSpPr>
            <p:nvPr/>
          </p:nvSpPr>
          <p:spPr bwMode="auto">
            <a:xfrm>
              <a:off x="5964238" y="5459413"/>
              <a:ext cx="46038" cy="53975"/>
            </a:xfrm>
            <a:custGeom>
              <a:avLst/>
              <a:gdLst>
                <a:gd name="T0" fmla="*/ 8 w 12"/>
                <a:gd name="T1" fmla="*/ 12 h 14"/>
                <a:gd name="T2" fmla="*/ 1 w 12"/>
                <a:gd name="T3" fmla="*/ 2 h 14"/>
                <a:gd name="T4" fmla="*/ 8 w 12"/>
                <a:gd name="T5" fmla="*/ 1 h 14"/>
                <a:gd name="T6" fmla="*/ 8 w 12"/>
                <a:gd name="T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8" y="12"/>
                  </a:moveTo>
                  <a:cubicBezTo>
                    <a:pt x="0" y="14"/>
                    <a:pt x="5" y="4"/>
                    <a:pt x="1" y="2"/>
                  </a:cubicBezTo>
                  <a:cubicBezTo>
                    <a:pt x="2" y="0"/>
                    <a:pt x="6" y="1"/>
                    <a:pt x="8" y="1"/>
                  </a:cubicBezTo>
                  <a:cubicBezTo>
                    <a:pt x="7" y="7"/>
                    <a:pt x="12" y="8"/>
                    <a:pt x="8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8" name="Freeform 4111"/>
            <p:cNvSpPr>
              <a:spLocks/>
            </p:cNvSpPr>
            <p:nvPr/>
          </p:nvSpPr>
          <p:spPr bwMode="auto">
            <a:xfrm>
              <a:off x="5934075" y="5756275"/>
              <a:ext cx="65088" cy="38100"/>
            </a:xfrm>
            <a:custGeom>
              <a:avLst/>
              <a:gdLst>
                <a:gd name="T0" fmla="*/ 17 w 17"/>
                <a:gd name="T1" fmla="*/ 5 h 10"/>
                <a:gd name="T2" fmla="*/ 0 w 17"/>
                <a:gd name="T3" fmla="*/ 7 h 10"/>
                <a:gd name="T4" fmla="*/ 17 w 17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17" y="5"/>
                  </a:moveTo>
                  <a:cubicBezTo>
                    <a:pt x="13" y="7"/>
                    <a:pt x="2" y="10"/>
                    <a:pt x="0" y="7"/>
                  </a:cubicBezTo>
                  <a:cubicBezTo>
                    <a:pt x="1" y="0"/>
                    <a:pt x="10" y="4"/>
                    <a:pt x="1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9" name="Freeform 4112"/>
            <p:cNvSpPr>
              <a:spLocks/>
            </p:cNvSpPr>
            <p:nvPr/>
          </p:nvSpPr>
          <p:spPr bwMode="auto">
            <a:xfrm>
              <a:off x="5892800" y="4979988"/>
              <a:ext cx="57150" cy="30163"/>
            </a:xfrm>
            <a:custGeom>
              <a:avLst/>
              <a:gdLst>
                <a:gd name="T0" fmla="*/ 15 w 15"/>
                <a:gd name="T1" fmla="*/ 0 h 8"/>
                <a:gd name="T2" fmla="*/ 0 w 15"/>
                <a:gd name="T3" fmla="*/ 6 h 8"/>
                <a:gd name="T4" fmla="*/ 15 w 15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5" y="0"/>
                  </a:moveTo>
                  <a:cubicBezTo>
                    <a:pt x="15" y="8"/>
                    <a:pt x="3" y="8"/>
                    <a:pt x="0" y="6"/>
                  </a:cubicBez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0" name="Freeform 4113"/>
            <p:cNvSpPr>
              <a:spLocks/>
            </p:cNvSpPr>
            <p:nvPr/>
          </p:nvSpPr>
          <p:spPr bwMode="auto">
            <a:xfrm>
              <a:off x="5821363" y="5918200"/>
              <a:ext cx="71438" cy="30163"/>
            </a:xfrm>
            <a:custGeom>
              <a:avLst/>
              <a:gdLst>
                <a:gd name="T0" fmla="*/ 19 w 19"/>
                <a:gd name="T1" fmla="*/ 4 h 8"/>
                <a:gd name="T2" fmla="*/ 0 w 19"/>
                <a:gd name="T3" fmla="*/ 0 h 8"/>
                <a:gd name="T4" fmla="*/ 19 w 1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8">
                  <a:moveTo>
                    <a:pt x="19" y="4"/>
                  </a:moveTo>
                  <a:cubicBezTo>
                    <a:pt x="15" y="8"/>
                    <a:pt x="0" y="7"/>
                    <a:pt x="0" y="0"/>
                  </a:cubicBezTo>
                  <a:cubicBezTo>
                    <a:pt x="8" y="0"/>
                    <a:pt x="13" y="2"/>
                    <a:pt x="1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" name="Freeform 4114"/>
            <p:cNvSpPr>
              <a:spLocks/>
            </p:cNvSpPr>
            <p:nvPr/>
          </p:nvSpPr>
          <p:spPr bwMode="auto">
            <a:xfrm>
              <a:off x="5829300" y="4875213"/>
              <a:ext cx="74613" cy="96838"/>
            </a:xfrm>
            <a:custGeom>
              <a:avLst/>
              <a:gdLst>
                <a:gd name="T0" fmla="*/ 15 w 20"/>
                <a:gd name="T1" fmla="*/ 11 h 26"/>
                <a:gd name="T2" fmla="*/ 4 w 20"/>
                <a:gd name="T3" fmla="*/ 26 h 26"/>
                <a:gd name="T4" fmla="*/ 0 w 20"/>
                <a:gd name="T5" fmla="*/ 22 h 26"/>
                <a:gd name="T6" fmla="*/ 15 w 20"/>
                <a:gd name="T7" fmla="*/ 5 h 26"/>
                <a:gd name="T8" fmla="*/ 8 w 20"/>
                <a:gd name="T9" fmla="*/ 13 h 26"/>
                <a:gd name="T10" fmla="*/ 15 w 20"/>
                <a:gd name="T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">
                  <a:moveTo>
                    <a:pt x="15" y="11"/>
                  </a:moveTo>
                  <a:cubicBezTo>
                    <a:pt x="20" y="17"/>
                    <a:pt x="10" y="25"/>
                    <a:pt x="4" y="26"/>
                  </a:cubicBezTo>
                  <a:cubicBezTo>
                    <a:pt x="5" y="23"/>
                    <a:pt x="2" y="22"/>
                    <a:pt x="0" y="22"/>
                  </a:cubicBezTo>
                  <a:cubicBezTo>
                    <a:pt x="4" y="16"/>
                    <a:pt x="7" y="0"/>
                    <a:pt x="15" y="5"/>
                  </a:cubicBezTo>
                  <a:cubicBezTo>
                    <a:pt x="17" y="12"/>
                    <a:pt x="8" y="8"/>
                    <a:pt x="8" y="13"/>
                  </a:cubicBezTo>
                  <a:cubicBezTo>
                    <a:pt x="8" y="17"/>
                    <a:pt x="16" y="14"/>
                    <a:pt x="15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" name="Freeform 4115"/>
            <p:cNvSpPr>
              <a:spLocks/>
            </p:cNvSpPr>
            <p:nvPr/>
          </p:nvSpPr>
          <p:spPr bwMode="auto">
            <a:xfrm>
              <a:off x="5832475" y="4413250"/>
              <a:ext cx="71438" cy="52388"/>
            </a:xfrm>
            <a:custGeom>
              <a:avLst/>
              <a:gdLst>
                <a:gd name="T0" fmla="*/ 14 w 19"/>
                <a:gd name="T1" fmla="*/ 6 h 14"/>
                <a:gd name="T2" fmla="*/ 1 w 19"/>
                <a:gd name="T3" fmla="*/ 11 h 14"/>
                <a:gd name="T4" fmla="*/ 14 w 19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14" y="6"/>
                  </a:moveTo>
                  <a:cubicBezTo>
                    <a:pt x="19" y="14"/>
                    <a:pt x="7" y="10"/>
                    <a:pt x="1" y="11"/>
                  </a:cubicBezTo>
                  <a:cubicBezTo>
                    <a:pt x="0" y="0"/>
                    <a:pt x="10" y="12"/>
                    <a:pt x="1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3" name="Freeform 4116"/>
            <p:cNvSpPr>
              <a:spLocks/>
            </p:cNvSpPr>
            <p:nvPr/>
          </p:nvSpPr>
          <p:spPr bwMode="auto">
            <a:xfrm>
              <a:off x="5721350" y="5764213"/>
              <a:ext cx="55563" cy="41275"/>
            </a:xfrm>
            <a:custGeom>
              <a:avLst/>
              <a:gdLst>
                <a:gd name="T0" fmla="*/ 15 w 15"/>
                <a:gd name="T1" fmla="*/ 4 h 11"/>
                <a:gd name="T2" fmla="*/ 0 w 15"/>
                <a:gd name="T3" fmla="*/ 4 h 11"/>
                <a:gd name="T4" fmla="*/ 15 w 15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15" y="4"/>
                  </a:moveTo>
                  <a:cubicBezTo>
                    <a:pt x="14" y="11"/>
                    <a:pt x="2" y="7"/>
                    <a:pt x="0" y="4"/>
                  </a:cubicBezTo>
                  <a:cubicBezTo>
                    <a:pt x="5" y="1"/>
                    <a:pt x="12" y="0"/>
                    <a:pt x="1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4" name="Freeform 4117"/>
            <p:cNvSpPr>
              <a:spLocks/>
            </p:cNvSpPr>
            <p:nvPr/>
          </p:nvSpPr>
          <p:spPr bwMode="auto">
            <a:xfrm>
              <a:off x="5713413" y="4957763"/>
              <a:ext cx="60325" cy="55563"/>
            </a:xfrm>
            <a:custGeom>
              <a:avLst/>
              <a:gdLst>
                <a:gd name="T0" fmla="*/ 16 w 16"/>
                <a:gd name="T1" fmla="*/ 4 h 15"/>
                <a:gd name="T2" fmla="*/ 16 w 16"/>
                <a:gd name="T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15">
                  <a:moveTo>
                    <a:pt x="16" y="4"/>
                  </a:moveTo>
                  <a:cubicBezTo>
                    <a:pt x="13" y="15"/>
                    <a:pt x="0" y="0"/>
                    <a:pt x="1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5" name="Freeform 4118"/>
            <p:cNvSpPr>
              <a:spLocks/>
            </p:cNvSpPr>
            <p:nvPr/>
          </p:nvSpPr>
          <p:spPr bwMode="auto">
            <a:xfrm>
              <a:off x="5708650" y="5670550"/>
              <a:ext cx="49213" cy="492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9 h 13"/>
                <a:gd name="T4" fmla="*/ 13 w 13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cubicBezTo>
                    <a:pt x="13" y="8"/>
                    <a:pt x="4" y="13"/>
                    <a:pt x="0" y="9"/>
                  </a:cubicBezTo>
                  <a:cubicBezTo>
                    <a:pt x="3" y="5"/>
                    <a:pt x="6" y="1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6" name="Freeform 4119"/>
            <p:cNvSpPr>
              <a:spLocks/>
            </p:cNvSpPr>
            <p:nvPr/>
          </p:nvSpPr>
          <p:spPr bwMode="auto">
            <a:xfrm>
              <a:off x="5672138" y="4435475"/>
              <a:ext cx="74613" cy="33338"/>
            </a:xfrm>
            <a:custGeom>
              <a:avLst/>
              <a:gdLst>
                <a:gd name="T0" fmla="*/ 15 w 20"/>
                <a:gd name="T1" fmla="*/ 3 h 9"/>
                <a:gd name="T2" fmla="*/ 0 w 20"/>
                <a:gd name="T3" fmla="*/ 9 h 9"/>
                <a:gd name="T4" fmla="*/ 15 w 2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15" y="3"/>
                  </a:moveTo>
                  <a:cubicBezTo>
                    <a:pt x="20" y="8"/>
                    <a:pt x="6" y="9"/>
                    <a:pt x="0" y="9"/>
                  </a:cubicBezTo>
                  <a:cubicBezTo>
                    <a:pt x="0" y="0"/>
                    <a:pt x="14" y="5"/>
                    <a:pt x="15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7" name="Freeform 4120"/>
            <p:cNvSpPr>
              <a:spLocks/>
            </p:cNvSpPr>
            <p:nvPr/>
          </p:nvSpPr>
          <p:spPr bwMode="auto">
            <a:xfrm>
              <a:off x="5649913" y="5054600"/>
              <a:ext cx="47625" cy="41275"/>
            </a:xfrm>
            <a:custGeom>
              <a:avLst/>
              <a:gdLst>
                <a:gd name="T0" fmla="*/ 13 w 13"/>
                <a:gd name="T1" fmla="*/ 5 h 11"/>
                <a:gd name="T2" fmla="*/ 0 w 13"/>
                <a:gd name="T3" fmla="*/ 4 h 11"/>
                <a:gd name="T4" fmla="*/ 13 w 13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13" y="5"/>
                  </a:moveTo>
                  <a:cubicBezTo>
                    <a:pt x="10" y="11"/>
                    <a:pt x="4" y="7"/>
                    <a:pt x="0" y="4"/>
                  </a:cubicBezTo>
                  <a:cubicBezTo>
                    <a:pt x="2" y="0"/>
                    <a:pt x="7" y="7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8" name="Freeform 4121"/>
            <p:cNvSpPr>
              <a:spLocks/>
            </p:cNvSpPr>
            <p:nvPr/>
          </p:nvSpPr>
          <p:spPr bwMode="auto">
            <a:xfrm>
              <a:off x="5592763" y="5692775"/>
              <a:ext cx="41275" cy="33338"/>
            </a:xfrm>
            <a:custGeom>
              <a:avLst/>
              <a:gdLst>
                <a:gd name="T0" fmla="*/ 11 w 11"/>
                <a:gd name="T1" fmla="*/ 5 h 9"/>
                <a:gd name="T2" fmla="*/ 1 w 11"/>
                <a:gd name="T3" fmla="*/ 1 h 9"/>
                <a:gd name="T4" fmla="*/ 11 w 11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9" y="9"/>
                    <a:pt x="0" y="6"/>
                    <a:pt x="1" y="1"/>
                  </a:cubicBezTo>
                  <a:cubicBezTo>
                    <a:pt x="7" y="0"/>
                    <a:pt x="7" y="4"/>
                    <a:pt x="1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9" name="Freeform 4122"/>
            <p:cNvSpPr>
              <a:spLocks/>
            </p:cNvSpPr>
            <p:nvPr/>
          </p:nvSpPr>
          <p:spPr bwMode="auto">
            <a:xfrm>
              <a:off x="5540375" y="4333875"/>
              <a:ext cx="63500" cy="33338"/>
            </a:xfrm>
            <a:custGeom>
              <a:avLst/>
              <a:gdLst>
                <a:gd name="T0" fmla="*/ 17 w 17"/>
                <a:gd name="T1" fmla="*/ 2 h 9"/>
                <a:gd name="T2" fmla="*/ 0 w 17"/>
                <a:gd name="T3" fmla="*/ 8 h 9"/>
                <a:gd name="T4" fmla="*/ 17 w 17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7" y="2"/>
                  </a:moveTo>
                  <a:cubicBezTo>
                    <a:pt x="14" y="9"/>
                    <a:pt x="7" y="9"/>
                    <a:pt x="0" y="8"/>
                  </a:cubicBezTo>
                  <a:cubicBezTo>
                    <a:pt x="2" y="1"/>
                    <a:pt x="11" y="0"/>
                    <a:pt x="1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0" name="Freeform 4123"/>
            <p:cNvSpPr>
              <a:spLocks/>
            </p:cNvSpPr>
            <p:nvPr/>
          </p:nvSpPr>
          <p:spPr bwMode="auto">
            <a:xfrm>
              <a:off x="5537200" y="5040313"/>
              <a:ext cx="36513" cy="36513"/>
            </a:xfrm>
            <a:custGeom>
              <a:avLst/>
              <a:gdLst>
                <a:gd name="T0" fmla="*/ 10 w 10"/>
                <a:gd name="T1" fmla="*/ 2 h 10"/>
                <a:gd name="T2" fmla="*/ 6 w 10"/>
                <a:gd name="T3" fmla="*/ 10 h 10"/>
                <a:gd name="T4" fmla="*/ 4 w 10"/>
                <a:gd name="T5" fmla="*/ 6 h 10"/>
                <a:gd name="T6" fmla="*/ 0 w 10"/>
                <a:gd name="T7" fmla="*/ 4 h 10"/>
                <a:gd name="T8" fmla="*/ 10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2"/>
                  </a:moveTo>
                  <a:cubicBezTo>
                    <a:pt x="9" y="5"/>
                    <a:pt x="7" y="7"/>
                    <a:pt x="6" y="10"/>
                  </a:cubicBezTo>
                  <a:cubicBezTo>
                    <a:pt x="4" y="9"/>
                    <a:pt x="1" y="7"/>
                    <a:pt x="4" y="6"/>
                  </a:cubicBezTo>
                  <a:cubicBezTo>
                    <a:pt x="4" y="4"/>
                    <a:pt x="2" y="5"/>
                    <a:pt x="0" y="4"/>
                  </a:cubicBezTo>
                  <a:cubicBezTo>
                    <a:pt x="3" y="1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1" name="Freeform 4124"/>
            <p:cNvSpPr>
              <a:spLocks/>
            </p:cNvSpPr>
            <p:nvPr/>
          </p:nvSpPr>
          <p:spPr bwMode="auto">
            <a:xfrm>
              <a:off x="5507038" y="5689600"/>
              <a:ext cx="55563" cy="36513"/>
            </a:xfrm>
            <a:custGeom>
              <a:avLst/>
              <a:gdLst>
                <a:gd name="T0" fmla="*/ 15 w 15"/>
                <a:gd name="T1" fmla="*/ 4 h 10"/>
                <a:gd name="T2" fmla="*/ 0 w 15"/>
                <a:gd name="T3" fmla="*/ 8 h 10"/>
                <a:gd name="T4" fmla="*/ 15 w 15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4"/>
                  </a:moveTo>
                  <a:cubicBezTo>
                    <a:pt x="15" y="10"/>
                    <a:pt x="2" y="8"/>
                    <a:pt x="0" y="8"/>
                  </a:cubicBezTo>
                  <a:cubicBezTo>
                    <a:pt x="4" y="3"/>
                    <a:pt x="9" y="0"/>
                    <a:pt x="1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2" name="Freeform 4125"/>
            <p:cNvSpPr>
              <a:spLocks/>
            </p:cNvSpPr>
            <p:nvPr/>
          </p:nvSpPr>
          <p:spPr bwMode="auto">
            <a:xfrm>
              <a:off x="5532438" y="4994275"/>
              <a:ext cx="38100" cy="38100"/>
            </a:xfrm>
            <a:custGeom>
              <a:avLst/>
              <a:gdLst>
                <a:gd name="T0" fmla="*/ 9 w 10"/>
                <a:gd name="T1" fmla="*/ 1 h 10"/>
                <a:gd name="T2" fmla="*/ 0 w 10"/>
                <a:gd name="T3" fmla="*/ 6 h 10"/>
                <a:gd name="T4" fmla="*/ 9 w 10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10" y="8"/>
                    <a:pt x="3" y="10"/>
                    <a:pt x="0" y="6"/>
                  </a:cubicBezTo>
                  <a:cubicBezTo>
                    <a:pt x="1" y="3"/>
                    <a:pt x="3" y="0"/>
                    <a:pt x="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3" name="Freeform 4126"/>
            <p:cNvSpPr>
              <a:spLocks/>
            </p:cNvSpPr>
            <p:nvPr/>
          </p:nvSpPr>
          <p:spPr bwMode="auto">
            <a:xfrm>
              <a:off x="5518150" y="5572125"/>
              <a:ext cx="41275" cy="30163"/>
            </a:xfrm>
            <a:custGeom>
              <a:avLst/>
              <a:gdLst>
                <a:gd name="T0" fmla="*/ 11 w 11"/>
                <a:gd name="T1" fmla="*/ 2 h 8"/>
                <a:gd name="T2" fmla="*/ 1 w 11"/>
                <a:gd name="T3" fmla="*/ 8 h 8"/>
                <a:gd name="T4" fmla="*/ 11 w 11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2"/>
                  </a:moveTo>
                  <a:cubicBezTo>
                    <a:pt x="11" y="7"/>
                    <a:pt x="6" y="7"/>
                    <a:pt x="1" y="8"/>
                  </a:cubicBezTo>
                  <a:cubicBezTo>
                    <a:pt x="0" y="0"/>
                    <a:pt x="9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4" name="Freeform 4127"/>
            <p:cNvSpPr>
              <a:spLocks/>
            </p:cNvSpPr>
            <p:nvPr/>
          </p:nvSpPr>
          <p:spPr bwMode="auto">
            <a:xfrm>
              <a:off x="5465763" y="5722938"/>
              <a:ext cx="93663" cy="38100"/>
            </a:xfrm>
            <a:custGeom>
              <a:avLst/>
              <a:gdLst>
                <a:gd name="T0" fmla="*/ 19 w 25"/>
                <a:gd name="T1" fmla="*/ 3 h 10"/>
                <a:gd name="T2" fmla="*/ 9 w 25"/>
                <a:gd name="T3" fmla="*/ 10 h 10"/>
                <a:gd name="T4" fmla="*/ 0 w 25"/>
                <a:gd name="T5" fmla="*/ 10 h 10"/>
                <a:gd name="T6" fmla="*/ 4 w 25"/>
                <a:gd name="T7" fmla="*/ 0 h 10"/>
                <a:gd name="T8" fmla="*/ 19 w 25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0">
                  <a:moveTo>
                    <a:pt x="19" y="3"/>
                  </a:moveTo>
                  <a:cubicBezTo>
                    <a:pt x="25" y="7"/>
                    <a:pt x="4" y="0"/>
                    <a:pt x="9" y="10"/>
                  </a:cubicBezTo>
                  <a:cubicBezTo>
                    <a:pt x="6" y="10"/>
                    <a:pt x="3" y="10"/>
                    <a:pt x="0" y="10"/>
                  </a:cubicBezTo>
                  <a:cubicBezTo>
                    <a:pt x="0" y="5"/>
                    <a:pt x="3" y="4"/>
                    <a:pt x="4" y="0"/>
                  </a:cubicBezTo>
                  <a:cubicBezTo>
                    <a:pt x="8" y="2"/>
                    <a:pt x="12" y="3"/>
                    <a:pt x="1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5" name="Freeform 4128"/>
            <p:cNvSpPr>
              <a:spLocks/>
            </p:cNvSpPr>
            <p:nvPr/>
          </p:nvSpPr>
          <p:spPr bwMode="auto">
            <a:xfrm>
              <a:off x="5476875" y="5084763"/>
              <a:ext cx="52388" cy="49213"/>
            </a:xfrm>
            <a:custGeom>
              <a:avLst/>
              <a:gdLst>
                <a:gd name="T0" fmla="*/ 14 w 14"/>
                <a:gd name="T1" fmla="*/ 10 h 13"/>
                <a:gd name="T2" fmla="*/ 12 w 14"/>
                <a:gd name="T3" fmla="*/ 13 h 13"/>
                <a:gd name="T4" fmla="*/ 9 w 14"/>
                <a:gd name="T5" fmla="*/ 13 h 13"/>
                <a:gd name="T6" fmla="*/ 11 w 14"/>
                <a:gd name="T7" fmla="*/ 0 h 13"/>
                <a:gd name="T8" fmla="*/ 9 w 14"/>
                <a:gd name="T9" fmla="*/ 4 h 13"/>
                <a:gd name="T10" fmla="*/ 14 w 14"/>
                <a:gd name="T1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14" y="10"/>
                  </a:moveTo>
                  <a:cubicBezTo>
                    <a:pt x="14" y="11"/>
                    <a:pt x="12" y="11"/>
                    <a:pt x="12" y="13"/>
                  </a:cubicBezTo>
                  <a:cubicBezTo>
                    <a:pt x="11" y="13"/>
                    <a:pt x="10" y="13"/>
                    <a:pt x="9" y="13"/>
                  </a:cubicBezTo>
                  <a:cubicBezTo>
                    <a:pt x="14" y="11"/>
                    <a:pt x="0" y="1"/>
                    <a:pt x="11" y="0"/>
                  </a:cubicBezTo>
                  <a:cubicBezTo>
                    <a:pt x="11" y="2"/>
                    <a:pt x="10" y="3"/>
                    <a:pt x="9" y="4"/>
                  </a:cubicBezTo>
                  <a:cubicBezTo>
                    <a:pt x="10" y="6"/>
                    <a:pt x="12" y="8"/>
                    <a:pt x="1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6" name="Freeform 4129"/>
            <p:cNvSpPr>
              <a:spLocks/>
            </p:cNvSpPr>
            <p:nvPr/>
          </p:nvSpPr>
          <p:spPr bwMode="auto">
            <a:xfrm>
              <a:off x="5443538" y="4344988"/>
              <a:ext cx="77788" cy="38100"/>
            </a:xfrm>
            <a:custGeom>
              <a:avLst/>
              <a:gdLst>
                <a:gd name="T0" fmla="*/ 21 w 21"/>
                <a:gd name="T1" fmla="*/ 1 h 10"/>
                <a:gd name="T2" fmla="*/ 0 w 21"/>
                <a:gd name="T3" fmla="*/ 6 h 10"/>
                <a:gd name="T4" fmla="*/ 21 w 21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0">
                  <a:moveTo>
                    <a:pt x="21" y="1"/>
                  </a:moveTo>
                  <a:cubicBezTo>
                    <a:pt x="20" y="10"/>
                    <a:pt x="8" y="6"/>
                    <a:pt x="0" y="6"/>
                  </a:cubicBezTo>
                  <a:cubicBezTo>
                    <a:pt x="3" y="0"/>
                    <a:pt x="12" y="1"/>
                    <a:pt x="2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7" name="Freeform 4130"/>
            <p:cNvSpPr>
              <a:spLocks/>
            </p:cNvSpPr>
            <p:nvPr/>
          </p:nvSpPr>
          <p:spPr bwMode="auto">
            <a:xfrm>
              <a:off x="5438775" y="5681663"/>
              <a:ext cx="57150" cy="44450"/>
            </a:xfrm>
            <a:custGeom>
              <a:avLst/>
              <a:gdLst>
                <a:gd name="T0" fmla="*/ 15 w 15"/>
                <a:gd name="T1" fmla="*/ 8 h 12"/>
                <a:gd name="T2" fmla="*/ 0 w 15"/>
                <a:gd name="T3" fmla="*/ 9 h 12"/>
                <a:gd name="T4" fmla="*/ 15 w 15"/>
                <a:gd name="T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5" y="8"/>
                  </a:moveTo>
                  <a:cubicBezTo>
                    <a:pt x="13" y="12"/>
                    <a:pt x="4" y="8"/>
                    <a:pt x="0" y="9"/>
                  </a:cubicBezTo>
                  <a:cubicBezTo>
                    <a:pt x="1" y="0"/>
                    <a:pt x="10" y="6"/>
                    <a:pt x="15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8" name="Freeform 4131"/>
            <p:cNvSpPr>
              <a:spLocks/>
            </p:cNvSpPr>
            <p:nvPr/>
          </p:nvSpPr>
          <p:spPr bwMode="auto">
            <a:xfrm>
              <a:off x="5341938" y="5700713"/>
              <a:ext cx="90488" cy="55563"/>
            </a:xfrm>
            <a:custGeom>
              <a:avLst/>
              <a:gdLst>
                <a:gd name="T0" fmla="*/ 24 w 24"/>
                <a:gd name="T1" fmla="*/ 10 h 15"/>
                <a:gd name="T2" fmla="*/ 13 w 24"/>
                <a:gd name="T3" fmla="*/ 6 h 15"/>
                <a:gd name="T4" fmla="*/ 0 w 24"/>
                <a:gd name="T5" fmla="*/ 8 h 15"/>
                <a:gd name="T6" fmla="*/ 24 w 24"/>
                <a:gd name="T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24" y="10"/>
                  </a:moveTo>
                  <a:cubicBezTo>
                    <a:pt x="21" y="15"/>
                    <a:pt x="13" y="10"/>
                    <a:pt x="13" y="6"/>
                  </a:cubicBezTo>
                  <a:cubicBezTo>
                    <a:pt x="10" y="9"/>
                    <a:pt x="4" y="12"/>
                    <a:pt x="0" y="8"/>
                  </a:cubicBezTo>
                  <a:cubicBezTo>
                    <a:pt x="8" y="0"/>
                    <a:pt x="17" y="3"/>
                    <a:pt x="2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9" name="Freeform 4132"/>
            <p:cNvSpPr>
              <a:spLocks/>
            </p:cNvSpPr>
            <p:nvPr/>
          </p:nvSpPr>
          <p:spPr bwMode="auto">
            <a:xfrm>
              <a:off x="5356225" y="4449763"/>
              <a:ext cx="63500" cy="49213"/>
            </a:xfrm>
            <a:custGeom>
              <a:avLst/>
              <a:gdLst>
                <a:gd name="T0" fmla="*/ 14 w 17"/>
                <a:gd name="T1" fmla="*/ 5 h 13"/>
                <a:gd name="T2" fmla="*/ 8 w 17"/>
                <a:gd name="T3" fmla="*/ 13 h 13"/>
                <a:gd name="T4" fmla="*/ 4 w 17"/>
                <a:gd name="T5" fmla="*/ 1 h 13"/>
                <a:gd name="T6" fmla="*/ 15 w 17"/>
                <a:gd name="T7" fmla="*/ 7 h 13"/>
                <a:gd name="T8" fmla="*/ 14 w 17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3">
                  <a:moveTo>
                    <a:pt x="14" y="5"/>
                  </a:moveTo>
                  <a:cubicBezTo>
                    <a:pt x="14" y="9"/>
                    <a:pt x="9" y="7"/>
                    <a:pt x="8" y="13"/>
                  </a:cubicBezTo>
                  <a:cubicBezTo>
                    <a:pt x="3" y="12"/>
                    <a:pt x="0" y="5"/>
                    <a:pt x="4" y="1"/>
                  </a:cubicBezTo>
                  <a:cubicBezTo>
                    <a:pt x="6" y="6"/>
                    <a:pt x="17" y="0"/>
                    <a:pt x="15" y="7"/>
                  </a:cubicBezTo>
                  <a:cubicBezTo>
                    <a:pt x="14" y="8"/>
                    <a:pt x="14" y="7"/>
                    <a:pt x="1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0" name="Freeform 4133"/>
            <p:cNvSpPr>
              <a:spLocks/>
            </p:cNvSpPr>
            <p:nvPr/>
          </p:nvSpPr>
          <p:spPr bwMode="auto">
            <a:xfrm>
              <a:off x="5202238" y="5722938"/>
              <a:ext cx="71438" cy="22225"/>
            </a:xfrm>
            <a:custGeom>
              <a:avLst/>
              <a:gdLst>
                <a:gd name="T0" fmla="*/ 19 w 19"/>
                <a:gd name="T1" fmla="*/ 0 h 6"/>
                <a:gd name="T2" fmla="*/ 0 w 19"/>
                <a:gd name="T3" fmla="*/ 5 h 6"/>
                <a:gd name="T4" fmla="*/ 19 w 1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0"/>
                  </a:moveTo>
                  <a:cubicBezTo>
                    <a:pt x="17" y="6"/>
                    <a:pt x="8" y="5"/>
                    <a:pt x="0" y="5"/>
                  </a:cubicBezTo>
                  <a:cubicBezTo>
                    <a:pt x="4" y="1"/>
                    <a:pt x="11" y="0"/>
                    <a:pt x="1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1" name="Freeform 4134"/>
            <p:cNvSpPr>
              <a:spLocks/>
            </p:cNvSpPr>
            <p:nvPr/>
          </p:nvSpPr>
          <p:spPr bwMode="auto">
            <a:xfrm>
              <a:off x="5149850" y="4402138"/>
              <a:ext cx="131763" cy="52388"/>
            </a:xfrm>
            <a:custGeom>
              <a:avLst/>
              <a:gdLst>
                <a:gd name="T0" fmla="*/ 35 w 35"/>
                <a:gd name="T1" fmla="*/ 2 h 14"/>
                <a:gd name="T2" fmla="*/ 35 w 35"/>
                <a:gd name="T3" fmla="*/ 8 h 14"/>
                <a:gd name="T4" fmla="*/ 0 w 35"/>
                <a:gd name="T5" fmla="*/ 8 h 14"/>
                <a:gd name="T6" fmla="*/ 35 w 35"/>
                <a:gd name="T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4">
                  <a:moveTo>
                    <a:pt x="35" y="2"/>
                  </a:moveTo>
                  <a:cubicBezTo>
                    <a:pt x="35" y="4"/>
                    <a:pt x="35" y="6"/>
                    <a:pt x="35" y="8"/>
                  </a:cubicBezTo>
                  <a:cubicBezTo>
                    <a:pt x="24" y="8"/>
                    <a:pt x="11" y="14"/>
                    <a:pt x="0" y="8"/>
                  </a:cubicBezTo>
                  <a:cubicBezTo>
                    <a:pt x="8" y="0"/>
                    <a:pt x="23" y="4"/>
                    <a:pt x="35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2" name="Freeform 4135"/>
            <p:cNvSpPr>
              <a:spLocks/>
            </p:cNvSpPr>
            <p:nvPr/>
          </p:nvSpPr>
          <p:spPr bwMode="auto">
            <a:xfrm>
              <a:off x="5229225" y="5926138"/>
              <a:ext cx="33338" cy="33338"/>
            </a:xfrm>
            <a:custGeom>
              <a:avLst/>
              <a:gdLst>
                <a:gd name="T0" fmla="*/ 7 w 9"/>
                <a:gd name="T1" fmla="*/ 9 h 9"/>
                <a:gd name="T2" fmla="*/ 0 w 9"/>
                <a:gd name="T3" fmla="*/ 9 h 9"/>
                <a:gd name="T4" fmla="*/ 4 w 9"/>
                <a:gd name="T5" fmla="*/ 0 h 9"/>
                <a:gd name="T6" fmla="*/ 7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7" y="9"/>
                  </a:moveTo>
                  <a:cubicBezTo>
                    <a:pt x="5" y="9"/>
                    <a:pt x="2" y="9"/>
                    <a:pt x="0" y="9"/>
                  </a:cubicBezTo>
                  <a:cubicBezTo>
                    <a:pt x="0" y="5"/>
                    <a:pt x="3" y="3"/>
                    <a:pt x="4" y="0"/>
                  </a:cubicBezTo>
                  <a:cubicBezTo>
                    <a:pt x="9" y="2"/>
                    <a:pt x="5" y="4"/>
                    <a:pt x="7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3" name="Freeform 4136"/>
            <p:cNvSpPr>
              <a:spLocks/>
            </p:cNvSpPr>
            <p:nvPr/>
          </p:nvSpPr>
          <p:spPr bwMode="auto">
            <a:xfrm>
              <a:off x="5183188" y="5021263"/>
              <a:ext cx="57150" cy="44450"/>
            </a:xfrm>
            <a:custGeom>
              <a:avLst/>
              <a:gdLst>
                <a:gd name="T0" fmla="*/ 2 w 15"/>
                <a:gd name="T1" fmla="*/ 10 h 12"/>
                <a:gd name="T2" fmla="*/ 4 w 15"/>
                <a:gd name="T3" fmla="*/ 0 h 12"/>
                <a:gd name="T4" fmla="*/ 15 w 15"/>
                <a:gd name="T5" fmla="*/ 6 h 12"/>
                <a:gd name="T6" fmla="*/ 9 w 15"/>
                <a:gd name="T7" fmla="*/ 6 h 12"/>
                <a:gd name="T8" fmla="*/ 2 w 15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2" y="10"/>
                  </a:moveTo>
                  <a:cubicBezTo>
                    <a:pt x="0" y="4"/>
                    <a:pt x="1" y="5"/>
                    <a:pt x="4" y="0"/>
                  </a:cubicBezTo>
                  <a:cubicBezTo>
                    <a:pt x="5" y="4"/>
                    <a:pt x="12" y="4"/>
                    <a:pt x="15" y="6"/>
                  </a:cubicBezTo>
                  <a:cubicBezTo>
                    <a:pt x="14" y="9"/>
                    <a:pt x="12" y="6"/>
                    <a:pt x="9" y="6"/>
                  </a:cubicBezTo>
                  <a:cubicBezTo>
                    <a:pt x="7" y="7"/>
                    <a:pt x="8" y="12"/>
                    <a:pt x="2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4" name="Freeform 4137"/>
            <p:cNvSpPr>
              <a:spLocks/>
            </p:cNvSpPr>
            <p:nvPr/>
          </p:nvSpPr>
          <p:spPr bwMode="auto">
            <a:xfrm>
              <a:off x="5124450" y="4713288"/>
              <a:ext cx="66675" cy="44450"/>
            </a:xfrm>
            <a:custGeom>
              <a:avLst/>
              <a:gdLst>
                <a:gd name="T0" fmla="*/ 17 w 18"/>
                <a:gd name="T1" fmla="*/ 6 h 12"/>
                <a:gd name="T2" fmla="*/ 15 w 18"/>
                <a:gd name="T3" fmla="*/ 12 h 12"/>
                <a:gd name="T4" fmla="*/ 4 w 18"/>
                <a:gd name="T5" fmla="*/ 10 h 12"/>
                <a:gd name="T6" fmla="*/ 10 w 18"/>
                <a:gd name="T7" fmla="*/ 0 h 12"/>
                <a:gd name="T8" fmla="*/ 17 w 18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7" y="6"/>
                  </a:moveTo>
                  <a:cubicBezTo>
                    <a:pt x="18" y="9"/>
                    <a:pt x="15" y="10"/>
                    <a:pt x="15" y="12"/>
                  </a:cubicBezTo>
                  <a:cubicBezTo>
                    <a:pt x="11" y="12"/>
                    <a:pt x="10" y="9"/>
                    <a:pt x="4" y="10"/>
                  </a:cubicBezTo>
                  <a:cubicBezTo>
                    <a:pt x="14" y="5"/>
                    <a:pt x="0" y="6"/>
                    <a:pt x="10" y="0"/>
                  </a:cubicBezTo>
                  <a:cubicBezTo>
                    <a:pt x="15" y="0"/>
                    <a:pt x="11" y="8"/>
                    <a:pt x="1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5" name="Freeform 4138"/>
            <p:cNvSpPr>
              <a:spLocks/>
            </p:cNvSpPr>
            <p:nvPr/>
          </p:nvSpPr>
          <p:spPr bwMode="auto">
            <a:xfrm>
              <a:off x="5116513" y="5538788"/>
              <a:ext cx="49213" cy="33338"/>
            </a:xfrm>
            <a:custGeom>
              <a:avLst/>
              <a:gdLst>
                <a:gd name="T0" fmla="*/ 13 w 13"/>
                <a:gd name="T1" fmla="*/ 2 h 9"/>
                <a:gd name="T2" fmla="*/ 0 w 13"/>
                <a:gd name="T3" fmla="*/ 3 h 9"/>
                <a:gd name="T4" fmla="*/ 13 w 13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2"/>
                  </a:moveTo>
                  <a:cubicBezTo>
                    <a:pt x="7" y="3"/>
                    <a:pt x="2" y="9"/>
                    <a:pt x="0" y="3"/>
                  </a:cubicBezTo>
                  <a:cubicBezTo>
                    <a:pt x="4" y="0"/>
                    <a:pt x="8" y="0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6" name="Freeform 4139"/>
            <p:cNvSpPr>
              <a:spLocks/>
            </p:cNvSpPr>
            <p:nvPr/>
          </p:nvSpPr>
          <p:spPr bwMode="auto">
            <a:xfrm>
              <a:off x="5078413" y="5068888"/>
              <a:ext cx="90488" cy="65088"/>
            </a:xfrm>
            <a:custGeom>
              <a:avLst/>
              <a:gdLst>
                <a:gd name="T0" fmla="*/ 23 w 24"/>
                <a:gd name="T1" fmla="*/ 6 h 17"/>
                <a:gd name="T2" fmla="*/ 19 w 24"/>
                <a:gd name="T3" fmla="*/ 16 h 17"/>
                <a:gd name="T4" fmla="*/ 0 w 24"/>
                <a:gd name="T5" fmla="*/ 12 h 17"/>
                <a:gd name="T6" fmla="*/ 23 w 24"/>
                <a:gd name="T7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7">
                  <a:moveTo>
                    <a:pt x="23" y="6"/>
                  </a:moveTo>
                  <a:cubicBezTo>
                    <a:pt x="24" y="12"/>
                    <a:pt x="16" y="9"/>
                    <a:pt x="19" y="16"/>
                  </a:cubicBezTo>
                  <a:cubicBezTo>
                    <a:pt x="8" y="17"/>
                    <a:pt x="12" y="11"/>
                    <a:pt x="0" y="12"/>
                  </a:cubicBezTo>
                  <a:cubicBezTo>
                    <a:pt x="3" y="0"/>
                    <a:pt x="17" y="14"/>
                    <a:pt x="2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7" name="Freeform 4140"/>
            <p:cNvSpPr>
              <a:spLocks/>
            </p:cNvSpPr>
            <p:nvPr/>
          </p:nvSpPr>
          <p:spPr bwMode="auto">
            <a:xfrm>
              <a:off x="5097463" y="4713288"/>
              <a:ext cx="68263" cy="85725"/>
            </a:xfrm>
            <a:custGeom>
              <a:avLst/>
              <a:gdLst>
                <a:gd name="T0" fmla="*/ 6 w 18"/>
                <a:gd name="T1" fmla="*/ 20 h 23"/>
                <a:gd name="T2" fmla="*/ 4 w 18"/>
                <a:gd name="T3" fmla="*/ 0 h 23"/>
                <a:gd name="T4" fmla="*/ 13 w 18"/>
                <a:gd name="T5" fmla="*/ 16 h 23"/>
                <a:gd name="T6" fmla="*/ 6 w 18"/>
                <a:gd name="T7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3">
                  <a:moveTo>
                    <a:pt x="6" y="20"/>
                  </a:moveTo>
                  <a:cubicBezTo>
                    <a:pt x="6" y="13"/>
                    <a:pt x="0" y="8"/>
                    <a:pt x="4" y="0"/>
                  </a:cubicBezTo>
                  <a:cubicBezTo>
                    <a:pt x="11" y="4"/>
                    <a:pt x="7" y="17"/>
                    <a:pt x="13" y="16"/>
                  </a:cubicBezTo>
                  <a:cubicBezTo>
                    <a:pt x="18" y="20"/>
                    <a:pt x="9" y="23"/>
                    <a:pt x="6" y="2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8" name="Freeform 4141"/>
            <p:cNvSpPr>
              <a:spLocks/>
            </p:cNvSpPr>
            <p:nvPr/>
          </p:nvSpPr>
          <p:spPr bwMode="auto">
            <a:xfrm>
              <a:off x="5045075" y="4419600"/>
              <a:ext cx="30163" cy="30163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8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3"/>
                    <a:pt x="8" y="6"/>
                    <a:pt x="8" y="8"/>
                  </a:cubicBezTo>
                  <a:cubicBezTo>
                    <a:pt x="5" y="8"/>
                    <a:pt x="3" y="8"/>
                    <a:pt x="0" y="8"/>
                  </a:cubicBezTo>
                  <a:cubicBezTo>
                    <a:pt x="3" y="6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9" name="Freeform 4142"/>
            <p:cNvSpPr>
              <a:spLocks/>
            </p:cNvSpPr>
            <p:nvPr/>
          </p:nvSpPr>
          <p:spPr bwMode="auto">
            <a:xfrm>
              <a:off x="4989513" y="5734050"/>
              <a:ext cx="74613" cy="44450"/>
            </a:xfrm>
            <a:custGeom>
              <a:avLst/>
              <a:gdLst>
                <a:gd name="T0" fmla="*/ 15 w 20"/>
                <a:gd name="T1" fmla="*/ 5 h 12"/>
                <a:gd name="T2" fmla="*/ 6 w 20"/>
                <a:gd name="T3" fmla="*/ 9 h 12"/>
                <a:gd name="T4" fmla="*/ 2 w 20"/>
                <a:gd name="T5" fmla="*/ 3 h 12"/>
                <a:gd name="T6" fmla="*/ 15 w 20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5" y="5"/>
                  </a:moveTo>
                  <a:cubicBezTo>
                    <a:pt x="20" y="8"/>
                    <a:pt x="8" y="8"/>
                    <a:pt x="6" y="9"/>
                  </a:cubicBezTo>
                  <a:cubicBezTo>
                    <a:pt x="7" y="0"/>
                    <a:pt x="0" y="12"/>
                    <a:pt x="2" y="3"/>
                  </a:cubicBezTo>
                  <a:cubicBezTo>
                    <a:pt x="8" y="2"/>
                    <a:pt x="8" y="7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0" name="Freeform 4143"/>
            <p:cNvSpPr>
              <a:spLocks/>
            </p:cNvSpPr>
            <p:nvPr/>
          </p:nvSpPr>
          <p:spPr bwMode="auto">
            <a:xfrm>
              <a:off x="5006975" y="5310188"/>
              <a:ext cx="46038" cy="36513"/>
            </a:xfrm>
            <a:custGeom>
              <a:avLst/>
              <a:gdLst>
                <a:gd name="T0" fmla="*/ 11 w 12"/>
                <a:gd name="T1" fmla="*/ 0 h 10"/>
                <a:gd name="T2" fmla="*/ 9 w 12"/>
                <a:gd name="T3" fmla="*/ 10 h 10"/>
                <a:gd name="T4" fmla="*/ 0 w 12"/>
                <a:gd name="T5" fmla="*/ 6 h 10"/>
                <a:gd name="T6" fmla="*/ 11 w 12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1" y="0"/>
                  </a:moveTo>
                  <a:cubicBezTo>
                    <a:pt x="12" y="5"/>
                    <a:pt x="8" y="4"/>
                    <a:pt x="9" y="10"/>
                  </a:cubicBezTo>
                  <a:cubicBezTo>
                    <a:pt x="7" y="7"/>
                    <a:pt x="6" y="4"/>
                    <a:pt x="0" y="6"/>
                  </a:cubicBezTo>
                  <a:cubicBezTo>
                    <a:pt x="2" y="2"/>
                    <a:pt x="6" y="0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1" name="Freeform 4144"/>
            <p:cNvSpPr>
              <a:spLocks/>
            </p:cNvSpPr>
            <p:nvPr/>
          </p:nvSpPr>
          <p:spPr bwMode="auto">
            <a:xfrm>
              <a:off x="4846638" y="4419600"/>
              <a:ext cx="165100" cy="57150"/>
            </a:xfrm>
            <a:custGeom>
              <a:avLst/>
              <a:gdLst>
                <a:gd name="T0" fmla="*/ 44 w 44"/>
                <a:gd name="T1" fmla="*/ 6 h 15"/>
                <a:gd name="T2" fmla="*/ 0 w 44"/>
                <a:gd name="T3" fmla="*/ 9 h 15"/>
                <a:gd name="T4" fmla="*/ 44 w 44"/>
                <a:gd name="T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5">
                  <a:moveTo>
                    <a:pt x="44" y="6"/>
                  </a:moveTo>
                  <a:cubicBezTo>
                    <a:pt x="30" y="14"/>
                    <a:pt x="18" y="15"/>
                    <a:pt x="0" y="9"/>
                  </a:cubicBezTo>
                  <a:cubicBezTo>
                    <a:pt x="11" y="5"/>
                    <a:pt x="30" y="0"/>
                    <a:pt x="4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2" name="Freeform 4145"/>
            <p:cNvSpPr>
              <a:spLocks/>
            </p:cNvSpPr>
            <p:nvPr/>
          </p:nvSpPr>
          <p:spPr bwMode="auto">
            <a:xfrm>
              <a:off x="4913313" y="4608513"/>
              <a:ext cx="68263" cy="44450"/>
            </a:xfrm>
            <a:custGeom>
              <a:avLst/>
              <a:gdLst>
                <a:gd name="T0" fmla="*/ 18 w 18"/>
                <a:gd name="T1" fmla="*/ 1 h 12"/>
                <a:gd name="T2" fmla="*/ 13 w 18"/>
                <a:gd name="T3" fmla="*/ 12 h 12"/>
                <a:gd name="T4" fmla="*/ 0 w 18"/>
                <a:gd name="T5" fmla="*/ 10 h 12"/>
                <a:gd name="T6" fmla="*/ 18 w 18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"/>
                  </a:moveTo>
                  <a:cubicBezTo>
                    <a:pt x="16" y="4"/>
                    <a:pt x="14" y="8"/>
                    <a:pt x="13" y="12"/>
                  </a:cubicBezTo>
                  <a:cubicBezTo>
                    <a:pt x="8" y="11"/>
                    <a:pt x="6" y="9"/>
                    <a:pt x="0" y="10"/>
                  </a:cubicBezTo>
                  <a:cubicBezTo>
                    <a:pt x="0" y="0"/>
                    <a:pt x="11" y="3"/>
                    <a:pt x="1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3" name="Freeform 4146"/>
            <p:cNvSpPr>
              <a:spLocks/>
            </p:cNvSpPr>
            <p:nvPr/>
          </p:nvSpPr>
          <p:spPr bwMode="auto">
            <a:xfrm>
              <a:off x="4913313" y="4529138"/>
              <a:ext cx="41275" cy="30163"/>
            </a:xfrm>
            <a:custGeom>
              <a:avLst/>
              <a:gdLst>
                <a:gd name="T0" fmla="*/ 11 w 11"/>
                <a:gd name="T1" fmla="*/ 2 h 8"/>
                <a:gd name="T2" fmla="*/ 11 w 11"/>
                <a:gd name="T3" fmla="*/ 6 h 8"/>
                <a:gd name="T4" fmla="*/ 9 w 11"/>
                <a:gd name="T5" fmla="*/ 8 h 8"/>
                <a:gd name="T6" fmla="*/ 7 w 11"/>
                <a:gd name="T7" fmla="*/ 4 h 8"/>
                <a:gd name="T8" fmla="*/ 0 w 11"/>
                <a:gd name="T9" fmla="*/ 4 h 8"/>
                <a:gd name="T10" fmla="*/ 11 w 11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8">
                  <a:moveTo>
                    <a:pt x="11" y="2"/>
                  </a:moveTo>
                  <a:cubicBezTo>
                    <a:pt x="11" y="3"/>
                    <a:pt x="11" y="5"/>
                    <a:pt x="11" y="6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7" y="8"/>
                    <a:pt x="8" y="5"/>
                    <a:pt x="7" y="4"/>
                  </a:cubicBezTo>
                  <a:cubicBezTo>
                    <a:pt x="2" y="4"/>
                    <a:pt x="4" y="7"/>
                    <a:pt x="0" y="4"/>
                  </a:cubicBezTo>
                  <a:cubicBezTo>
                    <a:pt x="0" y="0"/>
                    <a:pt x="8" y="3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4" name="Freeform 4147"/>
            <p:cNvSpPr>
              <a:spLocks/>
            </p:cNvSpPr>
            <p:nvPr/>
          </p:nvSpPr>
          <p:spPr bwMode="auto">
            <a:xfrm>
              <a:off x="4894263" y="4938713"/>
              <a:ext cx="49213" cy="36513"/>
            </a:xfrm>
            <a:custGeom>
              <a:avLst/>
              <a:gdLst>
                <a:gd name="T0" fmla="*/ 13 w 13"/>
                <a:gd name="T1" fmla="*/ 7 h 10"/>
                <a:gd name="T2" fmla="*/ 0 w 13"/>
                <a:gd name="T3" fmla="*/ 9 h 10"/>
                <a:gd name="T4" fmla="*/ 9 w 13"/>
                <a:gd name="T5" fmla="*/ 0 h 10"/>
                <a:gd name="T6" fmla="*/ 13 w 13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3" y="7"/>
                  </a:moveTo>
                  <a:cubicBezTo>
                    <a:pt x="9" y="8"/>
                    <a:pt x="6" y="10"/>
                    <a:pt x="0" y="9"/>
                  </a:cubicBezTo>
                  <a:cubicBezTo>
                    <a:pt x="1" y="4"/>
                    <a:pt x="8" y="5"/>
                    <a:pt x="9" y="0"/>
                  </a:cubicBezTo>
                  <a:cubicBezTo>
                    <a:pt x="12" y="1"/>
                    <a:pt x="13" y="4"/>
                    <a:pt x="1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5" name="Freeform 4148"/>
            <p:cNvSpPr>
              <a:spLocks/>
            </p:cNvSpPr>
            <p:nvPr/>
          </p:nvSpPr>
          <p:spPr bwMode="auto">
            <a:xfrm>
              <a:off x="4910138" y="4837113"/>
              <a:ext cx="25400" cy="38100"/>
            </a:xfrm>
            <a:custGeom>
              <a:avLst/>
              <a:gdLst>
                <a:gd name="T0" fmla="*/ 0 w 7"/>
                <a:gd name="T1" fmla="*/ 7 h 10"/>
                <a:gd name="T2" fmla="*/ 0 w 7"/>
                <a:gd name="T3" fmla="*/ 3 h 10"/>
                <a:gd name="T4" fmla="*/ 7 w 7"/>
                <a:gd name="T5" fmla="*/ 3 h 10"/>
                <a:gd name="T6" fmla="*/ 7 w 7"/>
                <a:gd name="T7" fmla="*/ 7 h 10"/>
                <a:gd name="T8" fmla="*/ 0 w 7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7"/>
                  </a:moveTo>
                  <a:cubicBezTo>
                    <a:pt x="0" y="6"/>
                    <a:pt x="0" y="5"/>
                    <a:pt x="0" y="3"/>
                  </a:cubicBezTo>
                  <a:cubicBezTo>
                    <a:pt x="5" y="3"/>
                    <a:pt x="4" y="0"/>
                    <a:pt x="7" y="3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4" y="10"/>
                    <a:pt x="5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" name="Freeform 4149"/>
            <p:cNvSpPr>
              <a:spLocks/>
            </p:cNvSpPr>
            <p:nvPr/>
          </p:nvSpPr>
          <p:spPr bwMode="auto">
            <a:xfrm>
              <a:off x="4800600" y="4702175"/>
              <a:ext cx="41275" cy="30163"/>
            </a:xfrm>
            <a:custGeom>
              <a:avLst/>
              <a:gdLst>
                <a:gd name="T0" fmla="*/ 11 w 11"/>
                <a:gd name="T1" fmla="*/ 4 h 8"/>
                <a:gd name="T2" fmla="*/ 0 w 11"/>
                <a:gd name="T3" fmla="*/ 8 h 8"/>
                <a:gd name="T4" fmla="*/ 11 w 11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4"/>
                  </a:moveTo>
                  <a:cubicBezTo>
                    <a:pt x="9" y="7"/>
                    <a:pt x="5" y="8"/>
                    <a:pt x="0" y="8"/>
                  </a:cubicBezTo>
                  <a:cubicBezTo>
                    <a:pt x="1" y="0"/>
                    <a:pt x="5" y="4"/>
                    <a:pt x="1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" name="Freeform 4150"/>
            <p:cNvSpPr>
              <a:spLocks/>
            </p:cNvSpPr>
            <p:nvPr/>
          </p:nvSpPr>
          <p:spPr bwMode="auto">
            <a:xfrm>
              <a:off x="4811713" y="4949825"/>
              <a:ext cx="41275" cy="60325"/>
            </a:xfrm>
            <a:custGeom>
              <a:avLst/>
              <a:gdLst>
                <a:gd name="T0" fmla="*/ 7 w 11"/>
                <a:gd name="T1" fmla="*/ 14 h 16"/>
                <a:gd name="T2" fmla="*/ 5 w 11"/>
                <a:gd name="T3" fmla="*/ 16 h 16"/>
                <a:gd name="T4" fmla="*/ 0 w 11"/>
                <a:gd name="T5" fmla="*/ 14 h 16"/>
                <a:gd name="T6" fmla="*/ 2 w 11"/>
                <a:gd name="T7" fmla="*/ 2 h 16"/>
                <a:gd name="T8" fmla="*/ 7 w 11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7" y="14"/>
                  </a:moveTo>
                  <a:cubicBezTo>
                    <a:pt x="7" y="15"/>
                    <a:pt x="6" y="16"/>
                    <a:pt x="5" y="16"/>
                  </a:cubicBezTo>
                  <a:cubicBezTo>
                    <a:pt x="2" y="16"/>
                    <a:pt x="2" y="14"/>
                    <a:pt x="0" y="14"/>
                  </a:cubicBezTo>
                  <a:cubicBezTo>
                    <a:pt x="3" y="10"/>
                    <a:pt x="4" y="8"/>
                    <a:pt x="2" y="2"/>
                  </a:cubicBezTo>
                  <a:cubicBezTo>
                    <a:pt x="11" y="0"/>
                    <a:pt x="4" y="14"/>
                    <a:pt x="7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8" name="Freeform 4151"/>
            <p:cNvSpPr>
              <a:spLocks/>
            </p:cNvSpPr>
            <p:nvPr/>
          </p:nvSpPr>
          <p:spPr bwMode="auto">
            <a:xfrm>
              <a:off x="4756150" y="5508625"/>
              <a:ext cx="79375" cy="41275"/>
            </a:xfrm>
            <a:custGeom>
              <a:avLst/>
              <a:gdLst>
                <a:gd name="T0" fmla="*/ 20 w 21"/>
                <a:gd name="T1" fmla="*/ 2 h 11"/>
                <a:gd name="T2" fmla="*/ 19 w 21"/>
                <a:gd name="T3" fmla="*/ 8 h 11"/>
                <a:gd name="T4" fmla="*/ 0 w 21"/>
                <a:gd name="T5" fmla="*/ 10 h 11"/>
                <a:gd name="T6" fmla="*/ 4 w 21"/>
                <a:gd name="T7" fmla="*/ 0 h 11"/>
                <a:gd name="T8" fmla="*/ 20 w 21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20" y="2"/>
                  </a:moveTo>
                  <a:cubicBezTo>
                    <a:pt x="21" y="6"/>
                    <a:pt x="19" y="6"/>
                    <a:pt x="19" y="8"/>
                  </a:cubicBezTo>
                  <a:cubicBezTo>
                    <a:pt x="11" y="3"/>
                    <a:pt x="9" y="11"/>
                    <a:pt x="0" y="10"/>
                  </a:cubicBezTo>
                  <a:cubicBezTo>
                    <a:pt x="0" y="5"/>
                    <a:pt x="3" y="4"/>
                    <a:pt x="4" y="0"/>
                  </a:cubicBezTo>
                  <a:cubicBezTo>
                    <a:pt x="12" y="3"/>
                    <a:pt x="13" y="2"/>
                    <a:pt x="2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9" name="Freeform 4152"/>
            <p:cNvSpPr>
              <a:spLocks/>
            </p:cNvSpPr>
            <p:nvPr/>
          </p:nvSpPr>
          <p:spPr bwMode="auto">
            <a:xfrm>
              <a:off x="4783138" y="5959475"/>
              <a:ext cx="47625" cy="38100"/>
            </a:xfrm>
            <a:custGeom>
              <a:avLst/>
              <a:gdLst>
                <a:gd name="T0" fmla="*/ 12 w 13"/>
                <a:gd name="T1" fmla="*/ 5 h 10"/>
                <a:gd name="T2" fmla="*/ 6 w 13"/>
                <a:gd name="T3" fmla="*/ 10 h 10"/>
                <a:gd name="T4" fmla="*/ 1 w 13"/>
                <a:gd name="T5" fmla="*/ 4 h 10"/>
                <a:gd name="T6" fmla="*/ 12 w 13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2" y="5"/>
                  </a:moveTo>
                  <a:cubicBezTo>
                    <a:pt x="13" y="9"/>
                    <a:pt x="4" y="3"/>
                    <a:pt x="6" y="10"/>
                  </a:cubicBezTo>
                  <a:cubicBezTo>
                    <a:pt x="5" y="8"/>
                    <a:pt x="0" y="10"/>
                    <a:pt x="1" y="4"/>
                  </a:cubicBezTo>
                  <a:cubicBezTo>
                    <a:pt x="7" y="5"/>
                    <a:pt x="8" y="0"/>
                    <a:pt x="1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0" name="Freeform 4153"/>
            <p:cNvSpPr>
              <a:spLocks/>
            </p:cNvSpPr>
            <p:nvPr/>
          </p:nvSpPr>
          <p:spPr bwMode="auto">
            <a:xfrm>
              <a:off x="4748213" y="5464175"/>
              <a:ext cx="46038" cy="41275"/>
            </a:xfrm>
            <a:custGeom>
              <a:avLst/>
              <a:gdLst>
                <a:gd name="T0" fmla="*/ 12 w 12"/>
                <a:gd name="T1" fmla="*/ 5 h 11"/>
                <a:gd name="T2" fmla="*/ 8 w 12"/>
                <a:gd name="T3" fmla="*/ 6 h 11"/>
                <a:gd name="T4" fmla="*/ 6 w 12"/>
                <a:gd name="T5" fmla="*/ 10 h 11"/>
                <a:gd name="T6" fmla="*/ 0 w 12"/>
                <a:gd name="T7" fmla="*/ 4 h 11"/>
                <a:gd name="T8" fmla="*/ 12 w 12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5"/>
                  </a:moveTo>
                  <a:cubicBezTo>
                    <a:pt x="12" y="9"/>
                    <a:pt x="10" y="7"/>
                    <a:pt x="8" y="6"/>
                  </a:cubicBezTo>
                  <a:cubicBezTo>
                    <a:pt x="6" y="6"/>
                    <a:pt x="6" y="9"/>
                    <a:pt x="6" y="10"/>
                  </a:cubicBezTo>
                  <a:cubicBezTo>
                    <a:pt x="2" y="11"/>
                    <a:pt x="0" y="9"/>
                    <a:pt x="0" y="4"/>
                  </a:cubicBezTo>
                  <a:cubicBezTo>
                    <a:pt x="4" y="0"/>
                    <a:pt x="6" y="5"/>
                    <a:pt x="1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1" name="Freeform 4154"/>
            <p:cNvSpPr>
              <a:spLocks/>
            </p:cNvSpPr>
            <p:nvPr/>
          </p:nvSpPr>
          <p:spPr bwMode="auto">
            <a:xfrm>
              <a:off x="4714875" y="5516563"/>
              <a:ext cx="41275" cy="44450"/>
            </a:xfrm>
            <a:custGeom>
              <a:avLst/>
              <a:gdLst>
                <a:gd name="T0" fmla="*/ 11 w 11"/>
                <a:gd name="T1" fmla="*/ 0 h 12"/>
                <a:gd name="T2" fmla="*/ 7 w 11"/>
                <a:gd name="T3" fmla="*/ 12 h 12"/>
                <a:gd name="T4" fmla="*/ 2 w 11"/>
                <a:gd name="T5" fmla="*/ 6 h 12"/>
                <a:gd name="T6" fmla="*/ 11 w 1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9" y="3"/>
                    <a:pt x="10" y="9"/>
                    <a:pt x="7" y="12"/>
                  </a:cubicBezTo>
                  <a:cubicBezTo>
                    <a:pt x="0" y="11"/>
                    <a:pt x="10" y="5"/>
                    <a:pt x="2" y="6"/>
                  </a:cubicBezTo>
                  <a:cubicBezTo>
                    <a:pt x="1" y="0"/>
                    <a:pt x="6" y="0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2" name="Freeform 4155"/>
            <p:cNvSpPr>
              <a:spLocks/>
            </p:cNvSpPr>
            <p:nvPr/>
          </p:nvSpPr>
          <p:spPr bwMode="auto">
            <a:xfrm>
              <a:off x="4722813" y="4314825"/>
              <a:ext cx="41275" cy="46038"/>
            </a:xfrm>
            <a:custGeom>
              <a:avLst/>
              <a:gdLst>
                <a:gd name="T0" fmla="*/ 11 w 11"/>
                <a:gd name="T1" fmla="*/ 4 h 12"/>
                <a:gd name="T2" fmla="*/ 0 w 11"/>
                <a:gd name="T3" fmla="*/ 12 h 12"/>
                <a:gd name="T4" fmla="*/ 11 w 11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1" y="4"/>
                  </a:moveTo>
                  <a:cubicBezTo>
                    <a:pt x="11" y="10"/>
                    <a:pt x="6" y="11"/>
                    <a:pt x="0" y="12"/>
                  </a:cubicBezTo>
                  <a:cubicBezTo>
                    <a:pt x="3" y="8"/>
                    <a:pt x="7" y="0"/>
                    <a:pt x="1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3" name="Freeform 4156"/>
            <p:cNvSpPr>
              <a:spLocks/>
            </p:cNvSpPr>
            <p:nvPr/>
          </p:nvSpPr>
          <p:spPr bwMode="auto">
            <a:xfrm>
              <a:off x="4706938" y="5448300"/>
              <a:ext cx="38100" cy="49213"/>
            </a:xfrm>
            <a:custGeom>
              <a:avLst/>
              <a:gdLst>
                <a:gd name="T0" fmla="*/ 10 w 10"/>
                <a:gd name="T1" fmla="*/ 4 h 13"/>
                <a:gd name="T2" fmla="*/ 6 w 10"/>
                <a:gd name="T3" fmla="*/ 12 h 13"/>
                <a:gd name="T4" fmla="*/ 0 w 10"/>
                <a:gd name="T5" fmla="*/ 4 h 13"/>
                <a:gd name="T6" fmla="*/ 10 w 10"/>
                <a:gd name="T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3">
                  <a:moveTo>
                    <a:pt x="10" y="4"/>
                  </a:moveTo>
                  <a:cubicBezTo>
                    <a:pt x="10" y="8"/>
                    <a:pt x="5" y="7"/>
                    <a:pt x="6" y="12"/>
                  </a:cubicBezTo>
                  <a:cubicBezTo>
                    <a:pt x="1" y="13"/>
                    <a:pt x="8" y="1"/>
                    <a:pt x="0" y="4"/>
                  </a:cubicBezTo>
                  <a:cubicBezTo>
                    <a:pt x="1" y="0"/>
                    <a:pt x="9" y="3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4" name="Freeform 4157"/>
            <p:cNvSpPr>
              <a:spLocks/>
            </p:cNvSpPr>
            <p:nvPr/>
          </p:nvSpPr>
          <p:spPr bwMode="auto">
            <a:xfrm>
              <a:off x="4665663" y="5730875"/>
              <a:ext cx="52388" cy="33338"/>
            </a:xfrm>
            <a:custGeom>
              <a:avLst/>
              <a:gdLst>
                <a:gd name="T0" fmla="*/ 12 w 14"/>
                <a:gd name="T1" fmla="*/ 9 h 9"/>
                <a:gd name="T2" fmla="*/ 0 w 14"/>
                <a:gd name="T3" fmla="*/ 7 h 9"/>
                <a:gd name="T4" fmla="*/ 12 w 1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2" y="9"/>
                  </a:moveTo>
                  <a:cubicBezTo>
                    <a:pt x="6" y="6"/>
                    <a:pt x="6" y="9"/>
                    <a:pt x="0" y="7"/>
                  </a:cubicBezTo>
                  <a:cubicBezTo>
                    <a:pt x="3" y="5"/>
                    <a:pt x="14" y="0"/>
                    <a:pt x="12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5" name="Freeform 4158"/>
            <p:cNvSpPr>
              <a:spLocks/>
            </p:cNvSpPr>
            <p:nvPr/>
          </p:nvSpPr>
          <p:spPr bwMode="auto">
            <a:xfrm>
              <a:off x="4670425" y="5505450"/>
              <a:ext cx="36513" cy="63500"/>
            </a:xfrm>
            <a:custGeom>
              <a:avLst/>
              <a:gdLst>
                <a:gd name="T0" fmla="*/ 10 w 10"/>
                <a:gd name="T1" fmla="*/ 13 h 17"/>
                <a:gd name="T2" fmla="*/ 1 w 10"/>
                <a:gd name="T3" fmla="*/ 12 h 17"/>
                <a:gd name="T4" fmla="*/ 5 w 10"/>
                <a:gd name="T5" fmla="*/ 11 h 17"/>
                <a:gd name="T6" fmla="*/ 1 w 10"/>
                <a:gd name="T7" fmla="*/ 5 h 17"/>
                <a:gd name="T8" fmla="*/ 10 w 10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13"/>
                  </a:moveTo>
                  <a:cubicBezTo>
                    <a:pt x="10" y="17"/>
                    <a:pt x="2" y="14"/>
                    <a:pt x="1" y="12"/>
                  </a:cubicBezTo>
                  <a:cubicBezTo>
                    <a:pt x="1" y="11"/>
                    <a:pt x="3" y="11"/>
                    <a:pt x="5" y="11"/>
                  </a:cubicBezTo>
                  <a:cubicBezTo>
                    <a:pt x="4" y="9"/>
                    <a:pt x="0" y="9"/>
                    <a:pt x="1" y="5"/>
                  </a:cubicBezTo>
                  <a:cubicBezTo>
                    <a:pt x="9" y="0"/>
                    <a:pt x="5" y="11"/>
                    <a:pt x="10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6" name="Freeform 4159"/>
            <p:cNvSpPr>
              <a:spLocks/>
            </p:cNvSpPr>
            <p:nvPr/>
          </p:nvSpPr>
          <p:spPr bwMode="auto">
            <a:xfrm>
              <a:off x="4598988" y="5959475"/>
              <a:ext cx="63500" cy="38100"/>
            </a:xfrm>
            <a:custGeom>
              <a:avLst/>
              <a:gdLst>
                <a:gd name="T0" fmla="*/ 17 w 17"/>
                <a:gd name="T1" fmla="*/ 6 h 10"/>
                <a:gd name="T2" fmla="*/ 0 w 17"/>
                <a:gd name="T3" fmla="*/ 9 h 10"/>
                <a:gd name="T4" fmla="*/ 17 w 17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17" y="6"/>
                  </a:moveTo>
                  <a:cubicBezTo>
                    <a:pt x="14" y="10"/>
                    <a:pt x="4" y="6"/>
                    <a:pt x="0" y="9"/>
                  </a:cubicBezTo>
                  <a:cubicBezTo>
                    <a:pt x="2" y="0"/>
                    <a:pt x="8" y="6"/>
                    <a:pt x="1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7" name="Freeform 4160"/>
            <p:cNvSpPr>
              <a:spLocks/>
            </p:cNvSpPr>
            <p:nvPr/>
          </p:nvSpPr>
          <p:spPr bwMode="auto">
            <a:xfrm>
              <a:off x="4632325" y="4449763"/>
              <a:ext cx="41275" cy="41275"/>
            </a:xfrm>
            <a:custGeom>
              <a:avLst/>
              <a:gdLst>
                <a:gd name="T0" fmla="*/ 10 w 11"/>
                <a:gd name="T1" fmla="*/ 4 h 11"/>
                <a:gd name="T2" fmla="*/ 9 w 11"/>
                <a:gd name="T3" fmla="*/ 6 h 11"/>
                <a:gd name="T4" fmla="*/ 7 w 11"/>
                <a:gd name="T5" fmla="*/ 10 h 11"/>
                <a:gd name="T6" fmla="*/ 3 w 11"/>
                <a:gd name="T7" fmla="*/ 0 h 11"/>
                <a:gd name="T8" fmla="*/ 10 w 11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4"/>
                  </a:moveTo>
                  <a:cubicBezTo>
                    <a:pt x="11" y="8"/>
                    <a:pt x="9" y="8"/>
                    <a:pt x="9" y="6"/>
                  </a:cubicBezTo>
                  <a:cubicBezTo>
                    <a:pt x="7" y="6"/>
                    <a:pt x="7" y="9"/>
                    <a:pt x="7" y="10"/>
                  </a:cubicBezTo>
                  <a:cubicBezTo>
                    <a:pt x="0" y="11"/>
                    <a:pt x="0" y="3"/>
                    <a:pt x="3" y="0"/>
                  </a:cubicBezTo>
                  <a:cubicBezTo>
                    <a:pt x="7" y="1"/>
                    <a:pt x="5" y="6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8" name="Freeform 4161"/>
            <p:cNvSpPr>
              <a:spLocks/>
            </p:cNvSpPr>
            <p:nvPr/>
          </p:nvSpPr>
          <p:spPr bwMode="auto">
            <a:xfrm>
              <a:off x="4624388" y="5519738"/>
              <a:ext cx="33338" cy="30163"/>
            </a:xfrm>
            <a:custGeom>
              <a:avLst/>
              <a:gdLst>
                <a:gd name="T0" fmla="*/ 9 w 9"/>
                <a:gd name="T1" fmla="*/ 5 h 8"/>
                <a:gd name="T2" fmla="*/ 2 w 9"/>
                <a:gd name="T3" fmla="*/ 8 h 8"/>
                <a:gd name="T4" fmla="*/ 0 w 9"/>
                <a:gd name="T5" fmla="*/ 4 h 8"/>
                <a:gd name="T6" fmla="*/ 9 w 9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5"/>
                  </a:moveTo>
                  <a:cubicBezTo>
                    <a:pt x="8" y="7"/>
                    <a:pt x="5" y="8"/>
                    <a:pt x="2" y="8"/>
                  </a:cubicBezTo>
                  <a:cubicBezTo>
                    <a:pt x="2" y="6"/>
                    <a:pt x="2" y="5"/>
                    <a:pt x="0" y="4"/>
                  </a:cubicBezTo>
                  <a:cubicBezTo>
                    <a:pt x="1" y="0"/>
                    <a:pt x="8" y="3"/>
                    <a:pt x="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9" name="Freeform 4162"/>
            <p:cNvSpPr>
              <a:spLocks/>
            </p:cNvSpPr>
            <p:nvPr/>
          </p:nvSpPr>
          <p:spPr bwMode="auto">
            <a:xfrm>
              <a:off x="4632325" y="5667375"/>
              <a:ext cx="25400" cy="44450"/>
            </a:xfrm>
            <a:custGeom>
              <a:avLst/>
              <a:gdLst>
                <a:gd name="T0" fmla="*/ 7 w 7"/>
                <a:gd name="T1" fmla="*/ 6 h 12"/>
                <a:gd name="T2" fmla="*/ 0 w 7"/>
                <a:gd name="T3" fmla="*/ 6 h 12"/>
                <a:gd name="T4" fmla="*/ 0 w 7"/>
                <a:gd name="T5" fmla="*/ 2 h 12"/>
                <a:gd name="T6" fmla="*/ 5 w 7"/>
                <a:gd name="T7" fmla="*/ 0 h 12"/>
                <a:gd name="T8" fmla="*/ 7 w 7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7" y="6"/>
                  </a:moveTo>
                  <a:cubicBezTo>
                    <a:pt x="6" y="12"/>
                    <a:pt x="3" y="4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5" y="3"/>
                    <a:pt x="5" y="6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0" name="Freeform 4163"/>
            <p:cNvSpPr>
              <a:spLocks/>
            </p:cNvSpPr>
            <p:nvPr/>
          </p:nvSpPr>
          <p:spPr bwMode="auto">
            <a:xfrm>
              <a:off x="4610100" y="5730875"/>
              <a:ext cx="47625" cy="30163"/>
            </a:xfrm>
            <a:custGeom>
              <a:avLst/>
              <a:gdLst>
                <a:gd name="T0" fmla="*/ 13 w 13"/>
                <a:gd name="T1" fmla="*/ 1 h 8"/>
                <a:gd name="T2" fmla="*/ 2 w 13"/>
                <a:gd name="T3" fmla="*/ 8 h 8"/>
                <a:gd name="T4" fmla="*/ 13 w 1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cubicBezTo>
                    <a:pt x="13" y="8"/>
                    <a:pt x="6" y="7"/>
                    <a:pt x="2" y="8"/>
                  </a:cubicBezTo>
                  <a:cubicBezTo>
                    <a:pt x="0" y="0"/>
                    <a:pt x="9" y="3"/>
                    <a:pt x="1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1" name="Freeform 4164"/>
            <p:cNvSpPr>
              <a:spLocks/>
            </p:cNvSpPr>
            <p:nvPr/>
          </p:nvSpPr>
          <p:spPr bwMode="auto">
            <a:xfrm>
              <a:off x="4557713" y="5588000"/>
              <a:ext cx="93663" cy="115888"/>
            </a:xfrm>
            <a:custGeom>
              <a:avLst/>
              <a:gdLst>
                <a:gd name="T0" fmla="*/ 25 w 25"/>
                <a:gd name="T1" fmla="*/ 10 h 31"/>
                <a:gd name="T2" fmla="*/ 23 w 25"/>
                <a:gd name="T3" fmla="*/ 19 h 31"/>
                <a:gd name="T4" fmla="*/ 5 w 25"/>
                <a:gd name="T5" fmla="*/ 25 h 31"/>
                <a:gd name="T6" fmla="*/ 9 w 25"/>
                <a:gd name="T7" fmla="*/ 10 h 31"/>
                <a:gd name="T8" fmla="*/ 0 w 25"/>
                <a:gd name="T9" fmla="*/ 6 h 31"/>
                <a:gd name="T10" fmla="*/ 25 w 25"/>
                <a:gd name="T11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1">
                  <a:moveTo>
                    <a:pt x="25" y="10"/>
                  </a:moveTo>
                  <a:cubicBezTo>
                    <a:pt x="24" y="12"/>
                    <a:pt x="23" y="15"/>
                    <a:pt x="23" y="19"/>
                  </a:cubicBezTo>
                  <a:cubicBezTo>
                    <a:pt x="12" y="11"/>
                    <a:pt x="14" y="31"/>
                    <a:pt x="5" y="25"/>
                  </a:cubicBezTo>
                  <a:cubicBezTo>
                    <a:pt x="10" y="20"/>
                    <a:pt x="6" y="15"/>
                    <a:pt x="9" y="10"/>
                  </a:cubicBezTo>
                  <a:cubicBezTo>
                    <a:pt x="7" y="7"/>
                    <a:pt x="4" y="5"/>
                    <a:pt x="0" y="6"/>
                  </a:cubicBezTo>
                  <a:cubicBezTo>
                    <a:pt x="6" y="0"/>
                    <a:pt x="16" y="8"/>
                    <a:pt x="25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2" name="Freeform 4165"/>
            <p:cNvSpPr>
              <a:spLocks/>
            </p:cNvSpPr>
            <p:nvPr/>
          </p:nvSpPr>
          <p:spPr bwMode="auto">
            <a:xfrm>
              <a:off x="4605338" y="4837113"/>
              <a:ext cx="46038" cy="33338"/>
            </a:xfrm>
            <a:custGeom>
              <a:avLst/>
              <a:gdLst>
                <a:gd name="T0" fmla="*/ 11 w 12"/>
                <a:gd name="T1" fmla="*/ 2 h 9"/>
                <a:gd name="T2" fmla="*/ 0 w 12"/>
                <a:gd name="T3" fmla="*/ 4 h 9"/>
                <a:gd name="T4" fmla="*/ 11 w 12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1" y="2"/>
                  </a:moveTo>
                  <a:cubicBezTo>
                    <a:pt x="12" y="9"/>
                    <a:pt x="1" y="6"/>
                    <a:pt x="0" y="4"/>
                  </a:cubicBezTo>
                  <a:cubicBezTo>
                    <a:pt x="0" y="0"/>
                    <a:pt x="8" y="3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" name="Freeform 4166"/>
            <p:cNvSpPr>
              <a:spLocks/>
            </p:cNvSpPr>
            <p:nvPr/>
          </p:nvSpPr>
          <p:spPr bwMode="auto">
            <a:xfrm>
              <a:off x="4598988" y="5464175"/>
              <a:ext cx="33338" cy="36513"/>
            </a:xfrm>
            <a:custGeom>
              <a:avLst/>
              <a:gdLst>
                <a:gd name="T0" fmla="*/ 9 w 9"/>
                <a:gd name="T1" fmla="*/ 10 h 10"/>
                <a:gd name="T2" fmla="*/ 2 w 9"/>
                <a:gd name="T3" fmla="*/ 10 h 10"/>
                <a:gd name="T4" fmla="*/ 6 w 9"/>
                <a:gd name="T5" fmla="*/ 0 h 10"/>
                <a:gd name="T6" fmla="*/ 9 w 9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0" y="4"/>
                    <a:pt x="7" y="6"/>
                    <a:pt x="6" y="0"/>
                  </a:cubicBezTo>
                  <a:cubicBezTo>
                    <a:pt x="8" y="2"/>
                    <a:pt x="8" y="6"/>
                    <a:pt x="9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4" name="Freeform 4167"/>
            <p:cNvSpPr>
              <a:spLocks/>
            </p:cNvSpPr>
            <p:nvPr/>
          </p:nvSpPr>
          <p:spPr bwMode="auto">
            <a:xfrm>
              <a:off x="4464050" y="5951538"/>
              <a:ext cx="107950" cy="49213"/>
            </a:xfrm>
            <a:custGeom>
              <a:avLst/>
              <a:gdLst>
                <a:gd name="T0" fmla="*/ 29 w 29"/>
                <a:gd name="T1" fmla="*/ 6 h 13"/>
                <a:gd name="T2" fmla="*/ 27 w 29"/>
                <a:gd name="T3" fmla="*/ 11 h 13"/>
                <a:gd name="T4" fmla="*/ 0 w 29"/>
                <a:gd name="T5" fmla="*/ 5 h 13"/>
                <a:gd name="T6" fmla="*/ 29 w 29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">
                  <a:moveTo>
                    <a:pt x="29" y="6"/>
                  </a:moveTo>
                  <a:cubicBezTo>
                    <a:pt x="28" y="7"/>
                    <a:pt x="27" y="9"/>
                    <a:pt x="27" y="11"/>
                  </a:cubicBezTo>
                  <a:cubicBezTo>
                    <a:pt x="20" y="3"/>
                    <a:pt x="5" y="13"/>
                    <a:pt x="0" y="5"/>
                  </a:cubicBezTo>
                  <a:cubicBezTo>
                    <a:pt x="9" y="3"/>
                    <a:pt x="19" y="0"/>
                    <a:pt x="29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5" name="Freeform 4168"/>
            <p:cNvSpPr>
              <a:spLocks/>
            </p:cNvSpPr>
            <p:nvPr/>
          </p:nvSpPr>
          <p:spPr bwMode="auto">
            <a:xfrm>
              <a:off x="4365625" y="5373688"/>
              <a:ext cx="82550" cy="49213"/>
            </a:xfrm>
            <a:custGeom>
              <a:avLst/>
              <a:gdLst>
                <a:gd name="T0" fmla="*/ 22 w 22"/>
                <a:gd name="T1" fmla="*/ 6 h 13"/>
                <a:gd name="T2" fmla="*/ 20 w 22"/>
                <a:gd name="T3" fmla="*/ 12 h 13"/>
                <a:gd name="T4" fmla="*/ 1 w 22"/>
                <a:gd name="T5" fmla="*/ 9 h 13"/>
                <a:gd name="T6" fmla="*/ 9 w 22"/>
                <a:gd name="T7" fmla="*/ 0 h 13"/>
                <a:gd name="T8" fmla="*/ 22 w 22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22" y="6"/>
                  </a:moveTo>
                  <a:cubicBezTo>
                    <a:pt x="21" y="7"/>
                    <a:pt x="20" y="9"/>
                    <a:pt x="20" y="12"/>
                  </a:cubicBezTo>
                  <a:cubicBezTo>
                    <a:pt x="13" y="11"/>
                    <a:pt x="5" y="13"/>
                    <a:pt x="1" y="9"/>
                  </a:cubicBezTo>
                  <a:cubicBezTo>
                    <a:pt x="0" y="2"/>
                    <a:pt x="10" y="7"/>
                    <a:pt x="9" y="0"/>
                  </a:cubicBezTo>
                  <a:cubicBezTo>
                    <a:pt x="14" y="5"/>
                    <a:pt x="16" y="4"/>
                    <a:pt x="22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" name="Freeform 4169"/>
            <p:cNvSpPr>
              <a:spLocks/>
            </p:cNvSpPr>
            <p:nvPr/>
          </p:nvSpPr>
          <p:spPr bwMode="auto">
            <a:xfrm>
              <a:off x="4335463" y="4521200"/>
              <a:ext cx="112713" cy="60325"/>
            </a:xfrm>
            <a:custGeom>
              <a:avLst/>
              <a:gdLst>
                <a:gd name="T0" fmla="*/ 30 w 30"/>
                <a:gd name="T1" fmla="*/ 4 h 16"/>
                <a:gd name="T2" fmla="*/ 0 w 30"/>
                <a:gd name="T3" fmla="*/ 11 h 16"/>
                <a:gd name="T4" fmla="*/ 1 w 30"/>
                <a:gd name="T5" fmla="*/ 4 h 16"/>
                <a:gd name="T6" fmla="*/ 30 w 30"/>
                <a:gd name="T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6">
                  <a:moveTo>
                    <a:pt x="30" y="4"/>
                  </a:moveTo>
                  <a:cubicBezTo>
                    <a:pt x="22" y="16"/>
                    <a:pt x="10" y="3"/>
                    <a:pt x="0" y="11"/>
                  </a:cubicBezTo>
                  <a:cubicBezTo>
                    <a:pt x="0" y="9"/>
                    <a:pt x="1" y="6"/>
                    <a:pt x="1" y="4"/>
                  </a:cubicBezTo>
                  <a:cubicBezTo>
                    <a:pt x="15" y="7"/>
                    <a:pt x="17" y="0"/>
                    <a:pt x="3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7" name="Freeform 4170"/>
            <p:cNvSpPr>
              <a:spLocks/>
            </p:cNvSpPr>
            <p:nvPr/>
          </p:nvSpPr>
          <p:spPr bwMode="auto">
            <a:xfrm>
              <a:off x="4373563" y="4589463"/>
              <a:ext cx="74613" cy="44450"/>
            </a:xfrm>
            <a:custGeom>
              <a:avLst/>
              <a:gdLst>
                <a:gd name="T0" fmla="*/ 20 w 20"/>
                <a:gd name="T1" fmla="*/ 3 h 12"/>
                <a:gd name="T2" fmla="*/ 0 w 20"/>
                <a:gd name="T3" fmla="*/ 7 h 12"/>
                <a:gd name="T4" fmla="*/ 20 w 20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20" y="3"/>
                  </a:moveTo>
                  <a:cubicBezTo>
                    <a:pt x="16" y="8"/>
                    <a:pt x="2" y="12"/>
                    <a:pt x="0" y="7"/>
                  </a:cubicBezTo>
                  <a:cubicBezTo>
                    <a:pt x="1" y="0"/>
                    <a:pt x="13" y="4"/>
                    <a:pt x="2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8" name="Freeform 4171"/>
            <p:cNvSpPr>
              <a:spLocks/>
            </p:cNvSpPr>
            <p:nvPr/>
          </p:nvSpPr>
          <p:spPr bwMode="auto">
            <a:xfrm>
              <a:off x="4327525" y="5313363"/>
              <a:ext cx="79375" cy="46038"/>
            </a:xfrm>
            <a:custGeom>
              <a:avLst/>
              <a:gdLst>
                <a:gd name="T0" fmla="*/ 21 w 21"/>
                <a:gd name="T1" fmla="*/ 6 h 12"/>
                <a:gd name="T2" fmla="*/ 0 w 21"/>
                <a:gd name="T3" fmla="*/ 10 h 12"/>
                <a:gd name="T4" fmla="*/ 0 w 21"/>
                <a:gd name="T5" fmla="*/ 0 h 12"/>
                <a:gd name="T6" fmla="*/ 21 w 21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21" y="6"/>
                  </a:moveTo>
                  <a:cubicBezTo>
                    <a:pt x="15" y="12"/>
                    <a:pt x="10" y="8"/>
                    <a:pt x="0" y="10"/>
                  </a:cubicBezTo>
                  <a:cubicBezTo>
                    <a:pt x="0" y="7"/>
                    <a:pt x="0" y="3"/>
                    <a:pt x="0" y="0"/>
                  </a:cubicBezTo>
                  <a:cubicBezTo>
                    <a:pt x="8" y="2"/>
                    <a:pt x="14" y="4"/>
                    <a:pt x="2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9" name="Freeform 4172"/>
            <p:cNvSpPr>
              <a:spLocks/>
            </p:cNvSpPr>
            <p:nvPr/>
          </p:nvSpPr>
          <p:spPr bwMode="auto">
            <a:xfrm>
              <a:off x="4340225" y="4449763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0 w 13"/>
                <a:gd name="T3" fmla="*/ 5 h 8"/>
                <a:gd name="T4" fmla="*/ 13 w 13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0" y="6"/>
                    <a:pt x="3" y="8"/>
                    <a:pt x="0" y="5"/>
                  </a:cubicBezTo>
                  <a:cubicBezTo>
                    <a:pt x="2" y="2"/>
                    <a:pt x="9" y="0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0" name="Freeform 4173"/>
            <p:cNvSpPr>
              <a:spLocks/>
            </p:cNvSpPr>
            <p:nvPr/>
          </p:nvSpPr>
          <p:spPr bwMode="auto">
            <a:xfrm>
              <a:off x="4275138" y="5365750"/>
              <a:ext cx="76200" cy="76200"/>
            </a:xfrm>
            <a:custGeom>
              <a:avLst/>
              <a:gdLst>
                <a:gd name="T0" fmla="*/ 11 w 20"/>
                <a:gd name="T1" fmla="*/ 2 h 20"/>
                <a:gd name="T2" fmla="*/ 20 w 20"/>
                <a:gd name="T3" fmla="*/ 11 h 20"/>
                <a:gd name="T4" fmla="*/ 5 w 20"/>
                <a:gd name="T5" fmla="*/ 19 h 20"/>
                <a:gd name="T6" fmla="*/ 1 w 20"/>
                <a:gd name="T7" fmla="*/ 9 h 20"/>
                <a:gd name="T8" fmla="*/ 11 w 20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1" y="2"/>
                  </a:moveTo>
                  <a:cubicBezTo>
                    <a:pt x="7" y="11"/>
                    <a:pt x="16" y="8"/>
                    <a:pt x="20" y="11"/>
                  </a:cubicBezTo>
                  <a:cubicBezTo>
                    <a:pt x="15" y="14"/>
                    <a:pt x="13" y="20"/>
                    <a:pt x="5" y="19"/>
                  </a:cubicBezTo>
                  <a:cubicBezTo>
                    <a:pt x="8" y="12"/>
                    <a:pt x="0" y="15"/>
                    <a:pt x="1" y="9"/>
                  </a:cubicBezTo>
                  <a:cubicBezTo>
                    <a:pt x="9" y="12"/>
                    <a:pt x="4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1" name="Freeform 4174"/>
            <p:cNvSpPr>
              <a:spLocks/>
            </p:cNvSpPr>
            <p:nvPr/>
          </p:nvSpPr>
          <p:spPr bwMode="auto">
            <a:xfrm>
              <a:off x="4291013" y="5095875"/>
              <a:ext cx="63500" cy="41275"/>
            </a:xfrm>
            <a:custGeom>
              <a:avLst/>
              <a:gdLst>
                <a:gd name="T0" fmla="*/ 13 w 17"/>
                <a:gd name="T1" fmla="*/ 6 h 11"/>
                <a:gd name="T2" fmla="*/ 0 w 17"/>
                <a:gd name="T3" fmla="*/ 8 h 11"/>
                <a:gd name="T4" fmla="*/ 13 w 17"/>
                <a:gd name="T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13" y="6"/>
                  </a:moveTo>
                  <a:cubicBezTo>
                    <a:pt x="17" y="7"/>
                    <a:pt x="1" y="11"/>
                    <a:pt x="0" y="8"/>
                  </a:cubicBezTo>
                  <a:cubicBezTo>
                    <a:pt x="2" y="0"/>
                    <a:pt x="7" y="6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2" name="Freeform 4175"/>
            <p:cNvSpPr>
              <a:spLocks/>
            </p:cNvSpPr>
            <p:nvPr/>
          </p:nvSpPr>
          <p:spPr bwMode="auto">
            <a:xfrm>
              <a:off x="4268788" y="4597400"/>
              <a:ext cx="74613" cy="55563"/>
            </a:xfrm>
            <a:custGeom>
              <a:avLst/>
              <a:gdLst>
                <a:gd name="T0" fmla="*/ 20 w 20"/>
                <a:gd name="T1" fmla="*/ 5 h 15"/>
                <a:gd name="T2" fmla="*/ 5 w 20"/>
                <a:gd name="T3" fmla="*/ 11 h 15"/>
                <a:gd name="T4" fmla="*/ 2 w 20"/>
                <a:gd name="T5" fmla="*/ 9 h 15"/>
                <a:gd name="T6" fmla="*/ 0 w 20"/>
                <a:gd name="T7" fmla="*/ 7 h 15"/>
                <a:gd name="T8" fmla="*/ 20 w 20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5">
                  <a:moveTo>
                    <a:pt x="20" y="5"/>
                  </a:moveTo>
                  <a:cubicBezTo>
                    <a:pt x="20" y="15"/>
                    <a:pt x="6" y="0"/>
                    <a:pt x="5" y="11"/>
                  </a:cubicBezTo>
                  <a:cubicBezTo>
                    <a:pt x="4" y="10"/>
                    <a:pt x="4" y="9"/>
                    <a:pt x="2" y="9"/>
                  </a:cubicBezTo>
                  <a:cubicBezTo>
                    <a:pt x="2" y="7"/>
                    <a:pt x="1" y="7"/>
                    <a:pt x="0" y="7"/>
                  </a:cubicBezTo>
                  <a:cubicBezTo>
                    <a:pt x="5" y="4"/>
                    <a:pt x="15" y="1"/>
                    <a:pt x="2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3" name="Freeform 4176"/>
            <p:cNvSpPr>
              <a:spLocks/>
            </p:cNvSpPr>
            <p:nvPr/>
          </p:nvSpPr>
          <p:spPr bwMode="auto">
            <a:xfrm>
              <a:off x="4200525" y="5797550"/>
              <a:ext cx="109538" cy="49213"/>
            </a:xfrm>
            <a:custGeom>
              <a:avLst/>
              <a:gdLst>
                <a:gd name="T0" fmla="*/ 29 w 29"/>
                <a:gd name="T1" fmla="*/ 3 h 13"/>
                <a:gd name="T2" fmla="*/ 0 w 29"/>
                <a:gd name="T3" fmla="*/ 11 h 13"/>
                <a:gd name="T4" fmla="*/ 29 w 29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3">
                  <a:moveTo>
                    <a:pt x="29" y="3"/>
                  </a:moveTo>
                  <a:cubicBezTo>
                    <a:pt x="24" y="13"/>
                    <a:pt x="13" y="12"/>
                    <a:pt x="0" y="11"/>
                  </a:cubicBezTo>
                  <a:cubicBezTo>
                    <a:pt x="10" y="0"/>
                    <a:pt x="22" y="9"/>
                    <a:pt x="2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4" name="Freeform 4177"/>
            <p:cNvSpPr>
              <a:spLocks/>
            </p:cNvSpPr>
            <p:nvPr/>
          </p:nvSpPr>
          <p:spPr bwMode="auto">
            <a:xfrm>
              <a:off x="4162425" y="4529138"/>
              <a:ext cx="147638" cy="49213"/>
            </a:xfrm>
            <a:custGeom>
              <a:avLst/>
              <a:gdLst>
                <a:gd name="T0" fmla="*/ 39 w 39"/>
                <a:gd name="T1" fmla="*/ 4 h 13"/>
                <a:gd name="T2" fmla="*/ 39 w 39"/>
                <a:gd name="T3" fmla="*/ 9 h 13"/>
                <a:gd name="T4" fmla="*/ 0 w 39"/>
                <a:gd name="T5" fmla="*/ 11 h 13"/>
                <a:gd name="T6" fmla="*/ 39 w 39"/>
                <a:gd name="T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39" y="4"/>
                  </a:moveTo>
                  <a:cubicBezTo>
                    <a:pt x="39" y="9"/>
                    <a:pt x="39" y="9"/>
                    <a:pt x="39" y="9"/>
                  </a:cubicBezTo>
                  <a:cubicBezTo>
                    <a:pt x="23" y="9"/>
                    <a:pt x="10" y="13"/>
                    <a:pt x="0" y="11"/>
                  </a:cubicBezTo>
                  <a:cubicBezTo>
                    <a:pt x="14" y="0"/>
                    <a:pt x="23" y="7"/>
                    <a:pt x="3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5" name="Freeform 4178"/>
            <p:cNvSpPr>
              <a:spLocks/>
            </p:cNvSpPr>
            <p:nvPr/>
          </p:nvSpPr>
          <p:spPr bwMode="auto">
            <a:xfrm>
              <a:off x="4252913" y="5459413"/>
              <a:ext cx="52388" cy="49213"/>
            </a:xfrm>
            <a:custGeom>
              <a:avLst/>
              <a:gdLst>
                <a:gd name="T0" fmla="*/ 13 w 14"/>
                <a:gd name="T1" fmla="*/ 6 h 13"/>
                <a:gd name="T2" fmla="*/ 0 w 14"/>
                <a:gd name="T3" fmla="*/ 8 h 13"/>
                <a:gd name="T4" fmla="*/ 13 w 14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13" y="6"/>
                  </a:moveTo>
                  <a:cubicBezTo>
                    <a:pt x="14" y="13"/>
                    <a:pt x="6" y="5"/>
                    <a:pt x="0" y="8"/>
                  </a:cubicBezTo>
                  <a:cubicBezTo>
                    <a:pt x="1" y="0"/>
                    <a:pt x="7" y="6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6" name="Freeform 4179"/>
            <p:cNvSpPr>
              <a:spLocks/>
            </p:cNvSpPr>
            <p:nvPr/>
          </p:nvSpPr>
          <p:spPr bwMode="auto">
            <a:xfrm>
              <a:off x="4241800" y="4446588"/>
              <a:ext cx="60325" cy="44450"/>
            </a:xfrm>
            <a:custGeom>
              <a:avLst/>
              <a:gdLst>
                <a:gd name="T0" fmla="*/ 15 w 16"/>
                <a:gd name="T1" fmla="*/ 4 h 12"/>
                <a:gd name="T2" fmla="*/ 0 w 16"/>
                <a:gd name="T3" fmla="*/ 8 h 12"/>
                <a:gd name="T4" fmla="*/ 15 w 16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4"/>
                  </a:moveTo>
                  <a:cubicBezTo>
                    <a:pt x="16" y="12"/>
                    <a:pt x="4" y="6"/>
                    <a:pt x="0" y="8"/>
                  </a:cubicBezTo>
                  <a:cubicBezTo>
                    <a:pt x="1" y="3"/>
                    <a:pt x="10" y="0"/>
                    <a:pt x="1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7" name="Freeform 4180"/>
            <p:cNvSpPr>
              <a:spLocks/>
            </p:cNvSpPr>
            <p:nvPr/>
          </p:nvSpPr>
          <p:spPr bwMode="auto">
            <a:xfrm>
              <a:off x="4156075" y="4460875"/>
              <a:ext cx="52388" cy="46038"/>
            </a:xfrm>
            <a:custGeom>
              <a:avLst/>
              <a:gdLst>
                <a:gd name="T0" fmla="*/ 14 w 14"/>
                <a:gd name="T1" fmla="*/ 0 h 12"/>
                <a:gd name="T2" fmla="*/ 3 w 14"/>
                <a:gd name="T3" fmla="*/ 0 h 12"/>
                <a:gd name="T4" fmla="*/ 14 w 1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14" y="8"/>
                    <a:pt x="0" y="12"/>
                    <a:pt x="3" y="0"/>
                  </a:cubicBezTo>
                  <a:cubicBezTo>
                    <a:pt x="6" y="0"/>
                    <a:pt x="10" y="0"/>
                    <a:pt x="1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8" name="Freeform 4181"/>
            <p:cNvSpPr>
              <a:spLocks/>
            </p:cNvSpPr>
            <p:nvPr/>
          </p:nvSpPr>
          <p:spPr bwMode="auto">
            <a:xfrm>
              <a:off x="4151313" y="5819775"/>
              <a:ext cx="41275" cy="30163"/>
            </a:xfrm>
            <a:custGeom>
              <a:avLst/>
              <a:gdLst>
                <a:gd name="T0" fmla="*/ 11 w 11"/>
                <a:gd name="T1" fmla="*/ 3 h 8"/>
                <a:gd name="T2" fmla="*/ 0 w 11"/>
                <a:gd name="T3" fmla="*/ 5 h 8"/>
                <a:gd name="T4" fmla="*/ 11 w 11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3"/>
                  </a:moveTo>
                  <a:cubicBezTo>
                    <a:pt x="11" y="8"/>
                    <a:pt x="2" y="7"/>
                    <a:pt x="0" y="5"/>
                  </a:cubicBezTo>
                  <a:cubicBezTo>
                    <a:pt x="3" y="0"/>
                    <a:pt x="6" y="1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9" name="Freeform 4182"/>
            <p:cNvSpPr>
              <a:spLocks/>
            </p:cNvSpPr>
            <p:nvPr/>
          </p:nvSpPr>
          <p:spPr bwMode="auto">
            <a:xfrm>
              <a:off x="4110038" y="4886325"/>
              <a:ext cx="65088" cy="30163"/>
            </a:xfrm>
            <a:custGeom>
              <a:avLst/>
              <a:gdLst>
                <a:gd name="T0" fmla="*/ 17 w 17"/>
                <a:gd name="T1" fmla="*/ 3 h 8"/>
                <a:gd name="T2" fmla="*/ 0 w 17"/>
                <a:gd name="T3" fmla="*/ 5 h 8"/>
                <a:gd name="T4" fmla="*/ 17 w 17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17" y="3"/>
                  </a:moveTo>
                  <a:cubicBezTo>
                    <a:pt x="15" y="8"/>
                    <a:pt x="5" y="4"/>
                    <a:pt x="0" y="5"/>
                  </a:cubicBezTo>
                  <a:cubicBezTo>
                    <a:pt x="2" y="0"/>
                    <a:pt x="13" y="0"/>
                    <a:pt x="1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0" name="Freeform 4183"/>
            <p:cNvSpPr>
              <a:spLocks/>
            </p:cNvSpPr>
            <p:nvPr/>
          </p:nvSpPr>
          <p:spPr bwMode="auto">
            <a:xfrm>
              <a:off x="4090988" y="5595938"/>
              <a:ext cx="76200" cy="52388"/>
            </a:xfrm>
            <a:custGeom>
              <a:avLst/>
              <a:gdLst>
                <a:gd name="T0" fmla="*/ 20 w 20"/>
                <a:gd name="T1" fmla="*/ 2 h 14"/>
                <a:gd name="T2" fmla="*/ 18 w 20"/>
                <a:gd name="T3" fmla="*/ 14 h 14"/>
                <a:gd name="T4" fmla="*/ 0 w 20"/>
                <a:gd name="T5" fmla="*/ 0 h 14"/>
                <a:gd name="T6" fmla="*/ 20 w 20"/>
                <a:gd name="T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20" y="2"/>
                  </a:moveTo>
                  <a:cubicBezTo>
                    <a:pt x="16" y="7"/>
                    <a:pt x="18" y="7"/>
                    <a:pt x="18" y="14"/>
                  </a:cubicBezTo>
                  <a:cubicBezTo>
                    <a:pt x="16" y="2"/>
                    <a:pt x="2" y="14"/>
                    <a:pt x="0" y="0"/>
                  </a:cubicBezTo>
                  <a:cubicBezTo>
                    <a:pt x="7" y="4"/>
                    <a:pt x="12" y="4"/>
                    <a:pt x="2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1" name="Freeform 4184"/>
            <p:cNvSpPr>
              <a:spLocks/>
            </p:cNvSpPr>
            <p:nvPr/>
          </p:nvSpPr>
          <p:spPr bwMode="auto">
            <a:xfrm>
              <a:off x="4110038" y="4427538"/>
              <a:ext cx="41275" cy="30163"/>
            </a:xfrm>
            <a:custGeom>
              <a:avLst/>
              <a:gdLst>
                <a:gd name="T0" fmla="*/ 11 w 11"/>
                <a:gd name="T1" fmla="*/ 1 h 8"/>
                <a:gd name="T2" fmla="*/ 0 w 11"/>
                <a:gd name="T3" fmla="*/ 5 h 8"/>
                <a:gd name="T4" fmla="*/ 11 w 11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1"/>
                  </a:moveTo>
                  <a:cubicBezTo>
                    <a:pt x="11" y="7"/>
                    <a:pt x="2" y="8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2" name="Freeform 4185"/>
            <p:cNvSpPr>
              <a:spLocks/>
            </p:cNvSpPr>
            <p:nvPr/>
          </p:nvSpPr>
          <p:spPr bwMode="auto">
            <a:xfrm>
              <a:off x="4054475" y="4551363"/>
              <a:ext cx="66675" cy="46038"/>
            </a:xfrm>
            <a:custGeom>
              <a:avLst/>
              <a:gdLst>
                <a:gd name="T0" fmla="*/ 18 w 18"/>
                <a:gd name="T1" fmla="*/ 3 h 12"/>
                <a:gd name="T2" fmla="*/ 0 w 18"/>
                <a:gd name="T3" fmla="*/ 1 h 12"/>
                <a:gd name="T4" fmla="*/ 18 w 18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18" y="3"/>
                  </a:moveTo>
                  <a:cubicBezTo>
                    <a:pt x="18" y="12"/>
                    <a:pt x="2" y="10"/>
                    <a:pt x="0" y="1"/>
                  </a:cubicBezTo>
                  <a:cubicBezTo>
                    <a:pt x="8" y="0"/>
                    <a:pt x="11" y="4"/>
                    <a:pt x="1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3" name="Freeform 4186"/>
            <p:cNvSpPr>
              <a:spLocks/>
            </p:cNvSpPr>
            <p:nvPr/>
          </p:nvSpPr>
          <p:spPr bwMode="auto">
            <a:xfrm>
              <a:off x="4073525" y="4656138"/>
              <a:ext cx="33338" cy="52388"/>
            </a:xfrm>
            <a:custGeom>
              <a:avLst/>
              <a:gdLst>
                <a:gd name="T0" fmla="*/ 9 w 9"/>
                <a:gd name="T1" fmla="*/ 4 h 14"/>
                <a:gd name="T2" fmla="*/ 0 w 9"/>
                <a:gd name="T3" fmla="*/ 4 h 14"/>
                <a:gd name="T4" fmla="*/ 9 w 9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9" y="4"/>
                  </a:moveTo>
                  <a:cubicBezTo>
                    <a:pt x="6" y="7"/>
                    <a:pt x="0" y="14"/>
                    <a:pt x="0" y="4"/>
                  </a:cubicBezTo>
                  <a:cubicBezTo>
                    <a:pt x="6" y="5"/>
                    <a:pt x="6" y="0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4" name="Freeform 4187"/>
            <p:cNvSpPr>
              <a:spLocks/>
            </p:cNvSpPr>
            <p:nvPr/>
          </p:nvSpPr>
          <p:spPr bwMode="auto">
            <a:xfrm>
              <a:off x="4016375" y="5546725"/>
              <a:ext cx="82550" cy="60325"/>
            </a:xfrm>
            <a:custGeom>
              <a:avLst/>
              <a:gdLst>
                <a:gd name="T0" fmla="*/ 22 w 22"/>
                <a:gd name="T1" fmla="*/ 8 h 16"/>
                <a:gd name="T2" fmla="*/ 0 w 22"/>
                <a:gd name="T3" fmla="*/ 11 h 16"/>
                <a:gd name="T4" fmla="*/ 22 w 22"/>
                <a:gd name="T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6">
                  <a:moveTo>
                    <a:pt x="22" y="8"/>
                  </a:moveTo>
                  <a:cubicBezTo>
                    <a:pt x="21" y="16"/>
                    <a:pt x="7" y="9"/>
                    <a:pt x="0" y="11"/>
                  </a:cubicBezTo>
                  <a:cubicBezTo>
                    <a:pt x="3" y="0"/>
                    <a:pt x="13" y="15"/>
                    <a:pt x="2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5" name="Freeform 4188"/>
            <p:cNvSpPr>
              <a:spLocks/>
            </p:cNvSpPr>
            <p:nvPr/>
          </p:nvSpPr>
          <p:spPr bwMode="auto">
            <a:xfrm>
              <a:off x="4032250" y="4386263"/>
              <a:ext cx="63500" cy="38100"/>
            </a:xfrm>
            <a:custGeom>
              <a:avLst/>
              <a:gdLst>
                <a:gd name="T0" fmla="*/ 17 w 17"/>
                <a:gd name="T1" fmla="*/ 2 h 10"/>
                <a:gd name="T2" fmla="*/ 0 w 17"/>
                <a:gd name="T3" fmla="*/ 10 h 10"/>
                <a:gd name="T4" fmla="*/ 1 w 17"/>
                <a:gd name="T5" fmla="*/ 2 h 10"/>
                <a:gd name="T6" fmla="*/ 17 w 17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7" y="2"/>
                  </a:moveTo>
                  <a:cubicBezTo>
                    <a:pt x="15" y="9"/>
                    <a:pt x="7" y="9"/>
                    <a:pt x="0" y="1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" y="4"/>
                    <a:pt x="14" y="0"/>
                    <a:pt x="1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6" name="Freeform 4189"/>
            <p:cNvSpPr>
              <a:spLocks/>
            </p:cNvSpPr>
            <p:nvPr/>
          </p:nvSpPr>
          <p:spPr bwMode="auto">
            <a:xfrm>
              <a:off x="4032250" y="5486400"/>
              <a:ext cx="41275" cy="33338"/>
            </a:xfrm>
            <a:custGeom>
              <a:avLst/>
              <a:gdLst>
                <a:gd name="T0" fmla="*/ 11 w 11"/>
                <a:gd name="T1" fmla="*/ 0 h 9"/>
                <a:gd name="T2" fmla="*/ 11 w 11"/>
                <a:gd name="T3" fmla="*/ 8 h 9"/>
                <a:gd name="T4" fmla="*/ 0 w 11"/>
                <a:gd name="T5" fmla="*/ 6 h 9"/>
                <a:gd name="T6" fmla="*/ 11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0"/>
                  </a:moveTo>
                  <a:cubicBezTo>
                    <a:pt x="11" y="3"/>
                    <a:pt x="11" y="6"/>
                    <a:pt x="11" y="8"/>
                  </a:cubicBezTo>
                  <a:cubicBezTo>
                    <a:pt x="5" y="9"/>
                    <a:pt x="4" y="6"/>
                    <a:pt x="0" y="6"/>
                  </a:cubicBezTo>
                  <a:cubicBezTo>
                    <a:pt x="1" y="1"/>
                    <a:pt x="7" y="2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7" name="Freeform 4190"/>
            <p:cNvSpPr>
              <a:spLocks/>
            </p:cNvSpPr>
            <p:nvPr/>
          </p:nvSpPr>
          <p:spPr bwMode="auto">
            <a:xfrm>
              <a:off x="4035425" y="5602288"/>
              <a:ext cx="33338" cy="46038"/>
            </a:xfrm>
            <a:custGeom>
              <a:avLst/>
              <a:gdLst>
                <a:gd name="T0" fmla="*/ 2 w 9"/>
                <a:gd name="T1" fmla="*/ 12 h 12"/>
                <a:gd name="T2" fmla="*/ 6 w 9"/>
                <a:gd name="T3" fmla="*/ 2 h 12"/>
                <a:gd name="T4" fmla="*/ 2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2" y="12"/>
                  </a:moveTo>
                  <a:cubicBezTo>
                    <a:pt x="3" y="8"/>
                    <a:pt x="0" y="0"/>
                    <a:pt x="6" y="2"/>
                  </a:cubicBezTo>
                  <a:cubicBezTo>
                    <a:pt x="7" y="7"/>
                    <a:pt x="9" y="11"/>
                    <a:pt x="2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8" name="Freeform 4191"/>
            <p:cNvSpPr>
              <a:spLocks/>
            </p:cNvSpPr>
            <p:nvPr/>
          </p:nvSpPr>
          <p:spPr bwMode="auto">
            <a:xfrm>
              <a:off x="4013200" y="4691063"/>
              <a:ext cx="41275" cy="36513"/>
            </a:xfrm>
            <a:custGeom>
              <a:avLst/>
              <a:gdLst>
                <a:gd name="T0" fmla="*/ 3 w 11"/>
                <a:gd name="T1" fmla="*/ 1 h 10"/>
                <a:gd name="T2" fmla="*/ 10 w 11"/>
                <a:gd name="T3" fmla="*/ 7 h 10"/>
                <a:gd name="T4" fmla="*/ 1 w 11"/>
                <a:gd name="T5" fmla="*/ 9 h 10"/>
                <a:gd name="T6" fmla="*/ 3 w 11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3" y="1"/>
                  </a:moveTo>
                  <a:cubicBezTo>
                    <a:pt x="8" y="0"/>
                    <a:pt x="11" y="2"/>
                    <a:pt x="10" y="7"/>
                  </a:cubicBezTo>
                  <a:cubicBezTo>
                    <a:pt x="6" y="6"/>
                    <a:pt x="6" y="10"/>
                    <a:pt x="1" y="9"/>
                  </a:cubicBezTo>
                  <a:cubicBezTo>
                    <a:pt x="0" y="5"/>
                    <a:pt x="2" y="3"/>
                    <a:pt x="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9" name="Freeform 4192"/>
            <p:cNvSpPr>
              <a:spLocks/>
            </p:cNvSpPr>
            <p:nvPr/>
          </p:nvSpPr>
          <p:spPr bwMode="auto">
            <a:xfrm>
              <a:off x="3922713" y="4383088"/>
              <a:ext cx="98425" cy="52388"/>
            </a:xfrm>
            <a:custGeom>
              <a:avLst/>
              <a:gdLst>
                <a:gd name="T0" fmla="*/ 26 w 26"/>
                <a:gd name="T1" fmla="*/ 7 h 14"/>
                <a:gd name="T2" fmla="*/ 0 w 26"/>
                <a:gd name="T3" fmla="*/ 7 h 14"/>
                <a:gd name="T4" fmla="*/ 24 w 26"/>
                <a:gd name="T5" fmla="*/ 9 h 14"/>
                <a:gd name="T6" fmla="*/ 26 w 26"/>
                <a:gd name="T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26" y="7"/>
                  </a:moveTo>
                  <a:cubicBezTo>
                    <a:pt x="25" y="14"/>
                    <a:pt x="5" y="14"/>
                    <a:pt x="0" y="7"/>
                  </a:cubicBezTo>
                  <a:cubicBezTo>
                    <a:pt x="7" y="7"/>
                    <a:pt x="18" y="0"/>
                    <a:pt x="24" y="9"/>
                  </a:cubicBezTo>
                  <a:cubicBezTo>
                    <a:pt x="26" y="9"/>
                    <a:pt x="26" y="8"/>
                    <a:pt x="26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0" name="Freeform 4193"/>
            <p:cNvSpPr>
              <a:spLocks/>
            </p:cNvSpPr>
            <p:nvPr/>
          </p:nvSpPr>
          <p:spPr bwMode="auto">
            <a:xfrm>
              <a:off x="3870325" y="5695950"/>
              <a:ext cx="115888" cy="46038"/>
            </a:xfrm>
            <a:custGeom>
              <a:avLst/>
              <a:gdLst>
                <a:gd name="T0" fmla="*/ 31 w 31"/>
                <a:gd name="T1" fmla="*/ 2 h 12"/>
                <a:gd name="T2" fmla="*/ 29 w 31"/>
                <a:gd name="T3" fmla="*/ 4 h 12"/>
                <a:gd name="T4" fmla="*/ 24 w 31"/>
                <a:gd name="T5" fmla="*/ 12 h 12"/>
                <a:gd name="T6" fmla="*/ 3 w 31"/>
                <a:gd name="T7" fmla="*/ 10 h 12"/>
                <a:gd name="T8" fmla="*/ 2 w 31"/>
                <a:gd name="T9" fmla="*/ 0 h 12"/>
                <a:gd name="T10" fmla="*/ 31 w 31"/>
                <a:gd name="T1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">
                  <a:moveTo>
                    <a:pt x="31" y="2"/>
                  </a:moveTo>
                  <a:cubicBezTo>
                    <a:pt x="31" y="4"/>
                    <a:pt x="30" y="4"/>
                    <a:pt x="29" y="4"/>
                  </a:cubicBezTo>
                  <a:cubicBezTo>
                    <a:pt x="24" y="4"/>
                    <a:pt x="23" y="7"/>
                    <a:pt x="24" y="12"/>
                  </a:cubicBezTo>
                  <a:cubicBezTo>
                    <a:pt x="15" y="8"/>
                    <a:pt x="13" y="9"/>
                    <a:pt x="3" y="10"/>
                  </a:cubicBezTo>
                  <a:cubicBezTo>
                    <a:pt x="4" y="5"/>
                    <a:pt x="0" y="6"/>
                    <a:pt x="2" y="0"/>
                  </a:cubicBezTo>
                  <a:cubicBezTo>
                    <a:pt x="13" y="7"/>
                    <a:pt x="17" y="4"/>
                    <a:pt x="3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1" name="Freeform 4194"/>
            <p:cNvSpPr>
              <a:spLocks/>
            </p:cNvSpPr>
            <p:nvPr/>
          </p:nvSpPr>
          <p:spPr bwMode="auto">
            <a:xfrm>
              <a:off x="3930650" y="5819775"/>
              <a:ext cx="52388" cy="38100"/>
            </a:xfrm>
            <a:custGeom>
              <a:avLst/>
              <a:gdLst>
                <a:gd name="T0" fmla="*/ 13 w 14"/>
                <a:gd name="T1" fmla="*/ 2 h 10"/>
                <a:gd name="T2" fmla="*/ 0 w 14"/>
                <a:gd name="T3" fmla="*/ 6 h 10"/>
                <a:gd name="T4" fmla="*/ 13 w 14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3" y="2"/>
                  </a:moveTo>
                  <a:cubicBezTo>
                    <a:pt x="14" y="10"/>
                    <a:pt x="4" y="5"/>
                    <a:pt x="0" y="6"/>
                  </a:cubicBezTo>
                  <a:cubicBezTo>
                    <a:pt x="5" y="1"/>
                    <a:pt x="6" y="0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2" name="Freeform 4195"/>
            <p:cNvSpPr>
              <a:spLocks/>
            </p:cNvSpPr>
            <p:nvPr/>
          </p:nvSpPr>
          <p:spPr bwMode="auto">
            <a:xfrm>
              <a:off x="3922713" y="4435475"/>
              <a:ext cx="49213" cy="30163"/>
            </a:xfrm>
            <a:custGeom>
              <a:avLst/>
              <a:gdLst>
                <a:gd name="T0" fmla="*/ 13 w 13"/>
                <a:gd name="T1" fmla="*/ 3 h 8"/>
                <a:gd name="T2" fmla="*/ 0 w 13"/>
                <a:gd name="T3" fmla="*/ 5 h 8"/>
                <a:gd name="T4" fmla="*/ 13 w 13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0" y="5"/>
                    <a:pt x="3" y="8"/>
                    <a:pt x="0" y="5"/>
                  </a:cubicBezTo>
                  <a:cubicBezTo>
                    <a:pt x="3" y="2"/>
                    <a:pt x="10" y="0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3" name="Freeform 4196"/>
            <p:cNvSpPr>
              <a:spLocks/>
            </p:cNvSpPr>
            <p:nvPr/>
          </p:nvSpPr>
          <p:spPr bwMode="auto">
            <a:xfrm>
              <a:off x="3925888" y="4468813"/>
              <a:ext cx="26988" cy="41275"/>
            </a:xfrm>
            <a:custGeom>
              <a:avLst/>
              <a:gdLst>
                <a:gd name="T0" fmla="*/ 6 w 7"/>
                <a:gd name="T1" fmla="*/ 9 h 11"/>
                <a:gd name="T2" fmla="*/ 2 w 7"/>
                <a:gd name="T3" fmla="*/ 0 h 11"/>
                <a:gd name="T4" fmla="*/ 6 w 7"/>
                <a:gd name="T5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1">
                  <a:moveTo>
                    <a:pt x="6" y="9"/>
                  </a:moveTo>
                  <a:cubicBezTo>
                    <a:pt x="0" y="11"/>
                    <a:pt x="0" y="2"/>
                    <a:pt x="2" y="0"/>
                  </a:cubicBezTo>
                  <a:cubicBezTo>
                    <a:pt x="7" y="0"/>
                    <a:pt x="6" y="5"/>
                    <a:pt x="6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4" name="Freeform 4197"/>
            <p:cNvSpPr>
              <a:spLocks/>
            </p:cNvSpPr>
            <p:nvPr/>
          </p:nvSpPr>
          <p:spPr bwMode="auto">
            <a:xfrm>
              <a:off x="3832225" y="5819775"/>
              <a:ext cx="79375" cy="38100"/>
            </a:xfrm>
            <a:custGeom>
              <a:avLst/>
              <a:gdLst>
                <a:gd name="T0" fmla="*/ 21 w 21"/>
                <a:gd name="T1" fmla="*/ 2 h 10"/>
                <a:gd name="T2" fmla="*/ 0 w 21"/>
                <a:gd name="T3" fmla="*/ 4 h 10"/>
                <a:gd name="T4" fmla="*/ 21 w 21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0">
                  <a:moveTo>
                    <a:pt x="21" y="2"/>
                  </a:moveTo>
                  <a:cubicBezTo>
                    <a:pt x="17" y="10"/>
                    <a:pt x="3" y="5"/>
                    <a:pt x="0" y="4"/>
                  </a:cubicBezTo>
                  <a:cubicBezTo>
                    <a:pt x="2" y="0"/>
                    <a:pt x="15" y="1"/>
                    <a:pt x="2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5" name="Freeform 4198"/>
            <p:cNvSpPr>
              <a:spLocks/>
            </p:cNvSpPr>
            <p:nvPr/>
          </p:nvSpPr>
          <p:spPr bwMode="auto">
            <a:xfrm>
              <a:off x="3859213" y="5767388"/>
              <a:ext cx="60325" cy="46038"/>
            </a:xfrm>
            <a:custGeom>
              <a:avLst/>
              <a:gdLst>
                <a:gd name="T0" fmla="*/ 10 w 16"/>
                <a:gd name="T1" fmla="*/ 3 h 12"/>
                <a:gd name="T2" fmla="*/ 3 w 16"/>
                <a:gd name="T3" fmla="*/ 3 h 12"/>
                <a:gd name="T4" fmla="*/ 10 w 16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0" y="3"/>
                  </a:moveTo>
                  <a:cubicBezTo>
                    <a:pt x="16" y="6"/>
                    <a:pt x="0" y="12"/>
                    <a:pt x="3" y="3"/>
                  </a:cubicBezTo>
                  <a:cubicBezTo>
                    <a:pt x="7" y="0"/>
                    <a:pt x="10" y="8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6" name="Freeform 4199"/>
            <p:cNvSpPr>
              <a:spLocks/>
            </p:cNvSpPr>
            <p:nvPr/>
          </p:nvSpPr>
          <p:spPr bwMode="auto">
            <a:xfrm>
              <a:off x="3795713" y="5211763"/>
              <a:ext cx="96838" cy="128588"/>
            </a:xfrm>
            <a:custGeom>
              <a:avLst/>
              <a:gdLst>
                <a:gd name="T0" fmla="*/ 26 w 26"/>
                <a:gd name="T1" fmla="*/ 23 h 34"/>
                <a:gd name="T2" fmla="*/ 0 w 26"/>
                <a:gd name="T3" fmla="*/ 23 h 34"/>
                <a:gd name="T4" fmla="*/ 21 w 26"/>
                <a:gd name="T5" fmla="*/ 9 h 34"/>
                <a:gd name="T6" fmla="*/ 26 w 26"/>
                <a:gd name="T7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4">
                  <a:moveTo>
                    <a:pt x="26" y="23"/>
                  </a:moveTo>
                  <a:cubicBezTo>
                    <a:pt x="24" y="24"/>
                    <a:pt x="3" y="34"/>
                    <a:pt x="0" y="23"/>
                  </a:cubicBezTo>
                  <a:cubicBezTo>
                    <a:pt x="15" y="27"/>
                    <a:pt x="7" y="0"/>
                    <a:pt x="21" y="9"/>
                  </a:cubicBezTo>
                  <a:cubicBezTo>
                    <a:pt x="18" y="15"/>
                    <a:pt x="14" y="24"/>
                    <a:pt x="26" y="2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7" name="Freeform 4200"/>
            <p:cNvSpPr>
              <a:spLocks/>
            </p:cNvSpPr>
            <p:nvPr/>
          </p:nvSpPr>
          <p:spPr bwMode="auto">
            <a:xfrm>
              <a:off x="3724275" y="4851400"/>
              <a:ext cx="112713" cy="98425"/>
            </a:xfrm>
            <a:custGeom>
              <a:avLst/>
              <a:gdLst>
                <a:gd name="T0" fmla="*/ 30 w 30"/>
                <a:gd name="T1" fmla="*/ 18 h 26"/>
                <a:gd name="T2" fmla="*/ 0 w 30"/>
                <a:gd name="T3" fmla="*/ 12 h 26"/>
                <a:gd name="T4" fmla="*/ 26 w 30"/>
                <a:gd name="T5" fmla="*/ 10 h 26"/>
                <a:gd name="T6" fmla="*/ 24 w 30"/>
                <a:gd name="T7" fmla="*/ 16 h 26"/>
                <a:gd name="T8" fmla="*/ 30 w 30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6">
                  <a:moveTo>
                    <a:pt x="30" y="18"/>
                  </a:moveTo>
                  <a:cubicBezTo>
                    <a:pt x="17" y="26"/>
                    <a:pt x="12" y="11"/>
                    <a:pt x="0" y="12"/>
                  </a:cubicBezTo>
                  <a:cubicBezTo>
                    <a:pt x="4" y="0"/>
                    <a:pt x="13" y="14"/>
                    <a:pt x="26" y="10"/>
                  </a:cubicBezTo>
                  <a:cubicBezTo>
                    <a:pt x="26" y="13"/>
                    <a:pt x="24" y="13"/>
                    <a:pt x="24" y="16"/>
                  </a:cubicBezTo>
                  <a:cubicBezTo>
                    <a:pt x="27" y="15"/>
                    <a:pt x="27" y="18"/>
                    <a:pt x="30" y="1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8" name="Freeform 4201"/>
            <p:cNvSpPr>
              <a:spLocks/>
            </p:cNvSpPr>
            <p:nvPr/>
          </p:nvSpPr>
          <p:spPr bwMode="auto">
            <a:xfrm>
              <a:off x="3798888" y="4713288"/>
              <a:ext cx="38100" cy="30163"/>
            </a:xfrm>
            <a:custGeom>
              <a:avLst/>
              <a:gdLst>
                <a:gd name="T0" fmla="*/ 1 w 10"/>
                <a:gd name="T1" fmla="*/ 8 h 8"/>
                <a:gd name="T2" fmla="*/ 6 w 10"/>
                <a:gd name="T3" fmla="*/ 0 h 8"/>
                <a:gd name="T4" fmla="*/ 1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" y="8"/>
                  </a:moveTo>
                  <a:cubicBezTo>
                    <a:pt x="0" y="3"/>
                    <a:pt x="1" y="0"/>
                    <a:pt x="6" y="0"/>
                  </a:cubicBezTo>
                  <a:cubicBezTo>
                    <a:pt x="10" y="4"/>
                    <a:pt x="6" y="8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9" name="Freeform 4202"/>
            <p:cNvSpPr>
              <a:spLocks/>
            </p:cNvSpPr>
            <p:nvPr/>
          </p:nvSpPr>
          <p:spPr bwMode="auto">
            <a:xfrm>
              <a:off x="3738563" y="5400675"/>
              <a:ext cx="79375" cy="52388"/>
            </a:xfrm>
            <a:custGeom>
              <a:avLst/>
              <a:gdLst>
                <a:gd name="T0" fmla="*/ 21 w 21"/>
                <a:gd name="T1" fmla="*/ 7 h 14"/>
                <a:gd name="T2" fmla="*/ 0 w 21"/>
                <a:gd name="T3" fmla="*/ 7 h 14"/>
                <a:gd name="T4" fmla="*/ 21 w 21"/>
                <a:gd name="T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21" y="7"/>
                  </a:moveTo>
                  <a:cubicBezTo>
                    <a:pt x="17" y="14"/>
                    <a:pt x="7" y="11"/>
                    <a:pt x="0" y="7"/>
                  </a:cubicBezTo>
                  <a:cubicBezTo>
                    <a:pt x="4" y="0"/>
                    <a:pt x="13" y="8"/>
                    <a:pt x="2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0" name="Freeform 4203"/>
            <p:cNvSpPr>
              <a:spLocks/>
            </p:cNvSpPr>
            <p:nvPr/>
          </p:nvSpPr>
          <p:spPr bwMode="auto">
            <a:xfrm>
              <a:off x="3776663" y="5583238"/>
              <a:ext cx="38100" cy="26988"/>
            </a:xfrm>
            <a:custGeom>
              <a:avLst/>
              <a:gdLst>
                <a:gd name="T0" fmla="*/ 10 w 10"/>
                <a:gd name="T1" fmla="*/ 3 h 7"/>
                <a:gd name="T2" fmla="*/ 1 w 10"/>
                <a:gd name="T3" fmla="*/ 7 h 7"/>
                <a:gd name="T4" fmla="*/ 10 w 1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3"/>
                  </a:moveTo>
                  <a:cubicBezTo>
                    <a:pt x="9" y="6"/>
                    <a:pt x="6" y="7"/>
                    <a:pt x="1" y="7"/>
                  </a:cubicBezTo>
                  <a:cubicBezTo>
                    <a:pt x="0" y="0"/>
                    <a:pt x="8" y="0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1" name="Freeform 4204"/>
            <p:cNvSpPr>
              <a:spLocks/>
            </p:cNvSpPr>
            <p:nvPr/>
          </p:nvSpPr>
          <p:spPr bwMode="auto">
            <a:xfrm>
              <a:off x="3705225" y="4438650"/>
              <a:ext cx="90488" cy="33338"/>
            </a:xfrm>
            <a:custGeom>
              <a:avLst/>
              <a:gdLst>
                <a:gd name="T0" fmla="*/ 21 w 24"/>
                <a:gd name="T1" fmla="*/ 5 h 9"/>
                <a:gd name="T2" fmla="*/ 4 w 24"/>
                <a:gd name="T3" fmla="*/ 9 h 9"/>
                <a:gd name="T4" fmla="*/ 21 w 24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9">
                  <a:moveTo>
                    <a:pt x="21" y="5"/>
                  </a:moveTo>
                  <a:cubicBezTo>
                    <a:pt x="24" y="7"/>
                    <a:pt x="2" y="9"/>
                    <a:pt x="4" y="9"/>
                  </a:cubicBezTo>
                  <a:cubicBezTo>
                    <a:pt x="0" y="0"/>
                    <a:pt x="14" y="6"/>
                    <a:pt x="2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2" name="Freeform 4205"/>
            <p:cNvSpPr>
              <a:spLocks/>
            </p:cNvSpPr>
            <p:nvPr/>
          </p:nvSpPr>
          <p:spPr bwMode="auto">
            <a:xfrm>
              <a:off x="3713163" y="5280025"/>
              <a:ext cx="63500" cy="44450"/>
            </a:xfrm>
            <a:custGeom>
              <a:avLst/>
              <a:gdLst>
                <a:gd name="T0" fmla="*/ 10 w 17"/>
                <a:gd name="T1" fmla="*/ 3 h 12"/>
                <a:gd name="T2" fmla="*/ 2 w 17"/>
                <a:gd name="T3" fmla="*/ 2 h 12"/>
                <a:gd name="T4" fmla="*/ 10 w 17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10" y="3"/>
                  </a:moveTo>
                  <a:cubicBezTo>
                    <a:pt x="17" y="7"/>
                    <a:pt x="0" y="12"/>
                    <a:pt x="2" y="2"/>
                  </a:cubicBezTo>
                  <a:cubicBezTo>
                    <a:pt x="6" y="0"/>
                    <a:pt x="9" y="8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3" name="Freeform 4206"/>
            <p:cNvSpPr>
              <a:spLocks/>
            </p:cNvSpPr>
            <p:nvPr/>
          </p:nvSpPr>
          <p:spPr bwMode="auto">
            <a:xfrm>
              <a:off x="3702050" y="4916488"/>
              <a:ext cx="44450" cy="28575"/>
            </a:xfrm>
            <a:custGeom>
              <a:avLst/>
              <a:gdLst>
                <a:gd name="T0" fmla="*/ 12 w 12"/>
                <a:gd name="T1" fmla="*/ 3 h 8"/>
                <a:gd name="T2" fmla="*/ 4 w 12"/>
                <a:gd name="T3" fmla="*/ 8 h 8"/>
                <a:gd name="T4" fmla="*/ 0 w 12"/>
                <a:gd name="T5" fmla="*/ 1 h 8"/>
                <a:gd name="T6" fmla="*/ 12 w 12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12" y="3"/>
                  </a:moveTo>
                  <a:cubicBezTo>
                    <a:pt x="12" y="8"/>
                    <a:pt x="5" y="4"/>
                    <a:pt x="4" y="8"/>
                  </a:cubicBezTo>
                  <a:cubicBezTo>
                    <a:pt x="2" y="7"/>
                    <a:pt x="1" y="4"/>
                    <a:pt x="0" y="1"/>
                  </a:cubicBezTo>
                  <a:cubicBezTo>
                    <a:pt x="5" y="0"/>
                    <a:pt x="9" y="0"/>
                    <a:pt x="1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4" name="Freeform 4207"/>
            <p:cNvSpPr>
              <a:spLocks/>
            </p:cNvSpPr>
            <p:nvPr/>
          </p:nvSpPr>
          <p:spPr bwMode="auto">
            <a:xfrm>
              <a:off x="3649663" y="5027613"/>
              <a:ext cx="69850" cy="41275"/>
            </a:xfrm>
            <a:custGeom>
              <a:avLst/>
              <a:gdLst>
                <a:gd name="T0" fmla="*/ 18 w 19"/>
                <a:gd name="T1" fmla="*/ 2 h 11"/>
                <a:gd name="T2" fmla="*/ 14 w 19"/>
                <a:gd name="T3" fmla="*/ 9 h 11"/>
                <a:gd name="T4" fmla="*/ 1 w 19"/>
                <a:gd name="T5" fmla="*/ 3 h 11"/>
                <a:gd name="T6" fmla="*/ 18 w 19"/>
                <a:gd name="T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8" y="2"/>
                  </a:moveTo>
                  <a:cubicBezTo>
                    <a:pt x="19" y="7"/>
                    <a:pt x="14" y="5"/>
                    <a:pt x="14" y="9"/>
                  </a:cubicBezTo>
                  <a:cubicBezTo>
                    <a:pt x="8" y="9"/>
                    <a:pt x="0" y="11"/>
                    <a:pt x="1" y="3"/>
                  </a:cubicBezTo>
                  <a:cubicBezTo>
                    <a:pt x="8" y="5"/>
                    <a:pt x="10" y="0"/>
                    <a:pt x="1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5" name="Freeform 4208"/>
            <p:cNvSpPr>
              <a:spLocks noEditPoints="1"/>
            </p:cNvSpPr>
            <p:nvPr/>
          </p:nvSpPr>
          <p:spPr bwMode="auto">
            <a:xfrm>
              <a:off x="3509963" y="4856163"/>
              <a:ext cx="198438" cy="93663"/>
            </a:xfrm>
            <a:custGeom>
              <a:avLst/>
              <a:gdLst>
                <a:gd name="T0" fmla="*/ 0 w 53"/>
                <a:gd name="T1" fmla="*/ 14 h 25"/>
                <a:gd name="T2" fmla="*/ 31 w 53"/>
                <a:gd name="T3" fmla="*/ 18 h 25"/>
                <a:gd name="T4" fmla="*/ 7 w 53"/>
                <a:gd name="T5" fmla="*/ 22 h 25"/>
                <a:gd name="T6" fmla="*/ 50 w 53"/>
                <a:gd name="T7" fmla="*/ 18 h 25"/>
                <a:gd name="T8" fmla="*/ 53 w 53"/>
                <a:gd name="T9" fmla="*/ 9 h 25"/>
                <a:gd name="T10" fmla="*/ 7 w 53"/>
                <a:gd name="T11" fmla="*/ 7 h 25"/>
                <a:gd name="T12" fmla="*/ 4 w 53"/>
                <a:gd name="T13" fmla="*/ 12 h 25"/>
                <a:gd name="T14" fmla="*/ 0 w 53"/>
                <a:gd name="T15" fmla="*/ 14 h 25"/>
                <a:gd name="T16" fmla="*/ 44 w 53"/>
                <a:gd name="T17" fmla="*/ 13 h 25"/>
                <a:gd name="T18" fmla="*/ 33 w 53"/>
                <a:gd name="T19" fmla="*/ 15 h 25"/>
                <a:gd name="T20" fmla="*/ 44 w 53"/>
                <a:gd name="T2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25">
                  <a:moveTo>
                    <a:pt x="0" y="14"/>
                  </a:moveTo>
                  <a:cubicBezTo>
                    <a:pt x="11" y="18"/>
                    <a:pt x="30" y="7"/>
                    <a:pt x="31" y="18"/>
                  </a:cubicBezTo>
                  <a:cubicBezTo>
                    <a:pt x="22" y="22"/>
                    <a:pt x="15" y="13"/>
                    <a:pt x="7" y="22"/>
                  </a:cubicBezTo>
                  <a:cubicBezTo>
                    <a:pt x="22" y="25"/>
                    <a:pt x="35" y="21"/>
                    <a:pt x="50" y="18"/>
                  </a:cubicBezTo>
                  <a:cubicBezTo>
                    <a:pt x="43" y="14"/>
                    <a:pt x="53" y="12"/>
                    <a:pt x="53" y="9"/>
                  </a:cubicBezTo>
                  <a:cubicBezTo>
                    <a:pt x="36" y="0"/>
                    <a:pt x="28" y="9"/>
                    <a:pt x="7" y="7"/>
                  </a:cubicBezTo>
                  <a:cubicBezTo>
                    <a:pt x="3" y="9"/>
                    <a:pt x="6" y="11"/>
                    <a:pt x="4" y="12"/>
                  </a:cubicBezTo>
                  <a:cubicBezTo>
                    <a:pt x="3" y="9"/>
                    <a:pt x="0" y="12"/>
                    <a:pt x="0" y="14"/>
                  </a:cubicBezTo>
                  <a:close/>
                  <a:moveTo>
                    <a:pt x="44" y="13"/>
                  </a:moveTo>
                  <a:cubicBezTo>
                    <a:pt x="46" y="20"/>
                    <a:pt x="34" y="16"/>
                    <a:pt x="33" y="15"/>
                  </a:cubicBezTo>
                  <a:cubicBezTo>
                    <a:pt x="33" y="10"/>
                    <a:pt x="41" y="14"/>
                    <a:pt x="44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6" name="Freeform 4209"/>
            <p:cNvSpPr>
              <a:spLocks/>
            </p:cNvSpPr>
            <p:nvPr/>
          </p:nvSpPr>
          <p:spPr bwMode="auto">
            <a:xfrm>
              <a:off x="3584575" y="5032375"/>
              <a:ext cx="49213" cy="33338"/>
            </a:xfrm>
            <a:custGeom>
              <a:avLst/>
              <a:gdLst>
                <a:gd name="T0" fmla="*/ 13 w 13"/>
                <a:gd name="T1" fmla="*/ 4 h 9"/>
                <a:gd name="T2" fmla="*/ 0 w 13"/>
                <a:gd name="T3" fmla="*/ 6 h 9"/>
                <a:gd name="T4" fmla="*/ 13 w 13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4"/>
                  </a:moveTo>
                  <a:cubicBezTo>
                    <a:pt x="12" y="9"/>
                    <a:pt x="4" y="5"/>
                    <a:pt x="0" y="6"/>
                  </a:cubicBezTo>
                  <a:cubicBezTo>
                    <a:pt x="2" y="0"/>
                    <a:pt x="9" y="4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7" name="Freeform 4210"/>
            <p:cNvSpPr>
              <a:spLocks/>
            </p:cNvSpPr>
            <p:nvPr/>
          </p:nvSpPr>
          <p:spPr bwMode="auto">
            <a:xfrm>
              <a:off x="3565525" y="5591175"/>
              <a:ext cx="65088" cy="33338"/>
            </a:xfrm>
            <a:custGeom>
              <a:avLst/>
              <a:gdLst>
                <a:gd name="T0" fmla="*/ 0 w 17"/>
                <a:gd name="T1" fmla="*/ 7 h 9"/>
                <a:gd name="T2" fmla="*/ 17 w 17"/>
                <a:gd name="T3" fmla="*/ 5 h 9"/>
                <a:gd name="T4" fmla="*/ 0 w 17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0" y="7"/>
                  </a:moveTo>
                  <a:cubicBezTo>
                    <a:pt x="4" y="0"/>
                    <a:pt x="8" y="6"/>
                    <a:pt x="17" y="5"/>
                  </a:cubicBezTo>
                  <a:cubicBezTo>
                    <a:pt x="12" y="8"/>
                    <a:pt x="5" y="9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8" name="Freeform 4211"/>
            <p:cNvSpPr>
              <a:spLocks/>
            </p:cNvSpPr>
            <p:nvPr/>
          </p:nvSpPr>
          <p:spPr bwMode="auto">
            <a:xfrm>
              <a:off x="3487738" y="5813425"/>
              <a:ext cx="131763" cy="47625"/>
            </a:xfrm>
            <a:custGeom>
              <a:avLst/>
              <a:gdLst>
                <a:gd name="T0" fmla="*/ 35 w 35"/>
                <a:gd name="T1" fmla="*/ 6 h 13"/>
                <a:gd name="T2" fmla="*/ 0 w 35"/>
                <a:gd name="T3" fmla="*/ 8 h 13"/>
                <a:gd name="T4" fmla="*/ 32 w 35"/>
                <a:gd name="T5" fmla="*/ 0 h 13"/>
                <a:gd name="T6" fmla="*/ 35 w 35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3">
                  <a:moveTo>
                    <a:pt x="35" y="6"/>
                  </a:moveTo>
                  <a:cubicBezTo>
                    <a:pt x="34" y="13"/>
                    <a:pt x="6" y="8"/>
                    <a:pt x="0" y="8"/>
                  </a:cubicBezTo>
                  <a:cubicBezTo>
                    <a:pt x="10" y="2"/>
                    <a:pt x="22" y="8"/>
                    <a:pt x="32" y="0"/>
                  </a:cubicBezTo>
                  <a:cubicBezTo>
                    <a:pt x="29" y="3"/>
                    <a:pt x="29" y="7"/>
                    <a:pt x="3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9" name="Freeform 4212"/>
            <p:cNvSpPr>
              <a:spLocks/>
            </p:cNvSpPr>
            <p:nvPr/>
          </p:nvSpPr>
          <p:spPr bwMode="auto">
            <a:xfrm>
              <a:off x="3487738" y="5689600"/>
              <a:ext cx="120650" cy="36513"/>
            </a:xfrm>
            <a:custGeom>
              <a:avLst/>
              <a:gdLst>
                <a:gd name="T0" fmla="*/ 32 w 32"/>
                <a:gd name="T1" fmla="*/ 2 h 10"/>
                <a:gd name="T2" fmla="*/ 0 w 32"/>
                <a:gd name="T3" fmla="*/ 6 h 10"/>
                <a:gd name="T4" fmla="*/ 32 w 32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0">
                  <a:moveTo>
                    <a:pt x="32" y="2"/>
                  </a:moveTo>
                  <a:cubicBezTo>
                    <a:pt x="24" y="10"/>
                    <a:pt x="9" y="7"/>
                    <a:pt x="0" y="6"/>
                  </a:cubicBezTo>
                  <a:cubicBezTo>
                    <a:pt x="8" y="0"/>
                    <a:pt x="19" y="2"/>
                    <a:pt x="3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0" name="Freeform 4213"/>
            <p:cNvSpPr>
              <a:spLocks/>
            </p:cNvSpPr>
            <p:nvPr/>
          </p:nvSpPr>
          <p:spPr bwMode="auto">
            <a:xfrm>
              <a:off x="3551238" y="4941888"/>
              <a:ext cx="33338" cy="63500"/>
            </a:xfrm>
            <a:custGeom>
              <a:avLst/>
              <a:gdLst>
                <a:gd name="T0" fmla="*/ 9 w 9"/>
                <a:gd name="T1" fmla="*/ 17 h 17"/>
                <a:gd name="T2" fmla="*/ 0 w 9"/>
                <a:gd name="T3" fmla="*/ 17 h 17"/>
                <a:gd name="T4" fmla="*/ 9 w 9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7">
                  <a:moveTo>
                    <a:pt x="9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7" y="11"/>
                    <a:pt x="6" y="0"/>
                    <a:pt x="9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1" name="Freeform 4214"/>
            <p:cNvSpPr>
              <a:spLocks/>
            </p:cNvSpPr>
            <p:nvPr/>
          </p:nvSpPr>
          <p:spPr bwMode="auto">
            <a:xfrm>
              <a:off x="3532188" y="4427538"/>
              <a:ext cx="52388" cy="71438"/>
            </a:xfrm>
            <a:custGeom>
              <a:avLst/>
              <a:gdLst>
                <a:gd name="T0" fmla="*/ 6 w 14"/>
                <a:gd name="T1" fmla="*/ 0 h 19"/>
                <a:gd name="T2" fmla="*/ 13 w 14"/>
                <a:gd name="T3" fmla="*/ 10 h 19"/>
                <a:gd name="T4" fmla="*/ 2 w 14"/>
                <a:gd name="T5" fmla="*/ 16 h 19"/>
                <a:gd name="T6" fmla="*/ 6 w 14"/>
                <a:gd name="T7" fmla="*/ 12 h 19"/>
                <a:gd name="T8" fmla="*/ 0 w 14"/>
                <a:gd name="T9" fmla="*/ 6 h 19"/>
                <a:gd name="T10" fmla="*/ 6 w 14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6" y="0"/>
                  </a:moveTo>
                  <a:cubicBezTo>
                    <a:pt x="8" y="4"/>
                    <a:pt x="14" y="4"/>
                    <a:pt x="13" y="10"/>
                  </a:cubicBezTo>
                  <a:cubicBezTo>
                    <a:pt x="6" y="8"/>
                    <a:pt x="10" y="19"/>
                    <a:pt x="2" y="16"/>
                  </a:cubicBezTo>
                  <a:cubicBezTo>
                    <a:pt x="3" y="14"/>
                    <a:pt x="6" y="15"/>
                    <a:pt x="6" y="12"/>
                  </a:cubicBezTo>
                  <a:cubicBezTo>
                    <a:pt x="4" y="10"/>
                    <a:pt x="2" y="8"/>
                    <a:pt x="0" y="6"/>
                  </a:cubicBezTo>
                  <a:cubicBezTo>
                    <a:pt x="0" y="2"/>
                    <a:pt x="6" y="4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2" name="Freeform 4215"/>
            <p:cNvSpPr>
              <a:spLocks/>
            </p:cNvSpPr>
            <p:nvPr/>
          </p:nvSpPr>
          <p:spPr bwMode="auto">
            <a:xfrm>
              <a:off x="3502025" y="4848225"/>
              <a:ext cx="63500" cy="30163"/>
            </a:xfrm>
            <a:custGeom>
              <a:avLst/>
              <a:gdLst>
                <a:gd name="T0" fmla="*/ 17 w 17"/>
                <a:gd name="T1" fmla="*/ 3 h 8"/>
                <a:gd name="T2" fmla="*/ 6 w 17"/>
                <a:gd name="T3" fmla="*/ 7 h 8"/>
                <a:gd name="T4" fmla="*/ 17 w 17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17" y="3"/>
                  </a:moveTo>
                  <a:cubicBezTo>
                    <a:pt x="14" y="8"/>
                    <a:pt x="6" y="4"/>
                    <a:pt x="6" y="7"/>
                  </a:cubicBezTo>
                  <a:cubicBezTo>
                    <a:pt x="0" y="0"/>
                    <a:pt x="12" y="1"/>
                    <a:pt x="1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3" name="Freeform 4216"/>
            <p:cNvSpPr>
              <a:spLocks/>
            </p:cNvSpPr>
            <p:nvPr/>
          </p:nvSpPr>
          <p:spPr bwMode="auto">
            <a:xfrm>
              <a:off x="3509963" y="5035550"/>
              <a:ext cx="52388" cy="33338"/>
            </a:xfrm>
            <a:custGeom>
              <a:avLst/>
              <a:gdLst>
                <a:gd name="T0" fmla="*/ 14 w 14"/>
                <a:gd name="T1" fmla="*/ 5 h 9"/>
                <a:gd name="T2" fmla="*/ 3 w 14"/>
                <a:gd name="T3" fmla="*/ 9 h 9"/>
                <a:gd name="T4" fmla="*/ 14 w 14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5"/>
                  </a:moveTo>
                  <a:cubicBezTo>
                    <a:pt x="12" y="8"/>
                    <a:pt x="6" y="7"/>
                    <a:pt x="3" y="9"/>
                  </a:cubicBezTo>
                  <a:cubicBezTo>
                    <a:pt x="0" y="0"/>
                    <a:pt x="12" y="3"/>
                    <a:pt x="1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4" name="Freeform 4217"/>
            <p:cNvSpPr>
              <a:spLocks/>
            </p:cNvSpPr>
            <p:nvPr/>
          </p:nvSpPr>
          <p:spPr bwMode="auto">
            <a:xfrm>
              <a:off x="3479800" y="5140325"/>
              <a:ext cx="82550" cy="46038"/>
            </a:xfrm>
            <a:custGeom>
              <a:avLst/>
              <a:gdLst>
                <a:gd name="T0" fmla="*/ 22 w 22"/>
                <a:gd name="T1" fmla="*/ 0 h 12"/>
                <a:gd name="T2" fmla="*/ 18 w 22"/>
                <a:gd name="T3" fmla="*/ 8 h 12"/>
                <a:gd name="T4" fmla="*/ 7 w 22"/>
                <a:gd name="T5" fmla="*/ 12 h 12"/>
                <a:gd name="T6" fmla="*/ 0 w 22"/>
                <a:gd name="T7" fmla="*/ 2 h 12"/>
                <a:gd name="T8" fmla="*/ 22 w 2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2">
                  <a:moveTo>
                    <a:pt x="22" y="0"/>
                  </a:moveTo>
                  <a:cubicBezTo>
                    <a:pt x="21" y="3"/>
                    <a:pt x="19" y="5"/>
                    <a:pt x="18" y="8"/>
                  </a:cubicBezTo>
                  <a:cubicBezTo>
                    <a:pt x="13" y="6"/>
                    <a:pt x="10" y="7"/>
                    <a:pt x="7" y="12"/>
                  </a:cubicBezTo>
                  <a:cubicBezTo>
                    <a:pt x="4" y="9"/>
                    <a:pt x="1" y="7"/>
                    <a:pt x="0" y="2"/>
                  </a:cubicBezTo>
                  <a:cubicBezTo>
                    <a:pt x="9" y="4"/>
                    <a:pt x="14" y="1"/>
                    <a:pt x="2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5" name="Freeform 4218"/>
            <p:cNvSpPr>
              <a:spLocks/>
            </p:cNvSpPr>
            <p:nvPr/>
          </p:nvSpPr>
          <p:spPr bwMode="auto">
            <a:xfrm>
              <a:off x="3521075" y="4367213"/>
              <a:ext cx="41275" cy="30163"/>
            </a:xfrm>
            <a:custGeom>
              <a:avLst/>
              <a:gdLst>
                <a:gd name="T0" fmla="*/ 11 w 11"/>
                <a:gd name="T1" fmla="*/ 3 h 8"/>
                <a:gd name="T2" fmla="*/ 0 w 11"/>
                <a:gd name="T3" fmla="*/ 7 h 8"/>
                <a:gd name="T4" fmla="*/ 11 w 11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3"/>
                  </a:moveTo>
                  <a:cubicBezTo>
                    <a:pt x="11" y="8"/>
                    <a:pt x="5" y="7"/>
                    <a:pt x="0" y="7"/>
                  </a:cubicBezTo>
                  <a:cubicBezTo>
                    <a:pt x="3" y="4"/>
                    <a:pt x="8" y="0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6" name="Freeform 4219"/>
            <p:cNvSpPr>
              <a:spLocks/>
            </p:cNvSpPr>
            <p:nvPr/>
          </p:nvSpPr>
          <p:spPr bwMode="auto">
            <a:xfrm>
              <a:off x="3506788" y="4983163"/>
              <a:ext cx="44450" cy="38100"/>
            </a:xfrm>
            <a:custGeom>
              <a:avLst/>
              <a:gdLst>
                <a:gd name="T0" fmla="*/ 8 w 12"/>
                <a:gd name="T1" fmla="*/ 0 h 10"/>
                <a:gd name="T2" fmla="*/ 2 w 12"/>
                <a:gd name="T3" fmla="*/ 9 h 10"/>
                <a:gd name="T4" fmla="*/ 8 w 12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8" y="0"/>
                  </a:moveTo>
                  <a:cubicBezTo>
                    <a:pt x="4" y="4"/>
                    <a:pt x="12" y="10"/>
                    <a:pt x="2" y="9"/>
                  </a:cubicBezTo>
                  <a:cubicBezTo>
                    <a:pt x="0" y="6"/>
                    <a:pt x="3" y="1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7" name="Freeform 4220"/>
            <p:cNvSpPr>
              <a:spLocks/>
            </p:cNvSpPr>
            <p:nvPr/>
          </p:nvSpPr>
          <p:spPr bwMode="auto">
            <a:xfrm>
              <a:off x="3471863" y="5230813"/>
              <a:ext cx="49213" cy="49213"/>
            </a:xfrm>
            <a:custGeom>
              <a:avLst/>
              <a:gdLst>
                <a:gd name="T0" fmla="*/ 13 w 13"/>
                <a:gd name="T1" fmla="*/ 7 h 13"/>
                <a:gd name="T2" fmla="*/ 0 w 13"/>
                <a:gd name="T3" fmla="*/ 7 h 13"/>
                <a:gd name="T4" fmla="*/ 13 w 13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13" y="7"/>
                  </a:moveTo>
                  <a:cubicBezTo>
                    <a:pt x="10" y="13"/>
                    <a:pt x="5" y="6"/>
                    <a:pt x="0" y="7"/>
                  </a:cubicBezTo>
                  <a:cubicBezTo>
                    <a:pt x="2" y="0"/>
                    <a:pt x="9" y="5"/>
                    <a:pt x="13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8" name="Freeform 4221"/>
            <p:cNvSpPr>
              <a:spLocks/>
            </p:cNvSpPr>
            <p:nvPr/>
          </p:nvSpPr>
          <p:spPr bwMode="auto">
            <a:xfrm>
              <a:off x="3476625" y="4768850"/>
              <a:ext cx="44450" cy="41275"/>
            </a:xfrm>
            <a:custGeom>
              <a:avLst/>
              <a:gdLst>
                <a:gd name="T0" fmla="*/ 11 w 12"/>
                <a:gd name="T1" fmla="*/ 2 h 11"/>
                <a:gd name="T2" fmla="*/ 0 w 12"/>
                <a:gd name="T3" fmla="*/ 8 h 11"/>
                <a:gd name="T4" fmla="*/ 4 w 12"/>
                <a:gd name="T5" fmla="*/ 6 h 11"/>
                <a:gd name="T6" fmla="*/ 5 w 12"/>
                <a:gd name="T7" fmla="*/ 0 h 11"/>
                <a:gd name="T8" fmla="*/ 11 w 12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1" y="2"/>
                  </a:moveTo>
                  <a:cubicBezTo>
                    <a:pt x="12" y="9"/>
                    <a:pt x="2" y="11"/>
                    <a:pt x="0" y="8"/>
                  </a:cubicBezTo>
                  <a:cubicBezTo>
                    <a:pt x="0" y="6"/>
                    <a:pt x="3" y="3"/>
                    <a:pt x="4" y="6"/>
                  </a:cubicBezTo>
                  <a:cubicBezTo>
                    <a:pt x="6" y="6"/>
                    <a:pt x="5" y="3"/>
                    <a:pt x="5" y="0"/>
                  </a:cubicBezTo>
                  <a:cubicBezTo>
                    <a:pt x="7" y="2"/>
                    <a:pt x="8" y="3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9" name="Freeform 4222"/>
            <p:cNvSpPr>
              <a:spLocks/>
            </p:cNvSpPr>
            <p:nvPr/>
          </p:nvSpPr>
          <p:spPr bwMode="auto">
            <a:xfrm>
              <a:off x="3408363" y="4537075"/>
              <a:ext cx="98425" cy="52388"/>
            </a:xfrm>
            <a:custGeom>
              <a:avLst/>
              <a:gdLst>
                <a:gd name="T0" fmla="*/ 26 w 26"/>
                <a:gd name="T1" fmla="*/ 4 h 14"/>
                <a:gd name="T2" fmla="*/ 0 w 26"/>
                <a:gd name="T3" fmla="*/ 6 h 14"/>
                <a:gd name="T4" fmla="*/ 26 w 26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26" y="4"/>
                  </a:moveTo>
                  <a:cubicBezTo>
                    <a:pt x="19" y="8"/>
                    <a:pt x="6" y="14"/>
                    <a:pt x="0" y="6"/>
                  </a:cubicBezTo>
                  <a:cubicBezTo>
                    <a:pt x="7" y="0"/>
                    <a:pt x="16" y="0"/>
                    <a:pt x="2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0" name="Freeform 4223"/>
            <p:cNvSpPr>
              <a:spLocks/>
            </p:cNvSpPr>
            <p:nvPr/>
          </p:nvSpPr>
          <p:spPr bwMode="auto">
            <a:xfrm>
              <a:off x="3386138" y="5568950"/>
              <a:ext cx="104775" cy="33338"/>
            </a:xfrm>
            <a:custGeom>
              <a:avLst/>
              <a:gdLst>
                <a:gd name="T0" fmla="*/ 28 w 28"/>
                <a:gd name="T1" fmla="*/ 3 h 9"/>
                <a:gd name="T2" fmla="*/ 0 w 28"/>
                <a:gd name="T3" fmla="*/ 5 h 9"/>
                <a:gd name="T4" fmla="*/ 28 w 28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2" y="9"/>
                    <a:pt x="9" y="4"/>
                    <a:pt x="0" y="5"/>
                  </a:cubicBezTo>
                  <a:cubicBezTo>
                    <a:pt x="4" y="0"/>
                    <a:pt x="20" y="3"/>
                    <a:pt x="2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1" name="Freeform 4224"/>
            <p:cNvSpPr>
              <a:spLocks/>
            </p:cNvSpPr>
            <p:nvPr/>
          </p:nvSpPr>
          <p:spPr bwMode="auto">
            <a:xfrm>
              <a:off x="3416300" y="5456238"/>
              <a:ext cx="33338" cy="38100"/>
            </a:xfrm>
            <a:custGeom>
              <a:avLst/>
              <a:gdLst>
                <a:gd name="T0" fmla="*/ 0 w 9"/>
                <a:gd name="T1" fmla="*/ 4 h 10"/>
                <a:gd name="T2" fmla="*/ 9 w 9"/>
                <a:gd name="T3" fmla="*/ 4 h 10"/>
                <a:gd name="T4" fmla="*/ 7 w 9"/>
                <a:gd name="T5" fmla="*/ 9 h 10"/>
                <a:gd name="T6" fmla="*/ 1 w 9"/>
                <a:gd name="T7" fmla="*/ 9 h 10"/>
                <a:gd name="T8" fmla="*/ 0 w 9"/>
                <a:gd name="T9" fmla="*/ 7 h 10"/>
                <a:gd name="T10" fmla="*/ 0 w 9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0">
                  <a:moveTo>
                    <a:pt x="0" y="4"/>
                  </a:moveTo>
                  <a:cubicBezTo>
                    <a:pt x="6" y="5"/>
                    <a:pt x="5" y="0"/>
                    <a:pt x="9" y="4"/>
                  </a:cubicBezTo>
                  <a:cubicBezTo>
                    <a:pt x="8" y="5"/>
                    <a:pt x="7" y="7"/>
                    <a:pt x="7" y="9"/>
                  </a:cubicBezTo>
                  <a:cubicBezTo>
                    <a:pt x="6" y="8"/>
                    <a:pt x="2" y="6"/>
                    <a:pt x="1" y="9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2" name="Freeform 4225"/>
            <p:cNvSpPr>
              <a:spLocks/>
            </p:cNvSpPr>
            <p:nvPr/>
          </p:nvSpPr>
          <p:spPr bwMode="auto">
            <a:xfrm>
              <a:off x="3389313" y="5376863"/>
              <a:ext cx="52388" cy="57150"/>
            </a:xfrm>
            <a:custGeom>
              <a:avLst/>
              <a:gdLst>
                <a:gd name="T0" fmla="*/ 5 w 14"/>
                <a:gd name="T1" fmla="*/ 15 h 15"/>
                <a:gd name="T2" fmla="*/ 7 w 14"/>
                <a:gd name="T3" fmla="*/ 13 h 15"/>
                <a:gd name="T4" fmla="*/ 1 w 14"/>
                <a:gd name="T5" fmla="*/ 9 h 15"/>
                <a:gd name="T6" fmla="*/ 9 w 14"/>
                <a:gd name="T7" fmla="*/ 1 h 15"/>
                <a:gd name="T8" fmla="*/ 12 w 14"/>
                <a:gd name="T9" fmla="*/ 11 h 15"/>
                <a:gd name="T10" fmla="*/ 5 w 14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5" y="15"/>
                  </a:moveTo>
                  <a:cubicBezTo>
                    <a:pt x="5" y="13"/>
                    <a:pt x="6" y="13"/>
                    <a:pt x="7" y="13"/>
                  </a:cubicBezTo>
                  <a:cubicBezTo>
                    <a:pt x="6" y="10"/>
                    <a:pt x="1" y="12"/>
                    <a:pt x="1" y="9"/>
                  </a:cubicBezTo>
                  <a:cubicBezTo>
                    <a:pt x="0" y="2"/>
                    <a:pt x="10" y="7"/>
                    <a:pt x="9" y="1"/>
                  </a:cubicBezTo>
                  <a:cubicBezTo>
                    <a:pt x="14" y="0"/>
                    <a:pt x="7" y="12"/>
                    <a:pt x="12" y="11"/>
                  </a:cubicBezTo>
                  <a:cubicBezTo>
                    <a:pt x="11" y="14"/>
                    <a:pt x="8" y="15"/>
                    <a:pt x="5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3" name="Freeform 4226"/>
            <p:cNvSpPr>
              <a:spLocks/>
            </p:cNvSpPr>
            <p:nvPr/>
          </p:nvSpPr>
          <p:spPr bwMode="auto">
            <a:xfrm>
              <a:off x="3371850" y="4413250"/>
              <a:ext cx="55563" cy="36513"/>
            </a:xfrm>
            <a:custGeom>
              <a:avLst/>
              <a:gdLst>
                <a:gd name="T0" fmla="*/ 14 w 15"/>
                <a:gd name="T1" fmla="*/ 2 h 10"/>
                <a:gd name="T2" fmla="*/ 3 w 15"/>
                <a:gd name="T3" fmla="*/ 0 h 10"/>
                <a:gd name="T4" fmla="*/ 14 w 15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4" y="2"/>
                  </a:moveTo>
                  <a:cubicBezTo>
                    <a:pt x="15" y="10"/>
                    <a:pt x="0" y="7"/>
                    <a:pt x="3" y="0"/>
                  </a:cubicBezTo>
                  <a:cubicBezTo>
                    <a:pt x="7" y="0"/>
                    <a:pt x="8" y="4"/>
                    <a:pt x="1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4" name="Freeform 4227"/>
            <p:cNvSpPr>
              <a:spLocks/>
            </p:cNvSpPr>
            <p:nvPr/>
          </p:nvSpPr>
          <p:spPr bwMode="auto">
            <a:xfrm>
              <a:off x="3363913" y="4551363"/>
              <a:ext cx="36513" cy="22225"/>
            </a:xfrm>
            <a:custGeom>
              <a:avLst/>
              <a:gdLst>
                <a:gd name="T0" fmla="*/ 10 w 10"/>
                <a:gd name="T1" fmla="*/ 0 h 6"/>
                <a:gd name="T2" fmla="*/ 8 w 10"/>
                <a:gd name="T3" fmla="*/ 6 h 6"/>
                <a:gd name="T4" fmla="*/ 1 w 10"/>
                <a:gd name="T5" fmla="*/ 0 h 6"/>
                <a:gd name="T6" fmla="*/ 10 w 1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0"/>
                  </a:moveTo>
                  <a:cubicBezTo>
                    <a:pt x="10" y="3"/>
                    <a:pt x="8" y="3"/>
                    <a:pt x="8" y="6"/>
                  </a:cubicBezTo>
                  <a:cubicBezTo>
                    <a:pt x="5" y="5"/>
                    <a:pt x="0" y="5"/>
                    <a:pt x="1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5" name="Freeform 4228"/>
            <p:cNvSpPr>
              <a:spLocks/>
            </p:cNvSpPr>
            <p:nvPr/>
          </p:nvSpPr>
          <p:spPr bwMode="auto">
            <a:xfrm>
              <a:off x="3325813" y="5448300"/>
              <a:ext cx="60325" cy="60325"/>
            </a:xfrm>
            <a:custGeom>
              <a:avLst/>
              <a:gdLst>
                <a:gd name="T0" fmla="*/ 7 w 16"/>
                <a:gd name="T1" fmla="*/ 4 h 16"/>
                <a:gd name="T2" fmla="*/ 11 w 16"/>
                <a:gd name="T3" fmla="*/ 0 h 16"/>
                <a:gd name="T4" fmla="*/ 16 w 16"/>
                <a:gd name="T5" fmla="*/ 6 h 16"/>
                <a:gd name="T6" fmla="*/ 13 w 16"/>
                <a:gd name="T7" fmla="*/ 13 h 16"/>
                <a:gd name="T8" fmla="*/ 5 w 16"/>
                <a:gd name="T9" fmla="*/ 11 h 16"/>
                <a:gd name="T10" fmla="*/ 5 w 16"/>
                <a:gd name="T11" fmla="*/ 2 h 16"/>
                <a:gd name="T12" fmla="*/ 7 w 16"/>
                <a:gd name="T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7" y="4"/>
                  </a:moveTo>
                  <a:cubicBezTo>
                    <a:pt x="9" y="3"/>
                    <a:pt x="10" y="2"/>
                    <a:pt x="11" y="0"/>
                  </a:cubicBezTo>
                  <a:cubicBezTo>
                    <a:pt x="16" y="1"/>
                    <a:pt x="6" y="8"/>
                    <a:pt x="16" y="6"/>
                  </a:cubicBezTo>
                  <a:cubicBezTo>
                    <a:pt x="16" y="9"/>
                    <a:pt x="11" y="8"/>
                    <a:pt x="13" y="13"/>
                  </a:cubicBezTo>
                  <a:cubicBezTo>
                    <a:pt x="8" y="16"/>
                    <a:pt x="7" y="6"/>
                    <a:pt x="5" y="11"/>
                  </a:cubicBezTo>
                  <a:cubicBezTo>
                    <a:pt x="0" y="10"/>
                    <a:pt x="6" y="5"/>
                    <a:pt x="5" y="2"/>
                  </a:cubicBezTo>
                  <a:cubicBezTo>
                    <a:pt x="7" y="1"/>
                    <a:pt x="7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6" name="Freeform 4229"/>
            <p:cNvSpPr>
              <a:spLocks/>
            </p:cNvSpPr>
            <p:nvPr/>
          </p:nvSpPr>
          <p:spPr bwMode="auto">
            <a:xfrm>
              <a:off x="3333750" y="4375150"/>
              <a:ext cx="49213" cy="33338"/>
            </a:xfrm>
            <a:custGeom>
              <a:avLst/>
              <a:gdLst>
                <a:gd name="T0" fmla="*/ 13 w 13"/>
                <a:gd name="T1" fmla="*/ 3 h 9"/>
                <a:gd name="T2" fmla="*/ 0 w 13"/>
                <a:gd name="T3" fmla="*/ 4 h 9"/>
                <a:gd name="T4" fmla="*/ 13 w 13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3"/>
                  </a:moveTo>
                  <a:cubicBezTo>
                    <a:pt x="10" y="9"/>
                    <a:pt x="3" y="5"/>
                    <a:pt x="0" y="4"/>
                  </a:cubicBezTo>
                  <a:cubicBezTo>
                    <a:pt x="1" y="0"/>
                    <a:pt x="9" y="4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7" name="Freeform 4230"/>
            <p:cNvSpPr>
              <a:spLocks/>
            </p:cNvSpPr>
            <p:nvPr/>
          </p:nvSpPr>
          <p:spPr bwMode="auto">
            <a:xfrm>
              <a:off x="3306763" y="4540250"/>
              <a:ext cx="60325" cy="41275"/>
            </a:xfrm>
            <a:custGeom>
              <a:avLst/>
              <a:gdLst>
                <a:gd name="T0" fmla="*/ 14 w 16"/>
                <a:gd name="T1" fmla="*/ 3 h 11"/>
                <a:gd name="T2" fmla="*/ 1 w 16"/>
                <a:gd name="T3" fmla="*/ 7 h 11"/>
                <a:gd name="T4" fmla="*/ 14 w 16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">
                  <a:moveTo>
                    <a:pt x="14" y="3"/>
                  </a:moveTo>
                  <a:cubicBezTo>
                    <a:pt x="16" y="10"/>
                    <a:pt x="3" y="11"/>
                    <a:pt x="1" y="7"/>
                  </a:cubicBezTo>
                  <a:cubicBezTo>
                    <a:pt x="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8" name="Freeform 4231"/>
            <p:cNvSpPr>
              <a:spLocks/>
            </p:cNvSpPr>
            <p:nvPr/>
          </p:nvSpPr>
          <p:spPr bwMode="auto">
            <a:xfrm>
              <a:off x="3306763" y="5178425"/>
              <a:ext cx="49213" cy="22225"/>
            </a:xfrm>
            <a:custGeom>
              <a:avLst/>
              <a:gdLst>
                <a:gd name="T0" fmla="*/ 13 w 13"/>
                <a:gd name="T1" fmla="*/ 0 h 6"/>
                <a:gd name="T2" fmla="*/ 13 w 13"/>
                <a:gd name="T3" fmla="*/ 6 h 6"/>
                <a:gd name="T4" fmla="*/ 0 w 13"/>
                <a:gd name="T5" fmla="*/ 0 h 6"/>
                <a:gd name="T6" fmla="*/ 13 w 1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13" y="2"/>
                    <a:pt x="13" y="4"/>
                    <a:pt x="13" y="6"/>
                  </a:cubicBezTo>
                  <a:cubicBezTo>
                    <a:pt x="8" y="4"/>
                    <a:pt x="0" y="6"/>
                    <a:pt x="0" y="0"/>
                  </a:cubicBezTo>
                  <a:cubicBezTo>
                    <a:pt x="3" y="4"/>
                    <a:pt x="8" y="1"/>
                    <a:pt x="1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9" name="Freeform 4232"/>
            <p:cNvSpPr>
              <a:spLocks/>
            </p:cNvSpPr>
            <p:nvPr/>
          </p:nvSpPr>
          <p:spPr bwMode="auto">
            <a:xfrm>
              <a:off x="3295650" y="4743450"/>
              <a:ext cx="26988" cy="71438"/>
            </a:xfrm>
            <a:custGeom>
              <a:avLst/>
              <a:gdLst>
                <a:gd name="T0" fmla="*/ 7 w 7"/>
                <a:gd name="T1" fmla="*/ 1 h 19"/>
                <a:gd name="T2" fmla="*/ 2 w 7"/>
                <a:gd name="T3" fmla="*/ 19 h 19"/>
                <a:gd name="T4" fmla="*/ 7 w 7"/>
                <a:gd name="T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9">
                  <a:moveTo>
                    <a:pt x="7" y="1"/>
                  </a:moveTo>
                  <a:cubicBezTo>
                    <a:pt x="6" y="8"/>
                    <a:pt x="4" y="13"/>
                    <a:pt x="2" y="19"/>
                  </a:cubicBezTo>
                  <a:cubicBezTo>
                    <a:pt x="0" y="17"/>
                    <a:pt x="0" y="0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0" name="Freeform 4233"/>
            <p:cNvSpPr>
              <a:spLocks/>
            </p:cNvSpPr>
            <p:nvPr/>
          </p:nvSpPr>
          <p:spPr bwMode="auto">
            <a:xfrm>
              <a:off x="3187700" y="4540250"/>
              <a:ext cx="104775" cy="41275"/>
            </a:xfrm>
            <a:custGeom>
              <a:avLst/>
              <a:gdLst>
                <a:gd name="T0" fmla="*/ 27 w 28"/>
                <a:gd name="T1" fmla="*/ 3 h 11"/>
                <a:gd name="T2" fmla="*/ 26 w 28"/>
                <a:gd name="T3" fmla="*/ 11 h 11"/>
                <a:gd name="T4" fmla="*/ 0 w 28"/>
                <a:gd name="T5" fmla="*/ 9 h 11"/>
                <a:gd name="T6" fmla="*/ 27 w 28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1">
                  <a:moveTo>
                    <a:pt x="27" y="3"/>
                  </a:moveTo>
                  <a:cubicBezTo>
                    <a:pt x="28" y="6"/>
                    <a:pt x="25" y="7"/>
                    <a:pt x="26" y="11"/>
                  </a:cubicBezTo>
                  <a:cubicBezTo>
                    <a:pt x="15" y="9"/>
                    <a:pt x="5" y="11"/>
                    <a:pt x="0" y="9"/>
                  </a:cubicBezTo>
                  <a:cubicBezTo>
                    <a:pt x="5" y="0"/>
                    <a:pt x="14" y="5"/>
                    <a:pt x="2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1" name="Freeform 4234"/>
            <p:cNvSpPr>
              <a:spLocks/>
            </p:cNvSpPr>
            <p:nvPr/>
          </p:nvSpPr>
          <p:spPr bwMode="auto">
            <a:xfrm>
              <a:off x="3217863" y="5843588"/>
              <a:ext cx="47625" cy="33338"/>
            </a:xfrm>
            <a:custGeom>
              <a:avLst/>
              <a:gdLst>
                <a:gd name="T0" fmla="*/ 13 w 13"/>
                <a:gd name="T1" fmla="*/ 5 h 9"/>
                <a:gd name="T2" fmla="*/ 4 w 13"/>
                <a:gd name="T3" fmla="*/ 1 h 9"/>
                <a:gd name="T4" fmla="*/ 13 w 13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9"/>
                    <a:pt x="0" y="9"/>
                    <a:pt x="4" y="1"/>
                  </a:cubicBezTo>
                  <a:cubicBezTo>
                    <a:pt x="10" y="0"/>
                    <a:pt x="8" y="7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2" name="Freeform 4235"/>
            <p:cNvSpPr>
              <a:spLocks/>
            </p:cNvSpPr>
            <p:nvPr/>
          </p:nvSpPr>
          <p:spPr bwMode="auto">
            <a:xfrm>
              <a:off x="3201988" y="4311650"/>
              <a:ext cx="41275" cy="52388"/>
            </a:xfrm>
            <a:custGeom>
              <a:avLst/>
              <a:gdLst>
                <a:gd name="T0" fmla="*/ 11 w 11"/>
                <a:gd name="T1" fmla="*/ 6 h 14"/>
                <a:gd name="T2" fmla="*/ 2 w 11"/>
                <a:gd name="T3" fmla="*/ 2 h 14"/>
                <a:gd name="T4" fmla="*/ 11 w 11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6"/>
                  </a:moveTo>
                  <a:cubicBezTo>
                    <a:pt x="11" y="14"/>
                    <a:pt x="0" y="7"/>
                    <a:pt x="2" y="2"/>
                  </a:cubicBezTo>
                  <a:cubicBezTo>
                    <a:pt x="7" y="0"/>
                    <a:pt x="5" y="7"/>
                    <a:pt x="1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3" name="Freeform 4236"/>
            <p:cNvSpPr>
              <a:spLocks/>
            </p:cNvSpPr>
            <p:nvPr/>
          </p:nvSpPr>
          <p:spPr bwMode="auto">
            <a:xfrm>
              <a:off x="3041650" y="4306888"/>
              <a:ext cx="119063" cy="57150"/>
            </a:xfrm>
            <a:custGeom>
              <a:avLst/>
              <a:gdLst>
                <a:gd name="T0" fmla="*/ 32 w 32"/>
                <a:gd name="T1" fmla="*/ 5 h 15"/>
                <a:gd name="T2" fmla="*/ 32 w 32"/>
                <a:gd name="T3" fmla="*/ 11 h 15"/>
                <a:gd name="T4" fmla="*/ 0 w 32"/>
                <a:gd name="T5" fmla="*/ 8 h 15"/>
                <a:gd name="T6" fmla="*/ 32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32" y="5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19" y="6"/>
                    <a:pt x="11" y="15"/>
                    <a:pt x="0" y="8"/>
                  </a:cubicBezTo>
                  <a:cubicBezTo>
                    <a:pt x="12" y="0"/>
                    <a:pt x="21" y="10"/>
                    <a:pt x="3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4" name="Freeform 4237"/>
            <p:cNvSpPr>
              <a:spLocks/>
            </p:cNvSpPr>
            <p:nvPr/>
          </p:nvSpPr>
          <p:spPr bwMode="auto">
            <a:xfrm>
              <a:off x="3097213" y="4543425"/>
              <a:ext cx="60325" cy="34925"/>
            </a:xfrm>
            <a:custGeom>
              <a:avLst/>
              <a:gdLst>
                <a:gd name="T0" fmla="*/ 16 w 16"/>
                <a:gd name="T1" fmla="*/ 4 h 9"/>
                <a:gd name="T2" fmla="*/ 1 w 16"/>
                <a:gd name="T3" fmla="*/ 8 h 9"/>
                <a:gd name="T4" fmla="*/ 16 w 16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">
                  <a:moveTo>
                    <a:pt x="16" y="4"/>
                  </a:moveTo>
                  <a:cubicBezTo>
                    <a:pt x="14" y="9"/>
                    <a:pt x="10" y="6"/>
                    <a:pt x="1" y="8"/>
                  </a:cubicBezTo>
                  <a:cubicBezTo>
                    <a:pt x="0" y="0"/>
                    <a:pt x="12" y="5"/>
                    <a:pt x="1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5" name="Freeform 4238"/>
            <p:cNvSpPr>
              <a:spLocks/>
            </p:cNvSpPr>
            <p:nvPr/>
          </p:nvSpPr>
          <p:spPr bwMode="auto">
            <a:xfrm>
              <a:off x="3041650" y="5400675"/>
              <a:ext cx="69850" cy="52388"/>
            </a:xfrm>
            <a:custGeom>
              <a:avLst/>
              <a:gdLst>
                <a:gd name="T0" fmla="*/ 19 w 19"/>
                <a:gd name="T1" fmla="*/ 5 h 14"/>
                <a:gd name="T2" fmla="*/ 6 w 19"/>
                <a:gd name="T3" fmla="*/ 8 h 14"/>
                <a:gd name="T4" fmla="*/ 15 w 19"/>
                <a:gd name="T5" fmla="*/ 1 h 14"/>
                <a:gd name="T6" fmla="*/ 19 w 19"/>
                <a:gd name="T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19" y="5"/>
                  </a:moveTo>
                  <a:cubicBezTo>
                    <a:pt x="15" y="14"/>
                    <a:pt x="8" y="0"/>
                    <a:pt x="6" y="8"/>
                  </a:cubicBezTo>
                  <a:cubicBezTo>
                    <a:pt x="0" y="4"/>
                    <a:pt x="11" y="1"/>
                    <a:pt x="15" y="1"/>
                  </a:cubicBezTo>
                  <a:cubicBezTo>
                    <a:pt x="16" y="2"/>
                    <a:pt x="17" y="4"/>
                    <a:pt x="1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6" name="Freeform 4239"/>
            <p:cNvSpPr>
              <a:spLocks/>
            </p:cNvSpPr>
            <p:nvPr/>
          </p:nvSpPr>
          <p:spPr bwMode="auto">
            <a:xfrm>
              <a:off x="2921000" y="5753100"/>
              <a:ext cx="123825" cy="30163"/>
            </a:xfrm>
            <a:custGeom>
              <a:avLst/>
              <a:gdLst>
                <a:gd name="T0" fmla="*/ 33 w 33"/>
                <a:gd name="T1" fmla="*/ 6 h 8"/>
                <a:gd name="T2" fmla="*/ 0 w 33"/>
                <a:gd name="T3" fmla="*/ 7 h 8"/>
                <a:gd name="T4" fmla="*/ 33 w 33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8">
                  <a:moveTo>
                    <a:pt x="33" y="6"/>
                  </a:moveTo>
                  <a:cubicBezTo>
                    <a:pt x="26" y="8"/>
                    <a:pt x="5" y="7"/>
                    <a:pt x="0" y="7"/>
                  </a:cubicBezTo>
                  <a:cubicBezTo>
                    <a:pt x="3" y="0"/>
                    <a:pt x="27" y="4"/>
                    <a:pt x="3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7" name="Freeform 4240"/>
            <p:cNvSpPr>
              <a:spLocks/>
            </p:cNvSpPr>
            <p:nvPr/>
          </p:nvSpPr>
          <p:spPr bwMode="auto">
            <a:xfrm>
              <a:off x="2965450" y="5106988"/>
              <a:ext cx="79375" cy="74613"/>
            </a:xfrm>
            <a:custGeom>
              <a:avLst/>
              <a:gdLst>
                <a:gd name="T0" fmla="*/ 21 w 21"/>
                <a:gd name="T1" fmla="*/ 15 h 20"/>
                <a:gd name="T2" fmla="*/ 0 w 21"/>
                <a:gd name="T3" fmla="*/ 9 h 20"/>
                <a:gd name="T4" fmla="*/ 21 w 21"/>
                <a:gd name="T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0">
                  <a:moveTo>
                    <a:pt x="21" y="15"/>
                  </a:moveTo>
                  <a:cubicBezTo>
                    <a:pt x="14" y="20"/>
                    <a:pt x="6" y="10"/>
                    <a:pt x="0" y="9"/>
                  </a:cubicBezTo>
                  <a:cubicBezTo>
                    <a:pt x="10" y="0"/>
                    <a:pt x="13" y="12"/>
                    <a:pt x="21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8" name="Freeform 4241"/>
            <p:cNvSpPr>
              <a:spLocks/>
            </p:cNvSpPr>
            <p:nvPr/>
          </p:nvSpPr>
          <p:spPr bwMode="auto">
            <a:xfrm>
              <a:off x="3017838" y="5583238"/>
              <a:ext cx="26988" cy="53975"/>
            </a:xfrm>
            <a:custGeom>
              <a:avLst/>
              <a:gdLst>
                <a:gd name="T0" fmla="*/ 6 w 7"/>
                <a:gd name="T1" fmla="*/ 0 h 14"/>
                <a:gd name="T2" fmla="*/ 0 w 7"/>
                <a:gd name="T3" fmla="*/ 14 h 14"/>
                <a:gd name="T4" fmla="*/ 6 w 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6" y="0"/>
                  </a:moveTo>
                  <a:cubicBezTo>
                    <a:pt x="6" y="6"/>
                    <a:pt x="7" y="14"/>
                    <a:pt x="0" y="14"/>
                  </a:cubicBezTo>
                  <a:cubicBezTo>
                    <a:pt x="1" y="8"/>
                    <a:pt x="0" y="0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9" name="Freeform 4242"/>
            <p:cNvSpPr>
              <a:spLocks/>
            </p:cNvSpPr>
            <p:nvPr/>
          </p:nvSpPr>
          <p:spPr bwMode="auto">
            <a:xfrm>
              <a:off x="2995613" y="4330700"/>
              <a:ext cx="38100" cy="30163"/>
            </a:xfrm>
            <a:custGeom>
              <a:avLst/>
              <a:gdLst>
                <a:gd name="T0" fmla="*/ 10 w 10"/>
                <a:gd name="T1" fmla="*/ 2 h 8"/>
                <a:gd name="T2" fmla="*/ 1 w 10"/>
                <a:gd name="T3" fmla="*/ 0 h 8"/>
                <a:gd name="T4" fmla="*/ 10 w 10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2"/>
                  </a:moveTo>
                  <a:cubicBezTo>
                    <a:pt x="9" y="7"/>
                    <a:pt x="0" y="8"/>
                    <a:pt x="1" y="0"/>
                  </a:cubicBezTo>
                  <a:cubicBezTo>
                    <a:pt x="5" y="0"/>
                    <a:pt x="8" y="1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0" name="Freeform 4243"/>
            <p:cNvSpPr>
              <a:spLocks/>
            </p:cNvSpPr>
            <p:nvPr/>
          </p:nvSpPr>
          <p:spPr bwMode="auto">
            <a:xfrm>
              <a:off x="2863850" y="5140325"/>
              <a:ext cx="49213" cy="26988"/>
            </a:xfrm>
            <a:custGeom>
              <a:avLst/>
              <a:gdLst>
                <a:gd name="T0" fmla="*/ 13 w 13"/>
                <a:gd name="T1" fmla="*/ 4 h 7"/>
                <a:gd name="T2" fmla="*/ 0 w 13"/>
                <a:gd name="T3" fmla="*/ 5 h 7"/>
                <a:gd name="T4" fmla="*/ 9 w 13"/>
                <a:gd name="T5" fmla="*/ 0 h 7"/>
                <a:gd name="T6" fmla="*/ 13 w 13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3" y="4"/>
                  </a:moveTo>
                  <a:cubicBezTo>
                    <a:pt x="9" y="7"/>
                    <a:pt x="4" y="7"/>
                    <a:pt x="0" y="5"/>
                  </a:cubicBezTo>
                  <a:cubicBezTo>
                    <a:pt x="2" y="3"/>
                    <a:pt x="4" y="0"/>
                    <a:pt x="9" y="0"/>
                  </a:cubicBezTo>
                  <a:cubicBezTo>
                    <a:pt x="10" y="1"/>
                    <a:pt x="11" y="3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1" name="Freeform 4244"/>
            <p:cNvSpPr>
              <a:spLocks/>
            </p:cNvSpPr>
            <p:nvPr/>
          </p:nvSpPr>
          <p:spPr bwMode="auto">
            <a:xfrm>
              <a:off x="2846388" y="5346700"/>
              <a:ext cx="33338" cy="26988"/>
            </a:xfrm>
            <a:custGeom>
              <a:avLst/>
              <a:gdLst>
                <a:gd name="T0" fmla="*/ 8 w 9"/>
                <a:gd name="T1" fmla="*/ 1 h 7"/>
                <a:gd name="T2" fmla="*/ 1 w 9"/>
                <a:gd name="T3" fmla="*/ 7 h 7"/>
                <a:gd name="T4" fmla="*/ 8 w 9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8" y="1"/>
                  </a:moveTo>
                  <a:cubicBezTo>
                    <a:pt x="9" y="6"/>
                    <a:pt x="5" y="7"/>
                    <a:pt x="1" y="7"/>
                  </a:cubicBezTo>
                  <a:cubicBezTo>
                    <a:pt x="0" y="1"/>
                    <a:pt x="3" y="0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2" name="Freeform 4648"/>
            <p:cNvSpPr>
              <a:spLocks/>
            </p:cNvSpPr>
            <p:nvPr/>
          </p:nvSpPr>
          <p:spPr bwMode="auto">
            <a:xfrm>
              <a:off x="9482138" y="3241675"/>
              <a:ext cx="52388" cy="49213"/>
            </a:xfrm>
            <a:custGeom>
              <a:avLst/>
              <a:gdLst>
                <a:gd name="T0" fmla="*/ 14 w 14"/>
                <a:gd name="T1" fmla="*/ 6 h 13"/>
                <a:gd name="T2" fmla="*/ 0 w 14"/>
                <a:gd name="T3" fmla="*/ 8 h 13"/>
                <a:gd name="T4" fmla="*/ 14 w 14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14" y="6"/>
                  </a:moveTo>
                  <a:cubicBezTo>
                    <a:pt x="9" y="4"/>
                    <a:pt x="3" y="0"/>
                    <a:pt x="0" y="8"/>
                  </a:cubicBezTo>
                  <a:cubicBezTo>
                    <a:pt x="5" y="6"/>
                    <a:pt x="9" y="13"/>
                    <a:pt x="14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3" name="Freeform 4649"/>
            <p:cNvSpPr>
              <a:spLocks/>
            </p:cNvSpPr>
            <p:nvPr/>
          </p:nvSpPr>
          <p:spPr bwMode="auto">
            <a:xfrm>
              <a:off x="9451975" y="3211513"/>
              <a:ext cx="36513" cy="22225"/>
            </a:xfrm>
            <a:custGeom>
              <a:avLst/>
              <a:gdLst>
                <a:gd name="T0" fmla="*/ 9 w 10"/>
                <a:gd name="T1" fmla="*/ 2 h 6"/>
                <a:gd name="T2" fmla="*/ 0 w 10"/>
                <a:gd name="T3" fmla="*/ 3 h 6"/>
                <a:gd name="T4" fmla="*/ 9 w 10"/>
                <a:gd name="T5" fmla="*/ 6 h 6"/>
                <a:gd name="T6" fmla="*/ 9 w 10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9" y="2"/>
                  </a:moveTo>
                  <a:cubicBezTo>
                    <a:pt x="6" y="2"/>
                    <a:pt x="3" y="0"/>
                    <a:pt x="0" y="3"/>
                  </a:cubicBezTo>
                  <a:cubicBezTo>
                    <a:pt x="3" y="4"/>
                    <a:pt x="6" y="4"/>
                    <a:pt x="9" y="6"/>
                  </a:cubicBezTo>
                  <a:cubicBezTo>
                    <a:pt x="10" y="4"/>
                    <a:pt x="8" y="3"/>
                    <a:pt x="9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4" name="Freeform 4650"/>
            <p:cNvSpPr>
              <a:spLocks/>
            </p:cNvSpPr>
            <p:nvPr/>
          </p:nvSpPr>
          <p:spPr bwMode="auto">
            <a:xfrm>
              <a:off x="9394825" y="3143250"/>
              <a:ext cx="38100" cy="38100"/>
            </a:xfrm>
            <a:custGeom>
              <a:avLst/>
              <a:gdLst>
                <a:gd name="T0" fmla="*/ 10 w 10"/>
                <a:gd name="T1" fmla="*/ 2 h 10"/>
                <a:gd name="T2" fmla="*/ 5 w 10"/>
                <a:gd name="T3" fmla="*/ 10 h 10"/>
                <a:gd name="T4" fmla="*/ 10 w 10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2"/>
                  </a:moveTo>
                  <a:cubicBezTo>
                    <a:pt x="2" y="3"/>
                    <a:pt x="0" y="0"/>
                    <a:pt x="5" y="10"/>
                  </a:cubicBezTo>
                  <a:cubicBezTo>
                    <a:pt x="9" y="8"/>
                    <a:pt x="8" y="5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5" name="Freeform 4651"/>
            <p:cNvSpPr>
              <a:spLocks/>
            </p:cNvSpPr>
            <p:nvPr/>
          </p:nvSpPr>
          <p:spPr bwMode="auto">
            <a:xfrm>
              <a:off x="8982075" y="2655888"/>
              <a:ext cx="33338" cy="25400"/>
            </a:xfrm>
            <a:custGeom>
              <a:avLst/>
              <a:gdLst>
                <a:gd name="T0" fmla="*/ 9 w 9"/>
                <a:gd name="T1" fmla="*/ 4 h 7"/>
                <a:gd name="T2" fmla="*/ 0 w 9"/>
                <a:gd name="T3" fmla="*/ 3 h 7"/>
                <a:gd name="T4" fmla="*/ 9 w 9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4"/>
                  </a:moveTo>
                  <a:cubicBezTo>
                    <a:pt x="6" y="1"/>
                    <a:pt x="3" y="0"/>
                    <a:pt x="0" y="3"/>
                  </a:cubicBezTo>
                  <a:cubicBezTo>
                    <a:pt x="3" y="4"/>
                    <a:pt x="5" y="7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6" name="Freeform 4652"/>
            <p:cNvSpPr>
              <a:spLocks/>
            </p:cNvSpPr>
            <p:nvPr/>
          </p:nvSpPr>
          <p:spPr bwMode="auto">
            <a:xfrm>
              <a:off x="8772525" y="2625725"/>
              <a:ext cx="93663" cy="49213"/>
            </a:xfrm>
            <a:custGeom>
              <a:avLst/>
              <a:gdLst>
                <a:gd name="T0" fmla="*/ 21 w 25"/>
                <a:gd name="T1" fmla="*/ 0 h 13"/>
                <a:gd name="T2" fmla="*/ 0 w 25"/>
                <a:gd name="T3" fmla="*/ 8 h 13"/>
                <a:gd name="T4" fmla="*/ 20 w 25"/>
                <a:gd name="T5" fmla="*/ 5 h 13"/>
                <a:gd name="T6" fmla="*/ 18 w 25"/>
                <a:gd name="T7" fmla="*/ 9 h 13"/>
                <a:gd name="T8" fmla="*/ 21 w 2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21" y="0"/>
                  </a:moveTo>
                  <a:cubicBezTo>
                    <a:pt x="13" y="5"/>
                    <a:pt x="5" y="0"/>
                    <a:pt x="0" y="8"/>
                  </a:cubicBezTo>
                  <a:cubicBezTo>
                    <a:pt x="7" y="8"/>
                    <a:pt x="13" y="8"/>
                    <a:pt x="20" y="5"/>
                  </a:cubicBezTo>
                  <a:cubicBezTo>
                    <a:pt x="21" y="6"/>
                    <a:pt x="19" y="8"/>
                    <a:pt x="18" y="9"/>
                  </a:cubicBezTo>
                  <a:cubicBezTo>
                    <a:pt x="24" y="13"/>
                    <a:pt x="25" y="5"/>
                    <a:pt x="2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7" name="Freeform 4653"/>
            <p:cNvSpPr>
              <a:spLocks/>
            </p:cNvSpPr>
            <p:nvPr/>
          </p:nvSpPr>
          <p:spPr bwMode="auto">
            <a:xfrm>
              <a:off x="9207500" y="3162300"/>
              <a:ext cx="26988" cy="57150"/>
            </a:xfrm>
            <a:custGeom>
              <a:avLst/>
              <a:gdLst>
                <a:gd name="T0" fmla="*/ 6 w 7"/>
                <a:gd name="T1" fmla="*/ 3 h 15"/>
                <a:gd name="T2" fmla="*/ 1 w 7"/>
                <a:gd name="T3" fmla="*/ 8 h 15"/>
                <a:gd name="T4" fmla="*/ 6 w 7"/>
                <a:gd name="T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6" y="3"/>
                  </a:moveTo>
                  <a:cubicBezTo>
                    <a:pt x="1" y="0"/>
                    <a:pt x="4" y="11"/>
                    <a:pt x="1" y="8"/>
                  </a:cubicBezTo>
                  <a:cubicBezTo>
                    <a:pt x="0" y="15"/>
                    <a:pt x="7" y="6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8" name="Freeform 4654"/>
            <p:cNvSpPr>
              <a:spLocks/>
            </p:cNvSpPr>
            <p:nvPr/>
          </p:nvSpPr>
          <p:spPr bwMode="auto">
            <a:xfrm>
              <a:off x="9180513" y="3181350"/>
              <a:ext cx="30163" cy="19050"/>
            </a:xfrm>
            <a:custGeom>
              <a:avLst/>
              <a:gdLst>
                <a:gd name="T0" fmla="*/ 8 w 8"/>
                <a:gd name="T1" fmla="*/ 1 h 5"/>
                <a:gd name="T2" fmla="*/ 0 w 8"/>
                <a:gd name="T3" fmla="*/ 4 h 5"/>
                <a:gd name="T4" fmla="*/ 8 w 8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1"/>
                  </a:moveTo>
                  <a:cubicBezTo>
                    <a:pt x="5" y="0"/>
                    <a:pt x="3" y="0"/>
                    <a:pt x="0" y="4"/>
                  </a:cubicBezTo>
                  <a:cubicBezTo>
                    <a:pt x="2" y="5"/>
                    <a:pt x="5" y="4"/>
                    <a:pt x="8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9" name="Freeform 4655"/>
            <p:cNvSpPr>
              <a:spLocks/>
            </p:cNvSpPr>
            <p:nvPr/>
          </p:nvSpPr>
          <p:spPr bwMode="auto">
            <a:xfrm>
              <a:off x="8670925" y="2628900"/>
              <a:ext cx="25400" cy="26988"/>
            </a:xfrm>
            <a:custGeom>
              <a:avLst/>
              <a:gdLst>
                <a:gd name="T0" fmla="*/ 7 w 7"/>
                <a:gd name="T1" fmla="*/ 5 h 7"/>
                <a:gd name="T2" fmla="*/ 3 w 7"/>
                <a:gd name="T3" fmla="*/ 0 h 7"/>
                <a:gd name="T4" fmla="*/ 0 w 7"/>
                <a:gd name="T5" fmla="*/ 5 h 7"/>
                <a:gd name="T6" fmla="*/ 7 w 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5"/>
                  </a:moveTo>
                  <a:cubicBezTo>
                    <a:pt x="6" y="3"/>
                    <a:pt x="4" y="2"/>
                    <a:pt x="3" y="0"/>
                  </a:cubicBezTo>
                  <a:cubicBezTo>
                    <a:pt x="2" y="2"/>
                    <a:pt x="2" y="4"/>
                    <a:pt x="0" y="5"/>
                  </a:cubicBezTo>
                  <a:cubicBezTo>
                    <a:pt x="2" y="4"/>
                    <a:pt x="4" y="7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0" name="Freeform 4656"/>
            <p:cNvSpPr>
              <a:spLocks/>
            </p:cNvSpPr>
            <p:nvPr/>
          </p:nvSpPr>
          <p:spPr bwMode="auto">
            <a:xfrm>
              <a:off x="8978900" y="3076575"/>
              <a:ext cx="36513" cy="33338"/>
            </a:xfrm>
            <a:custGeom>
              <a:avLst/>
              <a:gdLst>
                <a:gd name="T0" fmla="*/ 3 w 10"/>
                <a:gd name="T1" fmla="*/ 0 h 9"/>
                <a:gd name="T2" fmla="*/ 0 w 10"/>
                <a:gd name="T3" fmla="*/ 7 h 9"/>
                <a:gd name="T4" fmla="*/ 3 w 1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3" y="0"/>
                  </a:moveTo>
                  <a:cubicBezTo>
                    <a:pt x="2" y="3"/>
                    <a:pt x="4" y="5"/>
                    <a:pt x="0" y="7"/>
                  </a:cubicBezTo>
                  <a:cubicBezTo>
                    <a:pt x="4" y="9"/>
                    <a:pt x="10" y="1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1" name="Freeform 4657"/>
            <p:cNvSpPr>
              <a:spLocks/>
            </p:cNvSpPr>
            <p:nvPr/>
          </p:nvSpPr>
          <p:spPr bwMode="auto">
            <a:xfrm>
              <a:off x="8478838" y="3368675"/>
              <a:ext cx="30163" cy="41275"/>
            </a:xfrm>
            <a:custGeom>
              <a:avLst/>
              <a:gdLst>
                <a:gd name="T0" fmla="*/ 8 w 8"/>
                <a:gd name="T1" fmla="*/ 6 h 11"/>
                <a:gd name="T2" fmla="*/ 0 w 8"/>
                <a:gd name="T3" fmla="*/ 11 h 11"/>
                <a:gd name="T4" fmla="*/ 8 w 8"/>
                <a:gd name="T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8" y="6"/>
                  </a:moveTo>
                  <a:cubicBezTo>
                    <a:pt x="4" y="0"/>
                    <a:pt x="0" y="7"/>
                    <a:pt x="0" y="11"/>
                  </a:cubicBezTo>
                  <a:cubicBezTo>
                    <a:pt x="2" y="11"/>
                    <a:pt x="5" y="8"/>
                    <a:pt x="8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2" name="Freeform 4658"/>
            <p:cNvSpPr>
              <a:spLocks/>
            </p:cNvSpPr>
            <p:nvPr/>
          </p:nvSpPr>
          <p:spPr bwMode="auto">
            <a:xfrm>
              <a:off x="8096250" y="3335338"/>
              <a:ext cx="74613" cy="68263"/>
            </a:xfrm>
            <a:custGeom>
              <a:avLst/>
              <a:gdLst>
                <a:gd name="T0" fmla="*/ 20 w 20"/>
                <a:gd name="T1" fmla="*/ 7 h 18"/>
                <a:gd name="T2" fmla="*/ 12 w 20"/>
                <a:gd name="T3" fmla="*/ 7 h 18"/>
                <a:gd name="T4" fmla="*/ 16 w 20"/>
                <a:gd name="T5" fmla="*/ 2 h 18"/>
                <a:gd name="T6" fmla="*/ 8 w 20"/>
                <a:gd name="T7" fmla="*/ 7 h 18"/>
                <a:gd name="T8" fmla="*/ 11 w 20"/>
                <a:gd name="T9" fmla="*/ 11 h 18"/>
                <a:gd name="T10" fmla="*/ 0 w 20"/>
                <a:gd name="T11" fmla="*/ 14 h 18"/>
                <a:gd name="T12" fmla="*/ 6 w 20"/>
                <a:gd name="T13" fmla="*/ 17 h 18"/>
                <a:gd name="T14" fmla="*/ 18 w 20"/>
                <a:gd name="T15" fmla="*/ 18 h 18"/>
                <a:gd name="T16" fmla="*/ 20 w 20"/>
                <a:gd name="T1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8">
                  <a:moveTo>
                    <a:pt x="20" y="7"/>
                  </a:moveTo>
                  <a:cubicBezTo>
                    <a:pt x="16" y="3"/>
                    <a:pt x="16" y="12"/>
                    <a:pt x="12" y="7"/>
                  </a:cubicBezTo>
                  <a:cubicBezTo>
                    <a:pt x="10" y="3"/>
                    <a:pt x="15" y="5"/>
                    <a:pt x="16" y="2"/>
                  </a:cubicBezTo>
                  <a:cubicBezTo>
                    <a:pt x="13" y="0"/>
                    <a:pt x="10" y="3"/>
                    <a:pt x="8" y="7"/>
                  </a:cubicBezTo>
                  <a:cubicBezTo>
                    <a:pt x="10" y="8"/>
                    <a:pt x="11" y="9"/>
                    <a:pt x="11" y="11"/>
                  </a:cubicBezTo>
                  <a:cubicBezTo>
                    <a:pt x="7" y="16"/>
                    <a:pt x="4" y="8"/>
                    <a:pt x="0" y="14"/>
                  </a:cubicBezTo>
                  <a:cubicBezTo>
                    <a:pt x="2" y="14"/>
                    <a:pt x="4" y="13"/>
                    <a:pt x="6" y="17"/>
                  </a:cubicBezTo>
                  <a:cubicBezTo>
                    <a:pt x="11" y="12"/>
                    <a:pt x="16" y="15"/>
                    <a:pt x="18" y="18"/>
                  </a:cubicBezTo>
                  <a:cubicBezTo>
                    <a:pt x="19" y="14"/>
                    <a:pt x="15" y="10"/>
                    <a:pt x="2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3" name="Freeform 4659"/>
            <p:cNvSpPr>
              <a:spLocks/>
            </p:cNvSpPr>
            <p:nvPr/>
          </p:nvSpPr>
          <p:spPr bwMode="auto">
            <a:xfrm>
              <a:off x="8010525" y="3343275"/>
              <a:ext cx="33338" cy="41275"/>
            </a:xfrm>
            <a:custGeom>
              <a:avLst/>
              <a:gdLst>
                <a:gd name="T0" fmla="*/ 9 w 9"/>
                <a:gd name="T1" fmla="*/ 5 h 11"/>
                <a:gd name="T2" fmla="*/ 5 w 9"/>
                <a:gd name="T3" fmla="*/ 0 h 11"/>
                <a:gd name="T4" fmla="*/ 0 w 9"/>
                <a:gd name="T5" fmla="*/ 6 h 11"/>
                <a:gd name="T6" fmla="*/ 5 w 9"/>
                <a:gd name="T7" fmla="*/ 9 h 11"/>
                <a:gd name="T8" fmla="*/ 9 w 9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5"/>
                  </a:moveTo>
                  <a:cubicBezTo>
                    <a:pt x="7" y="3"/>
                    <a:pt x="6" y="2"/>
                    <a:pt x="5" y="0"/>
                  </a:cubicBezTo>
                  <a:cubicBezTo>
                    <a:pt x="2" y="4"/>
                    <a:pt x="2" y="2"/>
                    <a:pt x="0" y="6"/>
                  </a:cubicBezTo>
                  <a:cubicBezTo>
                    <a:pt x="3" y="10"/>
                    <a:pt x="8" y="1"/>
                    <a:pt x="5" y="9"/>
                  </a:cubicBezTo>
                  <a:cubicBezTo>
                    <a:pt x="7" y="11"/>
                    <a:pt x="8" y="6"/>
                    <a:pt x="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4" name="Freeform 4660"/>
            <p:cNvSpPr>
              <a:spLocks/>
            </p:cNvSpPr>
            <p:nvPr/>
          </p:nvSpPr>
          <p:spPr bwMode="auto">
            <a:xfrm>
              <a:off x="7972425" y="3338513"/>
              <a:ext cx="30163" cy="41275"/>
            </a:xfrm>
            <a:custGeom>
              <a:avLst/>
              <a:gdLst>
                <a:gd name="T0" fmla="*/ 5 w 8"/>
                <a:gd name="T1" fmla="*/ 0 h 11"/>
                <a:gd name="T2" fmla="*/ 0 w 8"/>
                <a:gd name="T3" fmla="*/ 8 h 11"/>
                <a:gd name="T4" fmla="*/ 2 w 8"/>
                <a:gd name="T5" fmla="*/ 11 h 11"/>
                <a:gd name="T6" fmla="*/ 5 w 8"/>
                <a:gd name="T7" fmla="*/ 10 h 11"/>
                <a:gd name="T8" fmla="*/ 8 w 8"/>
                <a:gd name="T9" fmla="*/ 5 h 11"/>
                <a:gd name="T10" fmla="*/ 5 w 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5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0"/>
                    <a:pt x="4" y="9"/>
                    <a:pt x="5" y="10"/>
                  </a:cubicBezTo>
                  <a:cubicBezTo>
                    <a:pt x="5" y="6"/>
                    <a:pt x="4" y="7"/>
                    <a:pt x="8" y="5"/>
                  </a:cubicBezTo>
                  <a:cubicBezTo>
                    <a:pt x="6" y="3"/>
                    <a:pt x="7" y="2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5" name="Freeform 4661"/>
            <p:cNvSpPr>
              <a:spLocks/>
            </p:cNvSpPr>
            <p:nvPr/>
          </p:nvSpPr>
          <p:spPr bwMode="auto">
            <a:xfrm>
              <a:off x="7905750" y="3319463"/>
              <a:ext cx="52388" cy="26988"/>
            </a:xfrm>
            <a:custGeom>
              <a:avLst/>
              <a:gdLst>
                <a:gd name="T0" fmla="*/ 9 w 14"/>
                <a:gd name="T1" fmla="*/ 0 h 7"/>
                <a:gd name="T2" fmla="*/ 0 w 14"/>
                <a:gd name="T3" fmla="*/ 3 h 7"/>
                <a:gd name="T4" fmla="*/ 12 w 14"/>
                <a:gd name="T5" fmla="*/ 7 h 7"/>
                <a:gd name="T6" fmla="*/ 9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9" y="0"/>
                  </a:moveTo>
                  <a:cubicBezTo>
                    <a:pt x="6" y="4"/>
                    <a:pt x="3" y="0"/>
                    <a:pt x="0" y="3"/>
                  </a:cubicBezTo>
                  <a:cubicBezTo>
                    <a:pt x="4" y="6"/>
                    <a:pt x="8" y="1"/>
                    <a:pt x="12" y="7"/>
                  </a:cubicBezTo>
                  <a:cubicBezTo>
                    <a:pt x="14" y="3"/>
                    <a:pt x="10" y="4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6" name="Freeform 4662"/>
            <p:cNvSpPr>
              <a:spLocks/>
            </p:cNvSpPr>
            <p:nvPr/>
          </p:nvSpPr>
          <p:spPr bwMode="auto">
            <a:xfrm>
              <a:off x="7875588" y="3327400"/>
              <a:ext cx="22225" cy="26988"/>
            </a:xfrm>
            <a:custGeom>
              <a:avLst/>
              <a:gdLst>
                <a:gd name="T0" fmla="*/ 2 w 6"/>
                <a:gd name="T1" fmla="*/ 7 h 7"/>
                <a:gd name="T2" fmla="*/ 4 w 6"/>
                <a:gd name="T3" fmla="*/ 0 h 7"/>
                <a:gd name="T4" fmla="*/ 0 w 6"/>
                <a:gd name="T5" fmla="*/ 2 h 7"/>
                <a:gd name="T6" fmla="*/ 2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2" y="7"/>
                  </a:moveTo>
                  <a:cubicBezTo>
                    <a:pt x="5" y="5"/>
                    <a:pt x="6" y="3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4"/>
                    <a:pt x="1" y="5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7" name="Freeform 4663"/>
            <p:cNvSpPr>
              <a:spLocks/>
            </p:cNvSpPr>
            <p:nvPr/>
          </p:nvSpPr>
          <p:spPr bwMode="auto">
            <a:xfrm>
              <a:off x="7851775" y="3324225"/>
              <a:ext cx="23813" cy="30163"/>
            </a:xfrm>
            <a:custGeom>
              <a:avLst/>
              <a:gdLst>
                <a:gd name="T0" fmla="*/ 6 w 6"/>
                <a:gd name="T1" fmla="*/ 5 h 8"/>
                <a:gd name="T2" fmla="*/ 4 w 6"/>
                <a:gd name="T3" fmla="*/ 0 h 8"/>
                <a:gd name="T4" fmla="*/ 1 w 6"/>
                <a:gd name="T5" fmla="*/ 2 h 8"/>
                <a:gd name="T6" fmla="*/ 3 w 6"/>
                <a:gd name="T7" fmla="*/ 8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4" y="3"/>
                    <a:pt x="5" y="1"/>
                    <a:pt x="4" y="0"/>
                  </a:cubicBezTo>
                  <a:cubicBezTo>
                    <a:pt x="2" y="1"/>
                    <a:pt x="2" y="4"/>
                    <a:pt x="1" y="2"/>
                  </a:cubicBezTo>
                  <a:cubicBezTo>
                    <a:pt x="0" y="4"/>
                    <a:pt x="2" y="6"/>
                    <a:pt x="3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8" name="Freeform 4664"/>
            <p:cNvSpPr>
              <a:spLocks/>
            </p:cNvSpPr>
            <p:nvPr/>
          </p:nvSpPr>
          <p:spPr bwMode="auto">
            <a:xfrm>
              <a:off x="7818438" y="3338513"/>
              <a:ext cx="38100" cy="38100"/>
            </a:xfrm>
            <a:custGeom>
              <a:avLst/>
              <a:gdLst>
                <a:gd name="T0" fmla="*/ 9 w 10"/>
                <a:gd name="T1" fmla="*/ 9 h 10"/>
                <a:gd name="T2" fmla="*/ 0 w 10"/>
                <a:gd name="T3" fmla="*/ 4 h 10"/>
                <a:gd name="T4" fmla="*/ 9 w 10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9" y="9"/>
                  </a:moveTo>
                  <a:cubicBezTo>
                    <a:pt x="10" y="7"/>
                    <a:pt x="3" y="0"/>
                    <a:pt x="0" y="4"/>
                  </a:cubicBezTo>
                  <a:cubicBezTo>
                    <a:pt x="3" y="6"/>
                    <a:pt x="6" y="10"/>
                    <a:pt x="9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9" name="Freeform 4665"/>
            <p:cNvSpPr>
              <a:spLocks/>
            </p:cNvSpPr>
            <p:nvPr/>
          </p:nvSpPr>
          <p:spPr bwMode="auto">
            <a:xfrm>
              <a:off x="7634288" y="3319463"/>
              <a:ext cx="38100" cy="34925"/>
            </a:xfrm>
            <a:custGeom>
              <a:avLst/>
              <a:gdLst>
                <a:gd name="T0" fmla="*/ 7 w 10"/>
                <a:gd name="T1" fmla="*/ 0 h 9"/>
                <a:gd name="T2" fmla="*/ 0 w 10"/>
                <a:gd name="T3" fmla="*/ 5 h 9"/>
                <a:gd name="T4" fmla="*/ 6 w 10"/>
                <a:gd name="T5" fmla="*/ 8 h 9"/>
                <a:gd name="T6" fmla="*/ 7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4" y="4"/>
                    <a:pt x="2" y="2"/>
                    <a:pt x="0" y="5"/>
                  </a:cubicBezTo>
                  <a:cubicBezTo>
                    <a:pt x="2" y="9"/>
                    <a:pt x="4" y="4"/>
                    <a:pt x="6" y="8"/>
                  </a:cubicBezTo>
                  <a:cubicBezTo>
                    <a:pt x="8" y="5"/>
                    <a:pt x="10" y="3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0" name="Freeform 4666"/>
            <p:cNvSpPr>
              <a:spLocks/>
            </p:cNvSpPr>
            <p:nvPr/>
          </p:nvSpPr>
          <p:spPr bwMode="auto">
            <a:xfrm>
              <a:off x="7529513" y="3313113"/>
              <a:ext cx="26988" cy="25400"/>
            </a:xfrm>
            <a:custGeom>
              <a:avLst/>
              <a:gdLst>
                <a:gd name="T0" fmla="*/ 7 w 7"/>
                <a:gd name="T1" fmla="*/ 3 h 7"/>
                <a:gd name="T2" fmla="*/ 0 w 7"/>
                <a:gd name="T3" fmla="*/ 2 h 7"/>
                <a:gd name="T4" fmla="*/ 3 w 7"/>
                <a:gd name="T5" fmla="*/ 7 h 7"/>
                <a:gd name="T6" fmla="*/ 7 w 7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5" y="0"/>
                    <a:pt x="2" y="0"/>
                    <a:pt x="0" y="2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6" y="4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1" name="Freeform 4667"/>
            <p:cNvSpPr>
              <a:spLocks/>
            </p:cNvSpPr>
            <p:nvPr/>
          </p:nvSpPr>
          <p:spPr bwMode="auto">
            <a:xfrm>
              <a:off x="7439025" y="3305175"/>
              <a:ext cx="52388" cy="30163"/>
            </a:xfrm>
            <a:custGeom>
              <a:avLst/>
              <a:gdLst>
                <a:gd name="T0" fmla="*/ 14 w 14"/>
                <a:gd name="T1" fmla="*/ 3 h 8"/>
                <a:gd name="T2" fmla="*/ 3 w 14"/>
                <a:gd name="T3" fmla="*/ 0 h 8"/>
                <a:gd name="T4" fmla="*/ 5 w 14"/>
                <a:gd name="T5" fmla="*/ 7 h 8"/>
                <a:gd name="T6" fmla="*/ 8 w 14"/>
                <a:gd name="T7" fmla="*/ 4 h 8"/>
                <a:gd name="T8" fmla="*/ 14 w 14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3"/>
                  </a:moveTo>
                  <a:cubicBezTo>
                    <a:pt x="10" y="1"/>
                    <a:pt x="7" y="1"/>
                    <a:pt x="3" y="0"/>
                  </a:cubicBezTo>
                  <a:cubicBezTo>
                    <a:pt x="0" y="2"/>
                    <a:pt x="9" y="5"/>
                    <a:pt x="5" y="7"/>
                  </a:cubicBezTo>
                  <a:cubicBezTo>
                    <a:pt x="8" y="8"/>
                    <a:pt x="7" y="6"/>
                    <a:pt x="8" y="4"/>
                  </a:cubicBezTo>
                  <a:cubicBezTo>
                    <a:pt x="10" y="3"/>
                    <a:pt x="12" y="7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2" name="Freeform 4668"/>
            <p:cNvSpPr>
              <a:spLocks/>
            </p:cNvSpPr>
            <p:nvPr/>
          </p:nvSpPr>
          <p:spPr bwMode="auto">
            <a:xfrm>
              <a:off x="7421563" y="3346450"/>
              <a:ext cx="28575" cy="30163"/>
            </a:xfrm>
            <a:custGeom>
              <a:avLst/>
              <a:gdLst>
                <a:gd name="T0" fmla="*/ 7 w 8"/>
                <a:gd name="T1" fmla="*/ 2 h 8"/>
                <a:gd name="T2" fmla="*/ 0 w 8"/>
                <a:gd name="T3" fmla="*/ 3 h 8"/>
                <a:gd name="T4" fmla="*/ 6 w 8"/>
                <a:gd name="T5" fmla="*/ 8 h 8"/>
                <a:gd name="T6" fmla="*/ 7 w 8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7" y="2"/>
                  </a:moveTo>
                  <a:cubicBezTo>
                    <a:pt x="5" y="0"/>
                    <a:pt x="2" y="5"/>
                    <a:pt x="0" y="3"/>
                  </a:cubicBezTo>
                  <a:cubicBezTo>
                    <a:pt x="1" y="7"/>
                    <a:pt x="3" y="7"/>
                    <a:pt x="6" y="8"/>
                  </a:cubicBezTo>
                  <a:cubicBezTo>
                    <a:pt x="8" y="6"/>
                    <a:pt x="4" y="4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3" name="Freeform 4669"/>
            <p:cNvSpPr>
              <a:spLocks/>
            </p:cNvSpPr>
            <p:nvPr/>
          </p:nvSpPr>
          <p:spPr bwMode="auto">
            <a:xfrm>
              <a:off x="7297738" y="3286125"/>
              <a:ext cx="100013" cy="49213"/>
            </a:xfrm>
            <a:custGeom>
              <a:avLst/>
              <a:gdLst>
                <a:gd name="T0" fmla="*/ 20 w 27"/>
                <a:gd name="T1" fmla="*/ 1 h 13"/>
                <a:gd name="T2" fmla="*/ 4 w 27"/>
                <a:gd name="T3" fmla="*/ 0 h 13"/>
                <a:gd name="T4" fmla="*/ 12 w 27"/>
                <a:gd name="T5" fmla="*/ 13 h 13"/>
                <a:gd name="T6" fmla="*/ 18 w 27"/>
                <a:gd name="T7" fmla="*/ 5 h 13"/>
                <a:gd name="T8" fmla="*/ 25 w 27"/>
                <a:gd name="T9" fmla="*/ 13 h 13"/>
                <a:gd name="T10" fmla="*/ 20 w 27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3">
                  <a:moveTo>
                    <a:pt x="20" y="1"/>
                  </a:moveTo>
                  <a:cubicBezTo>
                    <a:pt x="14" y="7"/>
                    <a:pt x="9" y="1"/>
                    <a:pt x="4" y="0"/>
                  </a:cubicBezTo>
                  <a:cubicBezTo>
                    <a:pt x="0" y="6"/>
                    <a:pt x="10" y="8"/>
                    <a:pt x="12" y="13"/>
                  </a:cubicBezTo>
                  <a:cubicBezTo>
                    <a:pt x="13" y="7"/>
                    <a:pt x="12" y="7"/>
                    <a:pt x="18" y="5"/>
                  </a:cubicBezTo>
                  <a:cubicBezTo>
                    <a:pt x="21" y="10"/>
                    <a:pt x="21" y="13"/>
                    <a:pt x="25" y="13"/>
                  </a:cubicBezTo>
                  <a:cubicBezTo>
                    <a:pt x="27" y="7"/>
                    <a:pt x="24" y="6"/>
                    <a:pt x="2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4" name="Freeform 4670"/>
            <p:cNvSpPr>
              <a:spLocks/>
            </p:cNvSpPr>
            <p:nvPr/>
          </p:nvSpPr>
          <p:spPr bwMode="auto">
            <a:xfrm>
              <a:off x="7323138" y="3335338"/>
              <a:ext cx="41275" cy="25400"/>
            </a:xfrm>
            <a:custGeom>
              <a:avLst/>
              <a:gdLst>
                <a:gd name="T0" fmla="*/ 11 w 11"/>
                <a:gd name="T1" fmla="*/ 2 h 7"/>
                <a:gd name="T2" fmla="*/ 0 w 11"/>
                <a:gd name="T3" fmla="*/ 0 h 7"/>
                <a:gd name="T4" fmla="*/ 1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2"/>
                  </a:moveTo>
                  <a:cubicBezTo>
                    <a:pt x="7" y="0"/>
                    <a:pt x="3" y="2"/>
                    <a:pt x="0" y="0"/>
                  </a:cubicBezTo>
                  <a:cubicBezTo>
                    <a:pt x="0" y="3"/>
                    <a:pt x="8" y="7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5" name="Freeform 4671"/>
            <p:cNvSpPr>
              <a:spLocks/>
            </p:cNvSpPr>
            <p:nvPr/>
          </p:nvSpPr>
          <p:spPr bwMode="auto">
            <a:xfrm>
              <a:off x="7267575" y="3343275"/>
              <a:ext cx="25400" cy="36513"/>
            </a:xfrm>
            <a:custGeom>
              <a:avLst/>
              <a:gdLst>
                <a:gd name="T0" fmla="*/ 7 w 7"/>
                <a:gd name="T1" fmla="*/ 3 h 10"/>
                <a:gd name="T2" fmla="*/ 3 w 7"/>
                <a:gd name="T3" fmla="*/ 0 h 10"/>
                <a:gd name="T4" fmla="*/ 1 w 7"/>
                <a:gd name="T5" fmla="*/ 9 h 10"/>
                <a:gd name="T6" fmla="*/ 7 w 7"/>
                <a:gd name="T7" fmla="*/ 7 h 10"/>
                <a:gd name="T8" fmla="*/ 7 w 7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7" y="3"/>
                  </a:moveTo>
                  <a:cubicBezTo>
                    <a:pt x="6" y="1"/>
                    <a:pt x="4" y="2"/>
                    <a:pt x="3" y="0"/>
                  </a:cubicBezTo>
                  <a:cubicBezTo>
                    <a:pt x="0" y="3"/>
                    <a:pt x="5" y="6"/>
                    <a:pt x="1" y="9"/>
                  </a:cubicBezTo>
                  <a:cubicBezTo>
                    <a:pt x="3" y="10"/>
                    <a:pt x="5" y="9"/>
                    <a:pt x="7" y="7"/>
                  </a:cubicBezTo>
                  <a:cubicBezTo>
                    <a:pt x="3" y="4"/>
                    <a:pt x="3" y="6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6" name="Freeform 4672"/>
            <p:cNvSpPr>
              <a:spLocks/>
            </p:cNvSpPr>
            <p:nvPr/>
          </p:nvSpPr>
          <p:spPr bwMode="auto">
            <a:xfrm>
              <a:off x="7173913" y="3338513"/>
              <a:ext cx="22225" cy="26988"/>
            </a:xfrm>
            <a:custGeom>
              <a:avLst/>
              <a:gdLst>
                <a:gd name="T0" fmla="*/ 6 w 6"/>
                <a:gd name="T1" fmla="*/ 4 h 7"/>
                <a:gd name="T2" fmla="*/ 2 w 6"/>
                <a:gd name="T3" fmla="*/ 0 h 7"/>
                <a:gd name="T4" fmla="*/ 2 w 6"/>
                <a:gd name="T5" fmla="*/ 7 h 7"/>
                <a:gd name="T6" fmla="*/ 6 w 6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5" y="1"/>
                    <a:pt x="3" y="1"/>
                    <a:pt x="2" y="0"/>
                  </a:cubicBezTo>
                  <a:cubicBezTo>
                    <a:pt x="2" y="3"/>
                    <a:pt x="0" y="5"/>
                    <a:pt x="2" y="7"/>
                  </a:cubicBezTo>
                  <a:cubicBezTo>
                    <a:pt x="3" y="4"/>
                    <a:pt x="4" y="6"/>
                    <a:pt x="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7" name="Freeform 4673"/>
            <p:cNvSpPr>
              <a:spLocks/>
            </p:cNvSpPr>
            <p:nvPr/>
          </p:nvSpPr>
          <p:spPr bwMode="auto">
            <a:xfrm>
              <a:off x="5986463" y="3181350"/>
              <a:ext cx="49213" cy="44450"/>
            </a:xfrm>
            <a:custGeom>
              <a:avLst/>
              <a:gdLst>
                <a:gd name="T0" fmla="*/ 13 w 13"/>
                <a:gd name="T1" fmla="*/ 4 h 12"/>
                <a:gd name="T2" fmla="*/ 0 w 13"/>
                <a:gd name="T3" fmla="*/ 6 h 12"/>
                <a:gd name="T4" fmla="*/ 11 w 13"/>
                <a:gd name="T5" fmla="*/ 12 h 12"/>
                <a:gd name="T6" fmla="*/ 13 w 13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4"/>
                  </a:moveTo>
                  <a:cubicBezTo>
                    <a:pt x="9" y="0"/>
                    <a:pt x="4" y="2"/>
                    <a:pt x="0" y="6"/>
                  </a:cubicBezTo>
                  <a:cubicBezTo>
                    <a:pt x="4" y="8"/>
                    <a:pt x="7" y="11"/>
                    <a:pt x="11" y="12"/>
                  </a:cubicBezTo>
                  <a:cubicBezTo>
                    <a:pt x="13" y="9"/>
                    <a:pt x="12" y="6"/>
                    <a:pt x="1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8" name="Freeform 4674"/>
            <p:cNvSpPr>
              <a:spLocks/>
            </p:cNvSpPr>
            <p:nvPr/>
          </p:nvSpPr>
          <p:spPr bwMode="auto">
            <a:xfrm>
              <a:off x="5680075" y="3225800"/>
              <a:ext cx="25400" cy="34925"/>
            </a:xfrm>
            <a:custGeom>
              <a:avLst/>
              <a:gdLst>
                <a:gd name="T0" fmla="*/ 7 w 7"/>
                <a:gd name="T1" fmla="*/ 5 h 9"/>
                <a:gd name="T2" fmla="*/ 1 w 7"/>
                <a:gd name="T3" fmla="*/ 3 h 9"/>
                <a:gd name="T4" fmla="*/ 7 w 7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7" y="5"/>
                  </a:moveTo>
                  <a:cubicBezTo>
                    <a:pt x="6" y="0"/>
                    <a:pt x="3" y="5"/>
                    <a:pt x="1" y="3"/>
                  </a:cubicBezTo>
                  <a:cubicBezTo>
                    <a:pt x="0" y="6"/>
                    <a:pt x="6" y="9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9" name="Freeform 4675"/>
            <p:cNvSpPr>
              <a:spLocks/>
            </p:cNvSpPr>
            <p:nvPr/>
          </p:nvSpPr>
          <p:spPr bwMode="auto">
            <a:xfrm>
              <a:off x="5326062" y="3189288"/>
              <a:ext cx="41275" cy="19050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4 h 5"/>
                <a:gd name="T4" fmla="*/ 10 w 11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1" y="0"/>
                    <a:pt x="3" y="0"/>
                    <a:pt x="0" y="4"/>
                  </a:cubicBezTo>
                  <a:cubicBezTo>
                    <a:pt x="3" y="5"/>
                    <a:pt x="7" y="4"/>
                    <a:pt x="1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0" name="Freeform 4676"/>
            <p:cNvSpPr>
              <a:spLocks/>
            </p:cNvSpPr>
            <p:nvPr/>
          </p:nvSpPr>
          <p:spPr bwMode="auto">
            <a:xfrm>
              <a:off x="5149850" y="3189288"/>
              <a:ext cx="52388" cy="25400"/>
            </a:xfrm>
            <a:custGeom>
              <a:avLst/>
              <a:gdLst>
                <a:gd name="T0" fmla="*/ 14 w 14"/>
                <a:gd name="T1" fmla="*/ 0 h 7"/>
                <a:gd name="T2" fmla="*/ 0 w 14"/>
                <a:gd name="T3" fmla="*/ 6 h 7"/>
                <a:gd name="T4" fmla="*/ 14 w 1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0"/>
                  </a:moveTo>
                  <a:cubicBezTo>
                    <a:pt x="9" y="3"/>
                    <a:pt x="1" y="2"/>
                    <a:pt x="0" y="6"/>
                  </a:cubicBezTo>
                  <a:cubicBezTo>
                    <a:pt x="4" y="7"/>
                    <a:pt x="12" y="6"/>
                    <a:pt x="1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1" name="Freeform 4677"/>
            <p:cNvSpPr>
              <a:spLocks/>
            </p:cNvSpPr>
            <p:nvPr/>
          </p:nvSpPr>
          <p:spPr bwMode="auto">
            <a:xfrm>
              <a:off x="4830762" y="3195638"/>
              <a:ext cx="38100" cy="26988"/>
            </a:xfrm>
            <a:custGeom>
              <a:avLst/>
              <a:gdLst>
                <a:gd name="T0" fmla="*/ 10 w 10"/>
                <a:gd name="T1" fmla="*/ 2 h 7"/>
                <a:gd name="T2" fmla="*/ 0 w 10"/>
                <a:gd name="T3" fmla="*/ 0 h 7"/>
                <a:gd name="T4" fmla="*/ 10 w 10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2"/>
                  </a:moveTo>
                  <a:cubicBezTo>
                    <a:pt x="7" y="0"/>
                    <a:pt x="4" y="2"/>
                    <a:pt x="0" y="0"/>
                  </a:cubicBezTo>
                  <a:cubicBezTo>
                    <a:pt x="0" y="4"/>
                    <a:pt x="7" y="7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2" name="Freeform 4678"/>
            <p:cNvSpPr>
              <a:spLocks/>
            </p:cNvSpPr>
            <p:nvPr/>
          </p:nvSpPr>
          <p:spPr bwMode="auto">
            <a:xfrm>
              <a:off x="4511675" y="3132138"/>
              <a:ext cx="19050" cy="30163"/>
            </a:xfrm>
            <a:custGeom>
              <a:avLst/>
              <a:gdLst>
                <a:gd name="T0" fmla="*/ 3 w 5"/>
                <a:gd name="T1" fmla="*/ 0 h 8"/>
                <a:gd name="T2" fmla="*/ 0 w 5"/>
                <a:gd name="T3" fmla="*/ 7 h 8"/>
                <a:gd name="T4" fmla="*/ 5 w 5"/>
                <a:gd name="T5" fmla="*/ 6 h 8"/>
                <a:gd name="T6" fmla="*/ 3 w 5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cubicBezTo>
                    <a:pt x="3" y="3"/>
                    <a:pt x="0" y="5"/>
                    <a:pt x="0" y="7"/>
                  </a:cubicBezTo>
                  <a:cubicBezTo>
                    <a:pt x="2" y="8"/>
                    <a:pt x="3" y="7"/>
                    <a:pt x="5" y="6"/>
                  </a:cubicBezTo>
                  <a:cubicBezTo>
                    <a:pt x="4" y="4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3" name="Freeform 4679"/>
            <p:cNvSpPr>
              <a:spLocks/>
            </p:cNvSpPr>
            <p:nvPr/>
          </p:nvSpPr>
          <p:spPr bwMode="auto">
            <a:xfrm>
              <a:off x="3389312" y="1762125"/>
              <a:ext cx="79375" cy="49213"/>
            </a:xfrm>
            <a:custGeom>
              <a:avLst/>
              <a:gdLst>
                <a:gd name="T0" fmla="*/ 21 w 21"/>
                <a:gd name="T1" fmla="*/ 4 h 13"/>
                <a:gd name="T2" fmla="*/ 0 w 21"/>
                <a:gd name="T3" fmla="*/ 5 h 13"/>
                <a:gd name="T4" fmla="*/ 21 w 21"/>
                <a:gd name="T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3">
                  <a:moveTo>
                    <a:pt x="21" y="4"/>
                  </a:moveTo>
                  <a:cubicBezTo>
                    <a:pt x="15" y="0"/>
                    <a:pt x="7" y="9"/>
                    <a:pt x="0" y="5"/>
                  </a:cubicBezTo>
                  <a:cubicBezTo>
                    <a:pt x="3" y="13"/>
                    <a:pt x="15" y="6"/>
                    <a:pt x="2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4" name="Freeform 4680"/>
            <p:cNvSpPr>
              <a:spLocks/>
            </p:cNvSpPr>
            <p:nvPr/>
          </p:nvSpPr>
          <p:spPr bwMode="auto">
            <a:xfrm>
              <a:off x="3352800" y="1778000"/>
              <a:ext cx="33338" cy="22225"/>
            </a:xfrm>
            <a:custGeom>
              <a:avLst/>
              <a:gdLst>
                <a:gd name="T0" fmla="*/ 9 w 9"/>
                <a:gd name="T1" fmla="*/ 4 h 6"/>
                <a:gd name="T2" fmla="*/ 0 w 9"/>
                <a:gd name="T3" fmla="*/ 5 h 6"/>
                <a:gd name="T4" fmla="*/ 9 w 9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9" y="4"/>
                  </a:moveTo>
                  <a:cubicBezTo>
                    <a:pt x="7" y="0"/>
                    <a:pt x="4" y="1"/>
                    <a:pt x="0" y="5"/>
                  </a:cubicBezTo>
                  <a:cubicBezTo>
                    <a:pt x="3" y="6"/>
                    <a:pt x="6" y="6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5" name="Freeform 4681"/>
            <p:cNvSpPr>
              <a:spLocks/>
            </p:cNvSpPr>
            <p:nvPr/>
          </p:nvSpPr>
          <p:spPr bwMode="auto">
            <a:xfrm>
              <a:off x="3821112" y="3173413"/>
              <a:ext cx="71438" cy="38100"/>
            </a:xfrm>
            <a:custGeom>
              <a:avLst/>
              <a:gdLst>
                <a:gd name="T0" fmla="*/ 15 w 19"/>
                <a:gd name="T1" fmla="*/ 0 h 10"/>
                <a:gd name="T2" fmla="*/ 16 w 19"/>
                <a:gd name="T3" fmla="*/ 5 h 10"/>
                <a:gd name="T4" fmla="*/ 0 w 19"/>
                <a:gd name="T5" fmla="*/ 6 h 10"/>
                <a:gd name="T6" fmla="*/ 19 w 19"/>
                <a:gd name="T7" fmla="*/ 8 h 10"/>
                <a:gd name="T8" fmla="*/ 15 w 19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5" y="0"/>
                  </a:moveTo>
                  <a:cubicBezTo>
                    <a:pt x="14" y="2"/>
                    <a:pt x="14" y="3"/>
                    <a:pt x="16" y="5"/>
                  </a:cubicBezTo>
                  <a:cubicBezTo>
                    <a:pt x="9" y="5"/>
                    <a:pt x="8" y="4"/>
                    <a:pt x="0" y="6"/>
                  </a:cubicBezTo>
                  <a:cubicBezTo>
                    <a:pt x="6" y="9"/>
                    <a:pt x="13" y="10"/>
                    <a:pt x="19" y="8"/>
                  </a:cubicBezTo>
                  <a:cubicBezTo>
                    <a:pt x="16" y="5"/>
                    <a:pt x="17" y="3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6" name="Freeform 4682"/>
            <p:cNvSpPr>
              <a:spLocks/>
            </p:cNvSpPr>
            <p:nvPr/>
          </p:nvSpPr>
          <p:spPr bwMode="auto">
            <a:xfrm>
              <a:off x="3749675" y="3109913"/>
              <a:ext cx="30163" cy="33338"/>
            </a:xfrm>
            <a:custGeom>
              <a:avLst/>
              <a:gdLst>
                <a:gd name="T0" fmla="*/ 5 w 8"/>
                <a:gd name="T1" fmla="*/ 0 h 9"/>
                <a:gd name="T2" fmla="*/ 3 w 8"/>
                <a:gd name="T3" fmla="*/ 9 h 9"/>
                <a:gd name="T4" fmla="*/ 5 w 8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5" y="0"/>
                  </a:moveTo>
                  <a:cubicBezTo>
                    <a:pt x="5" y="3"/>
                    <a:pt x="0" y="6"/>
                    <a:pt x="3" y="9"/>
                  </a:cubicBezTo>
                  <a:cubicBezTo>
                    <a:pt x="7" y="9"/>
                    <a:pt x="8" y="3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7" name="Freeform 4683"/>
            <p:cNvSpPr>
              <a:spLocks/>
            </p:cNvSpPr>
            <p:nvPr/>
          </p:nvSpPr>
          <p:spPr bwMode="auto">
            <a:xfrm>
              <a:off x="3768725" y="3167063"/>
              <a:ext cx="30163" cy="25400"/>
            </a:xfrm>
            <a:custGeom>
              <a:avLst/>
              <a:gdLst>
                <a:gd name="T0" fmla="*/ 7 w 8"/>
                <a:gd name="T1" fmla="*/ 5 h 7"/>
                <a:gd name="T2" fmla="*/ 4 w 8"/>
                <a:gd name="T3" fmla="*/ 0 h 7"/>
                <a:gd name="T4" fmla="*/ 0 w 8"/>
                <a:gd name="T5" fmla="*/ 5 h 7"/>
                <a:gd name="T6" fmla="*/ 7 w 8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5"/>
                  </a:moveTo>
                  <a:cubicBezTo>
                    <a:pt x="8" y="4"/>
                    <a:pt x="6" y="2"/>
                    <a:pt x="4" y="0"/>
                  </a:cubicBezTo>
                  <a:cubicBezTo>
                    <a:pt x="2" y="2"/>
                    <a:pt x="1" y="3"/>
                    <a:pt x="0" y="5"/>
                  </a:cubicBezTo>
                  <a:cubicBezTo>
                    <a:pt x="2" y="7"/>
                    <a:pt x="5" y="2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8" name="Freeform 4684"/>
            <p:cNvSpPr>
              <a:spLocks/>
            </p:cNvSpPr>
            <p:nvPr/>
          </p:nvSpPr>
          <p:spPr bwMode="auto">
            <a:xfrm>
              <a:off x="2932112" y="3167063"/>
              <a:ext cx="25400" cy="25400"/>
            </a:xfrm>
            <a:custGeom>
              <a:avLst/>
              <a:gdLst>
                <a:gd name="T0" fmla="*/ 7 w 7"/>
                <a:gd name="T1" fmla="*/ 2 h 7"/>
                <a:gd name="T2" fmla="*/ 0 w 7"/>
                <a:gd name="T3" fmla="*/ 6 h 7"/>
                <a:gd name="T4" fmla="*/ 6 w 7"/>
                <a:gd name="T5" fmla="*/ 5 h 7"/>
                <a:gd name="T6" fmla="*/ 7 w 7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2"/>
                  </a:moveTo>
                  <a:cubicBezTo>
                    <a:pt x="4" y="0"/>
                    <a:pt x="2" y="4"/>
                    <a:pt x="0" y="6"/>
                  </a:cubicBezTo>
                  <a:cubicBezTo>
                    <a:pt x="2" y="7"/>
                    <a:pt x="4" y="7"/>
                    <a:pt x="6" y="5"/>
                  </a:cubicBezTo>
                  <a:cubicBezTo>
                    <a:pt x="5" y="4"/>
                    <a:pt x="7" y="3"/>
                    <a:pt x="7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9" name="Freeform 4685"/>
            <p:cNvSpPr>
              <a:spLocks/>
            </p:cNvSpPr>
            <p:nvPr/>
          </p:nvSpPr>
          <p:spPr bwMode="auto">
            <a:xfrm>
              <a:off x="2879725" y="3208338"/>
              <a:ext cx="22225" cy="28575"/>
            </a:xfrm>
            <a:custGeom>
              <a:avLst/>
              <a:gdLst>
                <a:gd name="T0" fmla="*/ 6 w 6"/>
                <a:gd name="T1" fmla="*/ 2 h 8"/>
                <a:gd name="T2" fmla="*/ 0 w 6"/>
                <a:gd name="T3" fmla="*/ 8 h 8"/>
                <a:gd name="T4" fmla="*/ 6 w 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6" y="2"/>
                  </a:moveTo>
                  <a:cubicBezTo>
                    <a:pt x="4" y="0"/>
                    <a:pt x="0" y="6"/>
                    <a:pt x="0" y="8"/>
                  </a:cubicBezTo>
                  <a:cubicBezTo>
                    <a:pt x="4" y="8"/>
                    <a:pt x="6" y="6"/>
                    <a:pt x="6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0" name="Freeform 4686"/>
            <p:cNvSpPr>
              <a:spLocks/>
            </p:cNvSpPr>
            <p:nvPr/>
          </p:nvSpPr>
          <p:spPr bwMode="auto">
            <a:xfrm>
              <a:off x="2728912" y="3170238"/>
              <a:ext cx="117475" cy="38100"/>
            </a:xfrm>
            <a:custGeom>
              <a:avLst/>
              <a:gdLst>
                <a:gd name="T0" fmla="*/ 31 w 31"/>
                <a:gd name="T1" fmla="*/ 4 h 10"/>
                <a:gd name="T2" fmla="*/ 8 w 31"/>
                <a:gd name="T3" fmla="*/ 2 h 10"/>
                <a:gd name="T4" fmla="*/ 0 w 31"/>
                <a:gd name="T5" fmla="*/ 8 h 10"/>
                <a:gd name="T6" fmla="*/ 31 w 31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0">
                  <a:moveTo>
                    <a:pt x="31" y="4"/>
                  </a:moveTo>
                  <a:cubicBezTo>
                    <a:pt x="24" y="0"/>
                    <a:pt x="15" y="2"/>
                    <a:pt x="8" y="2"/>
                  </a:cubicBezTo>
                  <a:cubicBezTo>
                    <a:pt x="9" y="7"/>
                    <a:pt x="4" y="6"/>
                    <a:pt x="0" y="8"/>
                  </a:cubicBezTo>
                  <a:cubicBezTo>
                    <a:pt x="11" y="10"/>
                    <a:pt x="19" y="4"/>
                    <a:pt x="31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" name="Freeform 4687"/>
            <p:cNvSpPr>
              <a:spLocks/>
            </p:cNvSpPr>
            <p:nvPr/>
          </p:nvSpPr>
          <p:spPr bwMode="auto">
            <a:xfrm>
              <a:off x="2706687" y="3173413"/>
              <a:ext cx="38100" cy="26988"/>
            </a:xfrm>
            <a:custGeom>
              <a:avLst/>
              <a:gdLst>
                <a:gd name="T0" fmla="*/ 10 w 10"/>
                <a:gd name="T1" fmla="*/ 3 h 7"/>
                <a:gd name="T2" fmla="*/ 0 w 10"/>
                <a:gd name="T3" fmla="*/ 4 h 7"/>
                <a:gd name="T4" fmla="*/ 10 w 1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3"/>
                  </a:moveTo>
                  <a:cubicBezTo>
                    <a:pt x="7" y="0"/>
                    <a:pt x="3" y="4"/>
                    <a:pt x="0" y="4"/>
                  </a:cubicBezTo>
                  <a:cubicBezTo>
                    <a:pt x="3" y="7"/>
                    <a:pt x="6" y="7"/>
                    <a:pt x="1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" name="Freeform 4688"/>
            <p:cNvSpPr>
              <a:spLocks/>
            </p:cNvSpPr>
            <p:nvPr/>
          </p:nvSpPr>
          <p:spPr bwMode="auto">
            <a:xfrm>
              <a:off x="2651125" y="3178175"/>
              <a:ext cx="41275" cy="25400"/>
            </a:xfrm>
            <a:custGeom>
              <a:avLst/>
              <a:gdLst>
                <a:gd name="T0" fmla="*/ 11 w 11"/>
                <a:gd name="T1" fmla="*/ 3 h 7"/>
                <a:gd name="T2" fmla="*/ 0 w 11"/>
                <a:gd name="T3" fmla="*/ 1 h 7"/>
                <a:gd name="T4" fmla="*/ 11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3"/>
                  </a:moveTo>
                  <a:cubicBezTo>
                    <a:pt x="7" y="2"/>
                    <a:pt x="4" y="0"/>
                    <a:pt x="0" y="1"/>
                  </a:cubicBezTo>
                  <a:cubicBezTo>
                    <a:pt x="1" y="5"/>
                    <a:pt x="7" y="7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" name="Freeform 4689"/>
            <p:cNvSpPr>
              <a:spLocks/>
            </p:cNvSpPr>
            <p:nvPr/>
          </p:nvSpPr>
          <p:spPr bwMode="auto">
            <a:xfrm>
              <a:off x="2609850" y="3136900"/>
              <a:ext cx="47625" cy="36513"/>
            </a:xfrm>
            <a:custGeom>
              <a:avLst/>
              <a:gdLst>
                <a:gd name="T0" fmla="*/ 13 w 13"/>
                <a:gd name="T1" fmla="*/ 5 h 10"/>
                <a:gd name="T2" fmla="*/ 5 w 13"/>
                <a:gd name="T3" fmla="*/ 0 h 10"/>
                <a:gd name="T4" fmla="*/ 2 w 13"/>
                <a:gd name="T5" fmla="*/ 10 h 10"/>
                <a:gd name="T6" fmla="*/ 13 w 13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3" y="5"/>
                  </a:moveTo>
                  <a:cubicBezTo>
                    <a:pt x="9" y="4"/>
                    <a:pt x="7" y="2"/>
                    <a:pt x="5" y="0"/>
                  </a:cubicBezTo>
                  <a:cubicBezTo>
                    <a:pt x="2" y="4"/>
                    <a:pt x="0" y="4"/>
                    <a:pt x="2" y="10"/>
                  </a:cubicBezTo>
                  <a:cubicBezTo>
                    <a:pt x="4" y="3"/>
                    <a:pt x="9" y="8"/>
                    <a:pt x="1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" name="Freeform 4690"/>
            <p:cNvSpPr>
              <a:spLocks/>
            </p:cNvSpPr>
            <p:nvPr/>
          </p:nvSpPr>
          <p:spPr bwMode="auto">
            <a:xfrm>
              <a:off x="2582862" y="3346450"/>
              <a:ext cx="33338" cy="26988"/>
            </a:xfrm>
            <a:custGeom>
              <a:avLst/>
              <a:gdLst>
                <a:gd name="T0" fmla="*/ 7 w 9"/>
                <a:gd name="T1" fmla="*/ 5 h 7"/>
                <a:gd name="T2" fmla="*/ 0 w 9"/>
                <a:gd name="T3" fmla="*/ 4 h 7"/>
                <a:gd name="T4" fmla="*/ 4 w 9"/>
                <a:gd name="T5" fmla="*/ 7 h 7"/>
                <a:gd name="T6" fmla="*/ 7 w 9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5"/>
                  </a:moveTo>
                  <a:cubicBezTo>
                    <a:pt x="9" y="0"/>
                    <a:pt x="2" y="2"/>
                    <a:pt x="0" y="4"/>
                  </a:cubicBezTo>
                  <a:cubicBezTo>
                    <a:pt x="1" y="7"/>
                    <a:pt x="3" y="6"/>
                    <a:pt x="4" y="7"/>
                  </a:cubicBezTo>
                  <a:cubicBezTo>
                    <a:pt x="6" y="6"/>
                    <a:pt x="5" y="3"/>
                    <a:pt x="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" name="Freeform 4691"/>
            <p:cNvSpPr>
              <a:spLocks/>
            </p:cNvSpPr>
            <p:nvPr/>
          </p:nvSpPr>
          <p:spPr bwMode="auto">
            <a:xfrm>
              <a:off x="2406650" y="3181350"/>
              <a:ext cx="71438" cy="60325"/>
            </a:xfrm>
            <a:custGeom>
              <a:avLst/>
              <a:gdLst>
                <a:gd name="T0" fmla="*/ 18 w 19"/>
                <a:gd name="T1" fmla="*/ 5 h 16"/>
                <a:gd name="T2" fmla="*/ 19 w 19"/>
                <a:gd name="T3" fmla="*/ 3 h 16"/>
                <a:gd name="T4" fmla="*/ 17 w 19"/>
                <a:gd name="T5" fmla="*/ 1 h 16"/>
                <a:gd name="T6" fmla="*/ 0 w 19"/>
                <a:gd name="T7" fmla="*/ 6 h 16"/>
                <a:gd name="T8" fmla="*/ 0 w 19"/>
                <a:gd name="T9" fmla="*/ 9 h 16"/>
                <a:gd name="T10" fmla="*/ 13 w 19"/>
                <a:gd name="T11" fmla="*/ 5 h 16"/>
                <a:gd name="T12" fmla="*/ 10 w 19"/>
                <a:gd name="T13" fmla="*/ 12 h 16"/>
                <a:gd name="T14" fmla="*/ 17 w 19"/>
                <a:gd name="T15" fmla="*/ 10 h 16"/>
                <a:gd name="T16" fmla="*/ 18 w 19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6">
                  <a:moveTo>
                    <a:pt x="18" y="5"/>
                  </a:moveTo>
                  <a:cubicBezTo>
                    <a:pt x="19" y="5"/>
                    <a:pt x="19" y="4"/>
                    <a:pt x="19" y="3"/>
                  </a:cubicBezTo>
                  <a:cubicBezTo>
                    <a:pt x="18" y="3"/>
                    <a:pt x="18" y="2"/>
                    <a:pt x="17" y="1"/>
                  </a:cubicBezTo>
                  <a:cubicBezTo>
                    <a:pt x="14" y="5"/>
                    <a:pt x="6" y="0"/>
                    <a:pt x="0" y="6"/>
                  </a:cubicBezTo>
                  <a:cubicBezTo>
                    <a:pt x="1" y="7"/>
                    <a:pt x="1" y="8"/>
                    <a:pt x="0" y="9"/>
                  </a:cubicBezTo>
                  <a:cubicBezTo>
                    <a:pt x="5" y="7"/>
                    <a:pt x="8" y="8"/>
                    <a:pt x="13" y="5"/>
                  </a:cubicBezTo>
                  <a:cubicBezTo>
                    <a:pt x="17" y="10"/>
                    <a:pt x="11" y="8"/>
                    <a:pt x="10" y="12"/>
                  </a:cubicBezTo>
                  <a:cubicBezTo>
                    <a:pt x="12" y="16"/>
                    <a:pt x="15" y="7"/>
                    <a:pt x="17" y="10"/>
                  </a:cubicBezTo>
                  <a:cubicBezTo>
                    <a:pt x="18" y="9"/>
                    <a:pt x="14" y="2"/>
                    <a:pt x="18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6" name="Freeform 4692"/>
            <p:cNvSpPr>
              <a:spLocks/>
            </p:cNvSpPr>
            <p:nvPr/>
          </p:nvSpPr>
          <p:spPr bwMode="auto">
            <a:xfrm>
              <a:off x="2486025" y="3357563"/>
              <a:ext cx="63500" cy="19050"/>
            </a:xfrm>
            <a:custGeom>
              <a:avLst/>
              <a:gdLst>
                <a:gd name="T0" fmla="*/ 17 w 17"/>
                <a:gd name="T1" fmla="*/ 1 h 5"/>
                <a:gd name="T2" fmla="*/ 0 w 17"/>
                <a:gd name="T3" fmla="*/ 4 h 5"/>
                <a:gd name="T4" fmla="*/ 17 w 17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17" y="1"/>
                  </a:moveTo>
                  <a:cubicBezTo>
                    <a:pt x="12" y="0"/>
                    <a:pt x="6" y="0"/>
                    <a:pt x="0" y="4"/>
                  </a:cubicBezTo>
                  <a:cubicBezTo>
                    <a:pt x="5" y="5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7" name="Freeform 4693"/>
            <p:cNvSpPr>
              <a:spLocks/>
            </p:cNvSpPr>
            <p:nvPr/>
          </p:nvSpPr>
          <p:spPr bwMode="auto">
            <a:xfrm>
              <a:off x="2349500" y="3178175"/>
              <a:ext cx="38100" cy="36513"/>
            </a:xfrm>
            <a:custGeom>
              <a:avLst/>
              <a:gdLst>
                <a:gd name="T0" fmla="*/ 10 w 10"/>
                <a:gd name="T1" fmla="*/ 7 h 10"/>
                <a:gd name="T2" fmla="*/ 4 w 10"/>
                <a:gd name="T3" fmla="*/ 0 h 10"/>
                <a:gd name="T4" fmla="*/ 0 w 10"/>
                <a:gd name="T5" fmla="*/ 7 h 10"/>
                <a:gd name="T6" fmla="*/ 10 w 10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10" y="7"/>
                  </a:moveTo>
                  <a:cubicBezTo>
                    <a:pt x="7" y="7"/>
                    <a:pt x="8" y="0"/>
                    <a:pt x="4" y="0"/>
                  </a:cubicBezTo>
                  <a:cubicBezTo>
                    <a:pt x="5" y="4"/>
                    <a:pt x="4" y="6"/>
                    <a:pt x="0" y="7"/>
                  </a:cubicBezTo>
                  <a:cubicBezTo>
                    <a:pt x="3" y="10"/>
                    <a:pt x="7" y="8"/>
                    <a:pt x="1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8" name="Freeform 4694"/>
            <p:cNvSpPr>
              <a:spLocks/>
            </p:cNvSpPr>
            <p:nvPr/>
          </p:nvSpPr>
          <p:spPr bwMode="auto">
            <a:xfrm>
              <a:off x="2316162" y="3214688"/>
              <a:ext cx="46038" cy="30163"/>
            </a:xfrm>
            <a:custGeom>
              <a:avLst/>
              <a:gdLst>
                <a:gd name="T0" fmla="*/ 12 w 12"/>
                <a:gd name="T1" fmla="*/ 3 h 8"/>
                <a:gd name="T2" fmla="*/ 0 w 12"/>
                <a:gd name="T3" fmla="*/ 5 h 8"/>
                <a:gd name="T4" fmla="*/ 12 w 12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2" y="3"/>
                  </a:moveTo>
                  <a:cubicBezTo>
                    <a:pt x="9" y="0"/>
                    <a:pt x="4" y="3"/>
                    <a:pt x="0" y="5"/>
                  </a:cubicBezTo>
                  <a:cubicBezTo>
                    <a:pt x="5" y="8"/>
                    <a:pt x="7" y="5"/>
                    <a:pt x="1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9" name="Freeform 4695"/>
            <p:cNvSpPr>
              <a:spLocks/>
            </p:cNvSpPr>
            <p:nvPr/>
          </p:nvSpPr>
          <p:spPr bwMode="auto">
            <a:xfrm>
              <a:off x="2211387" y="3181350"/>
              <a:ext cx="74613" cy="52388"/>
            </a:xfrm>
            <a:custGeom>
              <a:avLst/>
              <a:gdLst>
                <a:gd name="T0" fmla="*/ 1 w 20"/>
                <a:gd name="T1" fmla="*/ 7 h 14"/>
                <a:gd name="T2" fmla="*/ 2 w 20"/>
                <a:gd name="T3" fmla="*/ 13 h 14"/>
                <a:gd name="T4" fmla="*/ 19 w 20"/>
                <a:gd name="T5" fmla="*/ 11 h 14"/>
                <a:gd name="T6" fmla="*/ 1 w 20"/>
                <a:gd name="T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" y="7"/>
                  </a:moveTo>
                  <a:cubicBezTo>
                    <a:pt x="0" y="9"/>
                    <a:pt x="3" y="11"/>
                    <a:pt x="2" y="13"/>
                  </a:cubicBezTo>
                  <a:cubicBezTo>
                    <a:pt x="7" y="14"/>
                    <a:pt x="14" y="4"/>
                    <a:pt x="19" y="11"/>
                  </a:cubicBezTo>
                  <a:cubicBezTo>
                    <a:pt x="20" y="0"/>
                    <a:pt x="7" y="12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0" name="Freeform 4696"/>
            <p:cNvSpPr>
              <a:spLocks/>
            </p:cNvSpPr>
            <p:nvPr/>
          </p:nvSpPr>
          <p:spPr bwMode="auto">
            <a:xfrm>
              <a:off x="2219325" y="3222625"/>
              <a:ext cx="66675" cy="49213"/>
            </a:xfrm>
            <a:custGeom>
              <a:avLst/>
              <a:gdLst>
                <a:gd name="T0" fmla="*/ 18 w 18"/>
                <a:gd name="T1" fmla="*/ 4 h 13"/>
                <a:gd name="T2" fmla="*/ 0 w 18"/>
                <a:gd name="T3" fmla="*/ 9 h 13"/>
                <a:gd name="T4" fmla="*/ 18 w 18"/>
                <a:gd name="T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18" y="4"/>
                  </a:moveTo>
                  <a:cubicBezTo>
                    <a:pt x="13" y="0"/>
                    <a:pt x="6" y="6"/>
                    <a:pt x="0" y="9"/>
                  </a:cubicBezTo>
                  <a:cubicBezTo>
                    <a:pt x="5" y="13"/>
                    <a:pt x="12" y="6"/>
                    <a:pt x="1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1" name="Freeform 4697"/>
            <p:cNvSpPr>
              <a:spLocks/>
            </p:cNvSpPr>
            <p:nvPr/>
          </p:nvSpPr>
          <p:spPr bwMode="auto">
            <a:xfrm>
              <a:off x="2197100" y="3271838"/>
              <a:ext cx="36513" cy="33338"/>
            </a:xfrm>
            <a:custGeom>
              <a:avLst/>
              <a:gdLst>
                <a:gd name="T0" fmla="*/ 9 w 10"/>
                <a:gd name="T1" fmla="*/ 5 h 9"/>
                <a:gd name="T2" fmla="*/ 0 w 10"/>
                <a:gd name="T3" fmla="*/ 6 h 9"/>
                <a:gd name="T4" fmla="*/ 9 w 10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5"/>
                  </a:moveTo>
                  <a:cubicBezTo>
                    <a:pt x="10" y="0"/>
                    <a:pt x="3" y="5"/>
                    <a:pt x="0" y="6"/>
                  </a:cubicBezTo>
                  <a:cubicBezTo>
                    <a:pt x="2" y="9"/>
                    <a:pt x="6" y="3"/>
                    <a:pt x="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2" name="Freeform 4698"/>
            <p:cNvSpPr>
              <a:spLocks/>
            </p:cNvSpPr>
            <p:nvPr/>
          </p:nvSpPr>
          <p:spPr bwMode="auto">
            <a:xfrm>
              <a:off x="2162175" y="3244850"/>
              <a:ext cx="57150" cy="38100"/>
            </a:xfrm>
            <a:custGeom>
              <a:avLst/>
              <a:gdLst>
                <a:gd name="T0" fmla="*/ 15 w 15"/>
                <a:gd name="T1" fmla="*/ 6 h 10"/>
                <a:gd name="T2" fmla="*/ 0 w 15"/>
                <a:gd name="T3" fmla="*/ 7 h 10"/>
                <a:gd name="T4" fmla="*/ 15 w 15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0" y="4"/>
                    <a:pt x="6" y="0"/>
                    <a:pt x="0" y="7"/>
                  </a:cubicBezTo>
                  <a:cubicBezTo>
                    <a:pt x="6" y="3"/>
                    <a:pt x="10" y="10"/>
                    <a:pt x="1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3" name="Freeform 4699"/>
            <p:cNvSpPr>
              <a:spLocks/>
            </p:cNvSpPr>
            <p:nvPr/>
          </p:nvSpPr>
          <p:spPr bwMode="auto">
            <a:xfrm>
              <a:off x="2027237" y="3195638"/>
              <a:ext cx="150813" cy="123825"/>
            </a:xfrm>
            <a:custGeom>
              <a:avLst/>
              <a:gdLst>
                <a:gd name="T0" fmla="*/ 27 w 40"/>
                <a:gd name="T1" fmla="*/ 8 h 33"/>
                <a:gd name="T2" fmla="*/ 22 w 40"/>
                <a:gd name="T3" fmla="*/ 15 h 33"/>
                <a:gd name="T4" fmla="*/ 27 w 40"/>
                <a:gd name="T5" fmla="*/ 8 h 33"/>
                <a:gd name="T6" fmla="*/ 21 w 40"/>
                <a:gd name="T7" fmla="*/ 5 h 33"/>
                <a:gd name="T8" fmla="*/ 0 w 40"/>
                <a:gd name="T9" fmla="*/ 26 h 33"/>
                <a:gd name="T10" fmla="*/ 13 w 40"/>
                <a:gd name="T11" fmla="*/ 18 h 33"/>
                <a:gd name="T12" fmla="*/ 17 w 40"/>
                <a:gd name="T13" fmla="*/ 25 h 33"/>
                <a:gd name="T14" fmla="*/ 40 w 40"/>
                <a:gd name="T15" fmla="*/ 4 h 33"/>
                <a:gd name="T16" fmla="*/ 27 w 40"/>
                <a:gd name="T17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27" y="8"/>
                  </a:moveTo>
                  <a:cubicBezTo>
                    <a:pt x="32" y="14"/>
                    <a:pt x="25" y="17"/>
                    <a:pt x="22" y="15"/>
                  </a:cubicBezTo>
                  <a:cubicBezTo>
                    <a:pt x="20" y="11"/>
                    <a:pt x="25" y="10"/>
                    <a:pt x="27" y="8"/>
                  </a:cubicBezTo>
                  <a:cubicBezTo>
                    <a:pt x="26" y="3"/>
                    <a:pt x="23" y="10"/>
                    <a:pt x="21" y="5"/>
                  </a:cubicBezTo>
                  <a:cubicBezTo>
                    <a:pt x="18" y="14"/>
                    <a:pt x="6" y="23"/>
                    <a:pt x="0" y="26"/>
                  </a:cubicBezTo>
                  <a:cubicBezTo>
                    <a:pt x="0" y="33"/>
                    <a:pt x="12" y="22"/>
                    <a:pt x="13" y="18"/>
                  </a:cubicBezTo>
                  <a:cubicBezTo>
                    <a:pt x="13" y="24"/>
                    <a:pt x="20" y="20"/>
                    <a:pt x="17" y="25"/>
                  </a:cubicBezTo>
                  <a:cubicBezTo>
                    <a:pt x="24" y="20"/>
                    <a:pt x="30" y="13"/>
                    <a:pt x="40" y="4"/>
                  </a:cubicBezTo>
                  <a:cubicBezTo>
                    <a:pt x="36" y="0"/>
                    <a:pt x="32" y="4"/>
                    <a:pt x="27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4" name="Freeform 4700"/>
            <p:cNvSpPr>
              <a:spLocks/>
            </p:cNvSpPr>
            <p:nvPr/>
          </p:nvSpPr>
          <p:spPr bwMode="auto">
            <a:xfrm>
              <a:off x="2001837" y="3236913"/>
              <a:ext cx="41275" cy="41275"/>
            </a:xfrm>
            <a:custGeom>
              <a:avLst/>
              <a:gdLst>
                <a:gd name="T0" fmla="*/ 10 w 11"/>
                <a:gd name="T1" fmla="*/ 5 h 11"/>
                <a:gd name="T2" fmla="*/ 8 w 11"/>
                <a:gd name="T3" fmla="*/ 0 h 11"/>
                <a:gd name="T4" fmla="*/ 1 w 11"/>
                <a:gd name="T5" fmla="*/ 3 h 11"/>
                <a:gd name="T6" fmla="*/ 0 w 11"/>
                <a:gd name="T7" fmla="*/ 8 h 11"/>
                <a:gd name="T8" fmla="*/ 5 w 11"/>
                <a:gd name="T9" fmla="*/ 11 h 11"/>
                <a:gd name="T10" fmla="*/ 10 w 11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10" y="5"/>
                  </a:moveTo>
                  <a:cubicBezTo>
                    <a:pt x="11" y="4"/>
                    <a:pt x="9" y="2"/>
                    <a:pt x="8" y="0"/>
                  </a:cubicBezTo>
                  <a:cubicBezTo>
                    <a:pt x="6" y="1"/>
                    <a:pt x="3" y="4"/>
                    <a:pt x="1" y="3"/>
                  </a:cubicBezTo>
                  <a:cubicBezTo>
                    <a:pt x="1" y="5"/>
                    <a:pt x="2" y="7"/>
                    <a:pt x="0" y="8"/>
                  </a:cubicBezTo>
                  <a:cubicBezTo>
                    <a:pt x="1" y="9"/>
                    <a:pt x="3" y="10"/>
                    <a:pt x="5" y="11"/>
                  </a:cubicBezTo>
                  <a:cubicBezTo>
                    <a:pt x="7" y="8"/>
                    <a:pt x="6" y="2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5" name="Freeform 4701"/>
            <p:cNvSpPr>
              <a:spLocks/>
            </p:cNvSpPr>
            <p:nvPr/>
          </p:nvSpPr>
          <p:spPr bwMode="auto">
            <a:xfrm>
              <a:off x="1971675" y="3222625"/>
              <a:ext cx="33338" cy="22225"/>
            </a:xfrm>
            <a:custGeom>
              <a:avLst/>
              <a:gdLst>
                <a:gd name="T0" fmla="*/ 9 w 9"/>
                <a:gd name="T1" fmla="*/ 0 h 6"/>
                <a:gd name="T2" fmla="*/ 4 w 9"/>
                <a:gd name="T3" fmla="*/ 6 h 6"/>
                <a:gd name="T4" fmla="*/ 9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9" y="0"/>
                  </a:moveTo>
                  <a:cubicBezTo>
                    <a:pt x="7" y="0"/>
                    <a:pt x="0" y="2"/>
                    <a:pt x="4" y="6"/>
                  </a:cubicBezTo>
                  <a:cubicBezTo>
                    <a:pt x="8" y="5"/>
                    <a:pt x="7" y="2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6" name="Freeform 4702"/>
            <p:cNvSpPr>
              <a:spLocks/>
            </p:cNvSpPr>
            <p:nvPr/>
          </p:nvSpPr>
          <p:spPr bwMode="auto">
            <a:xfrm>
              <a:off x="1949450" y="3249613"/>
              <a:ext cx="41275" cy="33338"/>
            </a:xfrm>
            <a:custGeom>
              <a:avLst/>
              <a:gdLst>
                <a:gd name="T0" fmla="*/ 9 w 11"/>
                <a:gd name="T1" fmla="*/ 4 h 9"/>
                <a:gd name="T2" fmla="*/ 4 w 11"/>
                <a:gd name="T3" fmla="*/ 0 h 9"/>
                <a:gd name="T4" fmla="*/ 0 w 11"/>
                <a:gd name="T5" fmla="*/ 5 h 9"/>
                <a:gd name="T6" fmla="*/ 9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9" y="4"/>
                  </a:moveTo>
                  <a:cubicBezTo>
                    <a:pt x="11" y="0"/>
                    <a:pt x="5" y="4"/>
                    <a:pt x="4" y="0"/>
                  </a:cubicBezTo>
                  <a:cubicBezTo>
                    <a:pt x="3" y="3"/>
                    <a:pt x="4" y="4"/>
                    <a:pt x="0" y="5"/>
                  </a:cubicBezTo>
                  <a:cubicBezTo>
                    <a:pt x="3" y="9"/>
                    <a:pt x="6" y="4"/>
                    <a:pt x="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7" name="Freeform 4703"/>
            <p:cNvSpPr>
              <a:spLocks/>
            </p:cNvSpPr>
            <p:nvPr/>
          </p:nvSpPr>
          <p:spPr bwMode="auto">
            <a:xfrm>
              <a:off x="11609388" y="2543175"/>
              <a:ext cx="184150" cy="85725"/>
            </a:xfrm>
            <a:custGeom>
              <a:avLst/>
              <a:gdLst>
                <a:gd name="T0" fmla="*/ 40 w 49"/>
                <a:gd name="T1" fmla="*/ 14 h 23"/>
                <a:gd name="T2" fmla="*/ 41 w 49"/>
                <a:gd name="T3" fmla="*/ 21 h 23"/>
                <a:gd name="T4" fmla="*/ 45 w 49"/>
                <a:gd name="T5" fmla="*/ 18 h 23"/>
                <a:gd name="T6" fmla="*/ 41 w 49"/>
                <a:gd name="T7" fmla="*/ 13 h 23"/>
                <a:gd name="T8" fmla="*/ 18 w 49"/>
                <a:gd name="T9" fmla="*/ 7 h 23"/>
                <a:gd name="T10" fmla="*/ 12 w 49"/>
                <a:gd name="T11" fmla="*/ 6 h 23"/>
                <a:gd name="T12" fmla="*/ 12 w 49"/>
                <a:gd name="T13" fmla="*/ 10 h 23"/>
                <a:gd name="T14" fmla="*/ 7 w 49"/>
                <a:gd name="T15" fmla="*/ 4 h 23"/>
                <a:gd name="T16" fmla="*/ 0 w 49"/>
                <a:gd name="T17" fmla="*/ 16 h 23"/>
                <a:gd name="T18" fmla="*/ 10 w 49"/>
                <a:gd name="T19" fmla="*/ 12 h 23"/>
                <a:gd name="T20" fmla="*/ 18 w 49"/>
                <a:gd name="T21" fmla="*/ 13 h 23"/>
                <a:gd name="T22" fmla="*/ 35 w 49"/>
                <a:gd name="T23" fmla="*/ 22 h 23"/>
                <a:gd name="T24" fmla="*/ 29 w 49"/>
                <a:gd name="T25" fmla="*/ 15 h 23"/>
                <a:gd name="T26" fmla="*/ 40 w 49"/>
                <a:gd name="T2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23">
                  <a:moveTo>
                    <a:pt x="40" y="14"/>
                  </a:moveTo>
                  <a:cubicBezTo>
                    <a:pt x="41" y="16"/>
                    <a:pt x="37" y="18"/>
                    <a:pt x="41" y="21"/>
                  </a:cubicBezTo>
                  <a:cubicBezTo>
                    <a:pt x="42" y="19"/>
                    <a:pt x="44" y="20"/>
                    <a:pt x="45" y="18"/>
                  </a:cubicBezTo>
                  <a:cubicBezTo>
                    <a:pt x="38" y="17"/>
                    <a:pt x="49" y="0"/>
                    <a:pt x="41" y="13"/>
                  </a:cubicBezTo>
                  <a:cubicBezTo>
                    <a:pt x="33" y="11"/>
                    <a:pt x="26" y="13"/>
                    <a:pt x="18" y="7"/>
                  </a:cubicBezTo>
                  <a:cubicBezTo>
                    <a:pt x="14" y="11"/>
                    <a:pt x="13" y="10"/>
                    <a:pt x="12" y="6"/>
                  </a:cubicBezTo>
                  <a:cubicBezTo>
                    <a:pt x="11" y="7"/>
                    <a:pt x="13" y="8"/>
                    <a:pt x="12" y="10"/>
                  </a:cubicBezTo>
                  <a:cubicBezTo>
                    <a:pt x="8" y="12"/>
                    <a:pt x="11" y="6"/>
                    <a:pt x="7" y="4"/>
                  </a:cubicBezTo>
                  <a:cubicBezTo>
                    <a:pt x="6" y="9"/>
                    <a:pt x="5" y="9"/>
                    <a:pt x="0" y="16"/>
                  </a:cubicBezTo>
                  <a:cubicBezTo>
                    <a:pt x="3" y="18"/>
                    <a:pt x="6" y="14"/>
                    <a:pt x="10" y="12"/>
                  </a:cubicBezTo>
                  <a:cubicBezTo>
                    <a:pt x="12" y="18"/>
                    <a:pt x="15" y="14"/>
                    <a:pt x="18" y="13"/>
                  </a:cubicBezTo>
                  <a:cubicBezTo>
                    <a:pt x="23" y="23"/>
                    <a:pt x="32" y="18"/>
                    <a:pt x="35" y="22"/>
                  </a:cubicBezTo>
                  <a:cubicBezTo>
                    <a:pt x="39" y="18"/>
                    <a:pt x="31" y="15"/>
                    <a:pt x="29" y="15"/>
                  </a:cubicBezTo>
                  <a:cubicBezTo>
                    <a:pt x="33" y="10"/>
                    <a:pt x="36" y="18"/>
                    <a:pt x="40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8" name="Freeform 4704"/>
            <p:cNvSpPr>
              <a:spLocks/>
            </p:cNvSpPr>
            <p:nvPr/>
          </p:nvSpPr>
          <p:spPr bwMode="auto">
            <a:xfrm>
              <a:off x="11422063" y="2422525"/>
              <a:ext cx="52388" cy="34925"/>
            </a:xfrm>
            <a:custGeom>
              <a:avLst/>
              <a:gdLst>
                <a:gd name="T0" fmla="*/ 14 w 14"/>
                <a:gd name="T1" fmla="*/ 3 h 9"/>
                <a:gd name="T2" fmla="*/ 0 w 14"/>
                <a:gd name="T3" fmla="*/ 2 h 9"/>
                <a:gd name="T4" fmla="*/ 3 w 14"/>
                <a:gd name="T5" fmla="*/ 9 h 9"/>
                <a:gd name="T6" fmla="*/ 14 w 14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14" y="3"/>
                  </a:moveTo>
                  <a:cubicBezTo>
                    <a:pt x="9" y="0"/>
                    <a:pt x="5" y="1"/>
                    <a:pt x="0" y="2"/>
                  </a:cubicBezTo>
                  <a:cubicBezTo>
                    <a:pt x="3" y="5"/>
                    <a:pt x="1" y="7"/>
                    <a:pt x="3" y="9"/>
                  </a:cubicBezTo>
                  <a:cubicBezTo>
                    <a:pt x="5" y="0"/>
                    <a:pt x="10" y="6"/>
                    <a:pt x="14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9" name="Freeform 4705"/>
            <p:cNvSpPr>
              <a:spLocks noEditPoints="1"/>
            </p:cNvSpPr>
            <p:nvPr/>
          </p:nvSpPr>
          <p:spPr bwMode="auto">
            <a:xfrm>
              <a:off x="833437" y="1679575"/>
              <a:ext cx="10572751" cy="1873250"/>
            </a:xfrm>
            <a:custGeom>
              <a:avLst/>
              <a:gdLst>
                <a:gd name="T0" fmla="*/ 2654 w 2817"/>
                <a:gd name="T1" fmla="*/ 172 h 499"/>
                <a:gd name="T2" fmla="*/ 1438 w 2817"/>
                <a:gd name="T3" fmla="*/ 62 h 499"/>
                <a:gd name="T4" fmla="*/ 2122 w 2817"/>
                <a:gd name="T5" fmla="*/ 78 h 499"/>
                <a:gd name="T6" fmla="*/ 2497 w 2817"/>
                <a:gd name="T7" fmla="*/ 92 h 499"/>
                <a:gd name="T8" fmla="*/ 2633 w 2817"/>
                <a:gd name="T9" fmla="*/ 90 h 499"/>
                <a:gd name="T10" fmla="*/ 2290 w 2817"/>
                <a:gd name="T11" fmla="*/ 37 h 499"/>
                <a:gd name="T12" fmla="*/ 804 w 2817"/>
                <a:gd name="T13" fmla="*/ 31 h 499"/>
                <a:gd name="T14" fmla="*/ 334 w 2817"/>
                <a:gd name="T15" fmla="*/ 89 h 499"/>
                <a:gd name="T16" fmla="*/ 149 w 2817"/>
                <a:gd name="T17" fmla="*/ 214 h 499"/>
                <a:gd name="T18" fmla="*/ 22 w 2817"/>
                <a:gd name="T19" fmla="*/ 323 h 499"/>
                <a:gd name="T20" fmla="*/ 10 w 2817"/>
                <a:gd name="T21" fmla="*/ 314 h 499"/>
                <a:gd name="T22" fmla="*/ 91 w 2817"/>
                <a:gd name="T23" fmla="*/ 380 h 499"/>
                <a:gd name="T24" fmla="*/ 255 w 2817"/>
                <a:gd name="T25" fmla="*/ 401 h 499"/>
                <a:gd name="T26" fmla="*/ 449 w 2817"/>
                <a:gd name="T27" fmla="*/ 394 h 499"/>
                <a:gd name="T28" fmla="*/ 714 w 2817"/>
                <a:gd name="T29" fmla="*/ 387 h 499"/>
                <a:gd name="T30" fmla="*/ 926 w 2817"/>
                <a:gd name="T31" fmla="*/ 389 h 499"/>
                <a:gd name="T32" fmla="*/ 1181 w 2817"/>
                <a:gd name="T33" fmla="*/ 392 h 499"/>
                <a:gd name="T34" fmla="*/ 1379 w 2817"/>
                <a:gd name="T35" fmla="*/ 400 h 499"/>
                <a:gd name="T36" fmla="*/ 1587 w 2817"/>
                <a:gd name="T37" fmla="*/ 411 h 499"/>
                <a:gd name="T38" fmla="*/ 1653 w 2817"/>
                <a:gd name="T39" fmla="*/ 426 h 499"/>
                <a:gd name="T40" fmla="*/ 1834 w 2817"/>
                <a:gd name="T41" fmla="*/ 433 h 499"/>
                <a:gd name="T42" fmla="*/ 2023 w 2817"/>
                <a:gd name="T43" fmla="*/ 446 h 499"/>
                <a:gd name="T44" fmla="*/ 2297 w 2817"/>
                <a:gd name="T45" fmla="*/ 474 h 499"/>
                <a:gd name="T46" fmla="*/ 2484 w 2817"/>
                <a:gd name="T47" fmla="*/ 474 h 499"/>
                <a:gd name="T48" fmla="*/ 2362 w 2817"/>
                <a:gd name="T49" fmla="*/ 439 h 499"/>
                <a:gd name="T50" fmla="*/ 2179 w 2817"/>
                <a:gd name="T51" fmla="*/ 393 h 499"/>
                <a:gd name="T52" fmla="*/ 2220 w 2817"/>
                <a:gd name="T53" fmla="*/ 386 h 499"/>
                <a:gd name="T54" fmla="*/ 2500 w 2817"/>
                <a:gd name="T55" fmla="*/ 445 h 499"/>
                <a:gd name="T56" fmla="*/ 2687 w 2817"/>
                <a:gd name="T57" fmla="*/ 450 h 499"/>
                <a:gd name="T58" fmla="*/ 2625 w 2817"/>
                <a:gd name="T59" fmla="*/ 389 h 499"/>
                <a:gd name="T60" fmla="*/ 2711 w 2817"/>
                <a:gd name="T61" fmla="*/ 369 h 499"/>
                <a:gd name="T62" fmla="*/ 2390 w 2817"/>
                <a:gd name="T63" fmla="*/ 314 h 499"/>
                <a:gd name="T64" fmla="*/ 2129 w 2817"/>
                <a:gd name="T65" fmla="*/ 271 h 499"/>
                <a:gd name="T66" fmla="*/ 2097 w 2817"/>
                <a:gd name="T67" fmla="*/ 245 h 499"/>
                <a:gd name="T68" fmla="*/ 2307 w 2817"/>
                <a:gd name="T69" fmla="*/ 272 h 499"/>
                <a:gd name="T70" fmla="*/ 2582 w 2817"/>
                <a:gd name="T71" fmla="*/ 273 h 499"/>
                <a:gd name="T72" fmla="*/ 2585 w 2817"/>
                <a:gd name="T73" fmla="*/ 230 h 499"/>
                <a:gd name="T74" fmla="*/ 2771 w 2817"/>
                <a:gd name="T75" fmla="*/ 221 h 499"/>
                <a:gd name="T76" fmla="*/ 724 w 2817"/>
                <a:gd name="T77" fmla="*/ 382 h 499"/>
                <a:gd name="T78" fmla="*/ 2667 w 2817"/>
                <a:gd name="T79" fmla="*/ 358 h 499"/>
                <a:gd name="T80" fmla="*/ 2439 w 2817"/>
                <a:gd name="T81" fmla="*/ 131 h 499"/>
                <a:gd name="T82" fmla="*/ 2344 w 2817"/>
                <a:gd name="T83" fmla="*/ 52 h 499"/>
                <a:gd name="T84" fmla="*/ 2467 w 2817"/>
                <a:gd name="T85" fmla="*/ 248 h 499"/>
                <a:gd name="T86" fmla="*/ 2554 w 2817"/>
                <a:gd name="T87" fmla="*/ 401 h 499"/>
                <a:gd name="T88" fmla="*/ 2512 w 2817"/>
                <a:gd name="T89" fmla="*/ 434 h 499"/>
                <a:gd name="T90" fmla="*/ 2360 w 2817"/>
                <a:gd name="T91" fmla="*/ 236 h 499"/>
                <a:gd name="T92" fmla="*/ 2453 w 2817"/>
                <a:gd name="T93" fmla="*/ 467 h 499"/>
                <a:gd name="T94" fmla="*/ 2308 w 2817"/>
                <a:gd name="T95" fmla="*/ 392 h 499"/>
                <a:gd name="T96" fmla="*/ 2319 w 2817"/>
                <a:gd name="T97" fmla="*/ 448 h 499"/>
                <a:gd name="T98" fmla="*/ 2202 w 2817"/>
                <a:gd name="T99" fmla="*/ 349 h 499"/>
                <a:gd name="T100" fmla="*/ 2117 w 2817"/>
                <a:gd name="T101" fmla="*/ 370 h 499"/>
                <a:gd name="T102" fmla="*/ 2065 w 2817"/>
                <a:gd name="T103" fmla="*/ 338 h 499"/>
                <a:gd name="T104" fmla="*/ 1959 w 2817"/>
                <a:gd name="T105" fmla="*/ 245 h 499"/>
                <a:gd name="T106" fmla="*/ 1977 w 2817"/>
                <a:gd name="T107" fmla="*/ 350 h 499"/>
                <a:gd name="T108" fmla="*/ 1987 w 2817"/>
                <a:gd name="T109" fmla="*/ 432 h 499"/>
                <a:gd name="T110" fmla="*/ 1873 w 2817"/>
                <a:gd name="T111" fmla="*/ 352 h 499"/>
                <a:gd name="T112" fmla="*/ 1753 w 2817"/>
                <a:gd name="T113" fmla="*/ 328 h 499"/>
                <a:gd name="T114" fmla="*/ 1658 w 2817"/>
                <a:gd name="T115" fmla="*/ 411 h 499"/>
                <a:gd name="T116" fmla="*/ 1265 w 2817"/>
                <a:gd name="T117" fmla="*/ 56 h 499"/>
                <a:gd name="T118" fmla="*/ 1478 w 2817"/>
                <a:gd name="T119" fmla="*/ 415 h 499"/>
                <a:gd name="T120" fmla="*/ 616 w 2817"/>
                <a:gd name="T121" fmla="*/ 47 h 499"/>
                <a:gd name="T122" fmla="*/ 237 w 2817"/>
                <a:gd name="T123" fmla="*/ 185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17" h="499">
                  <a:moveTo>
                    <a:pt x="2813" y="199"/>
                  </a:moveTo>
                  <a:cubicBezTo>
                    <a:pt x="2810" y="199"/>
                    <a:pt x="2809" y="201"/>
                    <a:pt x="2812" y="204"/>
                  </a:cubicBezTo>
                  <a:cubicBezTo>
                    <a:pt x="2810" y="205"/>
                    <a:pt x="2809" y="203"/>
                    <a:pt x="2808" y="202"/>
                  </a:cubicBezTo>
                  <a:cubicBezTo>
                    <a:pt x="2805" y="204"/>
                    <a:pt x="2806" y="206"/>
                    <a:pt x="2803" y="209"/>
                  </a:cubicBezTo>
                  <a:cubicBezTo>
                    <a:pt x="2798" y="208"/>
                    <a:pt x="2793" y="206"/>
                    <a:pt x="2787" y="210"/>
                  </a:cubicBezTo>
                  <a:cubicBezTo>
                    <a:pt x="2781" y="199"/>
                    <a:pt x="2774" y="208"/>
                    <a:pt x="2768" y="204"/>
                  </a:cubicBezTo>
                  <a:cubicBezTo>
                    <a:pt x="2768" y="196"/>
                    <a:pt x="2778" y="202"/>
                    <a:pt x="2779" y="195"/>
                  </a:cubicBezTo>
                  <a:cubicBezTo>
                    <a:pt x="2769" y="198"/>
                    <a:pt x="2763" y="190"/>
                    <a:pt x="2752" y="197"/>
                  </a:cubicBezTo>
                  <a:cubicBezTo>
                    <a:pt x="2749" y="193"/>
                    <a:pt x="2748" y="189"/>
                    <a:pt x="2743" y="195"/>
                  </a:cubicBezTo>
                  <a:cubicBezTo>
                    <a:pt x="2741" y="190"/>
                    <a:pt x="2742" y="185"/>
                    <a:pt x="2746" y="184"/>
                  </a:cubicBezTo>
                  <a:cubicBezTo>
                    <a:pt x="2745" y="181"/>
                    <a:pt x="2743" y="184"/>
                    <a:pt x="2742" y="182"/>
                  </a:cubicBezTo>
                  <a:cubicBezTo>
                    <a:pt x="2743" y="186"/>
                    <a:pt x="2737" y="189"/>
                    <a:pt x="2741" y="193"/>
                  </a:cubicBezTo>
                  <a:cubicBezTo>
                    <a:pt x="2735" y="187"/>
                    <a:pt x="2729" y="194"/>
                    <a:pt x="2723" y="192"/>
                  </a:cubicBezTo>
                  <a:cubicBezTo>
                    <a:pt x="2731" y="189"/>
                    <a:pt x="2736" y="185"/>
                    <a:pt x="2738" y="184"/>
                  </a:cubicBezTo>
                  <a:cubicBezTo>
                    <a:pt x="2736" y="177"/>
                    <a:pt x="2725" y="187"/>
                    <a:pt x="2719" y="188"/>
                  </a:cubicBezTo>
                  <a:cubicBezTo>
                    <a:pt x="2719" y="183"/>
                    <a:pt x="2713" y="184"/>
                    <a:pt x="2709" y="185"/>
                  </a:cubicBezTo>
                  <a:cubicBezTo>
                    <a:pt x="2709" y="186"/>
                    <a:pt x="2710" y="187"/>
                    <a:pt x="2709" y="189"/>
                  </a:cubicBezTo>
                  <a:cubicBezTo>
                    <a:pt x="2708" y="189"/>
                    <a:pt x="2707" y="189"/>
                    <a:pt x="2707" y="189"/>
                  </a:cubicBezTo>
                  <a:cubicBezTo>
                    <a:pt x="2706" y="188"/>
                    <a:pt x="2708" y="186"/>
                    <a:pt x="2706" y="184"/>
                  </a:cubicBezTo>
                  <a:cubicBezTo>
                    <a:pt x="2698" y="184"/>
                    <a:pt x="2691" y="188"/>
                    <a:pt x="2683" y="188"/>
                  </a:cubicBezTo>
                  <a:cubicBezTo>
                    <a:pt x="2683" y="187"/>
                    <a:pt x="2683" y="186"/>
                    <a:pt x="2683" y="185"/>
                  </a:cubicBezTo>
                  <a:cubicBezTo>
                    <a:pt x="2691" y="183"/>
                    <a:pt x="2693" y="180"/>
                    <a:pt x="2701" y="178"/>
                  </a:cubicBezTo>
                  <a:cubicBezTo>
                    <a:pt x="2695" y="173"/>
                    <a:pt x="2688" y="177"/>
                    <a:pt x="2682" y="174"/>
                  </a:cubicBezTo>
                  <a:cubicBezTo>
                    <a:pt x="2680" y="177"/>
                    <a:pt x="2685" y="175"/>
                    <a:pt x="2686" y="178"/>
                  </a:cubicBezTo>
                  <a:cubicBezTo>
                    <a:pt x="2684" y="181"/>
                    <a:pt x="2682" y="180"/>
                    <a:pt x="2681" y="181"/>
                  </a:cubicBezTo>
                  <a:cubicBezTo>
                    <a:pt x="2677" y="178"/>
                    <a:pt x="2680" y="173"/>
                    <a:pt x="2676" y="172"/>
                  </a:cubicBezTo>
                  <a:cubicBezTo>
                    <a:pt x="2674" y="174"/>
                    <a:pt x="2675" y="176"/>
                    <a:pt x="2673" y="177"/>
                  </a:cubicBezTo>
                  <a:cubicBezTo>
                    <a:pt x="2674" y="178"/>
                    <a:pt x="2675" y="177"/>
                    <a:pt x="2676" y="176"/>
                  </a:cubicBezTo>
                  <a:cubicBezTo>
                    <a:pt x="2678" y="179"/>
                    <a:pt x="2677" y="187"/>
                    <a:pt x="2679" y="181"/>
                  </a:cubicBezTo>
                  <a:cubicBezTo>
                    <a:pt x="2684" y="187"/>
                    <a:pt x="2678" y="189"/>
                    <a:pt x="2674" y="188"/>
                  </a:cubicBezTo>
                  <a:cubicBezTo>
                    <a:pt x="2679" y="185"/>
                    <a:pt x="2669" y="184"/>
                    <a:pt x="2673" y="179"/>
                  </a:cubicBezTo>
                  <a:cubicBezTo>
                    <a:pt x="2671" y="177"/>
                    <a:pt x="2668" y="184"/>
                    <a:pt x="2666" y="183"/>
                  </a:cubicBezTo>
                  <a:cubicBezTo>
                    <a:pt x="2663" y="179"/>
                    <a:pt x="2670" y="177"/>
                    <a:pt x="2672" y="176"/>
                  </a:cubicBezTo>
                  <a:cubicBezTo>
                    <a:pt x="2674" y="174"/>
                    <a:pt x="2670" y="171"/>
                    <a:pt x="2673" y="168"/>
                  </a:cubicBezTo>
                  <a:cubicBezTo>
                    <a:pt x="2669" y="165"/>
                    <a:pt x="2666" y="170"/>
                    <a:pt x="2663" y="167"/>
                  </a:cubicBezTo>
                  <a:cubicBezTo>
                    <a:pt x="2663" y="162"/>
                    <a:pt x="2666" y="164"/>
                    <a:pt x="2668" y="159"/>
                  </a:cubicBezTo>
                  <a:cubicBezTo>
                    <a:pt x="2665" y="153"/>
                    <a:pt x="2662" y="160"/>
                    <a:pt x="2659" y="155"/>
                  </a:cubicBezTo>
                  <a:cubicBezTo>
                    <a:pt x="2657" y="159"/>
                    <a:pt x="2663" y="157"/>
                    <a:pt x="2664" y="161"/>
                  </a:cubicBezTo>
                  <a:cubicBezTo>
                    <a:pt x="2661" y="161"/>
                    <a:pt x="2658" y="162"/>
                    <a:pt x="2656" y="160"/>
                  </a:cubicBezTo>
                  <a:cubicBezTo>
                    <a:pt x="2660" y="164"/>
                    <a:pt x="2657" y="167"/>
                    <a:pt x="2656" y="171"/>
                  </a:cubicBezTo>
                  <a:cubicBezTo>
                    <a:pt x="2655" y="172"/>
                    <a:pt x="2654" y="171"/>
                    <a:pt x="2654" y="172"/>
                  </a:cubicBezTo>
                  <a:cubicBezTo>
                    <a:pt x="2650" y="170"/>
                    <a:pt x="2656" y="168"/>
                    <a:pt x="2652" y="166"/>
                  </a:cubicBezTo>
                  <a:cubicBezTo>
                    <a:pt x="2648" y="172"/>
                    <a:pt x="2627" y="166"/>
                    <a:pt x="2629" y="158"/>
                  </a:cubicBezTo>
                  <a:cubicBezTo>
                    <a:pt x="2627" y="162"/>
                    <a:pt x="2624" y="160"/>
                    <a:pt x="2623" y="164"/>
                  </a:cubicBezTo>
                  <a:cubicBezTo>
                    <a:pt x="2619" y="161"/>
                    <a:pt x="2622" y="158"/>
                    <a:pt x="2619" y="155"/>
                  </a:cubicBezTo>
                  <a:cubicBezTo>
                    <a:pt x="2624" y="156"/>
                    <a:pt x="2628" y="152"/>
                    <a:pt x="2633" y="155"/>
                  </a:cubicBezTo>
                  <a:cubicBezTo>
                    <a:pt x="2630" y="150"/>
                    <a:pt x="2620" y="149"/>
                    <a:pt x="2614" y="150"/>
                  </a:cubicBezTo>
                  <a:cubicBezTo>
                    <a:pt x="2613" y="148"/>
                    <a:pt x="2616" y="146"/>
                    <a:pt x="2613" y="144"/>
                  </a:cubicBezTo>
                  <a:cubicBezTo>
                    <a:pt x="2609" y="147"/>
                    <a:pt x="2605" y="150"/>
                    <a:pt x="2599" y="144"/>
                  </a:cubicBezTo>
                  <a:cubicBezTo>
                    <a:pt x="2599" y="150"/>
                    <a:pt x="2595" y="149"/>
                    <a:pt x="2597" y="154"/>
                  </a:cubicBezTo>
                  <a:cubicBezTo>
                    <a:pt x="2595" y="150"/>
                    <a:pt x="2591" y="156"/>
                    <a:pt x="2586" y="152"/>
                  </a:cubicBezTo>
                  <a:cubicBezTo>
                    <a:pt x="2589" y="159"/>
                    <a:pt x="2579" y="154"/>
                    <a:pt x="2579" y="159"/>
                  </a:cubicBezTo>
                  <a:cubicBezTo>
                    <a:pt x="2573" y="156"/>
                    <a:pt x="2583" y="154"/>
                    <a:pt x="2578" y="150"/>
                  </a:cubicBezTo>
                  <a:cubicBezTo>
                    <a:pt x="2576" y="154"/>
                    <a:pt x="2573" y="154"/>
                    <a:pt x="2570" y="153"/>
                  </a:cubicBezTo>
                  <a:cubicBezTo>
                    <a:pt x="2570" y="150"/>
                    <a:pt x="2571" y="148"/>
                    <a:pt x="2571" y="146"/>
                  </a:cubicBezTo>
                  <a:cubicBezTo>
                    <a:pt x="2581" y="144"/>
                    <a:pt x="2589" y="148"/>
                    <a:pt x="2597" y="143"/>
                  </a:cubicBezTo>
                  <a:cubicBezTo>
                    <a:pt x="2595" y="139"/>
                    <a:pt x="2592" y="145"/>
                    <a:pt x="2591" y="140"/>
                  </a:cubicBezTo>
                  <a:cubicBezTo>
                    <a:pt x="2578" y="151"/>
                    <a:pt x="2568" y="132"/>
                    <a:pt x="2556" y="141"/>
                  </a:cubicBezTo>
                  <a:cubicBezTo>
                    <a:pt x="2545" y="130"/>
                    <a:pt x="2523" y="139"/>
                    <a:pt x="2519" y="128"/>
                  </a:cubicBezTo>
                  <a:cubicBezTo>
                    <a:pt x="2515" y="127"/>
                    <a:pt x="2511" y="127"/>
                    <a:pt x="2508" y="126"/>
                  </a:cubicBezTo>
                  <a:cubicBezTo>
                    <a:pt x="2506" y="133"/>
                    <a:pt x="2500" y="127"/>
                    <a:pt x="2495" y="129"/>
                  </a:cubicBezTo>
                  <a:cubicBezTo>
                    <a:pt x="2495" y="127"/>
                    <a:pt x="2496" y="126"/>
                    <a:pt x="2495" y="124"/>
                  </a:cubicBezTo>
                  <a:cubicBezTo>
                    <a:pt x="2494" y="129"/>
                    <a:pt x="2488" y="129"/>
                    <a:pt x="2488" y="124"/>
                  </a:cubicBezTo>
                  <a:cubicBezTo>
                    <a:pt x="2478" y="130"/>
                    <a:pt x="2469" y="121"/>
                    <a:pt x="2459" y="124"/>
                  </a:cubicBezTo>
                  <a:cubicBezTo>
                    <a:pt x="2461" y="127"/>
                    <a:pt x="2456" y="128"/>
                    <a:pt x="2455" y="130"/>
                  </a:cubicBezTo>
                  <a:cubicBezTo>
                    <a:pt x="2453" y="127"/>
                    <a:pt x="2459" y="125"/>
                    <a:pt x="2458" y="123"/>
                  </a:cubicBezTo>
                  <a:cubicBezTo>
                    <a:pt x="2450" y="117"/>
                    <a:pt x="2441" y="123"/>
                    <a:pt x="2433" y="123"/>
                  </a:cubicBezTo>
                  <a:cubicBezTo>
                    <a:pt x="2433" y="115"/>
                    <a:pt x="2423" y="115"/>
                    <a:pt x="2421" y="119"/>
                  </a:cubicBezTo>
                  <a:cubicBezTo>
                    <a:pt x="2420" y="116"/>
                    <a:pt x="2418" y="118"/>
                    <a:pt x="2416" y="115"/>
                  </a:cubicBezTo>
                  <a:cubicBezTo>
                    <a:pt x="2411" y="126"/>
                    <a:pt x="2394" y="109"/>
                    <a:pt x="2383" y="118"/>
                  </a:cubicBezTo>
                  <a:cubicBezTo>
                    <a:pt x="2376" y="106"/>
                    <a:pt x="2360" y="124"/>
                    <a:pt x="2355" y="112"/>
                  </a:cubicBezTo>
                  <a:cubicBezTo>
                    <a:pt x="2357" y="114"/>
                    <a:pt x="2360" y="112"/>
                    <a:pt x="2363" y="112"/>
                  </a:cubicBezTo>
                  <a:cubicBezTo>
                    <a:pt x="2361" y="106"/>
                    <a:pt x="2352" y="113"/>
                    <a:pt x="2345" y="111"/>
                  </a:cubicBezTo>
                  <a:cubicBezTo>
                    <a:pt x="2342" y="110"/>
                    <a:pt x="2332" y="103"/>
                    <a:pt x="2331" y="109"/>
                  </a:cubicBezTo>
                  <a:cubicBezTo>
                    <a:pt x="2330" y="111"/>
                    <a:pt x="2328" y="106"/>
                    <a:pt x="2326" y="105"/>
                  </a:cubicBezTo>
                  <a:cubicBezTo>
                    <a:pt x="2320" y="108"/>
                    <a:pt x="2314" y="104"/>
                    <a:pt x="2307" y="108"/>
                  </a:cubicBezTo>
                  <a:cubicBezTo>
                    <a:pt x="2300" y="104"/>
                    <a:pt x="2284" y="104"/>
                    <a:pt x="2273" y="103"/>
                  </a:cubicBezTo>
                  <a:cubicBezTo>
                    <a:pt x="2198" y="93"/>
                    <a:pt x="2122" y="86"/>
                    <a:pt x="2047" y="80"/>
                  </a:cubicBezTo>
                  <a:cubicBezTo>
                    <a:pt x="1972" y="75"/>
                    <a:pt x="1897" y="72"/>
                    <a:pt x="1821" y="69"/>
                  </a:cubicBezTo>
                  <a:cubicBezTo>
                    <a:pt x="1671" y="64"/>
                    <a:pt x="1520" y="65"/>
                    <a:pt x="1369" y="66"/>
                  </a:cubicBezTo>
                  <a:cubicBezTo>
                    <a:pt x="1366" y="64"/>
                    <a:pt x="1369" y="61"/>
                    <a:pt x="1370" y="59"/>
                  </a:cubicBezTo>
                  <a:cubicBezTo>
                    <a:pt x="1392" y="67"/>
                    <a:pt x="1416" y="55"/>
                    <a:pt x="1438" y="62"/>
                  </a:cubicBezTo>
                  <a:cubicBezTo>
                    <a:pt x="1440" y="58"/>
                    <a:pt x="1441" y="58"/>
                    <a:pt x="1444" y="57"/>
                  </a:cubicBezTo>
                  <a:cubicBezTo>
                    <a:pt x="1445" y="59"/>
                    <a:pt x="1443" y="58"/>
                    <a:pt x="1442" y="60"/>
                  </a:cubicBezTo>
                  <a:cubicBezTo>
                    <a:pt x="1445" y="63"/>
                    <a:pt x="1449" y="55"/>
                    <a:pt x="1452" y="61"/>
                  </a:cubicBezTo>
                  <a:cubicBezTo>
                    <a:pt x="1455" y="58"/>
                    <a:pt x="1452" y="55"/>
                    <a:pt x="1455" y="53"/>
                  </a:cubicBezTo>
                  <a:cubicBezTo>
                    <a:pt x="1464" y="63"/>
                    <a:pt x="1479" y="60"/>
                    <a:pt x="1492" y="55"/>
                  </a:cubicBezTo>
                  <a:cubicBezTo>
                    <a:pt x="1502" y="57"/>
                    <a:pt x="1512" y="61"/>
                    <a:pt x="1522" y="55"/>
                  </a:cubicBezTo>
                  <a:cubicBezTo>
                    <a:pt x="1524" y="57"/>
                    <a:pt x="1524" y="58"/>
                    <a:pt x="1523" y="59"/>
                  </a:cubicBezTo>
                  <a:cubicBezTo>
                    <a:pt x="1539" y="53"/>
                    <a:pt x="1561" y="61"/>
                    <a:pt x="1572" y="54"/>
                  </a:cubicBezTo>
                  <a:cubicBezTo>
                    <a:pt x="1574" y="57"/>
                    <a:pt x="1572" y="58"/>
                    <a:pt x="1575" y="58"/>
                  </a:cubicBezTo>
                  <a:cubicBezTo>
                    <a:pt x="1576" y="57"/>
                    <a:pt x="1574" y="55"/>
                    <a:pt x="1573" y="54"/>
                  </a:cubicBezTo>
                  <a:cubicBezTo>
                    <a:pt x="1593" y="61"/>
                    <a:pt x="1610" y="49"/>
                    <a:pt x="1631" y="58"/>
                  </a:cubicBezTo>
                  <a:cubicBezTo>
                    <a:pt x="1633" y="51"/>
                    <a:pt x="1643" y="58"/>
                    <a:pt x="1648" y="58"/>
                  </a:cubicBezTo>
                  <a:cubicBezTo>
                    <a:pt x="1656" y="58"/>
                    <a:pt x="1662" y="52"/>
                    <a:pt x="1665" y="57"/>
                  </a:cubicBezTo>
                  <a:cubicBezTo>
                    <a:pt x="1673" y="53"/>
                    <a:pt x="1680" y="53"/>
                    <a:pt x="1687" y="59"/>
                  </a:cubicBezTo>
                  <a:cubicBezTo>
                    <a:pt x="1691" y="57"/>
                    <a:pt x="1685" y="55"/>
                    <a:pt x="1689" y="53"/>
                  </a:cubicBezTo>
                  <a:cubicBezTo>
                    <a:pt x="1690" y="51"/>
                    <a:pt x="1694" y="56"/>
                    <a:pt x="1692" y="57"/>
                  </a:cubicBezTo>
                  <a:cubicBezTo>
                    <a:pt x="1697" y="52"/>
                    <a:pt x="1702" y="57"/>
                    <a:pt x="1707" y="54"/>
                  </a:cubicBezTo>
                  <a:cubicBezTo>
                    <a:pt x="1709" y="56"/>
                    <a:pt x="1708" y="57"/>
                    <a:pt x="1707" y="58"/>
                  </a:cubicBezTo>
                  <a:cubicBezTo>
                    <a:pt x="1713" y="53"/>
                    <a:pt x="1719" y="57"/>
                    <a:pt x="1726" y="54"/>
                  </a:cubicBezTo>
                  <a:cubicBezTo>
                    <a:pt x="1726" y="62"/>
                    <a:pt x="1726" y="55"/>
                    <a:pt x="1731" y="59"/>
                  </a:cubicBezTo>
                  <a:cubicBezTo>
                    <a:pt x="1731" y="56"/>
                    <a:pt x="1733" y="54"/>
                    <a:pt x="1735" y="54"/>
                  </a:cubicBezTo>
                  <a:cubicBezTo>
                    <a:pt x="1735" y="56"/>
                    <a:pt x="1736" y="58"/>
                    <a:pt x="1738" y="59"/>
                  </a:cubicBezTo>
                  <a:cubicBezTo>
                    <a:pt x="1742" y="52"/>
                    <a:pt x="1751" y="63"/>
                    <a:pt x="1760" y="55"/>
                  </a:cubicBezTo>
                  <a:cubicBezTo>
                    <a:pt x="1761" y="57"/>
                    <a:pt x="1761" y="58"/>
                    <a:pt x="1760" y="60"/>
                  </a:cubicBezTo>
                  <a:cubicBezTo>
                    <a:pt x="1771" y="58"/>
                    <a:pt x="1795" y="61"/>
                    <a:pt x="1798" y="56"/>
                  </a:cubicBezTo>
                  <a:cubicBezTo>
                    <a:pt x="1803" y="56"/>
                    <a:pt x="1808" y="63"/>
                    <a:pt x="1814" y="56"/>
                  </a:cubicBezTo>
                  <a:cubicBezTo>
                    <a:pt x="1819" y="61"/>
                    <a:pt x="1828" y="64"/>
                    <a:pt x="1830" y="59"/>
                  </a:cubicBezTo>
                  <a:cubicBezTo>
                    <a:pt x="1863" y="64"/>
                    <a:pt x="1894" y="60"/>
                    <a:pt x="1929" y="64"/>
                  </a:cubicBezTo>
                  <a:cubicBezTo>
                    <a:pt x="1931" y="63"/>
                    <a:pt x="1930" y="62"/>
                    <a:pt x="1931" y="60"/>
                  </a:cubicBezTo>
                  <a:cubicBezTo>
                    <a:pt x="1934" y="63"/>
                    <a:pt x="1935" y="62"/>
                    <a:pt x="1939" y="66"/>
                  </a:cubicBezTo>
                  <a:cubicBezTo>
                    <a:pt x="1958" y="60"/>
                    <a:pt x="1983" y="73"/>
                    <a:pt x="2005" y="64"/>
                  </a:cubicBezTo>
                  <a:cubicBezTo>
                    <a:pt x="2007" y="66"/>
                    <a:pt x="2006" y="67"/>
                    <a:pt x="2008" y="69"/>
                  </a:cubicBezTo>
                  <a:cubicBezTo>
                    <a:pt x="2016" y="68"/>
                    <a:pt x="2024" y="66"/>
                    <a:pt x="2033" y="68"/>
                  </a:cubicBezTo>
                  <a:cubicBezTo>
                    <a:pt x="2032" y="66"/>
                    <a:pt x="2031" y="57"/>
                    <a:pt x="2039" y="55"/>
                  </a:cubicBezTo>
                  <a:cubicBezTo>
                    <a:pt x="2041" y="59"/>
                    <a:pt x="2039" y="61"/>
                    <a:pt x="2044" y="63"/>
                  </a:cubicBezTo>
                  <a:cubicBezTo>
                    <a:pt x="2045" y="66"/>
                    <a:pt x="2039" y="70"/>
                    <a:pt x="2037" y="66"/>
                  </a:cubicBezTo>
                  <a:cubicBezTo>
                    <a:pt x="2034" y="70"/>
                    <a:pt x="2043" y="73"/>
                    <a:pt x="2043" y="68"/>
                  </a:cubicBezTo>
                  <a:cubicBezTo>
                    <a:pt x="2053" y="76"/>
                    <a:pt x="2065" y="66"/>
                    <a:pt x="2076" y="74"/>
                  </a:cubicBezTo>
                  <a:cubicBezTo>
                    <a:pt x="2079" y="67"/>
                    <a:pt x="2087" y="70"/>
                    <a:pt x="2091" y="76"/>
                  </a:cubicBezTo>
                  <a:cubicBezTo>
                    <a:pt x="2093" y="75"/>
                    <a:pt x="2092" y="73"/>
                    <a:pt x="2092" y="72"/>
                  </a:cubicBezTo>
                  <a:cubicBezTo>
                    <a:pt x="2101" y="76"/>
                    <a:pt x="2112" y="74"/>
                    <a:pt x="2122" y="78"/>
                  </a:cubicBezTo>
                  <a:cubicBezTo>
                    <a:pt x="2123" y="76"/>
                    <a:pt x="2122" y="75"/>
                    <a:pt x="2123" y="73"/>
                  </a:cubicBezTo>
                  <a:cubicBezTo>
                    <a:pt x="2137" y="77"/>
                    <a:pt x="2158" y="71"/>
                    <a:pt x="2168" y="81"/>
                  </a:cubicBezTo>
                  <a:cubicBezTo>
                    <a:pt x="2169" y="80"/>
                    <a:pt x="2168" y="79"/>
                    <a:pt x="2167" y="78"/>
                  </a:cubicBezTo>
                  <a:cubicBezTo>
                    <a:pt x="2183" y="80"/>
                    <a:pt x="2200" y="78"/>
                    <a:pt x="2215" y="85"/>
                  </a:cubicBezTo>
                  <a:cubicBezTo>
                    <a:pt x="2227" y="81"/>
                    <a:pt x="2246" y="86"/>
                    <a:pt x="2260" y="87"/>
                  </a:cubicBezTo>
                  <a:cubicBezTo>
                    <a:pt x="2263" y="85"/>
                    <a:pt x="2259" y="82"/>
                    <a:pt x="2263" y="80"/>
                  </a:cubicBezTo>
                  <a:cubicBezTo>
                    <a:pt x="2264" y="80"/>
                    <a:pt x="2265" y="80"/>
                    <a:pt x="2267" y="81"/>
                  </a:cubicBezTo>
                  <a:cubicBezTo>
                    <a:pt x="2263" y="92"/>
                    <a:pt x="2277" y="86"/>
                    <a:pt x="2282" y="90"/>
                  </a:cubicBezTo>
                  <a:cubicBezTo>
                    <a:pt x="2284" y="84"/>
                    <a:pt x="2278" y="88"/>
                    <a:pt x="2277" y="85"/>
                  </a:cubicBezTo>
                  <a:cubicBezTo>
                    <a:pt x="2276" y="81"/>
                    <a:pt x="2281" y="82"/>
                    <a:pt x="2283" y="82"/>
                  </a:cubicBezTo>
                  <a:cubicBezTo>
                    <a:pt x="2288" y="95"/>
                    <a:pt x="2300" y="87"/>
                    <a:pt x="2309" y="93"/>
                  </a:cubicBezTo>
                  <a:cubicBezTo>
                    <a:pt x="2312" y="91"/>
                    <a:pt x="2308" y="88"/>
                    <a:pt x="2312" y="86"/>
                  </a:cubicBezTo>
                  <a:cubicBezTo>
                    <a:pt x="2313" y="86"/>
                    <a:pt x="2314" y="88"/>
                    <a:pt x="2315" y="87"/>
                  </a:cubicBezTo>
                  <a:cubicBezTo>
                    <a:pt x="2316" y="88"/>
                    <a:pt x="2314" y="90"/>
                    <a:pt x="2313" y="91"/>
                  </a:cubicBezTo>
                  <a:cubicBezTo>
                    <a:pt x="2315" y="94"/>
                    <a:pt x="2318" y="94"/>
                    <a:pt x="2321" y="91"/>
                  </a:cubicBezTo>
                  <a:cubicBezTo>
                    <a:pt x="2321" y="89"/>
                    <a:pt x="2318" y="87"/>
                    <a:pt x="2321" y="85"/>
                  </a:cubicBezTo>
                  <a:cubicBezTo>
                    <a:pt x="2319" y="83"/>
                    <a:pt x="2317" y="86"/>
                    <a:pt x="2316" y="82"/>
                  </a:cubicBezTo>
                  <a:cubicBezTo>
                    <a:pt x="2319" y="78"/>
                    <a:pt x="2322" y="84"/>
                    <a:pt x="2325" y="79"/>
                  </a:cubicBezTo>
                  <a:cubicBezTo>
                    <a:pt x="2327" y="85"/>
                    <a:pt x="2331" y="82"/>
                    <a:pt x="2334" y="84"/>
                  </a:cubicBezTo>
                  <a:cubicBezTo>
                    <a:pt x="2334" y="89"/>
                    <a:pt x="2328" y="82"/>
                    <a:pt x="2325" y="86"/>
                  </a:cubicBezTo>
                  <a:cubicBezTo>
                    <a:pt x="2331" y="93"/>
                    <a:pt x="2323" y="89"/>
                    <a:pt x="2321" y="91"/>
                  </a:cubicBezTo>
                  <a:cubicBezTo>
                    <a:pt x="2329" y="99"/>
                    <a:pt x="2328" y="90"/>
                    <a:pt x="2337" y="96"/>
                  </a:cubicBezTo>
                  <a:cubicBezTo>
                    <a:pt x="2338" y="94"/>
                    <a:pt x="2334" y="92"/>
                    <a:pt x="2335" y="90"/>
                  </a:cubicBezTo>
                  <a:cubicBezTo>
                    <a:pt x="2336" y="89"/>
                    <a:pt x="2337" y="90"/>
                    <a:pt x="2338" y="91"/>
                  </a:cubicBezTo>
                  <a:cubicBezTo>
                    <a:pt x="2339" y="88"/>
                    <a:pt x="2338" y="87"/>
                    <a:pt x="2336" y="87"/>
                  </a:cubicBezTo>
                  <a:cubicBezTo>
                    <a:pt x="2341" y="81"/>
                    <a:pt x="2345" y="84"/>
                    <a:pt x="2350" y="78"/>
                  </a:cubicBezTo>
                  <a:cubicBezTo>
                    <a:pt x="2353" y="81"/>
                    <a:pt x="2354" y="81"/>
                    <a:pt x="2353" y="85"/>
                  </a:cubicBezTo>
                  <a:cubicBezTo>
                    <a:pt x="2357" y="85"/>
                    <a:pt x="2361" y="77"/>
                    <a:pt x="2365" y="80"/>
                  </a:cubicBezTo>
                  <a:cubicBezTo>
                    <a:pt x="2367" y="83"/>
                    <a:pt x="2362" y="84"/>
                    <a:pt x="2361" y="86"/>
                  </a:cubicBezTo>
                  <a:cubicBezTo>
                    <a:pt x="2364" y="89"/>
                    <a:pt x="2367" y="84"/>
                    <a:pt x="2366" y="81"/>
                  </a:cubicBezTo>
                  <a:cubicBezTo>
                    <a:pt x="2369" y="78"/>
                    <a:pt x="2371" y="86"/>
                    <a:pt x="2374" y="83"/>
                  </a:cubicBezTo>
                  <a:cubicBezTo>
                    <a:pt x="2375" y="85"/>
                    <a:pt x="2372" y="87"/>
                    <a:pt x="2375" y="89"/>
                  </a:cubicBezTo>
                  <a:cubicBezTo>
                    <a:pt x="2380" y="82"/>
                    <a:pt x="2393" y="80"/>
                    <a:pt x="2393" y="88"/>
                  </a:cubicBezTo>
                  <a:cubicBezTo>
                    <a:pt x="2397" y="88"/>
                    <a:pt x="2401" y="92"/>
                    <a:pt x="2405" y="86"/>
                  </a:cubicBezTo>
                  <a:cubicBezTo>
                    <a:pt x="2410" y="94"/>
                    <a:pt x="2417" y="85"/>
                    <a:pt x="2419" y="93"/>
                  </a:cubicBezTo>
                  <a:cubicBezTo>
                    <a:pt x="2424" y="81"/>
                    <a:pt x="2435" y="100"/>
                    <a:pt x="2443" y="91"/>
                  </a:cubicBezTo>
                  <a:cubicBezTo>
                    <a:pt x="2451" y="94"/>
                    <a:pt x="2458" y="92"/>
                    <a:pt x="2465" y="96"/>
                  </a:cubicBezTo>
                  <a:cubicBezTo>
                    <a:pt x="2468" y="99"/>
                    <a:pt x="2461" y="96"/>
                    <a:pt x="2465" y="100"/>
                  </a:cubicBezTo>
                  <a:cubicBezTo>
                    <a:pt x="2478" y="91"/>
                    <a:pt x="2489" y="105"/>
                    <a:pt x="2501" y="100"/>
                  </a:cubicBezTo>
                  <a:cubicBezTo>
                    <a:pt x="2500" y="98"/>
                    <a:pt x="2498" y="99"/>
                    <a:pt x="2497" y="96"/>
                  </a:cubicBezTo>
                  <a:cubicBezTo>
                    <a:pt x="2496" y="95"/>
                    <a:pt x="2498" y="94"/>
                    <a:pt x="2497" y="92"/>
                  </a:cubicBezTo>
                  <a:cubicBezTo>
                    <a:pt x="2502" y="94"/>
                    <a:pt x="2507" y="99"/>
                    <a:pt x="2513" y="99"/>
                  </a:cubicBezTo>
                  <a:cubicBezTo>
                    <a:pt x="2514" y="97"/>
                    <a:pt x="2511" y="97"/>
                    <a:pt x="2510" y="96"/>
                  </a:cubicBezTo>
                  <a:cubicBezTo>
                    <a:pt x="2509" y="92"/>
                    <a:pt x="2514" y="97"/>
                    <a:pt x="2516" y="92"/>
                  </a:cubicBezTo>
                  <a:cubicBezTo>
                    <a:pt x="2516" y="95"/>
                    <a:pt x="2517" y="96"/>
                    <a:pt x="2519" y="97"/>
                  </a:cubicBezTo>
                  <a:cubicBezTo>
                    <a:pt x="2524" y="85"/>
                    <a:pt x="2533" y="102"/>
                    <a:pt x="2541" y="94"/>
                  </a:cubicBezTo>
                  <a:cubicBezTo>
                    <a:pt x="2544" y="97"/>
                    <a:pt x="2544" y="100"/>
                    <a:pt x="2540" y="102"/>
                  </a:cubicBezTo>
                  <a:cubicBezTo>
                    <a:pt x="2543" y="106"/>
                    <a:pt x="2545" y="102"/>
                    <a:pt x="2547" y="105"/>
                  </a:cubicBezTo>
                  <a:cubicBezTo>
                    <a:pt x="2548" y="103"/>
                    <a:pt x="2546" y="101"/>
                    <a:pt x="2545" y="99"/>
                  </a:cubicBezTo>
                  <a:cubicBezTo>
                    <a:pt x="2548" y="95"/>
                    <a:pt x="2550" y="96"/>
                    <a:pt x="2552" y="96"/>
                  </a:cubicBezTo>
                  <a:cubicBezTo>
                    <a:pt x="2554" y="98"/>
                    <a:pt x="2553" y="100"/>
                    <a:pt x="2550" y="102"/>
                  </a:cubicBezTo>
                  <a:cubicBezTo>
                    <a:pt x="2557" y="98"/>
                    <a:pt x="2563" y="102"/>
                    <a:pt x="2569" y="102"/>
                  </a:cubicBezTo>
                  <a:cubicBezTo>
                    <a:pt x="2570" y="104"/>
                    <a:pt x="2567" y="106"/>
                    <a:pt x="2570" y="108"/>
                  </a:cubicBezTo>
                  <a:cubicBezTo>
                    <a:pt x="2574" y="98"/>
                    <a:pt x="2593" y="106"/>
                    <a:pt x="2599" y="102"/>
                  </a:cubicBezTo>
                  <a:cubicBezTo>
                    <a:pt x="2601" y="107"/>
                    <a:pt x="2608" y="106"/>
                    <a:pt x="2603" y="110"/>
                  </a:cubicBezTo>
                  <a:cubicBezTo>
                    <a:pt x="2606" y="111"/>
                    <a:pt x="2607" y="109"/>
                    <a:pt x="2607" y="105"/>
                  </a:cubicBezTo>
                  <a:cubicBezTo>
                    <a:pt x="2611" y="105"/>
                    <a:pt x="2612" y="115"/>
                    <a:pt x="2617" y="111"/>
                  </a:cubicBezTo>
                  <a:cubicBezTo>
                    <a:pt x="2615" y="107"/>
                    <a:pt x="2613" y="111"/>
                    <a:pt x="2612" y="108"/>
                  </a:cubicBezTo>
                  <a:cubicBezTo>
                    <a:pt x="2613" y="108"/>
                    <a:pt x="2613" y="107"/>
                    <a:pt x="2613" y="105"/>
                  </a:cubicBezTo>
                  <a:cubicBezTo>
                    <a:pt x="2622" y="106"/>
                    <a:pt x="2630" y="113"/>
                    <a:pt x="2640" y="105"/>
                  </a:cubicBezTo>
                  <a:cubicBezTo>
                    <a:pt x="2639" y="111"/>
                    <a:pt x="2640" y="110"/>
                    <a:pt x="2643" y="115"/>
                  </a:cubicBezTo>
                  <a:cubicBezTo>
                    <a:pt x="2646" y="113"/>
                    <a:pt x="2642" y="109"/>
                    <a:pt x="2640" y="106"/>
                  </a:cubicBezTo>
                  <a:cubicBezTo>
                    <a:pt x="2646" y="98"/>
                    <a:pt x="2650" y="112"/>
                    <a:pt x="2655" y="105"/>
                  </a:cubicBezTo>
                  <a:cubicBezTo>
                    <a:pt x="2660" y="109"/>
                    <a:pt x="2652" y="112"/>
                    <a:pt x="2655" y="116"/>
                  </a:cubicBezTo>
                  <a:cubicBezTo>
                    <a:pt x="2659" y="113"/>
                    <a:pt x="2657" y="109"/>
                    <a:pt x="2658" y="105"/>
                  </a:cubicBezTo>
                  <a:cubicBezTo>
                    <a:pt x="2662" y="102"/>
                    <a:pt x="2662" y="109"/>
                    <a:pt x="2664" y="108"/>
                  </a:cubicBezTo>
                  <a:cubicBezTo>
                    <a:pt x="2664" y="109"/>
                    <a:pt x="2662" y="111"/>
                    <a:pt x="2661" y="112"/>
                  </a:cubicBezTo>
                  <a:cubicBezTo>
                    <a:pt x="2664" y="114"/>
                    <a:pt x="2669" y="111"/>
                    <a:pt x="2667" y="108"/>
                  </a:cubicBezTo>
                  <a:cubicBezTo>
                    <a:pt x="2673" y="115"/>
                    <a:pt x="2673" y="109"/>
                    <a:pt x="2678" y="116"/>
                  </a:cubicBezTo>
                  <a:cubicBezTo>
                    <a:pt x="2684" y="113"/>
                    <a:pt x="2684" y="114"/>
                    <a:pt x="2690" y="117"/>
                  </a:cubicBezTo>
                  <a:cubicBezTo>
                    <a:pt x="2691" y="115"/>
                    <a:pt x="2688" y="112"/>
                    <a:pt x="2692" y="109"/>
                  </a:cubicBezTo>
                  <a:cubicBezTo>
                    <a:pt x="2688" y="104"/>
                    <a:pt x="2688" y="104"/>
                    <a:pt x="2688" y="104"/>
                  </a:cubicBezTo>
                  <a:cubicBezTo>
                    <a:pt x="2685" y="104"/>
                    <a:pt x="2686" y="109"/>
                    <a:pt x="2683" y="104"/>
                  </a:cubicBezTo>
                  <a:cubicBezTo>
                    <a:pt x="2681" y="105"/>
                    <a:pt x="2681" y="106"/>
                    <a:pt x="2682" y="108"/>
                  </a:cubicBezTo>
                  <a:cubicBezTo>
                    <a:pt x="2677" y="107"/>
                    <a:pt x="2660" y="108"/>
                    <a:pt x="2663" y="98"/>
                  </a:cubicBezTo>
                  <a:cubicBezTo>
                    <a:pt x="2661" y="96"/>
                    <a:pt x="2659" y="101"/>
                    <a:pt x="2658" y="102"/>
                  </a:cubicBezTo>
                  <a:cubicBezTo>
                    <a:pt x="2655" y="98"/>
                    <a:pt x="2657" y="94"/>
                    <a:pt x="2661" y="93"/>
                  </a:cubicBezTo>
                  <a:cubicBezTo>
                    <a:pt x="2659" y="92"/>
                    <a:pt x="2650" y="92"/>
                    <a:pt x="2653" y="97"/>
                  </a:cubicBezTo>
                  <a:cubicBezTo>
                    <a:pt x="2649" y="98"/>
                    <a:pt x="2646" y="93"/>
                    <a:pt x="2642" y="99"/>
                  </a:cubicBezTo>
                  <a:cubicBezTo>
                    <a:pt x="2640" y="97"/>
                    <a:pt x="2646" y="95"/>
                    <a:pt x="2645" y="92"/>
                  </a:cubicBezTo>
                  <a:cubicBezTo>
                    <a:pt x="2642" y="88"/>
                    <a:pt x="2632" y="95"/>
                    <a:pt x="2635" y="86"/>
                  </a:cubicBezTo>
                  <a:cubicBezTo>
                    <a:pt x="2633" y="84"/>
                    <a:pt x="2632" y="89"/>
                    <a:pt x="2633" y="90"/>
                  </a:cubicBezTo>
                  <a:cubicBezTo>
                    <a:pt x="2630" y="90"/>
                    <a:pt x="2627" y="90"/>
                    <a:pt x="2623" y="87"/>
                  </a:cubicBezTo>
                  <a:cubicBezTo>
                    <a:pt x="2622" y="88"/>
                    <a:pt x="2623" y="90"/>
                    <a:pt x="2622" y="92"/>
                  </a:cubicBezTo>
                  <a:cubicBezTo>
                    <a:pt x="2620" y="93"/>
                    <a:pt x="2618" y="91"/>
                    <a:pt x="2616" y="92"/>
                  </a:cubicBezTo>
                  <a:cubicBezTo>
                    <a:pt x="2616" y="91"/>
                    <a:pt x="2616" y="89"/>
                    <a:pt x="2617" y="87"/>
                  </a:cubicBezTo>
                  <a:cubicBezTo>
                    <a:pt x="2609" y="91"/>
                    <a:pt x="2601" y="90"/>
                    <a:pt x="2594" y="88"/>
                  </a:cubicBezTo>
                  <a:cubicBezTo>
                    <a:pt x="2592" y="85"/>
                    <a:pt x="2597" y="88"/>
                    <a:pt x="2598" y="84"/>
                  </a:cubicBezTo>
                  <a:cubicBezTo>
                    <a:pt x="2595" y="81"/>
                    <a:pt x="2592" y="85"/>
                    <a:pt x="2590" y="81"/>
                  </a:cubicBezTo>
                  <a:cubicBezTo>
                    <a:pt x="2593" y="79"/>
                    <a:pt x="2597" y="79"/>
                    <a:pt x="2600" y="83"/>
                  </a:cubicBezTo>
                  <a:cubicBezTo>
                    <a:pt x="2603" y="75"/>
                    <a:pt x="2612" y="85"/>
                    <a:pt x="2618" y="80"/>
                  </a:cubicBezTo>
                  <a:cubicBezTo>
                    <a:pt x="2607" y="77"/>
                    <a:pt x="2596" y="79"/>
                    <a:pt x="2586" y="76"/>
                  </a:cubicBezTo>
                  <a:cubicBezTo>
                    <a:pt x="2584" y="80"/>
                    <a:pt x="2589" y="78"/>
                    <a:pt x="2590" y="81"/>
                  </a:cubicBezTo>
                  <a:cubicBezTo>
                    <a:pt x="2584" y="86"/>
                    <a:pt x="2584" y="72"/>
                    <a:pt x="2578" y="77"/>
                  </a:cubicBezTo>
                  <a:cubicBezTo>
                    <a:pt x="2580" y="78"/>
                    <a:pt x="2582" y="78"/>
                    <a:pt x="2583" y="79"/>
                  </a:cubicBezTo>
                  <a:cubicBezTo>
                    <a:pt x="2581" y="84"/>
                    <a:pt x="2579" y="78"/>
                    <a:pt x="2576" y="83"/>
                  </a:cubicBezTo>
                  <a:cubicBezTo>
                    <a:pt x="2574" y="81"/>
                    <a:pt x="2576" y="79"/>
                    <a:pt x="2577" y="78"/>
                  </a:cubicBezTo>
                  <a:cubicBezTo>
                    <a:pt x="2576" y="77"/>
                    <a:pt x="2574" y="79"/>
                    <a:pt x="2573" y="77"/>
                  </a:cubicBezTo>
                  <a:cubicBezTo>
                    <a:pt x="2571" y="83"/>
                    <a:pt x="2556" y="79"/>
                    <a:pt x="2549" y="76"/>
                  </a:cubicBezTo>
                  <a:cubicBezTo>
                    <a:pt x="2547" y="71"/>
                    <a:pt x="2553" y="79"/>
                    <a:pt x="2554" y="74"/>
                  </a:cubicBezTo>
                  <a:cubicBezTo>
                    <a:pt x="2542" y="75"/>
                    <a:pt x="2530" y="75"/>
                    <a:pt x="2518" y="71"/>
                  </a:cubicBezTo>
                  <a:cubicBezTo>
                    <a:pt x="2517" y="69"/>
                    <a:pt x="2519" y="68"/>
                    <a:pt x="2520" y="66"/>
                  </a:cubicBezTo>
                  <a:cubicBezTo>
                    <a:pt x="2517" y="61"/>
                    <a:pt x="2514" y="68"/>
                    <a:pt x="2514" y="71"/>
                  </a:cubicBezTo>
                  <a:cubicBezTo>
                    <a:pt x="2509" y="72"/>
                    <a:pt x="2514" y="65"/>
                    <a:pt x="2509" y="63"/>
                  </a:cubicBezTo>
                  <a:cubicBezTo>
                    <a:pt x="2504" y="65"/>
                    <a:pt x="2512" y="68"/>
                    <a:pt x="2510" y="70"/>
                  </a:cubicBezTo>
                  <a:cubicBezTo>
                    <a:pt x="2502" y="69"/>
                    <a:pt x="2494" y="75"/>
                    <a:pt x="2487" y="67"/>
                  </a:cubicBezTo>
                  <a:cubicBezTo>
                    <a:pt x="2484" y="74"/>
                    <a:pt x="2481" y="71"/>
                    <a:pt x="2476" y="73"/>
                  </a:cubicBezTo>
                  <a:cubicBezTo>
                    <a:pt x="2473" y="71"/>
                    <a:pt x="2475" y="69"/>
                    <a:pt x="2473" y="66"/>
                  </a:cubicBezTo>
                  <a:cubicBezTo>
                    <a:pt x="2467" y="71"/>
                    <a:pt x="2462" y="69"/>
                    <a:pt x="2456" y="69"/>
                  </a:cubicBezTo>
                  <a:cubicBezTo>
                    <a:pt x="2455" y="65"/>
                    <a:pt x="2461" y="66"/>
                    <a:pt x="2462" y="66"/>
                  </a:cubicBezTo>
                  <a:cubicBezTo>
                    <a:pt x="2459" y="61"/>
                    <a:pt x="2452" y="64"/>
                    <a:pt x="2447" y="68"/>
                  </a:cubicBezTo>
                  <a:cubicBezTo>
                    <a:pt x="2444" y="65"/>
                    <a:pt x="2448" y="63"/>
                    <a:pt x="2445" y="61"/>
                  </a:cubicBezTo>
                  <a:cubicBezTo>
                    <a:pt x="2447" y="57"/>
                    <a:pt x="2451" y="60"/>
                    <a:pt x="2451" y="56"/>
                  </a:cubicBezTo>
                  <a:cubicBezTo>
                    <a:pt x="2440" y="55"/>
                    <a:pt x="2432" y="57"/>
                    <a:pt x="2422" y="62"/>
                  </a:cubicBezTo>
                  <a:cubicBezTo>
                    <a:pt x="2417" y="59"/>
                    <a:pt x="2426" y="57"/>
                    <a:pt x="2422" y="53"/>
                  </a:cubicBezTo>
                  <a:cubicBezTo>
                    <a:pt x="2412" y="53"/>
                    <a:pt x="2403" y="54"/>
                    <a:pt x="2393" y="47"/>
                  </a:cubicBezTo>
                  <a:cubicBezTo>
                    <a:pt x="2388" y="54"/>
                    <a:pt x="2385" y="48"/>
                    <a:pt x="2383" y="47"/>
                  </a:cubicBezTo>
                  <a:cubicBezTo>
                    <a:pt x="2381" y="49"/>
                    <a:pt x="2384" y="51"/>
                    <a:pt x="2381" y="53"/>
                  </a:cubicBezTo>
                  <a:cubicBezTo>
                    <a:pt x="2374" y="46"/>
                    <a:pt x="2357" y="56"/>
                    <a:pt x="2357" y="46"/>
                  </a:cubicBezTo>
                  <a:cubicBezTo>
                    <a:pt x="2346" y="47"/>
                    <a:pt x="2330" y="40"/>
                    <a:pt x="2322" y="45"/>
                  </a:cubicBezTo>
                  <a:cubicBezTo>
                    <a:pt x="2317" y="39"/>
                    <a:pt x="2311" y="45"/>
                    <a:pt x="2305" y="37"/>
                  </a:cubicBezTo>
                  <a:cubicBezTo>
                    <a:pt x="2301" y="43"/>
                    <a:pt x="2298" y="37"/>
                    <a:pt x="2293" y="43"/>
                  </a:cubicBezTo>
                  <a:cubicBezTo>
                    <a:pt x="2290" y="41"/>
                    <a:pt x="2293" y="39"/>
                    <a:pt x="2290" y="37"/>
                  </a:cubicBezTo>
                  <a:cubicBezTo>
                    <a:pt x="2269" y="36"/>
                    <a:pt x="2248" y="37"/>
                    <a:pt x="2228" y="29"/>
                  </a:cubicBezTo>
                  <a:cubicBezTo>
                    <a:pt x="2227" y="32"/>
                    <a:pt x="2225" y="34"/>
                    <a:pt x="2229" y="34"/>
                  </a:cubicBezTo>
                  <a:cubicBezTo>
                    <a:pt x="2211" y="30"/>
                    <a:pt x="2194" y="26"/>
                    <a:pt x="2177" y="29"/>
                  </a:cubicBezTo>
                  <a:cubicBezTo>
                    <a:pt x="2173" y="32"/>
                    <a:pt x="2169" y="24"/>
                    <a:pt x="2165" y="24"/>
                  </a:cubicBezTo>
                  <a:cubicBezTo>
                    <a:pt x="2164" y="26"/>
                    <a:pt x="2166" y="27"/>
                    <a:pt x="2164" y="29"/>
                  </a:cubicBezTo>
                  <a:cubicBezTo>
                    <a:pt x="2159" y="26"/>
                    <a:pt x="2153" y="23"/>
                    <a:pt x="2145" y="27"/>
                  </a:cubicBezTo>
                  <a:cubicBezTo>
                    <a:pt x="2143" y="25"/>
                    <a:pt x="2141" y="23"/>
                    <a:pt x="2140" y="21"/>
                  </a:cubicBezTo>
                  <a:cubicBezTo>
                    <a:pt x="2121" y="25"/>
                    <a:pt x="2103" y="21"/>
                    <a:pt x="2085" y="17"/>
                  </a:cubicBezTo>
                  <a:cubicBezTo>
                    <a:pt x="2085" y="18"/>
                    <a:pt x="2085" y="19"/>
                    <a:pt x="2084" y="20"/>
                  </a:cubicBezTo>
                  <a:cubicBezTo>
                    <a:pt x="2053" y="13"/>
                    <a:pt x="2021" y="16"/>
                    <a:pt x="1990" y="12"/>
                  </a:cubicBezTo>
                  <a:cubicBezTo>
                    <a:pt x="1985" y="18"/>
                    <a:pt x="1963" y="11"/>
                    <a:pt x="1950" y="11"/>
                  </a:cubicBezTo>
                  <a:cubicBezTo>
                    <a:pt x="1942" y="10"/>
                    <a:pt x="1936" y="14"/>
                    <a:pt x="1931" y="8"/>
                  </a:cubicBezTo>
                  <a:cubicBezTo>
                    <a:pt x="1927" y="12"/>
                    <a:pt x="1927" y="12"/>
                    <a:pt x="1927" y="12"/>
                  </a:cubicBezTo>
                  <a:cubicBezTo>
                    <a:pt x="1924" y="5"/>
                    <a:pt x="1916" y="14"/>
                    <a:pt x="1910" y="7"/>
                  </a:cubicBezTo>
                  <a:cubicBezTo>
                    <a:pt x="1894" y="14"/>
                    <a:pt x="1873" y="4"/>
                    <a:pt x="1855" y="9"/>
                  </a:cubicBezTo>
                  <a:cubicBezTo>
                    <a:pt x="1852" y="4"/>
                    <a:pt x="1852" y="4"/>
                    <a:pt x="1852" y="4"/>
                  </a:cubicBezTo>
                  <a:cubicBezTo>
                    <a:pt x="1828" y="10"/>
                    <a:pt x="1806" y="0"/>
                    <a:pt x="1783" y="6"/>
                  </a:cubicBezTo>
                  <a:cubicBezTo>
                    <a:pt x="1773" y="0"/>
                    <a:pt x="1762" y="9"/>
                    <a:pt x="1753" y="2"/>
                  </a:cubicBezTo>
                  <a:cubicBezTo>
                    <a:pt x="1746" y="8"/>
                    <a:pt x="1741" y="0"/>
                    <a:pt x="1735" y="5"/>
                  </a:cubicBezTo>
                  <a:cubicBezTo>
                    <a:pt x="1718" y="0"/>
                    <a:pt x="1701" y="2"/>
                    <a:pt x="1685" y="4"/>
                  </a:cubicBezTo>
                  <a:cubicBezTo>
                    <a:pt x="1648" y="0"/>
                    <a:pt x="1610" y="6"/>
                    <a:pt x="1574" y="2"/>
                  </a:cubicBezTo>
                  <a:cubicBezTo>
                    <a:pt x="1570" y="6"/>
                    <a:pt x="1570" y="6"/>
                    <a:pt x="1570" y="6"/>
                  </a:cubicBezTo>
                  <a:cubicBezTo>
                    <a:pt x="1568" y="7"/>
                    <a:pt x="1568" y="4"/>
                    <a:pt x="1569" y="3"/>
                  </a:cubicBezTo>
                  <a:cubicBezTo>
                    <a:pt x="1550" y="5"/>
                    <a:pt x="1535" y="4"/>
                    <a:pt x="1515" y="7"/>
                  </a:cubicBezTo>
                  <a:cubicBezTo>
                    <a:pt x="1512" y="3"/>
                    <a:pt x="1512" y="3"/>
                    <a:pt x="1512" y="3"/>
                  </a:cubicBezTo>
                  <a:cubicBezTo>
                    <a:pt x="1508" y="3"/>
                    <a:pt x="1510" y="10"/>
                    <a:pt x="1505" y="6"/>
                  </a:cubicBezTo>
                  <a:cubicBezTo>
                    <a:pt x="1504" y="4"/>
                    <a:pt x="1506" y="6"/>
                    <a:pt x="1507" y="3"/>
                  </a:cubicBezTo>
                  <a:cubicBezTo>
                    <a:pt x="1505" y="2"/>
                    <a:pt x="1501" y="3"/>
                    <a:pt x="1501" y="6"/>
                  </a:cubicBezTo>
                  <a:cubicBezTo>
                    <a:pt x="1356" y="2"/>
                    <a:pt x="1215" y="18"/>
                    <a:pt x="1070" y="22"/>
                  </a:cubicBezTo>
                  <a:cubicBezTo>
                    <a:pt x="1069" y="23"/>
                    <a:pt x="1068" y="23"/>
                    <a:pt x="1067" y="24"/>
                  </a:cubicBezTo>
                  <a:cubicBezTo>
                    <a:pt x="1048" y="21"/>
                    <a:pt x="1027" y="31"/>
                    <a:pt x="1008" y="24"/>
                  </a:cubicBezTo>
                  <a:cubicBezTo>
                    <a:pt x="1004" y="26"/>
                    <a:pt x="1001" y="32"/>
                    <a:pt x="1001" y="26"/>
                  </a:cubicBezTo>
                  <a:cubicBezTo>
                    <a:pt x="998" y="29"/>
                    <a:pt x="990" y="31"/>
                    <a:pt x="985" y="27"/>
                  </a:cubicBezTo>
                  <a:cubicBezTo>
                    <a:pt x="983" y="28"/>
                    <a:pt x="982" y="29"/>
                    <a:pt x="981" y="31"/>
                  </a:cubicBezTo>
                  <a:cubicBezTo>
                    <a:pt x="974" y="30"/>
                    <a:pt x="967" y="28"/>
                    <a:pt x="960" y="32"/>
                  </a:cubicBezTo>
                  <a:cubicBezTo>
                    <a:pt x="927" y="26"/>
                    <a:pt x="893" y="39"/>
                    <a:pt x="861" y="28"/>
                  </a:cubicBezTo>
                  <a:cubicBezTo>
                    <a:pt x="860" y="30"/>
                    <a:pt x="859" y="31"/>
                    <a:pt x="857" y="32"/>
                  </a:cubicBezTo>
                  <a:cubicBezTo>
                    <a:pt x="853" y="27"/>
                    <a:pt x="844" y="28"/>
                    <a:pt x="841" y="32"/>
                  </a:cubicBezTo>
                  <a:cubicBezTo>
                    <a:pt x="840" y="31"/>
                    <a:pt x="841" y="29"/>
                    <a:pt x="839" y="27"/>
                  </a:cubicBezTo>
                  <a:cubicBezTo>
                    <a:pt x="837" y="35"/>
                    <a:pt x="834" y="30"/>
                    <a:pt x="832" y="27"/>
                  </a:cubicBezTo>
                  <a:cubicBezTo>
                    <a:pt x="824" y="33"/>
                    <a:pt x="815" y="31"/>
                    <a:pt x="804" y="31"/>
                  </a:cubicBezTo>
                  <a:cubicBezTo>
                    <a:pt x="802" y="29"/>
                    <a:pt x="803" y="27"/>
                    <a:pt x="803" y="25"/>
                  </a:cubicBezTo>
                  <a:cubicBezTo>
                    <a:pt x="801" y="24"/>
                    <a:pt x="800" y="32"/>
                    <a:pt x="796" y="28"/>
                  </a:cubicBezTo>
                  <a:cubicBezTo>
                    <a:pt x="795" y="29"/>
                    <a:pt x="796" y="30"/>
                    <a:pt x="796" y="31"/>
                  </a:cubicBezTo>
                  <a:cubicBezTo>
                    <a:pt x="794" y="32"/>
                    <a:pt x="791" y="28"/>
                    <a:pt x="788" y="33"/>
                  </a:cubicBezTo>
                  <a:cubicBezTo>
                    <a:pt x="787" y="31"/>
                    <a:pt x="788" y="30"/>
                    <a:pt x="789" y="29"/>
                  </a:cubicBezTo>
                  <a:cubicBezTo>
                    <a:pt x="786" y="31"/>
                    <a:pt x="780" y="34"/>
                    <a:pt x="775" y="33"/>
                  </a:cubicBezTo>
                  <a:cubicBezTo>
                    <a:pt x="773" y="28"/>
                    <a:pt x="778" y="31"/>
                    <a:pt x="781" y="28"/>
                  </a:cubicBezTo>
                  <a:cubicBezTo>
                    <a:pt x="770" y="32"/>
                    <a:pt x="760" y="33"/>
                    <a:pt x="749" y="36"/>
                  </a:cubicBezTo>
                  <a:cubicBezTo>
                    <a:pt x="748" y="34"/>
                    <a:pt x="747" y="33"/>
                    <a:pt x="746" y="31"/>
                  </a:cubicBezTo>
                  <a:cubicBezTo>
                    <a:pt x="747" y="26"/>
                    <a:pt x="743" y="33"/>
                    <a:pt x="747" y="35"/>
                  </a:cubicBezTo>
                  <a:cubicBezTo>
                    <a:pt x="742" y="40"/>
                    <a:pt x="737" y="38"/>
                    <a:pt x="731" y="41"/>
                  </a:cubicBezTo>
                  <a:cubicBezTo>
                    <a:pt x="730" y="37"/>
                    <a:pt x="724" y="38"/>
                    <a:pt x="728" y="35"/>
                  </a:cubicBezTo>
                  <a:cubicBezTo>
                    <a:pt x="725" y="33"/>
                    <a:pt x="725" y="40"/>
                    <a:pt x="720" y="33"/>
                  </a:cubicBezTo>
                  <a:cubicBezTo>
                    <a:pt x="715" y="37"/>
                    <a:pt x="721" y="37"/>
                    <a:pt x="723" y="38"/>
                  </a:cubicBezTo>
                  <a:cubicBezTo>
                    <a:pt x="716" y="43"/>
                    <a:pt x="710" y="37"/>
                    <a:pt x="704" y="43"/>
                  </a:cubicBezTo>
                  <a:cubicBezTo>
                    <a:pt x="703" y="41"/>
                    <a:pt x="705" y="40"/>
                    <a:pt x="706" y="39"/>
                  </a:cubicBezTo>
                  <a:cubicBezTo>
                    <a:pt x="704" y="37"/>
                    <a:pt x="702" y="41"/>
                    <a:pt x="701" y="36"/>
                  </a:cubicBezTo>
                  <a:cubicBezTo>
                    <a:pt x="702" y="42"/>
                    <a:pt x="698" y="38"/>
                    <a:pt x="694" y="42"/>
                  </a:cubicBezTo>
                  <a:cubicBezTo>
                    <a:pt x="687" y="38"/>
                    <a:pt x="679" y="40"/>
                    <a:pt x="671" y="42"/>
                  </a:cubicBezTo>
                  <a:cubicBezTo>
                    <a:pt x="663" y="44"/>
                    <a:pt x="655" y="46"/>
                    <a:pt x="649" y="40"/>
                  </a:cubicBezTo>
                  <a:cubicBezTo>
                    <a:pt x="645" y="49"/>
                    <a:pt x="636" y="46"/>
                    <a:pt x="630" y="47"/>
                  </a:cubicBezTo>
                  <a:cubicBezTo>
                    <a:pt x="631" y="41"/>
                    <a:pt x="638" y="46"/>
                    <a:pt x="642" y="43"/>
                  </a:cubicBezTo>
                  <a:cubicBezTo>
                    <a:pt x="640" y="41"/>
                    <a:pt x="639" y="41"/>
                    <a:pt x="638" y="39"/>
                  </a:cubicBezTo>
                  <a:cubicBezTo>
                    <a:pt x="643" y="37"/>
                    <a:pt x="649" y="32"/>
                    <a:pt x="654" y="30"/>
                  </a:cubicBezTo>
                  <a:cubicBezTo>
                    <a:pt x="652" y="41"/>
                    <a:pt x="667" y="32"/>
                    <a:pt x="670" y="31"/>
                  </a:cubicBezTo>
                  <a:cubicBezTo>
                    <a:pt x="660" y="24"/>
                    <a:pt x="643" y="26"/>
                    <a:pt x="633" y="34"/>
                  </a:cubicBezTo>
                  <a:cubicBezTo>
                    <a:pt x="632" y="32"/>
                    <a:pt x="635" y="31"/>
                    <a:pt x="636" y="30"/>
                  </a:cubicBezTo>
                  <a:cubicBezTo>
                    <a:pt x="631" y="30"/>
                    <a:pt x="620" y="29"/>
                    <a:pt x="618" y="38"/>
                  </a:cubicBezTo>
                  <a:cubicBezTo>
                    <a:pt x="615" y="40"/>
                    <a:pt x="617" y="34"/>
                    <a:pt x="615" y="33"/>
                  </a:cubicBezTo>
                  <a:cubicBezTo>
                    <a:pt x="604" y="38"/>
                    <a:pt x="597" y="37"/>
                    <a:pt x="585" y="43"/>
                  </a:cubicBezTo>
                  <a:cubicBezTo>
                    <a:pt x="572" y="42"/>
                    <a:pt x="558" y="41"/>
                    <a:pt x="543" y="49"/>
                  </a:cubicBezTo>
                  <a:cubicBezTo>
                    <a:pt x="535" y="47"/>
                    <a:pt x="522" y="50"/>
                    <a:pt x="516" y="56"/>
                  </a:cubicBezTo>
                  <a:cubicBezTo>
                    <a:pt x="499" y="50"/>
                    <a:pt x="466" y="73"/>
                    <a:pt x="445" y="56"/>
                  </a:cubicBezTo>
                  <a:cubicBezTo>
                    <a:pt x="449" y="69"/>
                    <a:pt x="430" y="62"/>
                    <a:pt x="430" y="73"/>
                  </a:cubicBezTo>
                  <a:cubicBezTo>
                    <a:pt x="426" y="72"/>
                    <a:pt x="419" y="83"/>
                    <a:pt x="415" y="75"/>
                  </a:cubicBezTo>
                  <a:cubicBezTo>
                    <a:pt x="395" y="85"/>
                    <a:pt x="375" y="84"/>
                    <a:pt x="357" y="72"/>
                  </a:cubicBezTo>
                  <a:cubicBezTo>
                    <a:pt x="355" y="75"/>
                    <a:pt x="352" y="79"/>
                    <a:pt x="353" y="82"/>
                  </a:cubicBezTo>
                  <a:cubicBezTo>
                    <a:pt x="349" y="83"/>
                    <a:pt x="346" y="81"/>
                    <a:pt x="344" y="77"/>
                  </a:cubicBezTo>
                  <a:cubicBezTo>
                    <a:pt x="341" y="81"/>
                    <a:pt x="338" y="79"/>
                    <a:pt x="335" y="79"/>
                  </a:cubicBezTo>
                  <a:cubicBezTo>
                    <a:pt x="334" y="84"/>
                    <a:pt x="331" y="83"/>
                    <a:pt x="329" y="88"/>
                  </a:cubicBezTo>
                  <a:cubicBezTo>
                    <a:pt x="330" y="91"/>
                    <a:pt x="332" y="87"/>
                    <a:pt x="334" y="89"/>
                  </a:cubicBezTo>
                  <a:cubicBezTo>
                    <a:pt x="328" y="92"/>
                    <a:pt x="320" y="93"/>
                    <a:pt x="311" y="92"/>
                  </a:cubicBezTo>
                  <a:cubicBezTo>
                    <a:pt x="303" y="91"/>
                    <a:pt x="295" y="88"/>
                    <a:pt x="287" y="82"/>
                  </a:cubicBezTo>
                  <a:cubicBezTo>
                    <a:pt x="285" y="90"/>
                    <a:pt x="280" y="91"/>
                    <a:pt x="274" y="89"/>
                  </a:cubicBezTo>
                  <a:cubicBezTo>
                    <a:pt x="267" y="96"/>
                    <a:pt x="260" y="101"/>
                    <a:pt x="253" y="106"/>
                  </a:cubicBezTo>
                  <a:cubicBezTo>
                    <a:pt x="246" y="110"/>
                    <a:pt x="238" y="113"/>
                    <a:pt x="231" y="115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7" y="115"/>
                    <a:pt x="217" y="113"/>
                    <a:pt x="213" y="117"/>
                  </a:cubicBezTo>
                  <a:cubicBezTo>
                    <a:pt x="213" y="115"/>
                    <a:pt x="212" y="114"/>
                    <a:pt x="213" y="113"/>
                  </a:cubicBezTo>
                  <a:cubicBezTo>
                    <a:pt x="200" y="115"/>
                    <a:pt x="187" y="116"/>
                    <a:pt x="176" y="125"/>
                  </a:cubicBezTo>
                  <a:cubicBezTo>
                    <a:pt x="169" y="126"/>
                    <a:pt x="161" y="127"/>
                    <a:pt x="153" y="129"/>
                  </a:cubicBezTo>
                  <a:cubicBezTo>
                    <a:pt x="145" y="132"/>
                    <a:pt x="138" y="136"/>
                    <a:pt x="132" y="142"/>
                  </a:cubicBezTo>
                  <a:cubicBezTo>
                    <a:pt x="123" y="141"/>
                    <a:pt x="105" y="153"/>
                    <a:pt x="98" y="157"/>
                  </a:cubicBezTo>
                  <a:cubicBezTo>
                    <a:pt x="85" y="166"/>
                    <a:pt x="74" y="172"/>
                    <a:pt x="65" y="183"/>
                  </a:cubicBezTo>
                  <a:cubicBezTo>
                    <a:pt x="68" y="183"/>
                    <a:pt x="69" y="187"/>
                    <a:pt x="70" y="189"/>
                  </a:cubicBezTo>
                  <a:cubicBezTo>
                    <a:pt x="68" y="193"/>
                    <a:pt x="66" y="190"/>
                    <a:pt x="63" y="193"/>
                  </a:cubicBezTo>
                  <a:cubicBezTo>
                    <a:pt x="68" y="195"/>
                    <a:pt x="70" y="191"/>
                    <a:pt x="72" y="196"/>
                  </a:cubicBezTo>
                  <a:cubicBezTo>
                    <a:pt x="76" y="188"/>
                    <a:pt x="84" y="198"/>
                    <a:pt x="86" y="191"/>
                  </a:cubicBezTo>
                  <a:cubicBezTo>
                    <a:pt x="88" y="189"/>
                    <a:pt x="90" y="195"/>
                    <a:pt x="92" y="196"/>
                  </a:cubicBezTo>
                  <a:cubicBezTo>
                    <a:pt x="97" y="194"/>
                    <a:pt x="103" y="194"/>
                    <a:pt x="109" y="193"/>
                  </a:cubicBezTo>
                  <a:cubicBezTo>
                    <a:pt x="104" y="198"/>
                    <a:pt x="101" y="199"/>
                    <a:pt x="94" y="207"/>
                  </a:cubicBezTo>
                  <a:cubicBezTo>
                    <a:pt x="105" y="205"/>
                    <a:pt x="117" y="205"/>
                    <a:pt x="130" y="202"/>
                  </a:cubicBezTo>
                  <a:cubicBezTo>
                    <a:pt x="137" y="201"/>
                    <a:pt x="143" y="199"/>
                    <a:pt x="150" y="197"/>
                  </a:cubicBezTo>
                  <a:cubicBezTo>
                    <a:pt x="156" y="195"/>
                    <a:pt x="163" y="193"/>
                    <a:pt x="169" y="190"/>
                  </a:cubicBezTo>
                  <a:cubicBezTo>
                    <a:pt x="171" y="189"/>
                    <a:pt x="174" y="190"/>
                    <a:pt x="176" y="192"/>
                  </a:cubicBezTo>
                  <a:cubicBezTo>
                    <a:pt x="176" y="191"/>
                    <a:pt x="176" y="189"/>
                    <a:pt x="175" y="187"/>
                  </a:cubicBezTo>
                  <a:cubicBezTo>
                    <a:pt x="178" y="187"/>
                    <a:pt x="181" y="186"/>
                    <a:pt x="183" y="185"/>
                  </a:cubicBezTo>
                  <a:cubicBezTo>
                    <a:pt x="187" y="194"/>
                    <a:pt x="198" y="179"/>
                    <a:pt x="203" y="173"/>
                  </a:cubicBezTo>
                  <a:cubicBezTo>
                    <a:pt x="206" y="177"/>
                    <a:pt x="202" y="180"/>
                    <a:pt x="199" y="183"/>
                  </a:cubicBezTo>
                  <a:cubicBezTo>
                    <a:pt x="201" y="182"/>
                    <a:pt x="205" y="185"/>
                    <a:pt x="205" y="188"/>
                  </a:cubicBezTo>
                  <a:cubicBezTo>
                    <a:pt x="200" y="192"/>
                    <a:pt x="199" y="189"/>
                    <a:pt x="196" y="195"/>
                  </a:cubicBezTo>
                  <a:cubicBezTo>
                    <a:pt x="198" y="198"/>
                    <a:pt x="201" y="188"/>
                    <a:pt x="202" y="194"/>
                  </a:cubicBezTo>
                  <a:cubicBezTo>
                    <a:pt x="206" y="193"/>
                    <a:pt x="204" y="190"/>
                    <a:pt x="207" y="188"/>
                  </a:cubicBezTo>
                  <a:cubicBezTo>
                    <a:pt x="208" y="188"/>
                    <a:pt x="209" y="188"/>
                    <a:pt x="210" y="189"/>
                  </a:cubicBezTo>
                  <a:cubicBezTo>
                    <a:pt x="210" y="192"/>
                    <a:pt x="206" y="195"/>
                    <a:pt x="206" y="199"/>
                  </a:cubicBezTo>
                  <a:cubicBezTo>
                    <a:pt x="205" y="199"/>
                    <a:pt x="204" y="198"/>
                    <a:pt x="203" y="199"/>
                  </a:cubicBezTo>
                  <a:cubicBezTo>
                    <a:pt x="205" y="193"/>
                    <a:pt x="198" y="198"/>
                    <a:pt x="194" y="199"/>
                  </a:cubicBezTo>
                  <a:cubicBezTo>
                    <a:pt x="193" y="197"/>
                    <a:pt x="194" y="195"/>
                    <a:pt x="192" y="193"/>
                  </a:cubicBezTo>
                  <a:cubicBezTo>
                    <a:pt x="184" y="196"/>
                    <a:pt x="182" y="207"/>
                    <a:pt x="175" y="208"/>
                  </a:cubicBezTo>
                  <a:cubicBezTo>
                    <a:pt x="174" y="205"/>
                    <a:pt x="181" y="201"/>
                    <a:pt x="183" y="198"/>
                  </a:cubicBezTo>
                  <a:cubicBezTo>
                    <a:pt x="180" y="198"/>
                    <a:pt x="173" y="200"/>
                    <a:pt x="175" y="204"/>
                  </a:cubicBezTo>
                  <a:cubicBezTo>
                    <a:pt x="167" y="201"/>
                    <a:pt x="158" y="209"/>
                    <a:pt x="149" y="214"/>
                  </a:cubicBezTo>
                  <a:cubicBezTo>
                    <a:pt x="154" y="217"/>
                    <a:pt x="160" y="209"/>
                    <a:pt x="165" y="207"/>
                  </a:cubicBezTo>
                  <a:cubicBezTo>
                    <a:pt x="162" y="216"/>
                    <a:pt x="151" y="219"/>
                    <a:pt x="145" y="214"/>
                  </a:cubicBezTo>
                  <a:cubicBezTo>
                    <a:pt x="138" y="219"/>
                    <a:pt x="131" y="224"/>
                    <a:pt x="125" y="220"/>
                  </a:cubicBezTo>
                  <a:cubicBezTo>
                    <a:pt x="104" y="233"/>
                    <a:pt x="83" y="230"/>
                    <a:pt x="63" y="241"/>
                  </a:cubicBezTo>
                  <a:cubicBezTo>
                    <a:pt x="67" y="246"/>
                    <a:pt x="72" y="242"/>
                    <a:pt x="76" y="250"/>
                  </a:cubicBezTo>
                  <a:cubicBezTo>
                    <a:pt x="81" y="248"/>
                    <a:pt x="86" y="248"/>
                    <a:pt x="91" y="253"/>
                  </a:cubicBezTo>
                  <a:cubicBezTo>
                    <a:pt x="93" y="252"/>
                    <a:pt x="92" y="250"/>
                    <a:pt x="93" y="249"/>
                  </a:cubicBezTo>
                  <a:cubicBezTo>
                    <a:pt x="96" y="256"/>
                    <a:pt x="100" y="249"/>
                    <a:pt x="104" y="252"/>
                  </a:cubicBezTo>
                  <a:cubicBezTo>
                    <a:pt x="106" y="255"/>
                    <a:pt x="103" y="257"/>
                    <a:pt x="101" y="259"/>
                  </a:cubicBezTo>
                  <a:cubicBezTo>
                    <a:pt x="106" y="263"/>
                    <a:pt x="110" y="259"/>
                    <a:pt x="115" y="260"/>
                  </a:cubicBezTo>
                  <a:cubicBezTo>
                    <a:pt x="118" y="262"/>
                    <a:pt x="113" y="265"/>
                    <a:pt x="116" y="267"/>
                  </a:cubicBezTo>
                  <a:cubicBezTo>
                    <a:pt x="122" y="270"/>
                    <a:pt x="126" y="263"/>
                    <a:pt x="134" y="261"/>
                  </a:cubicBezTo>
                  <a:cubicBezTo>
                    <a:pt x="136" y="266"/>
                    <a:pt x="127" y="271"/>
                    <a:pt x="124" y="274"/>
                  </a:cubicBezTo>
                  <a:cubicBezTo>
                    <a:pt x="125" y="274"/>
                    <a:pt x="127" y="275"/>
                    <a:pt x="128" y="277"/>
                  </a:cubicBezTo>
                  <a:cubicBezTo>
                    <a:pt x="129" y="276"/>
                    <a:pt x="128" y="275"/>
                    <a:pt x="127" y="274"/>
                  </a:cubicBezTo>
                  <a:cubicBezTo>
                    <a:pt x="131" y="271"/>
                    <a:pt x="133" y="276"/>
                    <a:pt x="134" y="270"/>
                  </a:cubicBezTo>
                  <a:cubicBezTo>
                    <a:pt x="136" y="272"/>
                    <a:pt x="135" y="273"/>
                    <a:pt x="137" y="275"/>
                  </a:cubicBezTo>
                  <a:cubicBezTo>
                    <a:pt x="142" y="272"/>
                    <a:pt x="148" y="273"/>
                    <a:pt x="154" y="274"/>
                  </a:cubicBezTo>
                  <a:cubicBezTo>
                    <a:pt x="156" y="272"/>
                    <a:pt x="156" y="269"/>
                    <a:pt x="154" y="266"/>
                  </a:cubicBezTo>
                  <a:cubicBezTo>
                    <a:pt x="156" y="263"/>
                    <a:pt x="158" y="263"/>
                    <a:pt x="160" y="262"/>
                  </a:cubicBezTo>
                  <a:cubicBezTo>
                    <a:pt x="161" y="267"/>
                    <a:pt x="162" y="271"/>
                    <a:pt x="162" y="275"/>
                  </a:cubicBezTo>
                  <a:cubicBezTo>
                    <a:pt x="159" y="275"/>
                    <a:pt x="154" y="277"/>
                    <a:pt x="151" y="280"/>
                  </a:cubicBezTo>
                  <a:cubicBezTo>
                    <a:pt x="147" y="284"/>
                    <a:pt x="144" y="288"/>
                    <a:pt x="143" y="292"/>
                  </a:cubicBezTo>
                  <a:cubicBezTo>
                    <a:pt x="132" y="294"/>
                    <a:pt x="122" y="297"/>
                    <a:pt x="112" y="293"/>
                  </a:cubicBezTo>
                  <a:cubicBezTo>
                    <a:pt x="114" y="301"/>
                    <a:pt x="106" y="299"/>
                    <a:pt x="102" y="298"/>
                  </a:cubicBezTo>
                  <a:cubicBezTo>
                    <a:pt x="101" y="294"/>
                    <a:pt x="107" y="298"/>
                    <a:pt x="108" y="295"/>
                  </a:cubicBezTo>
                  <a:cubicBezTo>
                    <a:pt x="104" y="291"/>
                    <a:pt x="99" y="299"/>
                    <a:pt x="95" y="301"/>
                  </a:cubicBezTo>
                  <a:cubicBezTo>
                    <a:pt x="92" y="298"/>
                    <a:pt x="97" y="296"/>
                    <a:pt x="92" y="296"/>
                  </a:cubicBezTo>
                  <a:cubicBezTo>
                    <a:pt x="91" y="303"/>
                    <a:pt x="80" y="303"/>
                    <a:pt x="74" y="301"/>
                  </a:cubicBezTo>
                  <a:cubicBezTo>
                    <a:pt x="70" y="307"/>
                    <a:pt x="64" y="305"/>
                    <a:pt x="58" y="307"/>
                  </a:cubicBezTo>
                  <a:cubicBezTo>
                    <a:pt x="63" y="307"/>
                    <a:pt x="68" y="306"/>
                    <a:pt x="74" y="306"/>
                  </a:cubicBezTo>
                  <a:cubicBezTo>
                    <a:pt x="73" y="306"/>
                    <a:pt x="72" y="306"/>
                    <a:pt x="71" y="307"/>
                  </a:cubicBezTo>
                  <a:cubicBezTo>
                    <a:pt x="70" y="310"/>
                    <a:pt x="72" y="310"/>
                    <a:pt x="75" y="310"/>
                  </a:cubicBezTo>
                  <a:cubicBezTo>
                    <a:pt x="70" y="310"/>
                    <a:pt x="64" y="311"/>
                    <a:pt x="59" y="312"/>
                  </a:cubicBezTo>
                  <a:cubicBezTo>
                    <a:pt x="61" y="312"/>
                    <a:pt x="63" y="310"/>
                    <a:pt x="65" y="310"/>
                  </a:cubicBezTo>
                  <a:cubicBezTo>
                    <a:pt x="63" y="311"/>
                    <a:pt x="61" y="313"/>
                    <a:pt x="59" y="314"/>
                  </a:cubicBezTo>
                  <a:cubicBezTo>
                    <a:pt x="64" y="313"/>
                    <a:pt x="69" y="313"/>
                    <a:pt x="75" y="312"/>
                  </a:cubicBezTo>
                  <a:cubicBezTo>
                    <a:pt x="63" y="318"/>
                    <a:pt x="47" y="322"/>
                    <a:pt x="37" y="318"/>
                  </a:cubicBezTo>
                  <a:cubicBezTo>
                    <a:pt x="35" y="319"/>
                    <a:pt x="34" y="320"/>
                    <a:pt x="32" y="320"/>
                  </a:cubicBezTo>
                  <a:cubicBezTo>
                    <a:pt x="31" y="321"/>
                    <a:pt x="29" y="322"/>
                    <a:pt x="27" y="322"/>
                  </a:cubicBezTo>
                  <a:cubicBezTo>
                    <a:pt x="25" y="323"/>
                    <a:pt x="24" y="323"/>
                    <a:pt x="22" y="323"/>
                  </a:cubicBezTo>
                  <a:cubicBezTo>
                    <a:pt x="20" y="324"/>
                    <a:pt x="19" y="324"/>
                    <a:pt x="18" y="324"/>
                  </a:cubicBezTo>
                  <a:cubicBezTo>
                    <a:pt x="15" y="325"/>
                    <a:pt x="14" y="326"/>
                    <a:pt x="13" y="328"/>
                  </a:cubicBezTo>
                  <a:cubicBezTo>
                    <a:pt x="12" y="330"/>
                    <a:pt x="13" y="333"/>
                    <a:pt x="14" y="337"/>
                  </a:cubicBezTo>
                  <a:cubicBezTo>
                    <a:pt x="13" y="334"/>
                    <a:pt x="13" y="331"/>
                    <a:pt x="12" y="328"/>
                  </a:cubicBezTo>
                  <a:cubicBezTo>
                    <a:pt x="12" y="326"/>
                    <a:pt x="11" y="324"/>
                    <a:pt x="11" y="322"/>
                  </a:cubicBezTo>
                  <a:cubicBezTo>
                    <a:pt x="11" y="321"/>
                    <a:pt x="11" y="320"/>
                    <a:pt x="10" y="319"/>
                  </a:cubicBezTo>
                  <a:cubicBezTo>
                    <a:pt x="10" y="315"/>
                    <a:pt x="9" y="311"/>
                    <a:pt x="8" y="307"/>
                  </a:cubicBezTo>
                  <a:cubicBezTo>
                    <a:pt x="8" y="306"/>
                    <a:pt x="7" y="304"/>
                    <a:pt x="7" y="302"/>
                  </a:cubicBezTo>
                  <a:cubicBezTo>
                    <a:pt x="7" y="301"/>
                    <a:pt x="6" y="300"/>
                    <a:pt x="6" y="299"/>
                  </a:cubicBezTo>
                  <a:cubicBezTo>
                    <a:pt x="6" y="297"/>
                    <a:pt x="5" y="294"/>
                    <a:pt x="4" y="292"/>
                  </a:cubicBezTo>
                  <a:cubicBezTo>
                    <a:pt x="4" y="293"/>
                    <a:pt x="5" y="294"/>
                    <a:pt x="5" y="295"/>
                  </a:cubicBezTo>
                  <a:cubicBezTo>
                    <a:pt x="6" y="297"/>
                    <a:pt x="6" y="298"/>
                    <a:pt x="6" y="298"/>
                  </a:cubicBezTo>
                  <a:cubicBezTo>
                    <a:pt x="5" y="296"/>
                    <a:pt x="5" y="294"/>
                    <a:pt x="4" y="292"/>
                  </a:cubicBezTo>
                  <a:cubicBezTo>
                    <a:pt x="4" y="290"/>
                    <a:pt x="4" y="290"/>
                    <a:pt x="4" y="290"/>
                  </a:cubicBezTo>
                  <a:cubicBezTo>
                    <a:pt x="3" y="288"/>
                    <a:pt x="3" y="288"/>
                    <a:pt x="3" y="288"/>
                  </a:cubicBezTo>
                  <a:cubicBezTo>
                    <a:pt x="3" y="287"/>
                    <a:pt x="3" y="286"/>
                    <a:pt x="2" y="285"/>
                  </a:cubicBezTo>
                  <a:cubicBezTo>
                    <a:pt x="2" y="284"/>
                    <a:pt x="2" y="283"/>
                    <a:pt x="1" y="283"/>
                  </a:cubicBezTo>
                  <a:cubicBezTo>
                    <a:pt x="1" y="282"/>
                    <a:pt x="1" y="281"/>
                    <a:pt x="0" y="281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1" y="282"/>
                    <a:pt x="2" y="282"/>
                    <a:pt x="2" y="283"/>
                  </a:cubicBezTo>
                  <a:cubicBezTo>
                    <a:pt x="2" y="284"/>
                    <a:pt x="3" y="284"/>
                    <a:pt x="3" y="285"/>
                  </a:cubicBezTo>
                  <a:cubicBezTo>
                    <a:pt x="2" y="284"/>
                    <a:pt x="2" y="282"/>
                    <a:pt x="1" y="282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1" y="281"/>
                    <a:pt x="1" y="281"/>
                    <a:pt x="1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3" y="286"/>
                    <a:pt x="3" y="288"/>
                    <a:pt x="4" y="290"/>
                  </a:cubicBezTo>
                  <a:cubicBezTo>
                    <a:pt x="5" y="293"/>
                    <a:pt x="5" y="295"/>
                    <a:pt x="5" y="296"/>
                  </a:cubicBezTo>
                  <a:cubicBezTo>
                    <a:pt x="6" y="297"/>
                    <a:pt x="6" y="298"/>
                    <a:pt x="6" y="299"/>
                  </a:cubicBezTo>
                  <a:cubicBezTo>
                    <a:pt x="6" y="300"/>
                    <a:pt x="6" y="300"/>
                    <a:pt x="7" y="301"/>
                  </a:cubicBezTo>
                  <a:cubicBezTo>
                    <a:pt x="7" y="301"/>
                    <a:pt x="7" y="302"/>
                    <a:pt x="7" y="303"/>
                  </a:cubicBezTo>
                  <a:cubicBezTo>
                    <a:pt x="8" y="307"/>
                    <a:pt x="9" y="311"/>
                    <a:pt x="10" y="314"/>
                  </a:cubicBezTo>
                  <a:cubicBezTo>
                    <a:pt x="11" y="323"/>
                    <a:pt x="12" y="330"/>
                    <a:pt x="13" y="335"/>
                  </a:cubicBezTo>
                  <a:cubicBezTo>
                    <a:pt x="12" y="329"/>
                    <a:pt x="11" y="323"/>
                    <a:pt x="10" y="317"/>
                  </a:cubicBezTo>
                  <a:cubicBezTo>
                    <a:pt x="10" y="315"/>
                    <a:pt x="10" y="315"/>
                    <a:pt x="10" y="317"/>
                  </a:cubicBezTo>
                  <a:cubicBezTo>
                    <a:pt x="10" y="318"/>
                    <a:pt x="11" y="320"/>
                    <a:pt x="11" y="321"/>
                  </a:cubicBezTo>
                  <a:cubicBezTo>
                    <a:pt x="11" y="324"/>
                    <a:pt x="12" y="327"/>
                    <a:pt x="13" y="330"/>
                  </a:cubicBezTo>
                  <a:cubicBezTo>
                    <a:pt x="14" y="337"/>
                    <a:pt x="15" y="343"/>
                    <a:pt x="15" y="349"/>
                  </a:cubicBezTo>
                  <a:cubicBezTo>
                    <a:pt x="16" y="354"/>
                    <a:pt x="16" y="354"/>
                    <a:pt x="16" y="354"/>
                  </a:cubicBezTo>
                  <a:cubicBezTo>
                    <a:pt x="16" y="356"/>
                    <a:pt x="16" y="356"/>
                    <a:pt x="16" y="356"/>
                  </a:cubicBezTo>
                  <a:cubicBezTo>
                    <a:pt x="16" y="357"/>
                    <a:pt x="16" y="357"/>
                    <a:pt x="16" y="357"/>
                  </a:cubicBezTo>
                  <a:cubicBezTo>
                    <a:pt x="17" y="362"/>
                    <a:pt x="17" y="362"/>
                    <a:pt x="17" y="362"/>
                  </a:cubicBezTo>
                  <a:cubicBezTo>
                    <a:pt x="18" y="368"/>
                    <a:pt x="19" y="374"/>
                    <a:pt x="20" y="380"/>
                  </a:cubicBezTo>
                  <a:cubicBezTo>
                    <a:pt x="20" y="385"/>
                    <a:pt x="20" y="386"/>
                    <a:pt x="20" y="387"/>
                  </a:cubicBezTo>
                  <a:cubicBezTo>
                    <a:pt x="21" y="387"/>
                    <a:pt x="21" y="388"/>
                    <a:pt x="21" y="388"/>
                  </a:cubicBezTo>
                  <a:cubicBezTo>
                    <a:pt x="21" y="388"/>
                    <a:pt x="21" y="388"/>
                    <a:pt x="21" y="388"/>
                  </a:cubicBezTo>
                  <a:cubicBezTo>
                    <a:pt x="21" y="388"/>
                    <a:pt x="21" y="388"/>
                    <a:pt x="21" y="388"/>
                  </a:cubicBezTo>
                  <a:cubicBezTo>
                    <a:pt x="21" y="388"/>
                    <a:pt x="21" y="388"/>
                    <a:pt x="21" y="388"/>
                  </a:cubicBezTo>
                  <a:cubicBezTo>
                    <a:pt x="20" y="387"/>
                    <a:pt x="20" y="386"/>
                    <a:pt x="20" y="385"/>
                  </a:cubicBezTo>
                  <a:cubicBezTo>
                    <a:pt x="20" y="380"/>
                    <a:pt x="19" y="374"/>
                    <a:pt x="18" y="368"/>
                  </a:cubicBezTo>
                  <a:cubicBezTo>
                    <a:pt x="19" y="374"/>
                    <a:pt x="19" y="379"/>
                    <a:pt x="20" y="385"/>
                  </a:cubicBezTo>
                  <a:cubicBezTo>
                    <a:pt x="20" y="387"/>
                    <a:pt x="21" y="389"/>
                    <a:pt x="21" y="391"/>
                  </a:cubicBezTo>
                  <a:cubicBezTo>
                    <a:pt x="21" y="390"/>
                    <a:pt x="21" y="390"/>
                    <a:pt x="21" y="390"/>
                  </a:cubicBezTo>
                  <a:cubicBezTo>
                    <a:pt x="21" y="390"/>
                    <a:pt x="21" y="389"/>
                    <a:pt x="20" y="388"/>
                  </a:cubicBezTo>
                  <a:cubicBezTo>
                    <a:pt x="21" y="390"/>
                    <a:pt x="22" y="391"/>
                    <a:pt x="22" y="391"/>
                  </a:cubicBezTo>
                  <a:cubicBezTo>
                    <a:pt x="22" y="391"/>
                    <a:pt x="23" y="391"/>
                    <a:pt x="24" y="391"/>
                  </a:cubicBezTo>
                  <a:cubicBezTo>
                    <a:pt x="25" y="391"/>
                    <a:pt x="25" y="391"/>
                    <a:pt x="26" y="390"/>
                  </a:cubicBezTo>
                  <a:cubicBezTo>
                    <a:pt x="27" y="390"/>
                    <a:pt x="28" y="389"/>
                    <a:pt x="29" y="389"/>
                  </a:cubicBezTo>
                  <a:cubicBezTo>
                    <a:pt x="30" y="388"/>
                    <a:pt x="31" y="388"/>
                    <a:pt x="33" y="387"/>
                  </a:cubicBezTo>
                  <a:cubicBezTo>
                    <a:pt x="34" y="387"/>
                    <a:pt x="36" y="386"/>
                    <a:pt x="37" y="385"/>
                  </a:cubicBezTo>
                  <a:cubicBezTo>
                    <a:pt x="38" y="385"/>
                    <a:pt x="40" y="384"/>
                    <a:pt x="41" y="384"/>
                  </a:cubicBezTo>
                  <a:cubicBezTo>
                    <a:pt x="53" y="391"/>
                    <a:pt x="69" y="381"/>
                    <a:pt x="86" y="371"/>
                  </a:cubicBezTo>
                  <a:cubicBezTo>
                    <a:pt x="62" y="374"/>
                    <a:pt x="62" y="374"/>
                    <a:pt x="62" y="374"/>
                  </a:cubicBezTo>
                  <a:cubicBezTo>
                    <a:pt x="63" y="373"/>
                    <a:pt x="65" y="371"/>
                    <a:pt x="66" y="370"/>
                  </a:cubicBezTo>
                  <a:cubicBezTo>
                    <a:pt x="67" y="371"/>
                    <a:pt x="67" y="372"/>
                    <a:pt x="68" y="372"/>
                  </a:cubicBezTo>
                  <a:cubicBezTo>
                    <a:pt x="67" y="376"/>
                    <a:pt x="65" y="379"/>
                    <a:pt x="62" y="381"/>
                  </a:cubicBezTo>
                  <a:cubicBezTo>
                    <a:pt x="70" y="380"/>
                    <a:pt x="79" y="379"/>
                    <a:pt x="87" y="378"/>
                  </a:cubicBezTo>
                  <a:cubicBezTo>
                    <a:pt x="83" y="381"/>
                    <a:pt x="78" y="383"/>
                    <a:pt x="74" y="385"/>
                  </a:cubicBezTo>
                  <a:cubicBezTo>
                    <a:pt x="70" y="387"/>
                    <a:pt x="66" y="389"/>
                    <a:pt x="63" y="391"/>
                  </a:cubicBezTo>
                  <a:cubicBezTo>
                    <a:pt x="67" y="394"/>
                    <a:pt x="70" y="391"/>
                    <a:pt x="74" y="395"/>
                  </a:cubicBezTo>
                  <a:cubicBezTo>
                    <a:pt x="79" y="392"/>
                    <a:pt x="84" y="389"/>
                    <a:pt x="89" y="388"/>
                  </a:cubicBezTo>
                  <a:cubicBezTo>
                    <a:pt x="80" y="389"/>
                    <a:pt x="71" y="390"/>
                    <a:pt x="63" y="391"/>
                  </a:cubicBezTo>
                  <a:cubicBezTo>
                    <a:pt x="72" y="385"/>
                    <a:pt x="80" y="386"/>
                    <a:pt x="91" y="380"/>
                  </a:cubicBezTo>
                  <a:cubicBezTo>
                    <a:pt x="91" y="381"/>
                    <a:pt x="91" y="382"/>
                    <a:pt x="92" y="383"/>
                  </a:cubicBezTo>
                  <a:cubicBezTo>
                    <a:pt x="87" y="384"/>
                    <a:pt x="80" y="390"/>
                    <a:pt x="77" y="395"/>
                  </a:cubicBezTo>
                  <a:cubicBezTo>
                    <a:pt x="80" y="398"/>
                    <a:pt x="82" y="394"/>
                    <a:pt x="84" y="397"/>
                  </a:cubicBezTo>
                  <a:cubicBezTo>
                    <a:pt x="83" y="393"/>
                    <a:pt x="85" y="392"/>
                    <a:pt x="88" y="394"/>
                  </a:cubicBezTo>
                  <a:cubicBezTo>
                    <a:pt x="87" y="391"/>
                    <a:pt x="87" y="389"/>
                    <a:pt x="88" y="386"/>
                  </a:cubicBezTo>
                  <a:cubicBezTo>
                    <a:pt x="92" y="388"/>
                    <a:pt x="102" y="384"/>
                    <a:pt x="100" y="376"/>
                  </a:cubicBezTo>
                  <a:cubicBezTo>
                    <a:pt x="102" y="373"/>
                    <a:pt x="101" y="383"/>
                    <a:pt x="104" y="379"/>
                  </a:cubicBezTo>
                  <a:cubicBezTo>
                    <a:pt x="105" y="381"/>
                    <a:pt x="101" y="381"/>
                    <a:pt x="102" y="385"/>
                  </a:cubicBezTo>
                  <a:cubicBezTo>
                    <a:pt x="106" y="386"/>
                    <a:pt x="108" y="378"/>
                    <a:pt x="107" y="375"/>
                  </a:cubicBezTo>
                  <a:cubicBezTo>
                    <a:pt x="110" y="374"/>
                    <a:pt x="109" y="381"/>
                    <a:pt x="111" y="383"/>
                  </a:cubicBezTo>
                  <a:cubicBezTo>
                    <a:pt x="115" y="380"/>
                    <a:pt x="113" y="377"/>
                    <a:pt x="115" y="374"/>
                  </a:cubicBezTo>
                  <a:cubicBezTo>
                    <a:pt x="118" y="372"/>
                    <a:pt x="118" y="377"/>
                    <a:pt x="117" y="378"/>
                  </a:cubicBezTo>
                  <a:cubicBezTo>
                    <a:pt x="120" y="380"/>
                    <a:pt x="120" y="374"/>
                    <a:pt x="120" y="372"/>
                  </a:cubicBezTo>
                  <a:cubicBezTo>
                    <a:pt x="121" y="372"/>
                    <a:pt x="125" y="375"/>
                    <a:pt x="125" y="378"/>
                  </a:cubicBezTo>
                  <a:cubicBezTo>
                    <a:pt x="123" y="382"/>
                    <a:pt x="121" y="381"/>
                    <a:pt x="119" y="383"/>
                  </a:cubicBezTo>
                  <a:cubicBezTo>
                    <a:pt x="124" y="387"/>
                    <a:pt x="126" y="380"/>
                    <a:pt x="126" y="375"/>
                  </a:cubicBezTo>
                  <a:cubicBezTo>
                    <a:pt x="131" y="375"/>
                    <a:pt x="137" y="374"/>
                    <a:pt x="141" y="366"/>
                  </a:cubicBezTo>
                  <a:cubicBezTo>
                    <a:pt x="145" y="369"/>
                    <a:pt x="140" y="371"/>
                    <a:pt x="142" y="374"/>
                  </a:cubicBezTo>
                  <a:cubicBezTo>
                    <a:pt x="139" y="376"/>
                    <a:pt x="135" y="376"/>
                    <a:pt x="132" y="378"/>
                  </a:cubicBezTo>
                  <a:cubicBezTo>
                    <a:pt x="135" y="382"/>
                    <a:pt x="135" y="386"/>
                    <a:pt x="132" y="390"/>
                  </a:cubicBezTo>
                  <a:cubicBezTo>
                    <a:pt x="134" y="392"/>
                    <a:pt x="136" y="390"/>
                    <a:pt x="136" y="387"/>
                  </a:cubicBezTo>
                  <a:cubicBezTo>
                    <a:pt x="136" y="392"/>
                    <a:pt x="140" y="388"/>
                    <a:pt x="140" y="394"/>
                  </a:cubicBezTo>
                  <a:cubicBezTo>
                    <a:pt x="145" y="388"/>
                    <a:pt x="149" y="388"/>
                    <a:pt x="155" y="388"/>
                  </a:cubicBezTo>
                  <a:cubicBezTo>
                    <a:pt x="156" y="391"/>
                    <a:pt x="151" y="393"/>
                    <a:pt x="149" y="389"/>
                  </a:cubicBezTo>
                  <a:cubicBezTo>
                    <a:pt x="148" y="390"/>
                    <a:pt x="149" y="390"/>
                    <a:pt x="149" y="391"/>
                  </a:cubicBezTo>
                  <a:cubicBezTo>
                    <a:pt x="149" y="392"/>
                    <a:pt x="148" y="392"/>
                    <a:pt x="148" y="393"/>
                  </a:cubicBezTo>
                  <a:cubicBezTo>
                    <a:pt x="151" y="397"/>
                    <a:pt x="154" y="393"/>
                    <a:pt x="157" y="392"/>
                  </a:cubicBezTo>
                  <a:cubicBezTo>
                    <a:pt x="159" y="396"/>
                    <a:pt x="157" y="400"/>
                    <a:pt x="158" y="404"/>
                  </a:cubicBezTo>
                  <a:cubicBezTo>
                    <a:pt x="160" y="400"/>
                    <a:pt x="160" y="402"/>
                    <a:pt x="163" y="398"/>
                  </a:cubicBezTo>
                  <a:cubicBezTo>
                    <a:pt x="166" y="401"/>
                    <a:pt x="165" y="403"/>
                    <a:pt x="167" y="406"/>
                  </a:cubicBezTo>
                  <a:cubicBezTo>
                    <a:pt x="169" y="404"/>
                    <a:pt x="169" y="402"/>
                    <a:pt x="170" y="401"/>
                  </a:cubicBezTo>
                  <a:cubicBezTo>
                    <a:pt x="172" y="403"/>
                    <a:pt x="170" y="405"/>
                    <a:pt x="173" y="407"/>
                  </a:cubicBezTo>
                  <a:cubicBezTo>
                    <a:pt x="178" y="405"/>
                    <a:pt x="182" y="406"/>
                    <a:pt x="187" y="406"/>
                  </a:cubicBezTo>
                  <a:cubicBezTo>
                    <a:pt x="189" y="411"/>
                    <a:pt x="185" y="409"/>
                    <a:pt x="183" y="413"/>
                  </a:cubicBezTo>
                  <a:cubicBezTo>
                    <a:pt x="185" y="416"/>
                    <a:pt x="188" y="410"/>
                    <a:pt x="190" y="415"/>
                  </a:cubicBezTo>
                  <a:cubicBezTo>
                    <a:pt x="190" y="413"/>
                    <a:pt x="192" y="411"/>
                    <a:pt x="191" y="410"/>
                  </a:cubicBezTo>
                  <a:cubicBezTo>
                    <a:pt x="202" y="414"/>
                    <a:pt x="215" y="405"/>
                    <a:pt x="227" y="409"/>
                  </a:cubicBezTo>
                  <a:cubicBezTo>
                    <a:pt x="228" y="408"/>
                    <a:pt x="226" y="406"/>
                    <a:pt x="226" y="405"/>
                  </a:cubicBezTo>
                  <a:cubicBezTo>
                    <a:pt x="228" y="402"/>
                    <a:pt x="230" y="400"/>
                    <a:pt x="232" y="400"/>
                  </a:cubicBezTo>
                  <a:cubicBezTo>
                    <a:pt x="233" y="408"/>
                    <a:pt x="237" y="408"/>
                    <a:pt x="242" y="405"/>
                  </a:cubicBezTo>
                  <a:cubicBezTo>
                    <a:pt x="246" y="403"/>
                    <a:pt x="252" y="399"/>
                    <a:pt x="255" y="401"/>
                  </a:cubicBezTo>
                  <a:cubicBezTo>
                    <a:pt x="252" y="415"/>
                    <a:pt x="243" y="410"/>
                    <a:pt x="236" y="416"/>
                  </a:cubicBezTo>
                  <a:cubicBezTo>
                    <a:pt x="239" y="419"/>
                    <a:pt x="244" y="413"/>
                    <a:pt x="245" y="420"/>
                  </a:cubicBezTo>
                  <a:cubicBezTo>
                    <a:pt x="250" y="415"/>
                    <a:pt x="250" y="415"/>
                    <a:pt x="250" y="415"/>
                  </a:cubicBezTo>
                  <a:cubicBezTo>
                    <a:pt x="252" y="417"/>
                    <a:pt x="252" y="418"/>
                    <a:pt x="252" y="420"/>
                  </a:cubicBezTo>
                  <a:cubicBezTo>
                    <a:pt x="250" y="420"/>
                    <a:pt x="248" y="424"/>
                    <a:pt x="246" y="421"/>
                  </a:cubicBezTo>
                  <a:cubicBezTo>
                    <a:pt x="246" y="426"/>
                    <a:pt x="243" y="424"/>
                    <a:pt x="242" y="428"/>
                  </a:cubicBezTo>
                  <a:cubicBezTo>
                    <a:pt x="246" y="436"/>
                    <a:pt x="251" y="419"/>
                    <a:pt x="254" y="427"/>
                  </a:cubicBezTo>
                  <a:cubicBezTo>
                    <a:pt x="258" y="422"/>
                    <a:pt x="263" y="417"/>
                    <a:pt x="267" y="411"/>
                  </a:cubicBezTo>
                  <a:cubicBezTo>
                    <a:pt x="270" y="414"/>
                    <a:pt x="268" y="417"/>
                    <a:pt x="266" y="419"/>
                  </a:cubicBezTo>
                  <a:cubicBezTo>
                    <a:pt x="268" y="425"/>
                    <a:pt x="271" y="421"/>
                    <a:pt x="274" y="422"/>
                  </a:cubicBezTo>
                  <a:cubicBezTo>
                    <a:pt x="273" y="420"/>
                    <a:pt x="274" y="417"/>
                    <a:pt x="278" y="415"/>
                  </a:cubicBezTo>
                  <a:cubicBezTo>
                    <a:pt x="276" y="413"/>
                    <a:pt x="274" y="417"/>
                    <a:pt x="273" y="412"/>
                  </a:cubicBezTo>
                  <a:cubicBezTo>
                    <a:pt x="276" y="410"/>
                    <a:pt x="279" y="410"/>
                    <a:pt x="281" y="413"/>
                  </a:cubicBezTo>
                  <a:cubicBezTo>
                    <a:pt x="284" y="410"/>
                    <a:pt x="287" y="408"/>
                    <a:pt x="290" y="405"/>
                  </a:cubicBezTo>
                  <a:cubicBezTo>
                    <a:pt x="291" y="411"/>
                    <a:pt x="288" y="410"/>
                    <a:pt x="293" y="411"/>
                  </a:cubicBezTo>
                  <a:cubicBezTo>
                    <a:pt x="297" y="414"/>
                    <a:pt x="291" y="416"/>
                    <a:pt x="294" y="419"/>
                  </a:cubicBezTo>
                  <a:cubicBezTo>
                    <a:pt x="296" y="409"/>
                    <a:pt x="301" y="413"/>
                    <a:pt x="307" y="405"/>
                  </a:cubicBezTo>
                  <a:cubicBezTo>
                    <a:pt x="312" y="407"/>
                    <a:pt x="317" y="408"/>
                    <a:pt x="322" y="411"/>
                  </a:cubicBezTo>
                  <a:cubicBezTo>
                    <a:pt x="326" y="402"/>
                    <a:pt x="331" y="401"/>
                    <a:pt x="338" y="396"/>
                  </a:cubicBezTo>
                  <a:cubicBezTo>
                    <a:pt x="341" y="399"/>
                    <a:pt x="334" y="401"/>
                    <a:pt x="335" y="404"/>
                  </a:cubicBezTo>
                  <a:cubicBezTo>
                    <a:pt x="343" y="404"/>
                    <a:pt x="352" y="391"/>
                    <a:pt x="357" y="384"/>
                  </a:cubicBezTo>
                  <a:cubicBezTo>
                    <a:pt x="349" y="381"/>
                    <a:pt x="345" y="394"/>
                    <a:pt x="340" y="396"/>
                  </a:cubicBezTo>
                  <a:cubicBezTo>
                    <a:pt x="338" y="394"/>
                    <a:pt x="338" y="393"/>
                    <a:pt x="339" y="391"/>
                  </a:cubicBezTo>
                  <a:cubicBezTo>
                    <a:pt x="337" y="389"/>
                    <a:pt x="333" y="395"/>
                    <a:pt x="335" y="397"/>
                  </a:cubicBezTo>
                  <a:cubicBezTo>
                    <a:pt x="329" y="388"/>
                    <a:pt x="313" y="411"/>
                    <a:pt x="304" y="399"/>
                  </a:cubicBezTo>
                  <a:cubicBezTo>
                    <a:pt x="311" y="387"/>
                    <a:pt x="324" y="388"/>
                    <a:pt x="333" y="390"/>
                  </a:cubicBezTo>
                  <a:cubicBezTo>
                    <a:pt x="339" y="377"/>
                    <a:pt x="351" y="379"/>
                    <a:pt x="363" y="379"/>
                  </a:cubicBezTo>
                  <a:cubicBezTo>
                    <a:pt x="359" y="385"/>
                    <a:pt x="357" y="389"/>
                    <a:pt x="355" y="396"/>
                  </a:cubicBezTo>
                  <a:cubicBezTo>
                    <a:pt x="358" y="392"/>
                    <a:pt x="360" y="395"/>
                    <a:pt x="363" y="391"/>
                  </a:cubicBezTo>
                  <a:cubicBezTo>
                    <a:pt x="369" y="403"/>
                    <a:pt x="374" y="386"/>
                    <a:pt x="380" y="397"/>
                  </a:cubicBezTo>
                  <a:cubicBezTo>
                    <a:pt x="389" y="393"/>
                    <a:pt x="386" y="394"/>
                    <a:pt x="394" y="392"/>
                  </a:cubicBezTo>
                  <a:cubicBezTo>
                    <a:pt x="392" y="390"/>
                    <a:pt x="395" y="388"/>
                    <a:pt x="394" y="386"/>
                  </a:cubicBezTo>
                  <a:cubicBezTo>
                    <a:pt x="396" y="385"/>
                    <a:pt x="399" y="387"/>
                    <a:pt x="401" y="383"/>
                  </a:cubicBezTo>
                  <a:cubicBezTo>
                    <a:pt x="405" y="388"/>
                    <a:pt x="400" y="390"/>
                    <a:pt x="397" y="389"/>
                  </a:cubicBezTo>
                  <a:cubicBezTo>
                    <a:pt x="397" y="394"/>
                    <a:pt x="408" y="389"/>
                    <a:pt x="408" y="384"/>
                  </a:cubicBezTo>
                  <a:cubicBezTo>
                    <a:pt x="412" y="385"/>
                    <a:pt x="416" y="382"/>
                    <a:pt x="418" y="388"/>
                  </a:cubicBezTo>
                  <a:cubicBezTo>
                    <a:pt x="423" y="389"/>
                    <a:pt x="430" y="379"/>
                    <a:pt x="434" y="383"/>
                  </a:cubicBezTo>
                  <a:cubicBezTo>
                    <a:pt x="437" y="389"/>
                    <a:pt x="431" y="394"/>
                    <a:pt x="427" y="400"/>
                  </a:cubicBezTo>
                  <a:cubicBezTo>
                    <a:pt x="434" y="400"/>
                    <a:pt x="437" y="392"/>
                    <a:pt x="446" y="394"/>
                  </a:cubicBezTo>
                  <a:cubicBezTo>
                    <a:pt x="449" y="399"/>
                    <a:pt x="447" y="399"/>
                    <a:pt x="451" y="399"/>
                  </a:cubicBezTo>
                  <a:cubicBezTo>
                    <a:pt x="454" y="396"/>
                    <a:pt x="445" y="397"/>
                    <a:pt x="449" y="394"/>
                  </a:cubicBezTo>
                  <a:cubicBezTo>
                    <a:pt x="446" y="393"/>
                    <a:pt x="444" y="392"/>
                    <a:pt x="441" y="393"/>
                  </a:cubicBezTo>
                  <a:cubicBezTo>
                    <a:pt x="440" y="388"/>
                    <a:pt x="441" y="389"/>
                    <a:pt x="436" y="389"/>
                  </a:cubicBezTo>
                  <a:cubicBezTo>
                    <a:pt x="435" y="387"/>
                    <a:pt x="437" y="386"/>
                    <a:pt x="438" y="385"/>
                  </a:cubicBezTo>
                  <a:cubicBezTo>
                    <a:pt x="441" y="383"/>
                    <a:pt x="442" y="391"/>
                    <a:pt x="445" y="390"/>
                  </a:cubicBezTo>
                  <a:cubicBezTo>
                    <a:pt x="445" y="388"/>
                    <a:pt x="447" y="387"/>
                    <a:pt x="446" y="385"/>
                  </a:cubicBezTo>
                  <a:cubicBezTo>
                    <a:pt x="449" y="384"/>
                    <a:pt x="452" y="386"/>
                    <a:pt x="455" y="386"/>
                  </a:cubicBezTo>
                  <a:cubicBezTo>
                    <a:pt x="456" y="389"/>
                    <a:pt x="455" y="390"/>
                    <a:pt x="453" y="390"/>
                  </a:cubicBezTo>
                  <a:cubicBezTo>
                    <a:pt x="451" y="391"/>
                    <a:pt x="452" y="388"/>
                    <a:pt x="451" y="387"/>
                  </a:cubicBezTo>
                  <a:cubicBezTo>
                    <a:pt x="450" y="390"/>
                    <a:pt x="448" y="393"/>
                    <a:pt x="450" y="396"/>
                  </a:cubicBezTo>
                  <a:cubicBezTo>
                    <a:pt x="464" y="381"/>
                    <a:pt x="476" y="383"/>
                    <a:pt x="489" y="377"/>
                  </a:cubicBezTo>
                  <a:cubicBezTo>
                    <a:pt x="490" y="379"/>
                    <a:pt x="491" y="380"/>
                    <a:pt x="490" y="381"/>
                  </a:cubicBezTo>
                  <a:cubicBezTo>
                    <a:pt x="491" y="378"/>
                    <a:pt x="501" y="374"/>
                    <a:pt x="507" y="374"/>
                  </a:cubicBezTo>
                  <a:cubicBezTo>
                    <a:pt x="507" y="379"/>
                    <a:pt x="497" y="381"/>
                    <a:pt x="498" y="384"/>
                  </a:cubicBezTo>
                  <a:cubicBezTo>
                    <a:pt x="496" y="379"/>
                    <a:pt x="493" y="381"/>
                    <a:pt x="497" y="385"/>
                  </a:cubicBezTo>
                  <a:cubicBezTo>
                    <a:pt x="507" y="381"/>
                    <a:pt x="517" y="380"/>
                    <a:pt x="524" y="381"/>
                  </a:cubicBezTo>
                  <a:cubicBezTo>
                    <a:pt x="526" y="388"/>
                    <a:pt x="514" y="384"/>
                    <a:pt x="514" y="391"/>
                  </a:cubicBezTo>
                  <a:cubicBezTo>
                    <a:pt x="517" y="392"/>
                    <a:pt x="518" y="394"/>
                    <a:pt x="520" y="389"/>
                  </a:cubicBezTo>
                  <a:cubicBezTo>
                    <a:pt x="531" y="396"/>
                    <a:pt x="554" y="383"/>
                    <a:pt x="567" y="382"/>
                  </a:cubicBezTo>
                  <a:cubicBezTo>
                    <a:pt x="569" y="385"/>
                    <a:pt x="559" y="386"/>
                    <a:pt x="564" y="390"/>
                  </a:cubicBezTo>
                  <a:cubicBezTo>
                    <a:pt x="566" y="384"/>
                    <a:pt x="571" y="383"/>
                    <a:pt x="575" y="382"/>
                  </a:cubicBezTo>
                  <a:cubicBezTo>
                    <a:pt x="573" y="381"/>
                    <a:pt x="570" y="379"/>
                    <a:pt x="567" y="380"/>
                  </a:cubicBezTo>
                  <a:cubicBezTo>
                    <a:pt x="567" y="379"/>
                    <a:pt x="567" y="378"/>
                    <a:pt x="567" y="377"/>
                  </a:cubicBezTo>
                  <a:cubicBezTo>
                    <a:pt x="573" y="374"/>
                    <a:pt x="577" y="382"/>
                    <a:pt x="583" y="375"/>
                  </a:cubicBezTo>
                  <a:cubicBezTo>
                    <a:pt x="585" y="377"/>
                    <a:pt x="584" y="379"/>
                    <a:pt x="585" y="381"/>
                  </a:cubicBezTo>
                  <a:cubicBezTo>
                    <a:pt x="590" y="377"/>
                    <a:pt x="594" y="380"/>
                    <a:pt x="599" y="379"/>
                  </a:cubicBezTo>
                  <a:cubicBezTo>
                    <a:pt x="600" y="380"/>
                    <a:pt x="600" y="382"/>
                    <a:pt x="599" y="384"/>
                  </a:cubicBezTo>
                  <a:cubicBezTo>
                    <a:pt x="601" y="386"/>
                    <a:pt x="603" y="381"/>
                    <a:pt x="605" y="386"/>
                  </a:cubicBezTo>
                  <a:cubicBezTo>
                    <a:pt x="607" y="385"/>
                    <a:pt x="606" y="383"/>
                    <a:pt x="605" y="382"/>
                  </a:cubicBezTo>
                  <a:cubicBezTo>
                    <a:pt x="622" y="384"/>
                    <a:pt x="634" y="384"/>
                    <a:pt x="651" y="383"/>
                  </a:cubicBezTo>
                  <a:cubicBezTo>
                    <a:pt x="652" y="385"/>
                    <a:pt x="651" y="387"/>
                    <a:pt x="648" y="389"/>
                  </a:cubicBezTo>
                  <a:cubicBezTo>
                    <a:pt x="651" y="390"/>
                    <a:pt x="654" y="388"/>
                    <a:pt x="656" y="389"/>
                  </a:cubicBezTo>
                  <a:cubicBezTo>
                    <a:pt x="661" y="387"/>
                    <a:pt x="655" y="383"/>
                    <a:pt x="659" y="381"/>
                  </a:cubicBezTo>
                  <a:cubicBezTo>
                    <a:pt x="663" y="386"/>
                    <a:pt x="667" y="385"/>
                    <a:pt x="672" y="381"/>
                  </a:cubicBezTo>
                  <a:cubicBezTo>
                    <a:pt x="675" y="383"/>
                    <a:pt x="672" y="385"/>
                    <a:pt x="675" y="387"/>
                  </a:cubicBezTo>
                  <a:cubicBezTo>
                    <a:pt x="677" y="385"/>
                    <a:pt x="675" y="383"/>
                    <a:pt x="677" y="380"/>
                  </a:cubicBezTo>
                  <a:cubicBezTo>
                    <a:pt x="681" y="387"/>
                    <a:pt x="681" y="380"/>
                    <a:pt x="688" y="380"/>
                  </a:cubicBezTo>
                  <a:cubicBezTo>
                    <a:pt x="691" y="382"/>
                    <a:pt x="688" y="384"/>
                    <a:pt x="691" y="387"/>
                  </a:cubicBezTo>
                  <a:cubicBezTo>
                    <a:pt x="692" y="385"/>
                    <a:pt x="692" y="383"/>
                    <a:pt x="691" y="381"/>
                  </a:cubicBezTo>
                  <a:cubicBezTo>
                    <a:pt x="697" y="379"/>
                    <a:pt x="709" y="387"/>
                    <a:pt x="708" y="394"/>
                  </a:cubicBezTo>
                  <a:cubicBezTo>
                    <a:pt x="717" y="391"/>
                    <a:pt x="702" y="387"/>
                    <a:pt x="708" y="381"/>
                  </a:cubicBezTo>
                  <a:cubicBezTo>
                    <a:pt x="711" y="382"/>
                    <a:pt x="710" y="385"/>
                    <a:pt x="714" y="387"/>
                  </a:cubicBezTo>
                  <a:cubicBezTo>
                    <a:pt x="718" y="384"/>
                    <a:pt x="723" y="388"/>
                    <a:pt x="726" y="381"/>
                  </a:cubicBezTo>
                  <a:cubicBezTo>
                    <a:pt x="730" y="381"/>
                    <a:pt x="734" y="381"/>
                    <a:pt x="735" y="387"/>
                  </a:cubicBezTo>
                  <a:cubicBezTo>
                    <a:pt x="737" y="385"/>
                    <a:pt x="739" y="384"/>
                    <a:pt x="740" y="382"/>
                  </a:cubicBezTo>
                  <a:cubicBezTo>
                    <a:pt x="738" y="377"/>
                    <a:pt x="739" y="387"/>
                    <a:pt x="736" y="381"/>
                  </a:cubicBezTo>
                  <a:cubicBezTo>
                    <a:pt x="738" y="377"/>
                    <a:pt x="742" y="377"/>
                    <a:pt x="746" y="377"/>
                  </a:cubicBezTo>
                  <a:cubicBezTo>
                    <a:pt x="751" y="377"/>
                    <a:pt x="757" y="378"/>
                    <a:pt x="761" y="376"/>
                  </a:cubicBezTo>
                  <a:cubicBezTo>
                    <a:pt x="759" y="380"/>
                    <a:pt x="760" y="383"/>
                    <a:pt x="755" y="384"/>
                  </a:cubicBezTo>
                  <a:cubicBezTo>
                    <a:pt x="761" y="390"/>
                    <a:pt x="764" y="377"/>
                    <a:pt x="770" y="377"/>
                  </a:cubicBezTo>
                  <a:cubicBezTo>
                    <a:pt x="774" y="383"/>
                    <a:pt x="779" y="378"/>
                    <a:pt x="784" y="376"/>
                  </a:cubicBezTo>
                  <a:cubicBezTo>
                    <a:pt x="788" y="382"/>
                    <a:pt x="794" y="380"/>
                    <a:pt x="799" y="379"/>
                  </a:cubicBezTo>
                  <a:cubicBezTo>
                    <a:pt x="800" y="383"/>
                    <a:pt x="794" y="380"/>
                    <a:pt x="792" y="383"/>
                  </a:cubicBezTo>
                  <a:cubicBezTo>
                    <a:pt x="794" y="386"/>
                    <a:pt x="789" y="389"/>
                    <a:pt x="791" y="392"/>
                  </a:cubicBezTo>
                  <a:cubicBezTo>
                    <a:pt x="796" y="387"/>
                    <a:pt x="804" y="386"/>
                    <a:pt x="809" y="380"/>
                  </a:cubicBezTo>
                  <a:cubicBezTo>
                    <a:pt x="810" y="382"/>
                    <a:pt x="813" y="380"/>
                    <a:pt x="816" y="382"/>
                  </a:cubicBezTo>
                  <a:cubicBezTo>
                    <a:pt x="818" y="388"/>
                    <a:pt x="805" y="383"/>
                    <a:pt x="812" y="390"/>
                  </a:cubicBezTo>
                  <a:cubicBezTo>
                    <a:pt x="809" y="394"/>
                    <a:pt x="806" y="388"/>
                    <a:pt x="803" y="392"/>
                  </a:cubicBezTo>
                  <a:cubicBezTo>
                    <a:pt x="805" y="397"/>
                    <a:pt x="814" y="390"/>
                    <a:pt x="813" y="396"/>
                  </a:cubicBezTo>
                  <a:cubicBezTo>
                    <a:pt x="817" y="393"/>
                    <a:pt x="820" y="395"/>
                    <a:pt x="825" y="391"/>
                  </a:cubicBezTo>
                  <a:cubicBezTo>
                    <a:pt x="825" y="400"/>
                    <a:pt x="831" y="392"/>
                    <a:pt x="836" y="397"/>
                  </a:cubicBezTo>
                  <a:cubicBezTo>
                    <a:pt x="842" y="392"/>
                    <a:pt x="847" y="394"/>
                    <a:pt x="853" y="391"/>
                  </a:cubicBezTo>
                  <a:cubicBezTo>
                    <a:pt x="854" y="387"/>
                    <a:pt x="849" y="383"/>
                    <a:pt x="846" y="386"/>
                  </a:cubicBezTo>
                  <a:cubicBezTo>
                    <a:pt x="846" y="382"/>
                    <a:pt x="849" y="382"/>
                    <a:pt x="851" y="382"/>
                  </a:cubicBezTo>
                  <a:cubicBezTo>
                    <a:pt x="854" y="382"/>
                    <a:pt x="857" y="384"/>
                    <a:pt x="858" y="384"/>
                  </a:cubicBezTo>
                  <a:cubicBezTo>
                    <a:pt x="859" y="387"/>
                    <a:pt x="856" y="390"/>
                    <a:pt x="855" y="391"/>
                  </a:cubicBezTo>
                  <a:cubicBezTo>
                    <a:pt x="856" y="394"/>
                    <a:pt x="858" y="394"/>
                    <a:pt x="858" y="399"/>
                  </a:cubicBezTo>
                  <a:cubicBezTo>
                    <a:pt x="859" y="390"/>
                    <a:pt x="863" y="397"/>
                    <a:pt x="869" y="391"/>
                  </a:cubicBezTo>
                  <a:cubicBezTo>
                    <a:pt x="867" y="385"/>
                    <a:pt x="864" y="391"/>
                    <a:pt x="863" y="387"/>
                  </a:cubicBezTo>
                  <a:cubicBezTo>
                    <a:pt x="866" y="387"/>
                    <a:pt x="869" y="383"/>
                    <a:pt x="871" y="388"/>
                  </a:cubicBezTo>
                  <a:cubicBezTo>
                    <a:pt x="872" y="390"/>
                    <a:pt x="870" y="389"/>
                    <a:pt x="869" y="391"/>
                  </a:cubicBezTo>
                  <a:cubicBezTo>
                    <a:pt x="870" y="393"/>
                    <a:pt x="872" y="392"/>
                    <a:pt x="871" y="394"/>
                  </a:cubicBezTo>
                  <a:cubicBezTo>
                    <a:pt x="874" y="397"/>
                    <a:pt x="873" y="387"/>
                    <a:pt x="876" y="393"/>
                  </a:cubicBezTo>
                  <a:cubicBezTo>
                    <a:pt x="875" y="390"/>
                    <a:pt x="873" y="386"/>
                    <a:pt x="876" y="383"/>
                  </a:cubicBezTo>
                  <a:cubicBezTo>
                    <a:pt x="881" y="383"/>
                    <a:pt x="876" y="387"/>
                    <a:pt x="879" y="389"/>
                  </a:cubicBezTo>
                  <a:cubicBezTo>
                    <a:pt x="882" y="387"/>
                    <a:pt x="881" y="385"/>
                    <a:pt x="881" y="382"/>
                  </a:cubicBezTo>
                  <a:cubicBezTo>
                    <a:pt x="882" y="382"/>
                    <a:pt x="884" y="384"/>
                    <a:pt x="885" y="382"/>
                  </a:cubicBezTo>
                  <a:cubicBezTo>
                    <a:pt x="890" y="386"/>
                    <a:pt x="882" y="390"/>
                    <a:pt x="885" y="395"/>
                  </a:cubicBezTo>
                  <a:cubicBezTo>
                    <a:pt x="886" y="392"/>
                    <a:pt x="888" y="390"/>
                    <a:pt x="888" y="387"/>
                  </a:cubicBezTo>
                  <a:cubicBezTo>
                    <a:pt x="891" y="383"/>
                    <a:pt x="893" y="392"/>
                    <a:pt x="897" y="386"/>
                  </a:cubicBezTo>
                  <a:cubicBezTo>
                    <a:pt x="900" y="388"/>
                    <a:pt x="899" y="390"/>
                    <a:pt x="901" y="393"/>
                  </a:cubicBezTo>
                  <a:cubicBezTo>
                    <a:pt x="905" y="389"/>
                    <a:pt x="909" y="392"/>
                    <a:pt x="912" y="393"/>
                  </a:cubicBezTo>
                  <a:cubicBezTo>
                    <a:pt x="915" y="386"/>
                    <a:pt x="922" y="388"/>
                    <a:pt x="926" y="389"/>
                  </a:cubicBezTo>
                  <a:cubicBezTo>
                    <a:pt x="929" y="391"/>
                    <a:pt x="921" y="392"/>
                    <a:pt x="926" y="395"/>
                  </a:cubicBezTo>
                  <a:cubicBezTo>
                    <a:pt x="930" y="389"/>
                    <a:pt x="934" y="392"/>
                    <a:pt x="940" y="392"/>
                  </a:cubicBezTo>
                  <a:cubicBezTo>
                    <a:pt x="944" y="390"/>
                    <a:pt x="939" y="387"/>
                    <a:pt x="942" y="385"/>
                  </a:cubicBezTo>
                  <a:cubicBezTo>
                    <a:pt x="947" y="384"/>
                    <a:pt x="942" y="391"/>
                    <a:pt x="947" y="393"/>
                  </a:cubicBezTo>
                  <a:cubicBezTo>
                    <a:pt x="949" y="393"/>
                    <a:pt x="950" y="392"/>
                    <a:pt x="950" y="389"/>
                  </a:cubicBezTo>
                  <a:cubicBezTo>
                    <a:pt x="959" y="401"/>
                    <a:pt x="969" y="384"/>
                    <a:pt x="977" y="391"/>
                  </a:cubicBezTo>
                  <a:cubicBezTo>
                    <a:pt x="981" y="385"/>
                    <a:pt x="983" y="386"/>
                    <a:pt x="989" y="382"/>
                  </a:cubicBezTo>
                  <a:cubicBezTo>
                    <a:pt x="990" y="382"/>
                    <a:pt x="991" y="386"/>
                    <a:pt x="995" y="385"/>
                  </a:cubicBezTo>
                  <a:cubicBezTo>
                    <a:pt x="996" y="390"/>
                    <a:pt x="989" y="388"/>
                    <a:pt x="987" y="391"/>
                  </a:cubicBezTo>
                  <a:cubicBezTo>
                    <a:pt x="993" y="394"/>
                    <a:pt x="997" y="390"/>
                    <a:pt x="1001" y="387"/>
                  </a:cubicBezTo>
                  <a:cubicBezTo>
                    <a:pt x="1005" y="389"/>
                    <a:pt x="1003" y="391"/>
                    <a:pt x="1006" y="395"/>
                  </a:cubicBezTo>
                  <a:cubicBezTo>
                    <a:pt x="1009" y="394"/>
                    <a:pt x="1011" y="397"/>
                    <a:pt x="1013" y="392"/>
                  </a:cubicBezTo>
                  <a:cubicBezTo>
                    <a:pt x="1014" y="393"/>
                    <a:pt x="1015" y="395"/>
                    <a:pt x="1017" y="396"/>
                  </a:cubicBezTo>
                  <a:cubicBezTo>
                    <a:pt x="1015" y="390"/>
                    <a:pt x="1025" y="389"/>
                    <a:pt x="1028" y="396"/>
                  </a:cubicBezTo>
                  <a:cubicBezTo>
                    <a:pt x="1031" y="388"/>
                    <a:pt x="1034" y="392"/>
                    <a:pt x="1038" y="393"/>
                  </a:cubicBezTo>
                  <a:cubicBezTo>
                    <a:pt x="1042" y="390"/>
                    <a:pt x="1038" y="392"/>
                    <a:pt x="1037" y="389"/>
                  </a:cubicBezTo>
                  <a:cubicBezTo>
                    <a:pt x="1039" y="387"/>
                    <a:pt x="1041" y="389"/>
                    <a:pt x="1043" y="389"/>
                  </a:cubicBezTo>
                  <a:cubicBezTo>
                    <a:pt x="1046" y="394"/>
                    <a:pt x="1044" y="394"/>
                    <a:pt x="1043" y="397"/>
                  </a:cubicBezTo>
                  <a:cubicBezTo>
                    <a:pt x="1046" y="397"/>
                    <a:pt x="1050" y="398"/>
                    <a:pt x="1054" y="405"/>
                  </a:cubicBezTo>
                  <a:cubicBezTo>
                    <a:pt x="1053" y="406"/>
                    <a:pt x="1052" y="406"/>
                    <a:pt x="1051" y="405"/>
                  </a:cubicBezTo>
                  <a:cubicBezTo>
                    <a:pt x="1051" y="409"/>
                    <a:pt x="1060" y="408"/>
                    <a:pt x="1063" y="408"/>
                  </a:cubicBezTo>
                  <a:cubicBezTo>
                    <a:pt x="1054" y="405"/>
                    <a:pt x="1056" y="398"/>
                    <a:pt x="1047" y="396"/>
                  </a:cubicBezTo>
                  <a:cubicBezTo>
                    <a:pt x="1056" y="388"/>
                    <a:pt x="1056" y="403"/>
                    <a:pt x="1063" y="401"/>
                  </a:cubicBezTo>
                  <a:cubicBezTo>
                    <a:pt x="1063" y="397"/>
                    <a:pt x="1056" y="392"/>
                    <a:pt x="1058" y="388"/>
                  </a:cubicBezTo>
                  <a:cubicBezTo>
                    <a:pt x="1060" y="392"/>
                    <a:pt x="1066" y="391"/>
                    <a:pt x="1068" y="396"/>
                  </a:cubicBezTo>
                  <a:cubicBezTo>
                    <a:pt x="1070" y="392"/>
                    <a:pt x="1071" y="388"/>
                    <a:pt x="1073" y="384"/>
                  </a:cubicBezTo>
                  <a:cubicBezTo>
                    <a:pt x="1072" y="391"/>
                    <a:pt x="1076" y="391"/>
                    <a:pt x="1080" y="394"/>
                  </a:cubicBezTo>
                  <a:cubicBezTo>
                    <a:pt x="1081" y="397"/>
                    <a:pt x="1076" y="399"/>
                    <a:pt x="1079" y="402"/>
                  </a:cubicBezTo>
                  <a:cubicBezTo>
                    <a:pt x="1081" y="399"/>
                    <a:pt x="1082" y="399"/>
                    <a:pt x="1081" y="394"/>
                  </a:cubicBezTo>
                  <a:cubicBezTo>
                    <a:pt x="1084" y="394"/>
                    <a:pt x="1087" y="398"/>
                    <a:pt x="1085" y="393"/>
                  </a:cubicBezTo>
                  <a:cubicBezTo>
                    <a:pt x="1088" y="393"/>
                    <a:pt x="1090" y="396"/>
                    <a:pt x="1093" y="398"/>
                  </a:cubicBezTo>
                  <a:cubicBezTo>
                    <a:pt x="1093" y="401"/>
                    <a:pt x="1085" y="398"/>
                    <a:pt x="1086" y="405"/>
                  </a:cubicBezTo>
                  <a:cubicBezTo>
                    <a:pt x="1091" y="402"/>
                    <a:pt x="1113" y="394"/>
                    <a:pt x="1109" y="405"/>
                  </a:cubicBezTo>
                  <a:cubicBezTo>
                    <a:pt x="1111" y="406"/>
                    <a:pt x="1114" y="401"/>
                    <a:pt x="1117" y="405"/>
                  </a:cubicBezTo>
                  <a:cubicBezTo>
                    <a:pt x="1121" y="396"/>
                    <a:pt x="1130" y="404"/>
                    <a:pt x="1137" y="394"/>
                  </a:cubicBezTo>
                  <a:cubicBezTo>
                    <a:pt x="1138" y="401"/>
                    <a:pt x="1144" y="397"/>
                    <a:pt x="1142" y="403"/>
                  </a:cubicBezTo>
                  <a:cubicBezTo>
                    <a:pt x="1145" y="404"/>
                    <a:pt x="1144" y="398"/>
                    <a:pt x="1149" y="396"/>
                  </a:cubicBezTo>
                  <a:cubicBezTo>
                    <a:pt x="1155" y="397"/>
                    <a:pt x="1162" y="400"/>
                    <a:pt x="1169" y="394"/>
                  </a:cubicBezTo>
                  <a:cubicBezTo>
                    <a:pt x="1170" y="400"/>
                    <a:pt x="1176" y="399"/>
                    <a:pt x="1177" y="395"/>
                  </a:cubicBezTo>
                  <a:cubicBezTo>
                    <a:pt x="1179" y="400"/>
                    <a:pt x="1182" y="397"/>
                    <a:pt x="1184" y="401"/>
                  </a:cubicBezTo>
                  <a:cubicBezTo>
                    <a:pt x="1184" y="397"/>
                    <a:pt x="1182" y="397"/>
                    <a:pt x="1181" y="392"/>
                  </a:cubicBezTo>
                  <a:cubicBezTo>
                    <a:pt x="1185" y="392"/>
                    <a:pt x="1189" y="396"/>
                    <a:pt x="1190" y="399"/>
                  </a:cubicBezTo>
                  <a:cubicBezTo>
                    <a:pt x="1195" y="400"/>
                    <a:pt x="1193" y="393"/>
                    <a:pt x="1199" y="400"/>
                  </a:cubicBezTo>
                  <a:cubicBezTo>
                    <a:pt x="1199" y="398"/>
                    <a:pt x="1198" y="396"/>
                    <a:pt x="1200" y="395"/>
                  </a:cubicBezTo>
                  <a:cubicBezTo>
                    <a:pt x="1196" y="396"/>
                    <a:pt x="1192" y="394"/>
                    <a:pt x="1189" y="391"/>
                  </a:cubicBezTo>
                  <a:cubicBezTo>
                    <a:pt x="1195" y="391"/>
                    <a:pt x="1202" y="392"/>
                    <a:pt x="1208" y="392"/>
                  </a:cubicBezTo>
                  <a:cubicBezTo>
                    <a:pt x="1209" y="393"/>
                    <a:pt x="1208" y="394"/>
                    <a:pt x="1209" y="395"/>
                  </a:cubicBezTo>
                  <a:cubicBezTo>
                    <a:pt x="1206" y="397"/>
                    <a:pt x="1200" y="392"/>
                    <a:pt x="1200" y="399"/>
                  </a:cubicBezTo>
                  <a:cubicBezTo>
                    <a:pt x="1204" y="402"/>
                    <a:pt x="1209" y="394"/>
                    <a:pt x="1215" y="401"/>
                  </a:cubicBezTo>
                  <a:cubicBezTo>
                    <a:pt x="1216" y="399"/>
                    <a:pt x="1217" y="398"/>
                    <a:pt x="1219" y="399"/>
                  </a:cubicBezTo>
                  <a:cubicBezTo>
                    <a:pt x="1219" y="397"/>
                    <a:pt x="1220" y="396"/>
                    <a:pt x="1218" y="394"/>
                  </a:cubicBezTo>
                  <a:cubicBezTo>
                    <a:pt x="1222" y="390"/>
                    <a:pt x="1226" y="394"/>
                    <a:pt x="1230" y="392"/>
                  </a:cubicBezTo>
                  <a:cubicBezTo>
                    <a:pt x="1233" y="394"/>
                    <a:pt x="1231" y="396"/>
                    <a:pt x="1233" y="398"/>
                  </a:cubicBezTo>
                  <a:cubicBezTo>
                    <a:pt x="1237" y="395"/>
                    <a:pt x="1231" y="393"/>
                    <a:pt x="1236" y="393"/>
                  </a:cubicBezTo>
                  <a:cubicBezTo>
                    <a:pt x="1239" y="396"/>
                    <a:pt x="1234" y="398"/>
                    <a:pt x="1238" y="398"/>
                  </a:cubicBezTo>
                  <a:cubicBezTo>
                    <a:pt x="1241" y="397"/>
                    <a:pt x="1238" y="395"/>
                    <a:pt x="1240" y="393"/>
                  </a:cubicBezTo>
                  <a:cubicBezTo>
                    <a:pt x="1253" y="406"/>
                    <a:pt x="1270" y="395"/>
                    <a:pt x="1281" y="401"/>
                  </a:cubicBezTo>
                  <a:cubicBezTo>
                    <a:pt x="1283" y="403"/>
                    <a:pt x="1279" y="405"/>
                    <a:pt x="1279" y="407"/>
                  </a:cubicBezTo>
                  <a:cubicBezTo>
                    <a:pt x="1284" y="410"/>
                    <a:pt x="1290" y="401"/>
                    <a:pt x="1294" y="409"/>
                  </a:cubicBezTo>
                  <a:cubicBezTo>
                    <a:pt x="1295" y="408"/>
                    <a:pt x="1295" y="406"/>
                    <a:pt x="1294" y="404"/>
                  </a:cubicBezTo>
                  <a:cubicBezTo>
                    <a:pt x="1296" y="401"/>
                    <a:pt x="1297" y="403"/>
                    <a:pt x="1299" y="401"/>
                  </a:cubicBezTo>
                  <a:cubicBezTo>
                    <a:pt x="1302" y="402"/>
                    <a:pt x="1300" y="404"/>
                    <a:pt x="1298" y="406"/>
                  </a:cubicBezTo>
                  <a:cubicBezTo>
                    <a:pt x="1301" y="408"/>
                    <a:pt x="1304" y="405"/>
                    <a:pt x="1306" y="407"/>
                  </a:cubicBezTo>
                  <a:cubicBezTo>
                    <a:pt x="1307" y="406"/>
                    <a:pt x="1305" y="404"/>
                    <a:pt x="1305" y="403"/>
                  </a:cubicBezTo>
                  <a:cubicBezTo>
                    <a:pt x="1307" y="400"/>
                    <a:pt x="1308" y="403"/>
                    <a:pt x="1310" y="401"/>
                  </a:cubicBezTo>
                  <a:cubicBezTo>
                    <a:pt x="1310" y="403"/>
                    <a:pt x="1309" y="405"/>
                    <a:pt x="1311" y="406"/>
                  </a:cubicBezTo>
                  <a:cubicBezTo>
                    <a:pt x="1312" y="405"/>
                    <a:pt x="1313" y="404"/>
                    <a:pt x="1315" y="403"/>
                  </a:cubicBezTo>
                  <a:cubicBezTo>
                    <a:pt x="1317" y="405"/>
                    <a:pt x="1315" y="407"/>
                    <a:pt x="1318" y="409"/>
                  </a:cubicBezTo>
                  <a:cubicBezTo>
                    <a:pt x="1327" y="408"/>
                    <a:pt x="1335" y="407"/>
                    <a:pt x="1344" y="408"/>
                  </a:cubicBezTo>
                  <a:cubicBezTo>
                    <a:pt x="1341" y="404"/>
                    <a:pt x="1341" y="404"/>
                    <a:pt x="1341" y="404"/>
                  </a:cubicBezTo>
                  <a:cubicBezTo>
                    <a:pt x="1344" y="405"/>
                    <a:pt x="1346" y="400"/>
                    <a:pt x="1349" y="403"/>
                  </a:cubicBezTo>
                  <a:cubicBezTo>
                    <a:pt x="1351" y="405"/>
                    <a:pt x="1349" y="406"/>
                    <a:pt x="1348" y="408"/>
                  </a:cubicBezTo>
                  <a:cubicBezTo>
                    <a:pt x="1353" y="411"/>
                    <a:pt x="1362" y="406"/>
                    <a:pt x="1365" y="404"/>
                  </a:cubicBezTo>
                  <a:cubicBezTo>
                    <a:pt x="1366" y="408"/>
                    <a:pt x="1368" y="409"/>
                    <a:pt x="1372" y="407"/>
                  </a:cubicBezTo>
                  <a:cubicBezTo>
                    <a:pt x="1367" y="402"/>
                    <a:pt x="1372" y="403"/>
                    <a:pt x="1374" y="401"/>
                  </a:cubicBezTo>
                  <a:cubicBezTo>
                    <a:pt x="1366" y="402"/>
                    <a:pt x="1362" y="396"/>
                    <a:pt x="1353" y="398"/>
                  </a:cubicBezTo>
                  <a:cubicBezTo>
                    <a:pt x="1352" y="400"/>
                    <a:pt x="1354" y="399"/>
                    <a:pt x="1355" y="400"/>
                  </a:cubicBezTo>
                  <a:cubicBezTo>
                    <a:pt x="1353" y="405"/>
                    <a:pt x="1352" y="398"/>
                    <a:pt x="1350" y="402"/>
                  </a:cubicBezTo>
                  <a:cubicBezTo>
                    <a:pt x="1347" y="397"/>
                    <a:pt x="1347" y="398"/>
                    <a:pt x="1343" y="393"/>
                  </a:cubicBezTo>
                  <a:cubicBezTo>
                    <a:pt x="1353" y="398"/>
                    <a:pt x="1368" y="390"/>
                    <a:pt x="1375" y="398"/>
                  </a:cubicBezTo>
                  <a:cubicBezTo>
                    <a:pt x="1376" y="397"/>
                    <a:pt x="1375" y="396"/>
                    <a:pt x="1376" y="395"/>
                  </a:cubicBezTo>
                  <a:cubicBezTo>
                    <a:pt x="1380" y="393"/>
                    <a:pt x="1375" y="398"/>
                    <a:pt x="1379" y="400"/>
                  </a:cubicBezTo>
                  <a:cubicBezTo>
                    <a:pt x="1384" y="392"/>
                    <a:pt x="1389" y="397"/>
                    <a:pt x="1395" y="399"/>
                  </a:cubicBezTo>
                  <a:cubicBezTo>
                    <a:pt x="1397" y="394"/>
                    <a:pt x="1400" y="394"/>
                    <a:pt x="1404" y="396"/>
                  </a:cubicBezTo>
                  <a:cubicBezTo>
                    <a:pt x="1402" y="400"/>
                    <a:pt x="1399" y="403"/>
                    <a:pt x="1401" y="408"/>
                  </a:cubicBezTo>
                  <a:cubicBezTo>
                    <a:pt x="1399" y="409"/>
                    <a:pt x="1394" y="407"/>
                    <a:pt x="1394" y="411"/>
                  </a:cubicBezTo>
                  <a:cubicBezTo>
                    <a:pt x="1398" y="411"/>
                    <a:pt x="1398" y="412"/>
                    <a:pt x="1399" y="416"/>
                  </a:cubicBezTo>
                  <a:cubicBezTo>
                    <a:pt x="1401" y="411"/>
                    <a:pt x="1403" y="412"/>
                    <a:pt x="1404" y="409"/>
                  </a:cubicBezTo>
                  <a:cubicBezTo>
                    <a:pt x="1407" y="407"/>
                    <a:pt x="1410" y="411"/>
                    <a:pt x="1413" y="407"/>
                  </a:cubicBezTo>
                  <a:cubicBezTo>
                    <a:pt x="1416" y="415"/>
                    <a:pt x="1425" y="411"/>
                    <a:pt x="1431" y="409"/>
                  </a:cubicBezTo>
                  <a:cubicBezTo>
                    <a:pt x="1431" y="415"/>
                    <a:pt x="1434" y="415"/>
                    <a:pt x="1439" y="410"/>
                  </a:cubicBezTo>
                  <a:cubicBezTo>
                    <a:pt x="1440" y="412"/>
                    <a:pt x="1440" y="414"/>
                    <a:pt x="1438" y="415"/>
                  </a:cubicBezTo>
                  <a:cubicBezTo>
                    <a:pt x="1444" y="419"/>
                    <a:pt x="1450" y="412"/>
                    <a:pt x="1456" y="415"/>
                  </a:cubicBezTo>
                  <a:cubicBezTo>
                    <a:pt x="1458" y="413"/>
                    <a:pt x="1454" y="410"/>
                    <a:pt x="1456" y="408"/>
                  </a:cubicBezTo>
                  <a:cubicBezTo>
                    <a:pt x="1458" y="406"/>
                    <a:pt x="1460" y="414"/>
                    <a:pt x="1462" y="409"/>
                  </a:cubicBezTo>
                  <a:cubicBezTo>
                    <a:pt x="1463" y="411"/>
                    <a:pt x="1463" y="412"/>
                    <a:pt x="1462" y="414"/>
                  </a:cubicBezTo>
                  <a:cubicBezTo>
                    <a:pt x="1465" y="415"/>
                    <a:pt x="1462" y="408"/>
                    <a:pt x="1467" y="411"/>
                  </a:cubicBezTo>
                  <a:cubicBezTo>
                    <a:pt x="1469" y="413"/>
                    <a:pt x="1470" y="415"/>
                    <a:pt x="1468" y="417"/>
                  </a:cubicBezTo>
                  <a:cubicBezTo>
                    <a:pt x="1473" y="415"/>
                    <a:pt x="1481" y="421"/>
                    <a:pt x="1483" y="414"/>
                  </a:cubicBezTo>
                  <a:cubicBezTo>
                    <a:pt x="1485" y="417"/>
                    <a:pt x="1483" y="418"/>
                    <a:pt x="1486" y="421"/>
                  </a:cubicBezTo>
                  <a:cubicBezTo>
                    <a:pt x="1486" y="414"/>
                    <a:pt x="1491" y="420"/>
                    <a:pt x="1491" y="420"/>
                  </a:cubicBezTo>
                  <a:cubicBezTo>
                    <a:pt x="1497" y="420"/>
                    <a:pt x="1499" y="412"/>
                    <a:pt x="1506" y="418"/>
                  </a:cubicBezTo>
                  <a:cubicBezTo>
                    <a:pt x="1507" y="412"/>
                    <a:pt x="1515" y="415"/>
                    <a:pt x="1519" y="415"/>
                  </a:cubicBezTo>
                  <a:cubicBezTo>
                    <a:pt x="1519" y="417"/>
                    <a:pt x="1517" y="418"/>
                    <a:pt x="1519" y="420"/>
                  </a:cubicBezTo>
                  <a:cubicBezTo>
                    <a:pt x="1522" y="414"/>
                    <a:pt x="1527" y="420"/>
                    <a:pt x="1531" y="414"/>
                  </a:cubicBezTo>
                  <a:cubicBezTo>
                    <a:pt x="1533" y="410"/>
                    <a:pt x="1527" y="408"/>
                    <a:pt x="1525" y="410"/>
                  </a:cubicBezTo>
                  <a:cubicBezTo>
                    <a:pt x="1524" y="409"/>
                    <a:pt x="1530" y="406"/>
                    <a:pt x="1531" y="407"/>
                  </a:cubicBezTo>
                  <a:cubicBezTo>
                    <a:pt x="1533" y="402"/>
                    <a:pt x="1527" y="405"/>
                    <a:pt x="1526" y="404"/>
                  </a:cubicBezTo>
                  <a:cubicBezTo>
                    <a:pt x="1525" y="402"/>
                    <a:pt x="1527" y="401"/>
                    <a:pt x="1529" y="399"/>
                  </a:cubicBezTo>
                  <a:cubicBezTo>
                    <a:pt x="1530" y="399"/>
                    <a:pt x="1534" y="406"/>
                    <a:pt x="1538" y="400"/>
                  </a:cubicBezTo>
                  <a:cubicBezTo>
                    <a:pt x="1540" y="402"/>
                    <a:pt x="1542" y="405"/>
                    <a:pt x="1540" y="407"/>
                  </a:cubicBezTo>
                  <a:cubicBezTo>
                    <a:pt x="1543" y="411"/>
                    <a:pt x="1547" y="406"/>
                    <a:pt x="1550" y="411"/>
                  </a:cubicBezTo>
                  <a:cubicBezTo>
                    <a:pt x="1551" y="408"/>
                    <a:pt x="1550" y="405"/>
                    <a:pt x="1554" y="405"/>
                  </a:cubicBezTo>
                  <a:cubicBezTo>
                    <a:pt x="1551" y="412"/>
                    <a:pt x="1544" y="417"/>
                    <a:pt x="1537" y="421"/>
                  </a:cubicBezTo>
                  <a:cubicBezTo>
                    <a:pt x="1540" y="422"/>
                    <a:pt x="1543" y="425"/>
                    <a:pt x="1546" y="426"/>
                  </a:cubicBezTo>
                  <a:cubicBezTo>
                    <a:pt x="1547" y="424"/>
                    <a:pt x="1548" y="420"/>
                    <a:pt x="1551" y="423"/>
                  </a:cubicBezTo>
                  <a:cubicBezTo>
                    <a:pt x="1552" y="422"/>
                    <a:pt x="1551" y="420"/>
                    <a:pt x="1552" y="418"/>
                  </a:cubicBezTo>
                  <a:cubicBezTo>
                    <a:pt x="1556" y="416"/>
                    <a:pt x="1554" y="421"/>
                    <a:pt x="1558" y="424"/>
                  </a:cubicBezTo>
                  <a:cubicBezTo>
                    <a:pt x="1557" y="415"/>
                    <a:pt x="1573" y="415"/>
                    <a:pt x="1575" y="424"/>
                  </a:cubicBezTo>
                  <a:cubicBezTo>
                    <a:pt x="1575" y="419"/>
                    <a:pt x="1579" y="424"/>
                    <a:pt x="1581" y="419"/>
                  </a:cubicBezTo>
                  <a:cubicBezTo>
                    <a:pt x="1579" y="415"/>
                    <a:pt x="1575" y="420"/>
                    <a:pt x="1573" y="417"/>
                  </a:cubicBezTo>
                  <a:cubicBezTo>
                    <a:pt x="1573" y="413"/>
                    <a:pt x="1580" y="417"/>
                    <a:pt x="1583" y="417"/>
                  </a:cubicBezTo>
                  <a:cubicBezTo>
                    <a:pt x="1584" y="415"/>
                    <a:pt x="1585" y="413"/>
                    <a:pt x="1587" y="411"/>
                  </a:cubicBezTo>
                  <a:cubicBezTo>
                    <a:pt x="1590" y="409"/>
                    <a:pt x="1589" y="415"/>
                    <a:pt x="1587" y="416"/>
                  </a:cubicBezTo>
                  <a:cubicBezTo>
                    <a:pt x="1590" y="417"/>
                    <a:pt x="1591" y="410"/>
                    <a:pt x="1588" y="409"/>
                  </a:cubicBezTo>
                  <a:cubicBezTo>
                    <a:pt x="1586" y="410"/>
                    <a:pt x="1584" y="407"/>
                    <a:pt x="1582" y="411"/>
                  </a:cubicBezTo>
                  <a:cubicBezTo>
                    <a:pt x="1581" y="409"/>
                    <a:pt x="1581" y="407"/>
                    <a:pt x="1580" y="405"/>
                  </a:cubicBezTo>
                  <a:cubicBezTo>
                    <a:pt x="1585" y="402"/>
                    <a:pt x="1589" y="409"/>
                    <a:pt x="1593" y="406"/>
                  </a:cubicBezTo>
                  <a:cubicBezTo>
                    <a:pt x="1594" y="410"/>
                    <a:pt x="1586" y="417"/>
                    <a:pt x="1592" y="418"/>
                  </a:cubicBezTo>
                  <a:cubicBezTo>
                    <a:pt x="1591" y="412"/>
                    <a:pt x="1594" y="415"/>
                    <a:pt x="1597" y="413"/>
                  </a:cubicBezTo>
                  <a:cubicBezTo>
                    <a:pt x="1597" y="419"/>
                    <a:pt x="1594" y="416"/>
                    <a:pt x="1600" y="420"/>
                  </a:cubicBezTo>
                  <a:cubicBezTo>
                    <a:pt x="1601" y="416"/>
                    <a:pt x="1601" y="414"/>
                    <a:pt x="1605" y="413"/>
                  </a:cubicBezTo>
                  <a:cubicBezTo>
                    <a:pt x="1606" y="421"/>
                    <a:pt x="1612" y="410"/>
                    <a:pt x="1616" y="418"/>
                  </a:cubicBezTo>
                  <a:cubicBezTo>
                    <a:pt x="1605" y="418"/>
                    <a:pt x="1596" y="424"/>
                    <a:pt x="1584" y="418"/>
                  </a:cubicBezTo>
                  <a:cubicBezTo>
                    <a:pt x="1588" y="426"/>
                    <a:pt x="1576" y="421"/>
                    <a:pt x="1577" y="429"/>
                  </a:cubicBezTo>
                  <a:cubicBezTo>
                    <a:pt x="1579" y="431"/>
                    <a:pt x="1580" y="430"/>
                    <a:pt x="1582" y="432"/>
                  </a:cubicBezTo>
                  <a:cubicBezTo>
                    <a:pt x="1584" y="426"/>
                    <a:pt x="1591" y="431"/>
                    <a:pt x="1592" y="435"/>
                  </a:cubicBezTo>
                  <a:cubicBezTo>
                    <a:pt x="1590" y="429"/>
                    <a:pt x="1597" y="430"/>
                    <a:pt x="1594" y="424"/>
                  </a:cubicBezTo>
                  <a:cubicBezTo>
                    <a:pt x="1596" y="425"/>
                    <a:pt x="1599" y="421"/>
                    <a:pt x="1601" y="425"/>
                  </a:cubicBezTo>
                  <a:cubicBezTo>
                    <a:pt x="1603" y="428"/>
                    <a:pt x="1594" y="424"/>
                    <a:pt x="1600" y="430"/>
                  </a:cubicBezTo>
                  <a:cubicBezTo>
                    <a:pt x="1598" y="434"/>
                    <a:pt x="1596" y="427"/>
                    <a:pt x="1594" y="431"/>
                  </a:cubicBezTo>
                  <a:cubicBezTo>
                    <a:pt x="1596" y="433"/>
                    <a:pt x="1595" y="435"/>
                    <a:pt x="1597" y="437"/>
                  </a:cubicBezTo>
                  <a:cubicBezTo>
                    <a:pt x="1602" y="430"/>
                    <a:pt x="1603" y="435"/>
                    <a:pt x="1605" y="440"/>
                  </a:cubicBezTo>
                  <a:cubicBezTo>
                    <a:pt x="1605" y="432"/>
                    <a:pt x="1616" y="438"/>
                    <a:pt x="1622" y="436"/>
                  </a:cubicBezTo>
                  <a:cubicBezTo>
                    <a:pt x="1624" y="433"/>
                    <a:pt x="1622" y="434"/>
                    <a:pt x="1619" y="431"/>
                  </a:cubicBezTo>
                  <a:cubicBezTo>
                    <a:pt x="1626" y="425"/>
                    <a:pt x="1635" y="432"/>
                    <a:pt x="1639" y="425"/>
                  </a:cubicBezTo>
                  <a:cubicBezTo>
                    <a:pt x="1642" y="428"/>
                    <a:pt x="1638" y="430"/>
                    <a:pt x="1639" y="432"/>
                  </a:cubicBezTo>
                  <a:cubicBezTo>
                    <a:pt x="1634" y="432"/>
                    <a:pt x="1630" y="433"/>
                    <a:pt x="1625" y="431"/>
                  </a:cubicBezTo>
                  <a:cubicBezTo>
                    <a:pt x="1623" y="434"/>
                    <a:pt x="1623" y="437"/>
                    <a:pt x="1624" y="440"/>
                  </a:cubicBezTo>
                  <a:cubicBezTo>
                    <a:pt x="1626" y="438"/>
                    <a:pt x="1627" y="439"/>
                    <a:pt x="1628" y="440"/>
                  </a:cubicBezTo>
                  <a:cubicBezTo>
                    <a:pt x="1628" y="438"/>
                    <a:pt x="1629" y="437"/>
                    <a:pt x="1628" y="436"/>
                  </a:cubicBezTo>
                  <a:cubicBezTo>
                    <a:pt x="1633" y="442"/>
                    <a:pt x="1647" y="437"/>
                    <a:pt x="1650" y="431"/>
                  </a:cubicBezTo>
                  <a:cubicBezTo>
                    <a:pt x="1647" y="441"/>
                    <a:pt x="1656" y="437"/>
                    <a:pt x="1658" y="444"/>
                  </a:cubicBezTo>
                  <a:cubicBezTo>
                    <a:pt x="1660" y="442"/>
                    <a:pt x="1661" y="442"/>
                    <a:pt x="1663" y="443"/>
                  </a:cubicBezTo>
                  <a:cubicBezTo>
                    <a:pt x="1665" y="438"/>
                    <a:pt x="1659" y="442"/>
                    <a:pt x="1658" y="439"/>
                  </a:cubicBezTo>
                  <a:cubicBezTo>
                    <a:pt x="1656" y="435"/>
                    <a:pt x="1662" y="432"/>
                    <a:pt x="1666" y="426"/>
                  </a:cubicBezTo>
                  <a:cubicBezTo>
                    <a:pt x="1670" y="432"/>
                    <a:pt x="1662" y="432"/>
                    <a:pt x="1662" y="436"/>
                  </a:cubicBezTo>
                  <a:cubicBezTo>
                    <a:pt x="1667" y="440"/>
                    <a:pt x="1666" y="436"/>
                    <a:pt x="1671" y="434"/>
                  </a:cubicBezTo>
                  <a:cubicBezTo>
                    <a:pt x="1669" y="431"/>
                    <a:pt x="1670" y="429"/>
                    <a:pt x="1670" y="426"/>
                  </a:cubicBezTo>
                  <a:cubicBezTo>
                    <a:pt x="1672" y="425"/>
                    <a:pt x="1674" y="430"/>
                    <a:pt x="1676" y="426"/>
                  </a:cubicBezTo>
                  <a:cubicBezTo>
                    <a:pt x="1673" y="422"/>
                    <a:pt x="1668" y="430"/>
                    <a:pt x="1665" y="422"/>
                  </a:cubicBezTo>
                  <a:cubicBezTo>
                    <a:pt x="1660" y="426"/>
                    <a:pt x="1656" y="429"/>
                    <a:pt x="1651" y="428"/>
                  </a:cubicBezTo>
                  <a:cubicBezTo>
                    <a:pt x="1650" y="426"/>
                    <a:pt x="1655" y="427"/>
                    <a:pt x="1657" y="427"/>
                  </a:cubicBezTo>
                  <a:cubicBezTo>
                    <a:pt x="1658" y="423"/>
                    <a:pt x="1652" y="423"/>
                    <a:pt x="1653" y="426"/>
                  </a:cubicBezTo>
                  <a:cubicBezTo>
                    <a:pt x="1653" y="406"/>
                    <a:pt x="1679" y="425"/>
                    <a:pt x="1693" y="419"/>
                  </a:cubicBezTo>
                  <a:cubicBezTo>
                    <a:pt x="1692" y="417"/>
                    <a:pt x="1690" y="416"/>
                    <a:pt x="1691" y="415"/>
                  </a:cubicBezTo>
                  <a:cubicBezTo>
                    <a:pt x="1689" y="412"/>
                    <a:pt x="1687" y="418"/>
                    <a:pt x="1685" y="413"/>
                  </a:cubicBezTo>
                  <a:cubicBezTo>
                    <a:pt x="1685" y="410"/>
                    <a:pt x="1692" y="407"/>
                    <a:pt x="1694" y="412"/>
                  </a:cubicBezTo>
                  <a:cubicBezTo>
                    <a:pt x="1693" y="407"/>
                    <a:pt x="1700" y="401"/>
                    <a:pt x="1704" y="406"/>
                  </a:cubicBezTo>
                  <a:cubicBezTo>
                    <a:pt x="1705" y="408"/>
                    <a:pt x="1698" y="410"/>
                    <a:pt x="1696" y="408"/>
                  </a:cubicBezTo>
                  <a:cubicBezTo>
                    <a:pt x="1697" y="414"/>
                    <a:pt x="1694" y="414"/>
                    <a:pt x="1693" y="419"/>
                  </a:cubicBezTo>
                  <a:cubicBezTo>
                    <a:pt x="1697" y="421"/>
                    <a:pt x="1696" y="423"/>
                    <a:pt x="1700" y="425"/>
                  </a:cubicBezTo>
                  <a:cubicBezTo>
                    <a:pt x="1693" y="427"/>
                    <a:pt x="1690" y="423"/>
                    <a:pt x="1682" y="430"/>
                  </a:cubicBezTo>
                  <a:cubicBezTo>
                    <a:pt x="1685" y="435"/>
                    <a:pt x="1681" y="435"/>
                    <a:pt x="1686" y="439"/>
                  </a:cubicBezTo>
                  <a:cubicBezTo>
                    <a:pt x="1686" y="435"/>
                    <a:pt x="1683" y="432"/>
                    <a:pt x="1689" y="429"/>
                  </a:cubicBezTo>
                  <a:cubicBezTo>
                    <a:pt x="1695" y="429"/>
                    <a:pt x="1701" y="432"/>
                    <a:pt x="1707" y="430"/>
                  </a:cubicBezTo>
                  <a:cubicBezTo>
                    <a:pt x="1705" y="428"/>
                    <a:pt x="1704" y="426"/>
                    <a:pt x="1705" y="424"/>
                  </a:cubicBezTo>
                  <a:cubicBezTo>
                    <a:pt x="1703" y="423"/>
                    <a:pt x="1700" y="422"/>
                    <a:pt x="1697" y="422"/>
                  </a:cubicBezTo>
                  <a:cubicBezTo>
                    <a:pt x="1698" y="419"/>
                    <a:pt x="1701" y="418"/>
                    <a:pt x="1703" y="417"/>
                  </a:cubicBezTo>
                  <a:cubicBezTo>
                    <a:pt x="1705" y="418"/>
                    <a:pt x="1704" y="419"/>
                    <a:pt x="1703" y="421"/>
                  </a:cubicBezTo>
                  <a:cubicBezTo>
                    <a:pt x="1708" y="424"/>
                    <a:pt x="1704" y="415"/>
                    <a:pt x="1710" y="417"/>
                  </a:cubicBezTo>
                  <a:cubicBezTo>
                    <a:pt x="1710" y="420"/>
                    <a:pt x="1708" y="423"/>
                    <a:pt x="1709" y="426"/>
                  </a:cubicBezTo>
                  <a:cubicBezTo>
                    <a:pt x="1715" y="419"/>
                    <a:pt x="1727" y="427"/>
                    <a:pt x="1734" y="420"/>
                  </a:cubicBezTo>
                  <a:cubicBezTo>
                    <a:pt x="1735" y="422"/>
                    <a:pt x="1733" y="424"/>
                    <a:pt x="1737" y="427"/>
                  </a:cubicBezTo>
                  <a:cubicBezTo>
                    <a:pt x="1740" y="425"/>
                    <a:pt x="1743" y="428"/>
                    <a:pt x="1747" y="423"/>
                  </a:cubicBezTo>
                  <a:cubicBezTo>
                    <a:pt x="1744" y="420"/>
                    <a:pt x="1744" y="418"/>
                    <a:pt x="1743" y="416"/>
                  </a:cubicBezTo>
                  <a:cubicBezTo>
                    <a:pt x="1748" y="414"/>
                    <a:pt x="1752" y="416"/>
                    <a:pt x="1756" y="413"/>
                  </a:cubicBezTo>
                  <a:cubicBezTo>
                    <a:pt x="1758" y="417"/>
                    <a:pt x="1753" y="425"/>
                    <a:pt x="1749" y="419"/>
                  </a:cubicBezTo>
                  <a:cubicBezTo>
                    <a:pt x="1751" y="422"/>
                    <a:pt x="1747" y="425"/>
                    <a:pt x="1749" y="428"/>
                  </a:cubicBezTo>
                  <a:cubicBezTo>
                    <a:pt x="1753" y="421"/>
                    <a:pt x="1757" y="424"/>
                    <a:pt x="1765" y="420"/>
                  </a:cubicBezTo>
                  <a:cubicBezTo>
                    <a:pt x="1763" y="416"/>
                    <a:pt x="1761" y="421"/>
                    <a:pt x="1759" y="418"/>
                  </a:cubicBezTo>
                  <a:cubicBezTo>
                    <a:pt x="1759" y="413"/>
                    <a:pt x="1764" y="418"/>
                    <a:pt x="1767" y="414"/>
                  </a:cubicBezTo>
                  <a:cubicBezTo>
                    <a:pt x="1769" y="416"/>
                    <a:pt x="1768" y="417"/>
                    <a:pt x="1769" y="419"/>
                  </a:cubicBezTo>
                  <a:cubicBezTo>
                    <a:pt x="1772" y="408"/>
                    <a:pt x="1780" y="420"/>
                    <a:pt x="1785" y="415"/>
                  </a:cubicBezTo>
                  <a:cubicBezTo>
                    <a:pt x="1787" y="423"/>
                    <a:pt x="1778" y="420"/>
                    <a:pt x="1777" y="425"/>
                  </a:cubicBezTo>
                  <a:cubicBezTo>
                    <a:pt x="1778" y="426"/>
                    <a:pt x="1779" y="424"/>
                    <a:pt x="1780" y="424"/>
                  </a:cubicBezTo>
                  <a:cubicBezTo>
                    <a:pt x="1784" y="426"/>
                    <a:pt x="1777" y="428"/>
                    <a:pt x="1781" y="430"/>
                  </a:cubicBezTo>
                  <a:cubicBezTo>
                    <a:pt x="1785" y="427"/>
                    <a:pt x="1789" y="431"/>
                    <a:pt x="1788" y="426"/>
                  </a:cubicBezTo>
                  <a:cubicBezTo>
                    <a:pt x="1791" y="421"/>
                    <a:pt x="1794" y="428"/>
                    <a:pt x="1797" y="426"/>
                  </a:cubicBezTo>
                  <a:cubicBezTo>
                    <a:pt x="1797" y="429"/>
                    <a:pt x="1796" y="433"/>
                    <a:pt x="1793" y="430"/>
                  </a:cubicBezTo>
                  <a:cubicBezTo>
                    <a:pt x="1793" y="437"/>
                    <a:pt x="1805" y="425"/>
                    <a:pt x="1805" y="435"/>
                  </a:cubicBezTo>
                  <a:cubicBezTo>
                    <a:pt x="1811" y="429"/>
                    <a:pt x="1811" y="429"/>
                    <a:pt x="1811" y="429"/>
                  </a:cubicBezTo>
                  <a:cubicBezTo>
                    <a:pt x="1809" y="427"/>
                    <a:pt x="1809" y="426"/>
                    <a:pt x="1809" y="424"/>
                  </a:cubicBezTo>
                  <a:cubicBezTo>
                    <a:pt x="1812" y="422"/>
                    <a:pt x="1812" y="426"/>
                    <a:pt x="1814" y="428"/>
                  </a:cubicBezTo>
                  <a:cubicBezTo>
                    <a:pt x="1820" y="421"/>
                    <a:pt x="1825" y="429"/>
                    <a:pt x="1834" y="433"/>
                  </a:cubicBezTo>
                  <a:cubicBezTo>
                    <a:pt x="1840" y="427"/>
                    <a:pt x="1851" y="437"/>
                    <a:pt x="1859" y="433"/>
                  </a:cubicBezTo>
                  <a:cubicBezTo>
                    <a:pt x="1860" y="428"/>
                    <a:pt x="1856" y="431"/>
                    <a:pt x="1853" y="429"/>
                  </a:cubicBezTo>
                  <a:cubicBezTo>
                    <a:pt x="1855" y="424"/>
                    <a:pt x="1864" y="426"/>
                    <a:pt x="1868" y="426"/>
                  </a:cubicBezTo>
                  <a:cubicBezTo>
                    <a:pt x="1869" y="431"/>
                    <a:pt x="1862" y="426"/>
                    <a:pt x="1863" y="431"/>
                  </a:cubicBezTo>
                  <a:cubicBezTo>
                    <a:pt x="1866" y="433"/>
                    <a:pt x="1868" y="435"/>
                    <a:pt x="1868" y="437"/>
                  </a:cubicBezTo>
                  <a:cubicBezTo>
                    <a:pt x="1870" y="435"/>
                    <a:pt x="1875" y="429"/>
                    <a:pt x="1878" y="426"/>
                  </a:cubicBezTo>
                  <a:cubicBezTo>
                    <a:pt x="1882" y="424"/>
                    <a:pt x="1881" y="431"/>
                    <a:pt x="1884" y="433"/>
                  </a:cubicBezTo>
                  <a:cubicBezTo>
                    <a:pt x="1886" y="434"/>
                    <a:pt x="1893" y="428"/>
                    <a:pt x="1892" y="435"/>
                  </a:cubicBezTo>
                  <a:cubicBezTo>
                    <a:pt x="1899" y="430"/>
                    <a:pt x="1906" y="432"/>
                    <a:pt x="1912" y="433"/>
                  </a:cubicBezTo>
                  <a:cubicBezTo>
                    <a:pt x="1916" y="436"/>
                    <a:pt x="1909" y="439"/>
                    <a:pt x="1913" y="442"/>
                  </a:cubicBezTo>
                  <a:cubicBezTo>
                    <a:pt x="1918" y="439"/>
                    <a:pt x="1912" y="436"/>
                    <a:pt x="1916" y="433"/>
                  </a:cubicBezTo>
                  <a:cubicBezTo>
                    <a:pt x="1920" y="430"/>
                    <a:pt x="1920" y="439"/>
                    <a:pt x="1923" y="442"/>
                  </a:cubicBezTo>
                  <a:cubicBezTo>
                    <a:pt x="1925" y="440"/>
                    <a:pt x="1927" y="443"/>
                    <a:pt x="1930" y="442"/>
                  </a:cubicBezTo>
                  <a:cubicBezTo>
                    <a:pt x="1929" y="445"/>
                    <a:pt x="1930" y="448"/>
                    <a:pt x="1933" y="451"/>
                  </a:cubicBezTo>
                  <a:cubicBezTo>
                    <a:pt x="1933" y="449"/>
                    <a:pt x="1934" y="446"/>
                    <a:pt x="1936" y="448"/>
                  </a:cubicBezTo>
                  <a:cubicBezTo>
                    <a:pt x="1938" y="445"/>
                    <a:pt x="1933" y="447"/>
                    <a:pt x="1933" y="443"/>
                  </a:cubicBezTo>
                  <a:cubicBezTo>
                    <a:pt x="1935" y="440"/>
                    <a:pt x="1937" y="443"/>
                    <a:pt x="1940" y="444"/>
                  </a:cubicBezTo>
                  <a:cubicBezTo>
                    <a:pt x="1942" y="441"/>
                    <a:pt x="1936" y="440"/>
                    <a:pt x="1935" y="440"/>
                  </a:cubicBezTo>
                  <a:cubicBezTo>
                    <a:pt x="1935" y="438"/>
                    <a:pt x="1936" y="436"/>
                    <a:pt x="1937" y="433"/>
                  </a:cubicBezTo>
                  <a:cubicBezTo>
                    <a:pt x="1940" y="433"/>
                    <a:pt x="1940" y="437"/>
                    <a:pt x="1942" y="432"/>
                  </a:cubicBezTo>
                  <a:cubicBezTo>
                    <a:pt x="1946" y="437"/>
                    <a:pt x="1941" y="435"/>
                    <a:pt x="1941" y="439"/>
                  </a:cubicBezTo>
                  <a:cubicBezTo>
                    <a:pt x="1944" y="442"/>
                    <a:pt x="1944" y="437"/>
                    <a:pt x="1946" y="434"/>
                  </a:cubicBezTo>
                  <a:cubicBezTo>
                    <a:pt x="1950" y="433"/>
                    <a:pt x="1954" y="435"/>
                    <a:pt x="1958" y="435"/>
                  </a:cubicBezTo>
                  <a:cubicBezTo>
                    <a:pt x="1958" y="438"/>
                    <a:pt x="1955" y="441"/>
                    <a:pt x="1955" y="444"/>
                  </a:cubicBezTo>
                  <a:cubicBezTo>
                    <a:pt x="1959" y="445"/>
                    <a:pt x="1962" y="454"/>
                    <a:pt x="1967" y="451"/>
                  </a:cubicBezTo>
                  <a:cubicBezTo>
                    <a:pt x="1970" y="457"/>
                    <a:pt x="1971" y="460"/>
                    <a:pt x="1979" y="461"/>
                  </a:cubicBezTo>
                  <a:cubicBezTo>
                    <a:pt x="1977" y="459"/>
                    <a:pt x="1974" y="459"/>
                    <a:pt x="1974" y="455"/>
                  </a:cubicBezTo>
                  <a:cubicBezTo>
                    <a:pt x="1977" y="452"/>
                    <a:pt x="1980" y="454"/>
                    <a:pt x="1982" y="454"/>
                  </a:cubicBezTo>
                  <a:cubicBezTo>
                    <a:pt x="1984" y="453"/>
                    <a:pt x="1981" y="450"/>
                    <a:pt x="1984" y="449"/>
                  </a:cubicBezTo>
                  <a:cubicBezTo>
                    <a:pt x="1981" y="449"/>
                    <a:pt x="1975" y="443"/>
                    <a:pt x="1974" y="448"/>
                  </a:cubicBezTo>
                  <a:cubicBezTo>
                    <a:pt x="1973" y="445"/>
                    <a:pt x="1972" y="443"/>
                    <a:pt x="1975" y="441"/>
                  </a:cubicBezTo>
                  <a:cubicBezTo>
                    <a:pt x="1978" y="440"/>
                    <a:pt x="1977" y="447"/>
                    <a:pt x="1981" y="440"/>
                  </a:cubicBezTo>
                  <a:cubicBezTo>
                    <a:pt x="1985" y="442"/>
                    <a:pt x="1979" y="444"/>
                    <a:pt x="1983" y="446"/>
                  </a:cubicBezTo>
                  <a:cubicBezTo>
                    <a:pt x="1982" y="440"/>
                    <a:pt x="1987" y="441"/>
                    <a:pt x="1991" y="444"/>
                  </a:cubicBezTo>
                  <a:cubicBezTo>
                    <a:pt x="1993" y="440"/>
                    <a:pt x="1990" y="439"/>
                    <a:pt x="1988" y="440"/>
                  </a:cubicBezTo>
                  <a:cubicBezTo>
                    <a:pt x="1989" y="438"/>
                    <a:pt x="1991" y="439"/>
                    <a:pt x="1992" y="437"/>
                  </a:cubicBezTo>
                  <a:cubicBezTo>
                    <a:pt x="1993" y="439"/>
                    <a:pt x="1998" y="442"/>
                    <a:pt x="1996" y="444"/>
                  </a:cubicBezTo>
                  <a:cubicBezTo>
                    <a:pt x="1998" y="445"/>
                    <a:pt x="2004" y="439"/>
                    <a:pt x="2002" y="446"/>
                  </a:cubicBezTo>
                  <a:cubicBezTo>
                    <a:pt x="2005" y="448"/>
                    <a:pt x="2007" y="437"/>
                    <a:pt x="2012" y="440"/>
                  </a:cubicBezTo>
                  <a:cubicBezTo>
                    <a:pt x="2013" y="442"/>
                    <a:pt x="2010" y="443"/>
                    <a:pt x="2009" y="445"/>
                  </a:cubicBezTo>
                  <a:cubicBezTo>
                    <a:pt x="2013" y="446"/>
                    <a:pt x="2021" y="452"/>
                    <a:pt x="2023" y="446"/>
                  </a:cubicBezTo>
                  <a:cubicBezTo>
                    <a:pt x="2024" y="445"/>
                    <a:pt x="2031" y="447"/>
                    <a:pt x="2027" y="450"/>
                  </a:cubicBezTo>
                  <a:cubicBezTo>
                    <a:pt x="2034" y="450"/>
                    <a:pt x="2045" y="444"/>
                    <a:pt x="2048" y="432"/>
                  </a:cubicBezTo>
                  <a:cubicBezTo>
                    <a:pt x="2050" y="432"/>
                    <a:pt x="2052" y="433"/>
                    <a:pt x="2054" y="431"/>
                  </a:cubicBezTo>
                  <a:cubicBezTo>
                    <a:pt x="2058" y="435"/>
                    <a:pt x="2051" y="438"/>
                    <a:pt x="2056" y="442"/>
                  </a:cubicBezTo>
                  <a:cubicBezTo>
                    <a:pt x="2051" y="445"/>
                    <a:pt x="2051" y="443"/>
                    <a:pt x="2049" y="441"/>
                  </a:cubicBezTo>
                  <a:cubicBezTo>
                    <a:pt x="2044" y="444"/>
                    <a:pt x="2043" y="448"/>
                    <a:pt x="2046" y="451"/>
                  </a:cubicBezTo>
                  <a:cubicBezTo>
                    <a:pt x="2047" y="450"/>
                    <a:pt x="2046" y="449"/>
                    <a:pt x="2045" y="448"/>
                  </a:cubicBezTo>
                  <a:cubicBezTo>
                    <a:pt x="2048" y="446"/>
                    <a:pt x="2051" y="444"/>
                    <a:pt x="2054" y="448"/>
                  </a:cubicBezTo>
                  <a:cubicBezTo>
                    <a:pt x="2056" y="451"/>
                    <a:pt x="2051" y="448"/>
                    <a:pt x="2050" y="451"/>
                  </a:cubicBezTo>
                  <a:cubicBezTo>
                    <a:pt x="2052" y="456"/>
                    <a:pt x="2055" y="449"/>
                    <a:pt x="2057" y="454"/>
                  </a:cubicBezTo>
                  <a:cubicBezTo>
                    <a:pt x="2059" y="444"/>
                    <a:pt x="2068" y="452"/>
                    <a:pt x="2075" y="457"/>
                  </a:cubicBezTo>
                  <a:cubicBezTo>
                    <a:pt x="2078" y="454"/>
                    <a:pt x="2080" y="447"/>
                    <a:pt x="2074" y="446"/>
                  </a:cubicBezTo>
                  <a:cubicBezTo>
                    <a:pt x="2076" y="451"/>
                    <a:pt x="2072" y="449"/>
                    <a:pt x="2069" y="447"/>
                  </a:cubicBezTo>
                  <a:cubicBezTo>
                    <a:pt x="2068" y="446"/>
                    <a:pt x="2070" y="446"/>
                    <a:pt x="2072" y="447"/>
                  </a:cubicBezTo>
                  <a:cubicBezTo>
                    <a:pt x="2070" y="442"/>
                    <a:pt x="2061" y="445"/>
                    <a:pt x="2057" y="443"/>
                  </a:cubicBezTo>
                  <a:cubicBezTo>
                    <a:pt x="2071" y="436"/>
                    <a:pt x="2093" y="443"/>
                    <a:pt x="2111" y="440"/>
                  </a:cubicBezTo>
                  <a:cubicBezTo>
                    <a:pt x="2111" y="441"/>
                    <a:pt x="2110" y="442"/>
                    <a:pt x="2109" y="444"/>
                  </a:cubicBezTo>
                  <a:cubicBezTo>
                    <a:pt x="2111" y="445"/>
                    <a:pt x="2113" y="446"/>
                    <a:pt x="2116" y="442"/>
                  </a:cubicBezTo>
                  <a:cubicBezTo>
                    <a:pt x="2117" y="449"/>
                    <a:pt x="2119" y="443"/>
                    <a:pt x="2123" y="447"/>
                  </a:cubicBezTo>
                  <a:cubicBezTo>
                    <a:pt x="2125" y="449"/>
                    <a:pt x="2117" y="451"/>
                    <a:pt x="2122" y="454"/>
                  </a:cubicBezTo>
                  <a:cubicBezTo>
                    <a:pt x="2125" y="447"/>
                    <a:pt x="2127" y="451"/>
                    <a:pt x="2133" y="453"/>
                  </a:cubicBezTo>
                  <a:cubicBezTo>
                    <a:pt x="2136" y="448"/>
                    <a:pt x="2140" y="445"/>
                    <a:pt x="2144" y="452"/>
                  </a:cubicBezTo>
                  <a:cubicBezTo>
                    <a:pt x="2147" y="447"/>
                    <a:pt x="2150" y="451"/>
                    <a:pt x="2153" y="446"/>
                  </a:cubicBezTo>
                  <a:cubicBezTo>
                    <a:pt x="2162" y="461"/>
                    <a:pt x="2180" y="451"/>
                    <a:pt x="2196" y="459"/>
                  </a:cubicBezTo>
                  <a:cubicBezTo>
                    <a:pt x="2196" y="455"/>
                    <a:pt x="2200" y="451"/>
                    <a:pt x="2201" y="457"/>
                  </a:cubicBezTo>
                  <a:cubicBezTo>
                    <a:pt x="2205" y="455"/>
                    <a:pt x="2204" y="453"/>
                    <a:pt x="2204" y="450"/>
                  </a:cubicBezTo>
                  <a:cubicBezTo>
                    <a:pt x="2206" y="450"/>
                    <a:pt x="2207" y="450"/>
                    <a:pt x="2208" y="451"/>
                  </a:cubicBezTo>
                  <a:cubicBezTo>
                    <a:pt x="2207" y="454"/>
                    <a:pt x="2208" y="457"/>
                    <a:pt x="2205" y="460"/>
                  </a:cubicBezTo>
                  <a:cubicBezTo>
                    <a:pt x="2210" y="464"/>
                    <a:pt x="2206" y="451"/>
                    <a:pt x="2212" y="458"/>
                  </a:cubicBezTo>
                  <a:cubicBezTo>
                    <a:pt x="2214" y="451"/>
                    <a:pt x="2215" y="454"/>
                    <a:pt x="2220" y="454"/>
                  </a:cubicBezTo>
                  <a:cubicBezTo>
                    <a:pt x="2222" y="456"/>
                    <a:pt x="2220" y="458"/>
                    <a:pt x="2217" y="460"/>
                  </a:cubicBezTo>
                  <a:cubicBezTo>
                    <a:pt x="2226" y="455"/>
                    <a:pt x="2239" y="461"/>
                    <a:pt x="2246" y="449"/>
                  </a:cubicBezTo>
                  <a:cubicBezTo>
                    <a:pt x="2250" y="447"/>
                    <a:pt x="2250" y="450"/>
                    <a:pt x="2253" y="451"/>
                  </a:cubicBezTo>
                  <a:cubicBezTo>
                    <a:pt x="2255" y="455"/>
                    <a:pt x="2250" y="457"/>
                    <a:pt x="2253" y="461"/>
                  </a:cubicBezTo>
                  <a:cubicBezTo>
                    <a:pt x="2257" y="458"/>
                    <a:pt x="2256" y="455"/>
                    <a:pt x="2255" y="453"/>
                  </a:cubicBezTo>
                  <a:cubicBezTo>
                    <a:pt x="2260" y="454"/>
                    <a:pt x="2259" y="451"/>
                    <a:pt x="2263" y="449"/>
                  </a:cubicBezTo>
                  <a:cubicBezTo>
                    <a:pt x="2265" y="454"/>
                    <a:pt x="2259" y="461"/>
                    <a:pt x="2255" y="461"/>
                  </a:cubicBezTo>
                  <a:cubicBezTo>
                    <a:pt x="2257" y="462"/>
                    <a:pt x="2256" y="464"/>
                    <a:pt x="2255" y="463"/>
                  </a:cubicBezTo>
                  <a:cubicBezTo>
                    <a:pt x="2261" y="469"/>
                    <a:pt x="2269" y="476"/>
                    <a:pt x="2279" y="465"/>
                  </a:cubicBezTo>
                  <a:cubicBezTo>
                    <a:pt x="2282" y="468"/>
                    <a:pt x="2275" y="470"/>
                    <a:pt x="2279" y="473"/>
                  </a:cubicBezTo>
                  <a:cubicBezTo>
                    <a:pt x="2282" y="468"/>
                    <a:pt x="2291" y="475"/>
                    <a:pt x="2297" y="474"/>
                  </a:cubicBezTo>
                  <a:cubicBezTo>
                    <a:pt x="2298" y="473"/>
                    <a:pt x="2298" y="471"/>
                    <a:pt x="2300" y="469"/>
                  </a:cubicBezTo>
                  <a:cubicBezTo>
                    <a:pt x="2300" y="471"/>
                    <a:pt x="2298" y="473"/>
                    <a:pt x="2300" y="475"/>
                  </a:cubicBezTo>
                  <a:cubicBezTo>
                    <a:pt x="2303" y="474"/>
                    <a:pt x="2301" y="473"/>
                    <a:pt x="2304" y="471"/>
                  </a:cubicBezTo>
                  <a:cubicBezTo>
                    <a:pt x="2305" y="472"/>
                    <a:pt x="2303" y="473"/>
                    <a:pt x="2304" y="475"/>
                  </a:cubicBezTo>
                  <a:cubicBezTo>
                    <a:pt x="2307" y="479"/>
                    <a:pt x="2312" y="476"/>
                    <a:pt x="2311" y="471"/>
                  </a:cubicBezTo>
                  <a:cubicBezTo>
                    <a:pt x="2312" y="473"/>
                    <a:pt x="2313" y="473"/>
                    <a:pt x="2314" y="472"/>
                  </a:cubicBezTo>
                  <a:cubicBezTo>
                    <a:pt x="2315" y="474"/>
                    <a:pt x="2313" y="475"/>
                    <a:pt x="2312" y="476"/>
                  </a:cubicBezTo>
                  <a:cubicBezTo>
                    <a:pt x="2320" y="477"/>
                    <a:pt x="2333" y="485"/>
                    <a:pt x="2339" y="478"/>
                  </a:cubicBezTo>
                  <a:cubicBezTo>
                    <a:pt x="2347" y="484"/>
                    <a:pt x="2345" y="476"/>
                    <a:pt x="2349" y="481"/>
                  </a:cubicBezTo>
                  <a:cubicBezTo>
                    <a:pt x="2354" y="473"/>
                    <a:pt x="2357" y="474"/>
                    <a:pt x="2363" y="470"/>
                  </a:cubicBezTo>
                  <a:cubicBezTo>
                    <a:pt x="2361" y="467"/>
                    <a:pt x="2359" y="468"/>
                    <a:pt x="2357" y="467"/>
                  </a:cubicBezTo>
                  <a:cubicBezTo>
                    <a:pt x="2360" y="463"/>
                    <a:pt x="2362" y="469"/>
                    <a:pt x="2365" y="466"/>
                  </a:cubicBezTo>
                  <a:cubicBezTo>
                    <a:pt x="2366" y="468"/>
                    <a:pt x="2364" y="469"/>
                    <a:pt x="2363" y="470"/>
                  </a:cubicBezTo>
                  <a:cubicBezTo>
                    <a:pt x="2369" y="471"/>
                    <a:pt x="2374" y="476"/>
                    <a:pt x="2380" y="476"/>
                  </a:cubicBezTo>
                  <a:cubicBezTo>
                    <a:pt x="2381" y="478"/>
                    <a:pt x="2379" y="479"/>
                    <a:pt x="2378" y="480"/>
                  </a:cubicBezTo>
                  <a:cubicBezTo>
                    <a:pt x="2381" y="481"/>
                    <a:pt x="2383" y="483"/>
                    <a:pt x="2386" y="480"/>
                  </a:cubicBezTo>
                  <a:cubicBezTo>
                    <a:pt x="2390" y="469"/>
                    <a:pt x="2407" y="485"/>
                    <a:pt x="2416" y="478"/>
                  </a:cubicBezTo>
                  <a:cubicBezTo>
                    <a:pt x="2406" y="476"/>
                    <a:pt x="2395" y="475"/>
                    <a:pt x="2385" y="472"/>
                  </a:cubicBezTo>
                  <a:cubicBezTo>
                    <a:pt x="2388" y="469"/>
                    <a:pt x="2392" y="472"/>
                    <a:pt x="2396" y="472"/>
                  </a:cubicBezTo>
                  <a:cubicBezTo>
                    <a:pt x="2397" y="467"/>
                    <a:pt x="2391" y="471"/>
                    <a:pt x="2389" y="469"/>
                  </a:cubicBezTo>
                  <a:cubicBezTo>
                    <a:pt x="2391" y="467"/>
                    <a:pt x="2393" y="465"/>
                    <a:pt x="2395" y="463"/>
                  </a:cubicBezTo>
                  <a:cubicBezTo>
                    <a:pt x="2397" y="465"/>
                    <a:pt x="2396" y="466"/>
                    <a:pt x="2398" y="468"/>
                  </a:cubicBezTo>
                  <a:cubicBezTo>
                    <a:pt x="2405" y="466"/>
                    <a:pt x="2405" y="457"/>
                    <a:pt x="2414" y="461"/>
                  </a:cubicBezTo>
                  <a:cubicBezTo>
                    <a:pt x="2415" y="465"/>
                    <a:pt x="2408" y="465"/>
                    <a:pt x="2406" y="468"/>
                  </a:cubicBezTo>
                  <a:cubicBezTo>
                    <a:pt x="2406" y="470"/>
                    <a:pt x="2408" y="473"/>
                    <a:pt x="2406" y="475"/>
                  </a:cubicBezTo>
                  <a:cubicBezTo>
                    <a:pt x="2408" y="473"/>
                    <a:pt x="2413" y="461"/>
                    <a:pt x="2420" y="467"/>
                  </a:cubicBezTo>
                  <a:cubicBezTo>
                    <a:pt x="2421" y="469"/>
                    <a:pt x="2420" y="471"/>
                    <a:pt x="2418" y="473"/>
                  </a:cubicBezTo>
                  <a:cubicBezTo>
                    <a:pt x="2422" y="476"/>
                    <a:pt x="2425" y="464"/>
                    <a:pt x="2431" y="467"/>
                  </a:cubicBezTo>
                  <a:cubicBezTo>
                    <a:pt x="2434" y="470"/>
                    <a:pt x="2428" y="472"/>
                    <a:pt x="2432" y="475"/>
                  </a:cubicBezTo>
                  <a:cubicBezTo>
                    <a:pt x="2433" y="475"/>
                    <a:pt x="2433" y="474"/>
                    <a:pt x="2432" y="473"/>
                  </a:cubicBezTo>
                  <a:cubicBezTo>
                    <a:pt x="2432" y="471"/>
                    <a:pt x="2437" y="473"/>
                    <a:pt x="2436" y="467"/>
                  </a:cubicBezTo>
                  <a:cubicBezTo>
                    <a:pt x="2438" y="468"/>
                    <a:pt x="2444" y="470"/>
                    <a:pt x="2443" y="465"/>
                  </a:cubicBezTo>
                  <a:cubicBezTo>
                    <a:pt x="2445" y="466"/>
                    <a:pt x="2447" y="463"/>
                    <a:pt x="2449" y="466"/>
                  </a:cubicBezTo>
                  <a:cubicBezTo>
                    <a:pt x="2449" y="470"/>
                    <a:pt x="2442" y="473"/>
                    <a:pt x="2444" y="477"/>
                  </a:cubicBezTo>
                  <a:cubicBezTo>
                    <a:pt x="2446" y="476"/>
                    <a:pt x="2449" y="475"/>
                    <a:pt x="2452" y="473"/>
                  </a:cubicBezTo>
                  <a:cubicBezTo>
                    <a:pt x="2455" y="475"/>
                    <a:pt x="2452" y="477"/>
                    <a:pt x="2455" y="479"/>
                  </a:cubicBezTo>
                  <a:cubicBezTo>
                    <a:pt x="2461" y="478"/>
                    <a:pt x="2466" y="480"/>
                    <a:pt x="2472" y="480"/>
                  </a:cubicBezTo>
                  <a:cubicBezTo>
                    <a:pt x="2473" y="482"/>
                    <a:pt x="2468" y="481"/>
                    <a:pt x="2467" y="485"/>
                  </a:cubicBezTo>
                  <a:cubicBezTo>
                    <a:pt x="2474" y="488"/>
                    <a:pt x="2476" y="474"/>
                    <a:pt x="2482" y="482"/>
                  </a:cubicBezTo>
                  <a:cubicBezTo>
                    <a:pt x="2484" y="482"/>
                    <a:pt x="2486" y="476"/>
                    <a:pt x="2488" y="479"/>
                  </a:cubicBezTo>
                  <a:cubicBezTo>
                    <a:pt x="2490" y="476"/>
                    <a:pt x="2485" y="478"/>
                    <a:pt x="2484" y="474"/>
                  </a:cubicBezTo>
                  <a:cubicBezTo>
                    <a:pt x="2485" y="473"/>
                    <a:pt x="2486" y="473"/>
                    <a:pt x="2487" y="472"/>
                  </a:cubicBezTo>
                  <a:cubicBezTo>
                    <a:pt x="2492" y="476"/>
                    <a:pt x="2498" y="472"/>
                    <a:pt x="2503" y="477"/>
                  </a:cubicBezTo>
                  <a:cubicBezTo>
                    <a:pt x="2503" y="482"/>
                    <a:pt x="2496" y="482"/>
                    <a:pt x="2493" y="477"/>
                  </a:cubicBezTo>
                  <a:cubicBezTo>
                    <a:pt x="2491" y="479"/>
                    <a:pt x="2488" y="481"/>
                    <a:pt x="2486" y="481"/>
                  </a:cubicBezTo>
                  <a:cubicBezTo>
                    <a:pt x="2489" y="480"/>
                    <a:pt x="2495" y="488"/>
                    <a:pt x="2500" y="482"/>
                  </a:cubicBezTo>
                  <a:cubicBezTo>
                    <a:pt x="2504" y="485"/>
                    <a:pt x="2499" y="488"/>
                    <a:pt x="2502" y="491"/>
                  </a:cubicBezTo>
                  <a:cubicBezTo>
                    <a:pt x="2506" y="484"/>
                    <a:pt x="2517" y="485"/>
                    <a:pt x="2525" y="485"/>
                  </a:cubicBezTo>
                  <a:cubicBezTo>
                    <a:pt x="2527" y="489"/>
                    <a:pt x="2522" y="486"/>
                    <a:pt x="2521" y="489"/>
                  </a:cubicBezTo>
                  <a:cubicBezTo>
                    <a:pt x="2525" y="489"/>
                    <a:pt x="2523" y="492"/>
                    <a:pt x="2527" y="495"/>
                  </a:cubicBezTo>
                  <a:cubicBezTo>
                    <a:pt x="2531" y="493"/>
                    <a:pt x="2536" y="496"/>
                    <a:pt x="2541" y="492"/>
                  </a:cubicBezTo>
                  <a:cubicBezTo>
                    <a:pt x="2547" y="499"/>
                    <a:pt x="2548" y="491"/>
                    <a:pt x="2558" y="485"/>
                  </a:cubicBezTo>
                  <a:cubicBezTo>
                    <a:pt x="2554" y="485"/>
                    <a:pt x="2550" y="488"/>
                    <a:pt x="2546" y="485"/>
                  </a:cubicBezTo>
                  <a:cubicBezTo>
                    <a:pt x="2544" y="487"/>
                    <a:pt x="2545" y="488"/>
                    <a:pt x="2546" y="489"/>
                  </a:cubicBezTo>
                  <a:cubicBezTo>
                    <a:pt x="2543" y="491"/>
                    <a:pt x="2541" y="491"/>
                    <a:pt x="2539" y="489"/>
                  </a:cubicBezTo>
                  <a:cubicBezTo>
                    <a:pt x="2536" y="487"/>
                    <a:pt x="2541" y="486"/>
                    <a:pt x="2542" y="487"/>
                  </a:cubicBezTo>
                  <a:cubicBezTo>
                    <a:pt x="2541" y="484"/>
                    <a:pt x="2533" y="474"/>
                    <a:pt x="2528" y="480"/>
                  </a:cubicBezTo>
                  <a:cubicBezTo>
                    <a:pt x="2525" y="474"/>
                    <a:pt x="2515" y="474"/>
                    <a:pt x="2509" y="476"/>
                  </a:cubicBezTo>
                  <a:cubicBezTo>
                    <a:pt x="2507" y="473"/>
                    <a:pt x="2509" y="470"/>
                    <a:pt x="2505" y="475"/>
                  </a:cubicBezTo>
                  <a:cubicBezTo>
                    <a:pt x="2496" y="467"/>
                    <a:pt x="2487" y="465"/>
                    <a:pt x="2477" y="468"/>
                  </a:cubicBezTo>
                  <a:cubicBezTo>
                    <a:pt x="2477" y="461"/>
                    <a:pt x="2468" y="466"/>
                    <a:pt x="2471" y="459"/>
                  </a:cubicBezTo>
                  <a:cubicBezTo>
                    <a:pt x="2469" y="461"/>
                    <a:pt x="2466" y="461"/>
                    <a:pt x="2462" y="462"/>
                  </a:cubicBezTo>
                  <a:cubicBezTo>
                    <a:pt x="2464" y="464"/>
                    <a:pt x="2465" y="463"/>
                    <a:pt x="2467" y="465"/>
                  </a:cubicBezTo>
                  <a:cubicBezTo>
                    <a:pt x="2465" y="466"/>
                    <a:pt x="2463" y="466"/>
                    <a:pt x="2461" y="467"/>
                  </a:cubicBezTo>
                  <a:cubicBezTo>
                    <a:pt x="2461" y="465"/>
                    <a:pt x="2461" y="464"/>
                    <a:pt x="2462" y="462"/>
                  </a:cubicBezTo>
                  <a:cubicBezTo>
                    <a:pt x="2460" y="459"/>
                    <a:pt x="2458" y="461"/>
                    <a:pt x="2456" y="457"/>
                  </a:cubicBezTo>
                  <a:cubicBezTo>
                    <a:pt x="2454" y="459"/>
                    <a:pt x="2455" y="460"/>
                    <a:pt x="2454" y="461"/>
                  </a:cubicBezTo>
                  <a:cubicBezTo>
                    <a:pt x="2452" y="458"/>
                    <a:pt x="2450" y="456"/>
                    <a:pt x="2447" y="460"/>
                  </a:cubicBezTo>
                  <a:cubicBezTo>
                    <a:pt x="2446" y="458"/>
                    <a:pt x="2445" y="455"/>
                    <a:pt x="2443" y="457"/>
                  </a:cubicBezTo>
                  <a:cubicBezTo>
                    <a:pt x="2441" y="455"/>
                    <a:pt x="2448" y="453"/>
                    <a:pt x="2443" y="451"/>
                  </a:cubicBezTo>
                  <a:cubicBezTo>
                    <a:pt x="2439" y="458"/>
                    <a:pt x="2424" y="454"/>
                    <a:pt x="2421" y="448"/>
                  </a:cubicBezTo>
                  <a:cubicBezTo>
                    <a:pt x="2418" y="446"/>
                    <a:pt x="2420" y="451"/>
                    <a:pt x="2417" y="452"/>
                  </a:cubicBezTo>
                  <a:cubicBezTo>
                    <a:pt x="2416" y="453"/>
                    <a:pt x="2415" y="452"/>
                    <a:pt x="2414" y="453"/>
                  </a:cubicBezTo>
                  <a:cubicBezTo>
                    <a:pt x="2411" y="450"/>
                    <a:pt x="2414" y="448"/>
                    <a:pt x="2410" y="446"/>
                  </a:cubicBezTo>
                  <a:cubicBezTo>
                    <a:pt x="2404" y="452"/>
                    <a:pt x="2393" y="445"/>
                    <a:pt x="2384" y="443"/>
                  </a:cubicBezTo>
                  <a:cubicBezTo>
                    <a:pt x="2382" y="447"/>
                    <a:pt x="2380" y="445"/>
                    <a:pt x="2378" y="448"/>
                  </a:cubicBezTo>
                  <a:cubicBezTo>
                    <a:pt x="2382" y="452"/>
                    <a:pt x="2382" y="444"/>
                    <a:pt x="2386" y="447"/>
                  </a:cubicBezTo>
                  <a:cubicBezTo>
                    <a:pt x="2384" y="450"/>
                    <a:pt x="2384" y="449"/>
                    <a:pt x="2386" y="454"/>
                  </a:cubicBezTo>
                  <a:cubicBezTo>
                    <a:pt x="2380" y="461"/>
                    <a:pt x="2375" y="457"/>
                    <a:pt x="2374" y="452"/>
                  </a:cubicBezTo>
                  <a:cubicBezTo>
                    <a:pt x="2377" y="448"/>
                    <a:pt x="2379" y="456"/>
                    <a:pt x="2381" y="452"/>
                  </a:cubicBezTo>
                  <a:cubicBezTo>
                    <a:pt x="2377" y="452"/>
                    <a:pt x="2376" y="446"/>
                    <a:pt x="2379" y="443"/>
                  </a:cubicBezTo>
                  <a:cubicBezTo>
                    <a:pt x="2373" y="442"/>
                    <a:pt x="2368" y="439"/>
                    <a:pt x="2362" y="439"/>
                  </a:cubicBezTo>
                  <a:cubicBezTo>
                    <a:pt x="2364" y="433"/>
                    <a:pt x="2363" y="435"/>
                    <a:pt x="2359" y="432"/>
                  </a:cubicBezTo>
                  <a:cubicBezTo>
                    <a:pt x="2362" y="431"/>
                    <a:pt x="2365" y="433"/>
                    <a:pt x="2368" y="437"/>
                  </a:cubicBezTo>
                  <a:cubicBezTo>
                    <a:pt x="2369" y="435"/>
                    <a:pt x="2365" y="433"/>
                    <a:pt x="2368" y="431"/>
                  </a:cubicBezTo>
                  <a:cubicBezTo>
                    <a:pt x="2365" y="432"/>
                    <a:pt x="2361" y="429"/>
                    <a:pt x="2358" y="429"/>
                  </a:cubicBezTo>
                  <a:cubicBezTo>
                    <a:pt x="2356" y="432"/>
                    <a:pt x="2359" y="435"/>
                    <a:pt x="2361" y="438"/>
                  </a:cubicBezTo>
                  <a:cubicBezTo>
                    <a:pt x="2356" y="439"/>
                    <a:pt x="2351" y="435"/>
                    <a:pt x="2346" y="440"/>
                  </a:cubicBezTo>
                  <a:cubicBezTo>
                    <a:pt x="2345" y="442"/>
                    <a:pt x="2347" y="445"/>
                    <a:pt x="2345" y="448"/>
                  </a:cubicBezTo>
                  <a:cubicBezTo>
                    <a:pt x="2340" y="449"/>
                    <a:pt x="2346" y="442"/>
                    <a:pt x="2341" y="440"/>
                  </a:cubicBezTo>
                  <a:cubicBezTo>
                    <a:pt x="2341" y="438"/>
                    <a:pt x="2343" y="440"/>
                    <a:pt x="2344" y="438"/>
                  </a:cubicBezTo>
                  <a:cubicBezTo>
                    <a:pt x="2339" y="430"/>
                    <a:pt x="2327" y="434"/>
                    <a:pt x="2321" y="426"/>
                  </a:cubicBezTo>
                  <a:cubicBezTo>
                    <a:pt x="2314" y="432"/>
                    <a:pt x="2307" y="427"/>
                    <a:pt x="2300" y="427"/>
                  </a:cubicBezTo>
                  <a:cubicBezTo>
                    <a:pt x="2298" y="421"/>
                    <a:pt x="2305" y="422"/>
                    <a:pt x="2306" y="417"/>
                  </a:cubicBezTo>
                  <a:cubicBezTo>
                    <a:pt x="2300" y="413"/>
                    <a:pt x="2299" y="423"/>
                    <a:pt x="2298" y="413"/>
                  </a:cubicBezTo>
                  <a:cubicBezTo>
                    <a:pt x="2296" y="417"/>
                    <a:pt x="2296" y="420"/>
                    <a:pt x="2297" y="424"/>
                  </a:cubicBezTo>
                  <a:cubicBezTo>
                    <a:pt x="2291" y="426"/>
                    <a:pt x="2285" y="424"/>
                    <a:pt x="2279" y="421"/>
                  </a:cubicBezTo>
                  <a:cubicBezTo>
                    <a:pt x="2276" y="429"/>
                    <a:pt x="2270" y="426"/>
                    <a:pt x="2266" y="425"/>
                  </a:cubicBezTo>
                  <a:cubicBezTo>
                    <a:pt x="2265" y="423"/>
                    <a:pt x="2267" y="422"/>
                    <a:pt x="2268" y="421"/>
                  </a:cubicBezTo>
                  <a:cubicBezTo>
                    <a:pt x="2269" y="420"/>
                    <a:pt x="2271" y="423"/>
                    <a:pt x="2272" y="424"/>
                  </a:cubicBezTo>
                  <a:cubicBezTo>
                    <a:pt x="2273" y="423"/>
                    <a:pt x="2274" y="422"/>
                    <a:pt x="2273" y="421"/>
                  </a:cubicBezTo>
                  <a:cubicBezTo>
                    <a:pt x="2275" y="419"/>
                    <a:pt x="2275" y="419"/>
                    <a:pt x="2275" y="419"/>
                  </a:cubicBezTo>
                  <a:cubicBezTo>
                    <a:pt x="2272" y="416"/>
                    <a:pt x="2268" y="422"/>
                    <a:pt x="2265" y="415"/>
                  </a:cubicBezTo>
                  <a:cubicBezTo>
                    <a:pt x="2268" y="413"/>
                    <a:pt x="2270" y="416"/>
                    <a:pt x="2272" y="415"/>
                  </a:cubicBezTo>
                  <a:cubicBezTo>
                    <a:pt x="2273" y="409"/>
                    <a:pt x="2267" y="412"/>
                    <a:pt x="2265" y="410"/>
                  </a:cubicBezTo>
                  <a:cubicBezTo>
                    <a:pt x="2271" y="402"/>
                    <a:pt x="2258" y="408"/>
                    <a:pt x="2253" y="405"/>
                  </a:cubicBezTo>
                  <a:cubicBezTo>
                    <a:pt x="2254" y="408"/>
                    <a:pt x="2252" y="414"/>
                    <a:pt x="2248" y="413"/>
                  </a:cubicBezTo>
                  <a:cubicBezTo>
                    <a:pt x="2251" y="408"/>
                    <a:pt x="2246" y="408"/>
                    <a:pt x="2246" y="402"/>
                  </a:cubicBezTo>
                  <a:cubicBezTo>
                    <a:pt x="2245" y="403"/>
                    <a:pt x="2244" y="404"/>
                    <a:pt x="2244" y="403"/>
                  </a:cubicBezTo>
                  <a:cubicBezTo>
                    <a:pt x="2245" y="409"/>
                    <a:pt x="2239" y="408"/>
                    <a:pt x="2238" y="413"/>
                  </a:cubicBezTo>
                  <a:cubicBezTo>
                    <a:pt x="2235" y="412"/>
                    <a:pt x="2228" y="406"/>
                    <a:pt x="2222" y="411"/>
                  </a:cubicBezTo>
                  <a:cubicBezTo>
                    <a:pt x="2219" y="408"/>
                    <a:pt x="2222" y="405"/>
                    <a:pt x="2223" y="403"/>
                  </a:cubicBezTo>
                  <a:cubicBezTo>
                    <a:pt x="2218" y="400"/>
                    <a:pt x="2213" y="399"/>
                    <a:pt x="2211" y="396"/>
                  </a:cubicBezTo>
                  <a:cubicBezTo>
                    <a:pt x="2209" y="397"/>
                    <a:pt x="2208" y="398"/>
                    <a:pt x="2207" y="400"/>
                  </a:cubicBezTo>
                  <a:cubicBezTo>
                    <a:pt x="2210" y="404"/>
                    <a:pt x="2210" y="404"/>
                    <a:pt x="2210" y="404"/>
                  </a:cubicBezTo>
                  <a:cubicBezTo>
                    <a:pt x="2214" y="398"/>
                    <a:pt x="2217" y="405"/>
                    <a:pt x="2220" y="406"/>
                  </a:cubicBezTo>
                  <a:cubicBezTo>
                    <a:pt x="2216" y="410"/>
                    <a:pt x="2212" y="403"/>
                    <a:pt x="2207" y="407"/>
                  </a:cubicBezTo>
                  <a:cubicBezTo>
                    <a:pt x="2208" y="395"/>
                    <a:pt x="2198" y="401"/>
                    <a:pt x="2191" y="395"/>
                  </a:cubicBezTo>
                  <a:cubicBezTo>
                    <a:pt x="2194" y="396"/>
                    <a:pt x="2196" y="393"/>
                    <a:pt x="2199" y="396"/>
                  </a:cubicBezTo>
                  <a:cubicBezTo>
                    <a:pt x="2199" y="391"/>
                    <a:pt x="2192" y="393"/>
                    <a:pt x="2189" y="393"/>
                  </a:cubicBezTo>
                  <a:cubicBezTo>
                    <a:pt x="2188" y="395"/>
                    <a:pt x="2189" y="398"/>
                    <a:pt x="2187" y="401"/>
                  </a:cubicBezTo>
                  <a:cubicBezTo>
                    <a:pt x="2182" y="402"/>
                    <a:pt x="2185" y="395"/>
                    <a:pt x="2183" y="393"/>
                  </a:cubicBezTo>
                  <a:cubicBezTo>
                    <a:pt x="2182" y="395"/>
                    <a:pt x="2181" y="394"/>
                    <a:pt x="2179" y="393"/>
                  </a:cubicBezTo>
                  <a:cubicBezTo>
                    <a:pt x="2179" y="399"/>
                    <a:pt x="2175" y="399"/>
                    <a:pt x="2170" y="392"/>
                  </a:cubicBezTo>
                  <a:cubicBezTo>
                    <a:pt x="2173" y="399"/>
                    <a:pt x="2169" y="395"/>
                    <a:pt x="2165" y="400"/>
                  </a:cubicBezTo>
                  <a:cubicBezTo>
                    <a:pt x="2160" y="394"/>
                    <a:pt x="2171" y="396"/>
                    <a:pt x="2165" y="390"/>
                  </a:cubicBezTo>
                  <a:cubicBezTo>
                    <a:pt x="2163" y="398"/>
                    <a:pt x="2160" y="395"/>
                    <a:pt x="2157" y="400"/>
                  </a:cubicBezTo>
                  <a:cubicBezTo>
                    <a:pt x="2153" y="395"/>
                    <a:pt x="2163" y="395"/>
                    <a:pt x="2161" y="392"/>
                  </a:cubicBezTo>
                  <a:cubicBezTo>
                    <a:pt x="2157" y="392"/>
                    <a:pt x="2156" y="392"/>
                    <a:pt x="2153" y="397"/>
                  </a:cubicBezTo>
                  <a:cubicBezTo>
                    <a:pt x="2149" y="392"/>
                    <a:pt x="2156" y="394"/>
                    <a:pt x="2155" y="391"/>
                  </a:cubicBezTo>
                  <a:cubicBezTo>
                    <a:pt x="2148" y="383"/>
                    <a:pt x="2145" y="391"/>
                    <a:pt x="2137" y="394"/>
                  </a:cubicBezTo>
                  <a:cubicBezTo>
                    <a:pt x="2135" y="391"/>
                    <a:pt x="2136" y="389"/>
                    <a:pt x="2133" y="386"/>
                  </a:cubicBezTo>
                  <a:cubicBezTo>
                    <a:pt x="2129" y="391"/>
                    <a:pt x="2125" y="386"/>
                    <a:pt x="2121" y="388"/>
                  </a:cubicBezTo>
                  <a:cubicBezTo>
                    <a:pt x="2120" y="386"/>
                    <a:pt x="2122" y="383"/>
                    <a:pt x="2122" y="380"/>
                  </a:cubicBezTo>
                  <a:cubicBezTo>
                    <a:pt x="2123" y="379"/>
                    <a:pt x="2124" y="380"/>
                    <a:pt x="2125" y="379"/>
                  </a:cubicBezTo>
                  <a:cubicBezTo>
                    <a:pt x="2128" y="381"/>
                    <a:pt x="2125" y="383"/>
                    <a:pt x="2125" y="385"/>
                  </a:cubicBezTo>
                  <a:cubicBezTo>
                    <a:pt x="2130" y="384"/>
                    <a:pt x="2132" y="380"/>
                    <a:pt x="2139" y="382"/>
                  </a:cubicBezTo>
                  <a:cubicBezTo>
                    <a:pt x="2135" y="381"/>
                    <a:pt x="2131" y="377"/>
                    <a:pt x="2127" y="379"/>
                  </a:cubicBezTo>
                  <a:cubicBezTo>
                    <a:pt x="2124" y="376"/>
                    <a:pt x="2132" y="379"/>
                    <a:pt x="2129" y="375"/>
                  </a:cubicBezTo>
                  <a:cubicBezTo>
                    <a:pt x="2133" y="377"/>
                    <a:pt x="2137" y="376"/>
                    <a:pt x="2142" y="378"/>
                  </a:cubicBezTo>
                  <a:cubicBezTo>
                    <a:pt x="2142" y="376"/>
                    <a:pt x="2141" y="375"/>
                    <a:pt x="2142" y="373"/>
                  </a:cubicBezTo>
                  <a:cubicBezTo>
                    <a:pt x="2145" y="371"/>
                    <a:pt x="2143" y="377"/>
                    <a:pt x="2146" y="379"/>
                  </a:cubicBezTo>
                  <a:cubicBezTo>
                    <a:pt x="2148" y="377"/>
                    <a:pt x="2149" y="377"/>
                    <a:pt x="2150" y="378"/>
                  </a:cubicBezTo>
                  <a:cubicBezTo>
                    <a:pt x="2151" y="365"/>
                    <a:pt x="2159" y="381"/>
                    <a:pt x="2164" y="374"/>
                  </a:cubicBezTo>
                  <a:cubicBezTo>
                    <a:pt x="2167" y="377"/>
                    <a:pt x="2163" y="380"/>
                    <a:pt x="2167" y="380"/>
                  </a:cubicBezTo>
                  <a:cubicBezTo>
                    <a:pt x="2170" y="376"/>
                    <a:pt x="2167" y="372"/>
                    <a:pt x="2170" y="368"/>
                  </a:cubicBezTo>
                  <a:cubicBezTo>
                    <a:pt x="2168" y="365"/>
                    <a:pt x="2165" y="368"/>
                    <a:pt x="2163" y="366"/>
                  </a:cubicBezTo>
                  <a:cubicBezTo>
                    <a:pt x="2162" y="367"/>
                    <a:pt x="2164" y="368"/>
                    <a:pt x="2164" y="370"/>
                  </a:cubicBezTo>
                  <a:cubicBezTo>
                    <a:pt x="2161" y="373"/>
                    <a:pt x="2158" y="370"/>
                    <a:pt x="2155" y="369"/>
                  </a:cubicBezTo>
                  <a:cubicBezTo>
                    <a:pt x="2155" y="365"/>
                    <a:pt x="2158" y="368"/>
                    <a:pt x="2159" y="363"/>
                  </a:cubicBezTo>
                  <a:cubicBezTo>
                    <a:pt x="2163" y="363"/>
                    <a:pt x="2166" y="365"/>
                    <a:pt x="2170" y="362"/>
                  </a:cubicBezTo>
                  <a:cubicBezTo>
                    <a:pt x="2173" y="365"/>
                    <a:pt x="2169" y="368"/>
                    <a:pt x="2173" y="368"/>
                  </a:cubicBezTo>
                  <a:cubicBezTo>
                    <a:pt x="2180" y="354"/>
                    <a:pt x="2199" y="365"/>
                    <a:pt x="2210" y="365"/>
                  </a:cubicBezTo>
                  <a:cubicBezTo>
                    <a:pt x="2211" y="368"/>
                    <a:pt x="2207" y="371"/>
                    <a:pt x="2208" y="373"/>
                  </a:cubicBezTo>
                  <a:cubicBezTo>
                    <a:pt x="2198" y="371"/>
                    <a:pt x="2187" y="367"/>
                    <a:pt x="2176" y="367"/>
                  </a:cubicBezTo>
                  <a:cubicBezTo>
                    <a:pt x="2174" y="371"/>
                    <a:pt x="2180" y="371"/>
                    <a:pt x="2182" y="368"/>
                  </a:cubicBezTo>
                  <a:cubicBezTo>
                    <a:pt x="2184" y="371"/>
                    <a:pt x="2188" y="371"/>
                    <a:pt x="2184" y="375"/>
                  </a:cubicBezTo>
                  <a:cubicBezTo>
                    <a:pt x="2187" y="374"/>
                    <a:pt x="2190" y="374"/>
                    <a:pt x="2193" y="373"/>
                  </a:cubicBezTo>
                  <a:cubicBezTo>
                    <a:pt x="2194" y="376"/>
                    <a:pt x="2190" y="379"/>
                    <a:pt x="2194" y="382"/>
                  </a:cubicBezTo>
                  <a:cubicBezTo>
                    <a:pt x="2197" y="376"/>
                    <a:pt x="2198" y="378"/>
                    <a:pt x="2203" y="379"/>
                  </a:cubicBezTo>
                  <a:cubicBezTo>
                    <a:pt x="2206" y="382"/>
                    <a:pt x="2202" y="384"/>
                    <a:pt x="2205" y="386"/>
                  </a:cubicBezTo>
                  <a:cubicBezTo>
                    <a:pt x="2211" y="389"/>
                    <a:pt x="2219" y="385"/>
                    <a:pt x="2223" y="381"/>
                  </a:cubicBezTo>
                  <a:cubicBezTo>
                    <a:pt x="2223" y="383"/>
                    <a:pt x="2225" y="385"/>
                    <a:pt x="2224" y="387"/>
                  </a:cubicBezTo>
                  <a:cubicBezTo>
                    <a:pt x="2221" y="389"/>
                    <a:pt x="2224" y="381"/>
                    <a:pt x="2220" y="386"/>
                  </a:cubicBezTo>
                  <a:cubicBezTo>
                    <a:pt x="2225" y="391"/>
                    <a:pt x="2231" y="387"/>
                    <a:pt x="2236" y="391"/>
                  </a:cubicBezTo>
                  <a:cubicBezTo>
                    <a:pt x="2243" y="385"/>
                    <a:pt x="2243" y="385"/>
                    <a:pt x="2243" y="385"/>
                  </a:cubicBezTo>
                  <a:cubicBezTo>
                    <a:pt x="2244" y="387"/>
                    <a:pt x="2244" y="390"/>
                    <a:pt x="2248" y="393"/>
                  </a:cubicBezTo>
                  <a:cubicBezTo>
                    <a:pt x="2252" y="386"/>
                    <a:pt x="2246" y="386"/>
                    <a:pt x="2245" y="383"/>
                  </a:cubicBezTo>
                  <a:cubicBezTo>
                    <a:pt x="2248" y="379"/>
                    <a:pt x="2251" y="390"/>
                    <a:pt x="2254" y="384"/>
                  </a:cubicBezTo>
                  <a:cubicBezTo>
                    <a:pt x="2258" y="389"/>
                    <a:pt x="2250" y="392"/>
                    <a:pt x="2255" y="397"/>
                  </a:cubicBezTo>
                  <a:cubicBezTo>
                    <a:pt x="2256" y="396"/>
                    <a:pt x="2255" y="394"/>
                    <a:pt x="2255" y="393"/>
                  </a:cubicBezTo>
                  <a:cubicBezTo>
                    <a:pt x="2262" y="390"/>
                    <a:pt x="2268" y="394"/>
                    <a:pt x="2275" y="396"/>
                  </a:cubicBezTo>
                  <a:cubicBezTo>
                    <a:pt x="2279" y="392"/>
                    <a:pt x="2274" y="387"/>
                    <a:pt x="2270" y="387"/>
                  </a:cubicBezTo>
                  <a:cubicBezTo>
                    <a:pt x="2274" y="386"/>
                    <a:pt x="2277" y="376"/>
                    <a:pt x="2281" y="381"/>
                  </a:cubicBezTo>
                  <a:cubicBezTo>
                    <a:pt x="2282" y="385"/>
                    <a:pt x="2277" y="382"/>
                    <a:pt x="2278" y="386"/>
                  </a:cubicBezTo>
                  <a:cubicBezTo>
                    <a:pt x="2279" y="390"/>
                    <a:pt x="2281" y="383"/>
                    <a:pt x="2283" y="388"/>
                  </a:cubicBezTo>
                  <a:cubicBezTo>
                    <a:pt x="2285" y="384"/>
                    <a:pt x="2283" y="383"/>
                    <a:pt x="2288" y="381"/>
                  </a:cubicBezTo>
                  <a:cubicBezTo>
                    <a:pt x="2290" y="383"/>
                    <a:pt x="2290" y="385"/>
                    <a:pt x="2287" y="387"/>
                  </a:cubicBezTo>
                  <a:cubicBezTo>
                    <a:pt x="2292" y="392"/>
                    <a:pt x="2292" y="379"/>
                    <a:pt x="2297" y="384"/>
                  </a:cubicBezTo>
                  <a:cubicBezTo>
                    <a:pt x="2298" y="387"/>
                    <a:pt x="2291" y="390"/>
                    <a:pt x="2295" y="393"/>
                  </a:cubicBezTo>
                  <a:cubicBezTo>
                    <a:pt x="2299" y="391"/>
                    <a:pt x="2298" y="388"/>
                    <a:pt x="2300" y="386"/>
                  </a:cubicBezTo>
                  <a:cubicBezTo>
                    <a:pt x="2301" y="386"/>
                    <a:pt x="2302" y="385"/>
                    <a:pt x="2304" y="386"/>
                  </a:cubicBezTo>
                  <a:cubicBezTo>
                    <a:pt x="2304" y="390"/>
                    <a:pt x="2299" y="389"/>
                    <a:pt x="2300" y="394"/>
                  </a:cubicBezTo>
                  <a:cubicBezTo>
                    <a:pt x="2304" y="394"/>
                    <a:pt x="2303" y="397"/>
                    <a:pt x="2307" y="402"/>
                  </a:cubicBezTo>
                  <a:cubicBezTo>
                    <a:pt x="2316" y="406"/>
                    <a:pt x="2325" y="401"/>
                    <a:pt x="2331" y="401"/>
                  </a:cubicBezTo>
                  <a:cubicBezTo>
                    <a:pt x="2325" y="408"/>
                    <a:pt x="2345" y="406"/>
                    <a:pt x="2351" y="409"/>
                  </a:cubicBezTo>
                  <a:cubicBezTo>
                    <a:pt x="2350" y="415"/>
                    <a:pt x="2343" y="408"/>
                    <a:pt x="2339" y="414"/>
                  </a:cubicBezTo>
                  <a:cubicBezTo>
                    <a:pt x="2346" y="419"/>
                    <a:pt x="2353" y="409"/>
                    <a:pt x="2358" y="416"/>
                  </a:cubicBezTo>
                  <a:cubicBezTo>
                    <a:pt x="2359" y="415"/>
                    <a:pt x="2357" y="413"/>
                    <a:pt x="2356" y="412"/>
                  </a:cubicBezTo>
                  <a:cubicBezTo>
                    <a:pt x="2359" y="407"/>
                    <a:pt x="2361" y="412"/>
                    <a:pt x="2364" y="408"/>
                  </a:cubicBezTo>
                  <a:cubicBezTo>
                    <a:pt x="2370" y="419"/>
                    <a:pt x="2379" y="410"/>
                    <a:pt x="2383" y="417"/>
                  </a:cubicBezTo>
                  <a:cubicBezTo>
                    <a:pt x="2391" y="413"/>
                    <a:pt x="2396" y="419"/>
                    <a:pt x="2403" y="413"/>
                  </a:cubicBezTo>
                  <a:cubicBezTo>
                    <a:pt x="2400" y="412"/>
                    <a:pt x="2402" y="411"/>
                    <a:pt x="2399" y="408"/>
                  </a:cubicBezTo>
                  <a:cubicBezTo>
                    <a:pt x="2410" y="402"/>
                    <a:pt x="2412" y="414"/>
                    <a:pt x="2412" y="422"/>
                  </a:cubicBezTo>
                  <a:cubicBezTo>
                    <a:pt x="2415" y="418"/>
                    <a:pt x="2413" y="414"/>
                    <a:pt x="2415" y="410"/>
                  </a:cubicBezTo>
                  <a:cubicBezTo>
                    <a:pt x="2418" y="412"/>
                    <a:pt x="2422" y="411"/>
                    <a:pt x="2426" y="414"/>
                  </a:cubicBezTo>
                  <a:cubicBezTo>
                    <a:pt x="2427" y="417"/>
                    <a:pt x="2421" y="416"/>
                    <a:pt x="2420" y="419"/>
                  </a:cubicBezTo>
                  <a:cubicBezTo>
                    <a:pt x="2419" y="416"/>
                    <a:pt x="2433" y="423"/>
                    <a:pt x="2436" y="422"/>
                  </a:cubicBezTo>
                  <a:cubicBezTo>
                    <a:pt x="2438" y="423"/>
                    <a:pt x="2437" y="428"/>
                    <a:pt x="2435" y="426"/>
                  </a:cubicBezTo>
                  <a:cubicBezTo>
                    <a:pt x="2435" y="431"/>
                    <a:pt x="2439" y="426"/>
                    <a:pt x="2441" y="426"/>
                  </a:cubicBezTo>
                  <a:cubicBezTo>
                    <a:pt x="2442" y="425"/>
                    <a:pt x="2440" y="423"/>
                    <a:pt x="2439" y="422"/>
                  </a:cubicBezTo>
                  <a:cubicBezTo>
                    <a:pt x="2447" y="422"/>
                    <a:pt x="2457" y="435"/>
                    <a:pt x="2468" y="430"/>
                  </a:cubicBezTo>
                  <a:cubicBezTo>
                    <a:pt x="2469" y="431"/>
                    <a:pt x="2470" y="433"/>
                    <a:pt x="2472" y="435"/>
                  </a:cubicBezTo>
                  <a:cubicBezTo>
                    <a:pt x="2474" y="433"/>
                    <a:pt x="2475" y="437"/>
                    <a:pt x="2477" y="433"/>
                  </a:cubicBezTo>
                  <a:cubicBezTo>
                    <a:pt x="2485" y="445"/>
                    <a:pt x="2493" y="434"/>
                    <a:pt x="2500" y="445"/>
                  </a:cubicBezTo>
                  <a:cubicBezTo>
                    <a:pt x="2508" y="440"/>
                    <a:pt x="2516" y="444"/>
                    <a:pt x="2524" y="451"/>
                  </a:cubicBezTo>
                  <a:cubicBezTo>
                    <a:pt x="2519" y="454"/>
                    <a:pt x="2519" y="457"/>
                    <a:pt x="2515" y="459"/>
                  </a:cubicBezTo>
                  <a:cubicBezTo>
                    <a:pt x="2524" y="459"/>
                    <a:pt x="2533" y="453"/>
                    <a:pt x="2537" y="459"/>
                  </a:cubicBezTo>
                  <a:cubicBezTo>
                    <a:pt x="2537" y="451"/>
                    <a:pt x="2544" y="447"/>
                    <a:pt x="2542" y="437"/>
                  </a:cubicBezTo>
                  <a:cubicBezTo>
                    <a:pt x="2546" y="439"/>
                    <a:pt x="2551" y="442"/>
                    <a:pt x="2555" y="443"/>
                  </a:cubicBezTo>
                  <a:cubicBezTo>
                    <a:pt x="2555" y="434"/>
                    <a:pt x="2539" y="439"/>
                    <a:pt x="2540" y="428"/>
                  </a:cubicBezTo>
                  <a:cubicBezTo>
                    <a:pt x="2541" y="426"/>
                    <a:pt x="2543" y="431"/>
                    <a:pt x="2545" y="432"/>
                  </a:cubicBezTo>
                  <a:cubicBezTo>
                    <a:pt x="2546" y="426"/>
                    <a:pt x="2552" y="432"/>
                    <a:pt x="2556" y="427"/>
                  </a:cubicBezTo>
                  <a:cubicBezTo>
                    <a:pt x="2555" y="430"/>
                    <a:pt x="2554" y="434"/>
                    <a:pt x="2559" y="437"/>
                  </a:cubicBezTo>
                  <a:cubicBezTo>
                    <a:pt x="2559" y="432"/>
                    <a:pt x="2562" y="431"/>
                    <a:pt x="2566" y="428"/>
                  </a:cubicBezTo>
                  <a:cubicBezTo>
                    <a:pt x="2568" y="432"/>
                    <a:pt x="2573" y="438"/>
                    <a:pt x="2573" y="432"/>
                  </a:cubicBezTo>
                  <a:cubicBezTo>
                    <a:pt x="2577" y="435"/>
                    <a:pt x="2575" y="438"/>
                    <a:pt x="2579" y="438"/>
                  </a:cubicBezTo>
                  <a:cubicBezTo>
                    <a:pt x="2580" y="442"/>
                    <a:pt x="2578" y="441"/>
                    <a:pt x="2576" y="443"/>
                  </a:cubicBezTo>
                  <a:cubicBezTo>
                    <a:pt x="2579" y="444"/>
                    <a:pt x="2583" y="446"/>
                    <a:pt x="2587" y="443"/>
                  </a:cubicBezTo>
                  <a:cubicBezTo>
                    <a:pt x="2590" y="447"/>
                    <a:pt x="2584" y="450"/>
                    <a:pt x="2587" y="453"/>
                  </a:cubicBezTo>
                  <a:cubicBezTo>
                    <a:pt x="2589" y="452"/>
                    <a:pt x="2590" y="444"/>
                    <a:pt x="2593" y="448"/>
                  </a:cubicBezTo>
                  <a:cubicBezTo>
                    <a:pt x="2594" y="446"/>
                    <a:pt x="2596" y="444"/>
                    <a:pt x="2593" y="441"/>
                  </a:cubicBezTo>
                  <a:cubicBezTo>
                    <a:pt x="2598" y="439"/>
                    <a:pt x="2597" y="440"/>
                    <a:pt x="2599" y="435"/>
                  </a:cubicBezTo>
                  <a:cubicBezTo>
                    <a:pt x="2601" y="431"/>
                    <a:pt x="2603" y="440"/>
                    <a:pt x="2605" y="437"/>
                  </a:cubicBezTo>
                  <a:cubicBezTo>
                    <a:pt x="2609" y="433"/>
                    <a:pt x="2603" y="433"/>
                    <a:pt x="2601" y="431"/>
                  </a:cubicBezTo>
                  <a:cubicBezTo>
                    <a:pt x="2604" y="430"/>
                    <a:pt x="2606" y="433"/>
                    <a:pt x="2609" y="431"/>
                  </a:cubicBezTo>
                  <a:cubicBezTo>
                    <a:pt x="2610" y="434"/>
                    <a:pt x="2605" y="436"/>
                    <a:pt x="2608" y="439"/>
                  </a:cubicBezTo>
                  <a:cubicBezTo>
                    <a:pt x="2609" y="435"/>
                    <a:pt x="2615" y="438"/>
                    <a:pt x="2613" y="440"/>
                  </a:cubicBezTo>
                  <a:cubicBezTo>
                    <a:pt x="2618" y="433"/>
                    <a:pt x="2627" y="437"/>
                    <a:pt x="2635" y="445"/>
                  </a:cubicBezTo>
                  <a:cubicBezTo>
                    <a:pt x="2635" y="442"/>
                    <a:pt x="2638" y="440"/>
                    <a:pt x="2638" y="438"/>
                  </a:cubicBezTo>
                  <a:cubicBezTo>
                    <a:pt x="2634" y="436"/>
                    <a:pt x="2636" y="436"/>
                    <a:pt x="2633" y="431"/>
                  </a:cubicBezTo>
                  <a:cubicBezTo>
                    <a:pt x="2630" y="433"/>
                    <a:pt x="2632" y="435"/>
                    <a:pt x="2633" y="437"/>
                  </a:cubicBezTo>
                  <a:cubicBezTo>
                    <a:pt x="2626" y="438"/>
                    <a:pt x="2619" y="431"/>
                    <a:pt x="2611" y="428"/>
                  </a:cubicBezTo>
                  <a:cubicBezTo>
                    <a:pt x="2618" y="425"/>
                    <a:pt x="2624" y="433"/>
                    <a:pt x="2630" y="430"/>
                  </a:cubicBezTo>
                  <a:cubicBezTo>
                    <a:pt x="2627" y="429"/>
                    <a:pt x="2624" y="427"/>
                    <a:pt x="2621" y="425"/>
                  </a:cubicBezTo>
                  <a:cubicBezTo>
                    <a:pt x="2624" y="422"/>
                    <a:pt x="2628" y="428"/>
                    <a:pt x="2631" y="421"/>
                  </a:cubicBezTo>
                  <a:cubicBezTo>
                    <a:pt x="2633" y="424"/>
                    <a:pt x="2630" y="426"/>
                    <a:pt x="2633" y="429"/>
                  </a:cubicBezTo>
                  <a:cubicBezTo>
                    <a:pt x="2634" y="428"/>
                    <a:pt x="2636" y="429"/>
                    <a:pt x="2637" y="427"/>
                  </a:cubicBezTo>
                  <a:cubicBezTo>
                    <a:pt x="2640" y="428"/>
                    <a:pt x="2638" y="430"/>
                    <a:pt x="2636" y="432"/>
                  </a:cubicBezTo>
                  <a:cubicBezTo>
                    <a:pt x="2638" y="434"/>
                    <a:pt x="2640" y="430"/>
                    <a:pt x="2642" y="434"/>
                  </a:cubicBezTo>
                  <a:cubicBezTo>
                    <a:pt x="2643" y="428"/>
                    <a:pt x="2648" y="432"/>
                    <a:pt x="2649" y="426"/>
                  </a:cubicBezTo>
                  <a:cubicBezTo>
                    <a:pt x="2654" y="430"/>
                    <a:pt x="2649" y="433"/>
                    <a:pt x="2652" y="437"/>
                  </a:cubicBezTo>
                  <a:cubicBezTo>
                    <a:pt x="2656" y="434"/>
                    <a:pt x="2664" y="438"/>
                    <a:pt x="2665" y="441"/>
                  </a:cubicBezTo>
                  <a:cubicBezTo>
                    <a:pt x="2670" y="438"/>
                    <a:pt x="2670" y="444"/>
                    <a:pt x="2675" y="442"/>
                  </a:cubicBezTo>
                  <a:cubicBezTo>
                    <a:pt x="2677" y="446"/>
                    <a:pt x="2673" y="443"/>
                    <a:pt x="2672" y="446"/>
                  </a:cubicBezTo>
                  <a:cubicBezTo>
                    <a:pt x="2677" y="451"/>
                    <a:pt x="2682" y="446"/>
                    <a:pt x="2687" y="450"/>
                  </a:cubicBezTo>
                  <a:cubicBezTo>
                    <a:pt x="2689" y="447"/>
                    <a:pt x="2689" y="446"/>
                    <a:pt x="2690" y="441"/>
                  </a:cubicBezTo>
                  <a:cubicBezTo>
                    <a:pt x="2693" y="442"/>
                    <a:pt x="2699" y="441"/>
                    <a:pt x="2699" y="435"/>
                  </a:cubicBezTo>
                  <a:cubicBezTo>
                    <a:pt x="2703" y="438"/>
                    <a:pt x="2697" y="439"/>
                    <a:pt x="2701" y="442"/>
                  </a:cubicBezTo>
                  <a:cubicBezTo>
                    <a:pt x="2703" y="443"/>
                    <a:pt x="2706" y="439"/>
                    <a:pt x="2709" y="443"/>
                  </a:cubicBezTo>
                  <a:cubicBezTo>
                    <a:pt x="2712" y="441"/>
                    <a:pt x="2710" y="438"/>
                    <a:pt x="2713" y="438"/>
                  </a:cubicBezTo>
                  <a:cubicBezTo>
                    <a:pt x="2716" y="442"/>
                    <a:pt x="2709" y="445"/>
                    <a:pt x="2709" y="448"/>
                  </a:cubicBezTo>
                  <a:cubicBezTo>
                    <a:pt x="2707" y="451"/>
                    <a:pt x="2705" y="441"/>
                    <a:pt x="2703" y="447"/>
                  </a:cubicBezTo>
                  <a:cubicBezTo>
                    <a:pt x="2704" y="452"/>
                    <a:pt x="2711" y="451"/>
                    <a:pt x="2715" y="449"/>
                  </a:cubicBezTo>
                  <a:cubicBezTo>
                    <a:pt x="2718" y="451"/>
                    <a:pt x="2716" y="453"/>
                    <a:pt x="2718" y="455"/>
                  </a:cubicBezTo>
                  <a:cubicBezTo>
                    <a:pt x="2723" y="452"/>
                    <a:pt x="2732" y="448"/>
                    <a:pt x="2733" y="453"/>
                  </a:cubicBezTo>
                  <a:cubicBezTo>
                    <a:pt x="2735" y="454"/>
                    <a:pt x="2735" y="451"/>
                    <a:pt x="2734" y="450"/>
                  </a:cubicBezTo>
                  <a:cubicBezTo>
                    <a:pt x="2738" y="449"/>
                    <a:pt x="2741" y="448"/>
                    <a:pt x="2744" y="453"/>
                  </a:cubicBezTo>
                  <a:cubicBezTo>
                    <a:pt x="2746" y="450"/>
                    <a:pt x="2748" y="452"/>
                    <a:pt x="2751" y="449"/>
                  </a:cubicBezTo>
                  <a:cubicBezTo>
                    <a:pt x="2747" y="452"/>
                    <a:pt x="2743" y="441"/>
                    <a:pt x="2739" y="447"/>
                  </a:cubicBezTo>
                  <a:cubicBezTo>
                    <a:pt x="2737" y="442"/>
                    <a:pt x="2740" y="440"/>
                    <a:pt x="2734" y="436"/>
                  </a:cubicBezTo>
                  <a:cubicBezTo>
                    <a:pt x="2739" y="430"/>
                    <a:pt x="2741" y="437"/>
                    <a:pt x="2742" y="438"/>
                  </a:cubicBezTo>
                  <a:cubicBezTo>
                    <a:pt x="2746" y="433"/>
                    <a:pt x="2739" y="434"/>
                    <a:pt x="2739" y="430"/>
                  </a:cubicBezTo>
                  <a:cubicBezTo>
                    <a:pt x="2737" y="433"/>
                    <a:pt x="2735" y="433"/>
                    <a:pt x="2733" y="429"/>
                  </a:cubicBezTo>
                  <a:cubicBezTo>
                    <a:pt x="2731" y="433"/>
                    <a:pt x="2729" y="430"/>
                    <a:pt x="2729" y="434"/>
                  </a:cubicBezTo>
                  <a:cubicBezTo>
                    <a:pt x="2732" y="437"/>
                    <a:pt x="2734" y="434"/>
                    <a:pt x="2733" y="439"/>
                  </a:cubicBezTo>
                  <a:cubicBezTo>
                    <a:pt x="2731" y="441"/>
                    <a:pt x="2729" y="435"/>
                    <a:pt x="2727" y="438"/>
                  </a:cubicBezTo>
                  <a:cubicBezTo>
                    <a:pt x="2725" y="434"/>
                    <a:pt x="2729" y="433"/>
                    <a:pt x="2724" y="431"/>
                  </a:cubicBezTo>
                  <a:cubicBezTo>
                    <a:pt x="2726" y="438"/>
                    <a:pt x="2720" y="430"/>
                    <a:pt x="2717" y="430"/>
                  </a:cubicBezTo>
                  <a:cubicBezTo>
                    <a:pt x="2717" y="429"/>
                    <a:pt x="2718" y="423"/>
                    <a:pt x="2720" y="425"/>
                  </a:cubicBezTo>
                  <a:cubicBezTo>
                    <a:pt x="2718" y="425"/>
                    <a:pt x="2712" y="418"/>
                    <a:pt x="2708" y="421"/>
                  </a:cubicBezTo>
                  <a:cubicBezTo>
                    <a:pt x="2705" y="412"/>
                    <a:pt x="2699" y="417"/>
                    <a:pt x="2697" y="409"/>
                  </a:cubicBezTo>
                  <a:cubicBezTo>
                    <a:pt x="2692" y="410"/>
                    <a:pt x="2692" y="415"/>
                    <a:pt x="2687" y="414"/>
                  </a:cubicBezTo>
                  <a:cubicBezTo>
                    <a:pt x="2687" y="413"/>
                    <a:pt x="2689" y="411"/>
                    <a:pt x="2690" y="409"/>
                  </a:cubicBezTo>
                  <a:cubicBezTo>
                    <a:pt x="2687" y="403"/>
                    <a:pt x="2683" y="406"/>
                    <a:pt x="2679" y="404"/>
                  </a:cubicBezTo>
                  <a:cubicBezTo>
                    <a:pt x="2677" y="406"/>
                    <a:pt x="2678" y="407"/>
                    <a:pt x="2681" y="408"/>
                  </a:cubicBezTo>
                  <a:cubicBezTo>
                    <a:pt x="2678" y="413"/>
                    <a:pt x="2674" y="407"/>
                    <a:pt x="2674" y="413"/>
                  </a:cubicBezTo>
                  <a:cubicBezTo>
                    <a:pt x="2674" y="412"/>
                    <a:pt x="2673" y="406"/>
                    <a:pt x="2671" y="408"/>
                  </a:cubicBezTo>
                  <a:cubicBezTo>
                    <a:pt x="2669" y="404"/>
                    <a:pt x="2671" y="406"/>
                    <a:pt x="2674" y="403"/>
                  </a:cubicBezTo>
                  <a:cubicBezTo>
                    <a:pt x="2669" y="399"/>
                    <a:pt x="2664" y="404"/>
                    <a:pt x="2660" y="396"/>
                  </a:cubicBezTo>
                  <a:cubicBezTo>
                    <a:pt x="2657" y="407"/>
                    <a:pt x="2653" y="391"/>
                    <a:pt x="2649" y="400"/>
                  </a:cubicBezTo>
                  <a:cubicBezTo>
                    <a:pt x="2650" y="394"/>
                    <a:pt x="2645" y="397"/>
                    <a:pt x="2644" y="392"/>
                  </a:cubicBezTo>
                  <a:cubicBezTo>
                    <a:pt x="2648" y="392"/>
                    <a:pt x="2651" y="391"/>
                    <a:pt x="2654" y="396"/>
                  </a:cubicBezTo>
                  <a:cubicBezTo>
                    <a:pt x="2657" y="388"/>
                    <a:pt x="2666" y="395"/>
                    <a:pt x="2671" y="400"/>
                  </a:cubicBezTo>
                  <a:cubicBezTo>
                    <a:pt x="2671" y="397"/>
                    <a:pt x="2672" y="394"/>
                    <a:pt x="2676" y="391"/>
                  </a:cubicBezTo>
                  <a:cubicBezTo>
                    <a:pt x="2667" y="400"/>
                    <a:pt x="2651" y="375"/>
                    <a:pt x="2642" y="393"/>
                  </a:cubicBezTo>
                  <a:cubicBezTo>
                    <a:pt x="2636" y="392"/>
                    <a:pt x="2630" y="393"/>
                    <a:pt x="2625" y="389"/>
                  </a:cubicBezTo>
                  <a:cubicBezTo>
                    <a:pt x="2623" y="392"/>
                    <a:pt x="2624" y="393"/>
                    <a:pt x="2626" y="393"/>
                  </a:cubicBezTo>
                  <a:cubicBezTo>
                    <a:pt x="2625" y="395"/>
                    <a:pt x="2623" y="397"/>
                    <a:pt x="2621" y="399"/>
                  </a:cubicBezTo>
                  <a:cubicBezTo>
                    <a:pt x="2619" y="400"/>
                    <a:pt x="2617" y="399"/>
                    <a:pt x="2616" y="397"/>
                  </a:cubicBezTo>
                  <a:cubicBezTo>
                    <a:pt x="2618" y="394"/>
                    <a:pt x="2621" y="397"/>
                    <a:pt x="2624" y="392"/>
                  </a:cubicBezTo>
                  <a:cubicBezTo>
                    <a:pt x="2621" y="389"/>
                    <a:pt x="2619" y="390"/>
                    <a:pt x="2616" y="387"/>
                  </a:cubicBezTo>
                  <a:cubicBezTo>
                    <a:pt x="2612" y="390"/>
                    <a:pt x="2612" y="390"/>
                    <a:pt x="2612" y="390"/>
                  </a:cubicBezTo>
                  <a:cubicBezTo>
                    <a:pt x="2611" y="391"/>
                    <a:pt x="2609" y="390"/>
                    <a:pt x="2608" y="389"/>
                  </a:cubicBezTo>
                  <a:cubicBezTo>
                    <a:pt x="2606" y="387"/>
                    <a:pt x="2608" y="384"/>
                    <a:pt x="2611" y="382"/>
                  </a:cubicBezTo>
                  <a:cubicBezTo>
                    <a:pt x="2604" y="380"/>
                    <a:pt x="2607" y="392"/>
                    <a:pt x="2600" y="388"/>
                  </a:cubicBezTo>
                  <a:cubicBezTo>
                    <a:pt x="2599" y="389"/>
                    <a:pt x="2599" y="391"/>
                    <a:pt x="2600" y="393"/>
                  </a:cubicBezTo>
                  <a:cubicBezTo>
                    <a:pt x="2599" y="394"/>
                    <a:pt x="2597" y="395"/>
                    <a:pt x="2595" y="395"/>
                  </a:cubicBezTo>
                  <a:cubicBezTo>
                    <a:pt x="2599" y="386"/>
                    <a:pt x="2585" y="383"/>
                    <a:pt x="2580" y="378"/>
                  </a:cubicBezTo>
                  <a:cubicBezTo>
                    <a:pt x="2586" y="376"/>
                    <a:pt x="2599" y="383"/>
                    <a:pt x="2599" y="375"/>
                  </a:cubicBezTo>
                  <a:cubicBezTo>
                    <a:pt x="2604" y="376"/>
                    <a:pt x="2609" y="379"/>
                    <a:pt x="2615" y="378"/>
                  </a:cubicBezTo>
                  <a:cubicBezTo>
                    <a:pt x="2615" y="373"/>
                    <a:pt x="2608" y="376"/>
                    <a:pt x="2606" y="374"/>
                  </a:cubicBezTo>
                  <a:cubicBezTo>
                    <a:pt x="2610" y="371"/>
                    <a:pt x="2610" y="374"/>
                    <a:pt x="2613" y="368"/>
                  </a:cubicBezTo>
                  <a:cubicBezTo>
                    <a:pt x="2615" y="377"/>
                    <a:pt x="2618" y="369"/>
                    <a:pt x="2620" y="379"/>
                  </a:cubicBezTo>
                  <a:cubicBezTo>
                    <a:pt x="2625" y="375"/>
                    <a:pt x="2623" y="371"/>
                    <a:pt x="2621" y="368"/>
                  </a:cubicBezTo>
                  <a:cubicBezTo>
                    <a:pt x="2625" y="366"/>
                    <a:pt x="2625" y="372"/>
                    <a:pt x="2626" y="374"/>
                  </a:cubicBezTo>
                  <a:cubicBezTo>
                    <a:pt x="2629" y="372"/>
                    <a:pt x="2631" y="373"/>
                    <a:pt x="2633" y="369"/>
                  </a:cubicBezTo>
                  <a:cubicBezTo>
                    <a:pt x="2636" y="372"/>
                    <a:pt x="2634" y="373"/>
                    <a:pt x="2636" y="376"/>
                  </a:cubicBezTo>
                  <a:cubicBezTo>
                    <a:pt x="2640" y="371"/>
                    <a:pt x="2639" y="376"/>
                    <a:pt x="2642" y="377"/>
                  </a:cubicBezTo>
                  <a:cubicBezTo>
                    <a:pt x="2647" y="374"/>
                    <a:pt x="2651" y="377"/>
                    <a:pt x="2655" y="374"/>
                  </a:cubicBezTo>
                  <a:cubicBezTo>
                    <a:pt x="2659" y="376"/>
                    <a:pt x="2654" y="378"/>
                    <a:pt x="2656" y="381"/>
                  </a:cubicBezTo>
                  <a:cubicBezTo>
                    <a:pt x="2651" y="382"/>
                    <a:pt x="2643" y="377"/>
                    <a:pt x="2644" y="385"/>
                  </a:cubicBezTo>
                  <a:cubicBezTo>
                    <a:pt x="2646" y="386"/>
                    <a:pt x="2649" y="382"/>
                    <a:pt x="2651" y="382"/>
                  </a:cubicBezTo>
                  <a:cubicBezTo>
                    <a:pt x="2651" y="383"/>
                    <a:pt x="2652" y="384"/>
                    <a:pt x="2653" y="386"/>
                  </a:cubicBezTo>
                  <a:cubicBezTo>
                    <a:pt x="2657" y="382"/>
                    <a:pt x="2658" y="381"/>
                    <a:pt x="2661" y="385"/>
                  </a:cubicBezTo>
                  <a:cubicBezTo>
                    <a:pt x="2666" y="382"/>
                    <a:pt x="2661" y="378"/>
                    <a:pt x="2666" y="374"/>
                  </a:cubicBezTo>
                  <a:cubicBezTo>
                    <a:pt x="2667" y="374"/>
                    <a:pt x="2668" y="374"/>
                    <a:pt x="2669" y="374"/>
                  </a:cubicBezTo>
                  <a:cubicBezTo>
                    <a:pt x="2672" y="376"/>
                    <a:pt x="2669" y="379"/>
                    <a:pt x="2668" y="382"/>
                  </a:cubicBezTo>
                  <a:cubicBezTo>
                    <a:pt x="2670" y="387"/>
                    <a:pt x="2673" y="382"/>
                    <a:pt x="2675" y="386"/>
                  </a:cubicBezTo>
                  <a:cubicBezTo>
                    <a:pt x="2677" y="385"/>
                    <a:pt x="2676" y="383"/>
                    <a:pt x="2675" y="382"/>
                  </a:cubicBezTo>
                  <a:cubicBezTo>
                    <a:pt x="2681" y="380"/>
                    <a:pt x="2686" y="390"/>
                    <a:pt x="2692" y="381"/>
                  </a:cubicBezTo>
                  <a:cubicBezTo>
                    <a:pt x="2701" y="385"/>
                    <a:pt x="2709" y="381"/>
                    <a:pt x="2716" y="389"/>
                  </a:cubicBezTo>
                  <a:cubicBezTo>
                    <a:pt x="2720" y="384"/>
                    <a:pt x="2722" y="388"/>
                    <a:pt x="2725" y="387"/>
                  </a:cubicBezTo>
                  <a:cubicBezTo>
                    <a:pt x="2727" y="382"/>
                    <a:pt x="2726" y="381"/>
                    <a:pt x="2729" y="378"/>
                  </a:cubicBezTo>
                  <a:cubicBezTo>
                    <a:pt x="2725" y="373"/>
                    <a:pt x="2724" y="375"/>
                    <a:pt x="2722" y="370"/>
                  </a:cubicBezTo>
                  <a:cubicBezTo>
                    <a:pt x="2720" y="374"/>
                    <a:pt x="2721" y="373"/>
                    <a:pt x="2718" y="377"/>
                  </a:cubicBezTo>
                  <a:cubicBezTo>
                    <a:pt x="2714" y="379"/>
                    <a:pt x="2710" y="375"/>
                    <a:pt x="2706" y="380"/>
                  </a:cubicBezTo>
                  <a:cubicBezTo>
                    <a:pt x="2704" y="376"/>
                    <a:pt x="2710" y="373"/>
                    <a:pt x="2711" y="369"/>
                  </a:cubicBezTo>
                  <a:cubicBezTo>
                    <a:pt x="2709" y="366"/>
                    <a:pt x="2702" y="369"/>
                    <a:pt x="2703" y="363"/>
                  </a:cubicBezTo>
                  <a:cubicBezTo>
                    <a:pt x="2697" y="361"/>
                    <a:pt x="2691" y="368"/>
                    <a:pt x="2685" y="360"/>
                  </a:cubicBezTo>
                  <a:cubicBezTo>
                    <a:pt x="2689" y="357"/>
                    <a:pt x="2693" y="359"/>
                    <a:pt x="2696" y="357"/>
                  </a:cubicBezTo>
                  <a:cubicBezTo>
                    <a:pt x="2694" y="356"/>
                    <a:pt x="2692" y="357"/>
                    <a:pt x="2689" y="352"/>
                  </a:cubicBezTo>
                  <a:cubicBezTo>
                    <a:pt x="2688" y="357"/>
                    <a:pt x="2687" y="357"/>
                    <a:pt x="2686" y="352"/>
                  </a:cubicBezTo>
                  <a:cubicBezTo>
                    <a:pt x="2679" y="359"/>
                    <a:pt x="2672" y="348"/>
                    <a:pt x="2665" y="350"/>
                  </a:cubicBezTo>
                  <a:cubicBezTo>
                    <a:pt x="2662" y="348"/>
                    <a:pt x="2666" y="346"/>
                    <a:pt x="2667" y="344"/>
                  </a:cubicBezTo>
                  <a:cubicBezTo>
                    <a:pt x="2665" y="340"/>
                    <a:pt x="2663" y="344"/>
                    <a:pt x="2660" y="341"/>
                  </a:cubicBezTo>
                  <a:cubicBezTo>
                    <a:pt x="2662" y="345"/>
                    <a:pt x="2662" y="349"/>
                    <a:pt x="2666" y="353"/>
                  </a:cubicBezTo>
                  <a:cubicBezTo>
                    <a:pt x="2666" y="355"/>
                    <a:pt x="2666" y="356"/>
                    <a:pt x="2665" y="358"/>
                  </a:cubicBezTo>
                  <a:cubicBezTo>
                    <a:pt x="2663" y="358"/>
                    <a:pt x="2661" y="357"/>
                    <a:pt x="2659" y="357"/>
                  </a:cubicBezTo>
                  <a:cubicBezTo>
                    <a:pt x="2658" y="355"/>
                    <a:pt x="2661" y="353"/>
                    <a:pt x="2657" y="350"/>
                  </a:cubicBezTo>
                  <a:cubicBezTo>
                    <a:pt x="2655" y="352"/>
                    <a:pt x="2655" y="354"/>
                    <a:pt x="2654" y="355"/>
                  </a:cubicBezTo>
                  <a:cubicBezTo>
                    <a:pt x="2653" y="356"/>
                    <a:pt x="2652" y="354"/>
                    <a:pt x="2651" y="355"/>
                  </a:cubicBezTo>
                  <a:cubicBezTo>
                    <a:pt x="2649" y="351"/>
                    <a:pt x="2653" y="353"/>
                    <a:pt x="2653" y="349"/>
                  </a:cubicBezTo>
                  <a:cubicBezTo>
                    <a:pt x="2655" y="347"/>
                    <a:pt x="2658" y="353"/>
                    <a:pt x="2661" y="349"/>
                  </a:cubicBezTo>
                  <a:cubicBezTo>
                    <a:pt x="2633" y="343"/>
                    <a:pt x="2605" y="341"/>
                    <a:pt x="2578" y="332"/>
                  </a:cubicBezTo>
                  <a:cubicBezTo>
                    <a:pt x="2576" y="341"/>
                    <a:pt x="2567" y="336"/>
                    <a:pt x="2566" y="330"/>
                  </a:cubicBezTo>
                  <a:cubicBezTo>
                    <a:pt x="2564" y="334"/>
                    <a:pt x="2566" y="339"/>
                    <a:pt x="2564" y="343"/>
                  </a:cubicBezTo>
                  <a:cubicBezTo>
                    <a:pt x="2559" y="345"/>
                    <a:pt x="2560" y="336"/>
                    <a:pt x="2554" y="339"/>
                  </a:cubicBezTo>
                  <a:cubicBezTo>
                    <a:pt x="2554" y="338"/>
                    <a:pt x="2555" y="337"/>
                    <a:pt x="2556" y="335"/>
                  </a:cubicBezTo>
                  <a:cubicBezTo>
                    <a:pt x="2552" y="334"/>
                    <a:pt x="2547" y="338"/>
                    <a:pt x="2543" y="335"/>
                  </a:cubicBezTo>
                  <a:cubicBezTo>
                    <a:pt x="2549" y="325"/>
                    <a:pt x="2533" y="329"/>
                    <a:pt x="2526" y="320"/>
                  </a:cubicBezTo>
                  <a:cubicBezTo>
                    <a:pt x="2522" y="322"/>
                    <a:pt x="2526" y="324"/>
                    <a:pt x="2527" y="326"/>
                  </a:cubicBezTo>
                  <a:cubicBezTo>
                    <a:pt x="2520" y="325"/>
                    <a:pt x="2523" y="325"/>
                    <a:pt x="2517" y="322"/>
                  </a:cubicBezTo>
                  <a:cubicBezTo>
                    <a:pt x="2516" y="323"/>
                    <a:pt x="2519" y="325"/>
                    <a:pt x="2517" y="327"/>
                  </a:cubicBezTo>
                  <a:cubicBezTo>
                    <a:pt x="2516" y="327"/>
                    <a:pt x="2514" y="326"/>
                    <a:pt x="2512" y="324"/>
                  </a:cubicBezTo>
                  <a:cubicBezTo>
                    <a:pt x="2512" y="326"/>
                    <a:pt x="2511" y="328"/>
                    <a:pt x="2508" y="330"/>
                  </a:cubicBezTo>
                  <a:cubicBezTo>
                    <a:pt x="2504" y="333"/>
                    <a:pt x="2506" y="325"/>
                    <a:pt x="2501" y="330"/>
                  </a:cubicBezTo>
                  <a:cubicBezTo>
                    <a:pt x="2500" y="328"/>
                    <a:pt x="2501" y="326"/>
                    <a:pt x="2503" y="324"/>
                  </a:cubicBezTo>
                  <a:cubicBezTo>
                    <a:pt x="2493" y="320"/>
                    <a:pt x="2494" y="317"/>
                    <a:pt x="2481" y="319"/>
                  </a:cubicBezTo>
                  <a:cubicBezTo>
                    <a:pt x="2480" y="318"/>
                    <a:pt x="2480" y="316"/>
                    <a:pt x="2482" y="314"/>
                  </a:cubicBezTo>
                  <a:cubicBezTo>
                    <a:pt x="2473" y="320"/>
                    <a:pt x="2465" y="314"/>
                    <a:pt x="2457" y="317"/>
                  </a:cubicBezTo>
                  <a:cubicBezTo>
                    <a:pt x="2456" y="316"/>
                    <a:pt x="2456" y="314"/>
                    <a:pt x="2457" y="313"/>
                  </a:cubicBezTo>
                  <a:cubicBezTo>
                    <a:pt x="2454" y="313"/>
                    <a:pt x="2450" y="316"/>
                    <a:pt x="2447" y="319"/>
                  </a:cubicBezTo>
                  <a:cubicBezTo>
                    <a:pt x="2444" y="317"/>
                    <a:pt x="2444" y="315"/>
                    <a:pt x="2447" y="313"/>
                  </a:cubicBezTo>
                  <a:cubicBezTo>
                    <a:pt x="2436" y="315"/>
                    <a:pt x="2426" y="303"/>
                    <a:pt x="2415" y="313"/>
                  </a:cubicBezTo>
                  <a:cubicBezTo>
                    <a:pt x="2411" y="311"/>
                    <a:pt x="2416" y="309"/>
                    <a:pt x="2412" y="306"/>
                  </a:cubicBezTo>
                  <a:cubicBezTo>
                    <a:pt x="2414" y="304"/>
                    <a:pt x="2416" y="308"/>
                    <a:pt x="2418" y="304"/>
                  </a:cubicBezTo>
                  <a:cubicBezTo>
                    <a:pt x="2409" y="306"/>
                    <a:pt x="2399" y="311"/>
                    <a:pt x="2388" y="306"/>
                  </a:cubicBezTo>
                  <a:cubicBezTo>
                    <a:pt x="2387" y="310"/>
                    <a:pt x="2395" y="309"/>
                    <a:pt x="2390" y="314"/>
                  </a:cubicBezTo>
                  <a:cubicBezTo>
                    <a:pt x="2385" y="309"/>
                    <a:pt x="2381" y="306"/>
                    <a:pt x="2377" y="307"/>
                  </a:cubicBezTo>
                  <a:cubicBezTo>
                    <a:pt x="2374" y="313"/>
                    <a:pt x="2381" y="308"/>
                    <a:pt x="2384" y="311"/>
                  </a:cubicBezTo>
                  <a:cubicBezTo>
                    <a:pt x="2380" y="315"/>
                    <a:pt x="2377" y="312"/>
                    <a:pt x="2374" y="313"/>
                  </a:cubicBezTo>
                  <a:cubicBezTo>
                    <a:pt x="2374" y="310"/>
                    <a:pt x="2375" y="306"/>
                    <a:pt x="2376" y="303"/>
                  </a:cubicBezTo>
                  <a:cubicBezTo>
                    <a:pt x="2367" y="304"/>
                    <a:pt x="2360" y="311"/>
                    <a:pt x="2350" y="307"/>
                  </a:cubicBezTo>
                  <a:cubicBezTo>
                    <a:pt x="2349" y="305"/>
                    <a:pt x="2351" y="304"/>
                    <a:pt x="2350" y="302"/>
                  </a:cubicBezTo>
                  <a:cubicBezTo>
                    <a:pt x="2348" y="300"/>
                    <a:pt x="2347" y="301"/>
                    <a:pt x="2346" y="299"/>
                  </a:cubicBezTo>
                  <a:cubicBezTo>
                    <a:pt x="2342" y="303"/>
                    <a:pt x="2344" y="303"/>
                    <a:pt x="2340" y="305"/>
                  </a:cubicBezTo>
                  <a:cubicBezTo>
                    <a:pt x="2340" y="303"/>
                    <a:pt x="2339" y="301"/>
                    <a:pt x="2337" y="299"/>
                  </a:cubicBezTo>
                  <a:cubicBezTo>
                    <a:pt x="2332" y="300"/>
                    <a:pt x="2328" y="299"/>
                    <a:pt x="2323" y="299"/>
                  </a:cubicBezTo>
                  <a:cubicBezTo>
                    <a:pt x="2321" y="296"/>
                    <a:pt x="2326" y="295"/>
                    <a:pt x="2327" y="297"/>
                  </a:cubicBezTo>
                  <a:cubicBezTo>
                    <a:pt x="2324" y="291"/>
                    <a:pt x="2316" y="297"/>
                    <a:pt x="2313" y="303"/>
                  </a:cubicBezTo>
                  <a:cubicBezTo>
                    <a:pt x="2308" y="300"/>
                    <a:pt x="2313" y="298"/>
                    <a:pt x="2315" y="295"/>
                  </a:cubicBezTo>
                  <a:cubicBezTo>
                    <a:pt x="2309" y="295"/>
                    <a:pt x="2302" y="303"/>
                    <a:pt x="2296" y="299"/>
                  </a:cubicBezTo>
                  <a:cubicBezTo>
                    <a:pt x="2294" y="298"/>
                    <a:pt x="2299" y="293"/>
                    <a:pt x="2300" y="297"/>
                  </a:cubicBezTo>
                  <a:cubicBezTo>
                    <a:pt x="2299" y="293"/>
                    <a:pt x="2296" y="291"/>
                    <a:pt x="2291" y="291"/>
                  </a:cubicBezTo>
                  <a:cubicBezTo>
                    <a:pt x="2293" y="291"/>
                    <a:pt x="2297" y="290"/>
                    <a:pt x="2293" y="287"/>
                  </a:cubicBezTo>
                  <a:cubicBezTo>
                    <a:pt x="2295" y="286"/>
                    <a:pt x="2297" y="289"/>
                    <a:pt x="2299" y="285"/>
                  </a:cubicBezTo>
                  <a:cubicBezTo>
                    <a:pt x="2296" y="281"/>
                    <a:pt x="2293" y="285"/>
                    <a:pt x="2290" y="283"/>
                  </a:cubicBezTo>
                  <a:cubicBezTo>
                    <a:pt x="2291" y="285"/>
                    <a:pt x="2288" y="290"/>
                    <a:pt x="2285" y="287"/>
                  </a:cubicBezTo>
                  <a:cubicBezTo>
                    <a:pt x="2284" y="289"/>
                    <a:pt x="2287" y="288"/>
                    <a:pt x="2288" y="291"/>
                  </a:cubicBezTo>
                  <a:cubicBezTo>
                    <a:pt x="2284" y="292"/>
                    <a:pt x="2280" y="292"/>
                    <a:pt x="2276" y="298"/>
                  </a:cubicBezTo>
                  <a:cubicBezTo>
                    <a:pt x="2272" y="295"/>
                    <a:pt x="2279" y="293"/>
                    <a:pt x="2275" y="290"/>
                  </a:cubicBezTo>
                  <a:cubicBezTo>
                    <a:pt x="2272" y="293"/>
                    <a:pt x="2268" y="293"/>
                    <a:pt x="2268" y="297"/>
                  </a:cubicBezTo>
                  <a:cubicBezTo>
                    <a:pt x="2260" y="296"/>
                    <a:pt x="2251" y="292"/>
                    <a:pt x="2246" y="294"/>
                  </a:cubicBezTo>
                  <a:cubicBezTo>
                    <a:pt x="2246" y="297"/>
                    <a:pt x="2247" y="299"/>
                    <a:pt x="2243" y="301"/>
                  </a:cubicBezTo>
                  <a:cubicBezTo>
                    <a:pt x="2241" y="295"/>
                    <a:pt x="2246" y="292"/>
                    <a:pt x="2238" y="291"/>
                  </a:cubicBezTo>
                  <a:cubicBezTo>
                    <a:pt x="2241" y="287"/>
                    <a:pt x="2243" y="290"/>
                    <a:pt x="2246" y="289"/>
                  </a:cubicBezTo>
                  <a:cubicBezTo>
                    <a:pt x="2245" y="284"/>
                    <a:pt x="2237" y="289"/>
                    <a:pt x="2234" y="287"/>
                  </a:cubicBezTo>
                  <a:cubicBezTo>
                    <a:pt x="2234" y="289"/>
                    <a:pt x="2235" y="291"/>
                    <a:pt x="2233" y="292"/>
                  </a:cubicBezTo>
                  <a:cubicBezTo>
                    <a:pt x="2230" y="290"/>
                    <a:pt x="2228" y="291"/>
                    <a:pt x="2226" y="286"/>
                  </a:cubicBezTo>
                  <a:cubicBezTo>
                    <a:pt x="2222" y="288"/>
                    <a:pt x="2225" y="291"/>
                    <a:pt x="2221" y="293"/>
                  </a:cubicBezTo>
                  <a:cubicBezTo>
                    <a:pt x="2218" y="293"/>
                    <a:pt x="2216" y="283"/>
                    <a:pt x="2211" y="291"/>
                  </a:cubicBezTo>
                  <a:cubicBezTo>
                    <a:pt x="2209" y="289"/>
                    <a:pt x="2211" y="287"/>
                    <a:pt x="2208" y="285"/>
                  </a:cubicBezTo>
                  <a:cubicBezTo>
                    <a:pt x="2210" y="282"/>
                    <a:pt x="2212" y="283"/>
                    <a:pt x="2214" y="284"/>
                  </a:cubicBezTo>
                  <a:cubicBezTo>
                    <a:pt x="2201" y="273"/>
                    <a:pt x="2180" y="282"/>
                    <a:pt x="2164" y="278"/>
                  </a:cubicBezTo>
                  <a:cubicBezTo>
                    <a:pt x="2164" y="275"/>
                    <a:pt x="2165" y="273"/>
                    <a:pt x="2168" y="270"/>
                  </a:cubicBezTo>
                  <a:cubicBezTo>
                    <a:pt x="2164" y="269"/>
                    <a:pt x="2161" y="272"/>
                    <a:pt x="2158" y="268"/>
                  </a:cubicBezTo>
                  <a:cubicBezTo>
                    <a:pt x="2155" y="271"/>
                    <a:pt x="2156" y="273"/>
                    <a:pt x="2157" y="276"/>
                  </a:cubicBezTo>
                  <a:cubicBezTo>
                    <a:pt x="2149" y="275"/>
                    <a:pt x="2134" y="265"/>
                    <a:pt x="2126" y="278"/>
                  </a:cubicBezTo>
                  <a:cubicBezTo>
                    <a:pt x="2124" y="273"/>
                    <a:pt x="2129" y="274"/>
                    <a:pt x="2129" y="271"/>
                  </a:cubicBezTo>
                  <a:cubicBezTo>
                    <a:pt x="2123" y="270"/>
                    <a:pt x="2122" y="271"/>
                    <a:pt x="2117" y="269"/>
                  </a:cubicBezTo>
                  <a:cubicBezTo>
                    <a:pt x="2116" y="271"/>
                    <a:pt x="2117" y="272"/>
                    <a:pt x="2116" y="274"/>
                  </a:cubicBezTo>
                  <a:cubicBezTo>
                    <a:pt x="2110" y="276"/>
                    <a:pt x="2101" y="264"/>
                    <a:pt x="2098" y="272"/>
                  </a:cubicBezTo>
                  <a:cubicBezTo>
                    <a:pt x="2096" y="270"/>
                    <a:pt x="2097" y="267"/>
                    <a:pt x="2093" y="265"/>
                  </a:cubicBezTo>
                  <a:cubicBezTo>
                    <a:pt x="2091" y="266"/>
                    <a:pt x="2088" y="270"/>
                    <a:pt x="2085" y="265"/>
                  </a:cubicBezTo>
                  <a:cubicBezTo>
                    <a:pt x="2081" y="276"/>
                    <a:pt x="2070" y="262"/>
                    <a:pt x="2063" y="269"/>
                  </a:cubicBezTo>
                  <a:cubicBezTo>
                    <a:pt x="2064" y="267"/>
                    <a:pt x="2060" y="265"/>
                    <a:pt x="2061" y="263"/>
                  </a:cubicBezTo>
                  <a:cubicBezTo>
                    <a:pt x="2057" y="265"/>
                    <a:pt x="2052" y="268"/>
                    <a:pt x="2048" y="261"/>
                  </a:cubicBezTo>
                  <a:cubicBezTo>
                    <a:pt x="2046" y="263"/>
                    <a:pt x="2044" y="264"/>
                    <a:pt x="2042" y="265"/>
                  </a:cubicBezTo>
                  <a:cubicBezTo>
                    <a:pt x="2042" y="263"/>
                    <a:pt x="2042" y="262"/>
                    <a:pt x="2041" y="260"/>
                  </a:cubicBezTo>
                  <a:cubicBezTo>
                    <a:pt x="2040" y="264"/>
                    <a:pt x="2035" y="263"/>
                    <a:pt x="2037" y="260"/>
                  </a:cubicBezTo>
                  <a:cubicBezTo>
                    <a:pt x="2034" y="263"/>
                    <a:pt x="2030" y="262"/>
                    <a:pt x="2025" y="259"/>
                  </a:cubicBezTo>
                  <a:cubicBezTo>
                    <a:pt x="2026" y="264"/>
                    <a:pt x="2023" y="264"/>
                    <a:pt x="2020" y="264"/>
                  </a:cubicBezTo>
                  <a:cubicBezTo>
                    <a:pt x="2019" y="263"/>
                    <a:pt x="2021" y="262"/>
                    <a:pt x="2022" y="260"/>
                  </a:cubicBezTo>
                  <a:cubicBezTo>
                    <a:pt x="2018" y="258"/>
                    <a:pt x="2013" y="260"/>
                    <a:pt x="2009" y="258"/>
                  </a:cubicBezTo>
                  <a:cubicBezTo>
                    <a:pt x="2012" y="254"/>
                    <a:pt x="2013" y="260"/>
                    <a:pt x="2015" y="254"/>
                  </a:cubicBezTo>
                  <a:cubicBezTo>
                    <a:pt x="2012" y="253"/>
                    <a:pt x="2010" y="251"/>
                    <a:pt x="2007" y="252"/>
                  </a:cubicBezTo>
                  <a:cubicBezTo>
                    <a:pt x="2006" y="251"/>
                    <a:pt x="2009" y="249"/>
                    <a:pt x="2010" y="247"/>
                  </a:cubicBezTo>
                  <a:cubicBezTo>
                    <a:pt x="2013" y="248"/>
                    <a:pt x="2016" y="254"/>
                    <a:pt x="2020" y="249"/>
                  </a:cubicBezTo>
                  <a:cubicBezTo>
                    <a:pt x="2016" y="250"/>
                    <a:pt x="2018" y="242"/>
                    <a:pt x="2014" y="244"/>
                  </a:cubicBezTo>
                  <a:cubicBezTo>
                    <a:pt x="2013" y="239"/>
                    <a:pt x="2016" y="239"/>
                    <a:pt x="2019" y="238"/>
                  </a:cubicBezTo>
                  <a:cubicBezTo>
                    <a:pt x="2021" y="240"/>
                    <a:pt x="2019" y="242"/>
                    <a:pt x="2018" y="245"/>
                  </a:cubicBezTo>
                  <a:cubicBezTo>
                    <a:pt x="2022" y="248"/>
                    <a:pt x="2023" y="243"/>
                    <a:pt x="2025" y="240"/>
                  </a:cubicBezTo>
                  <a:cubicBezTo>
                    <a:pt x="2028" y="240"/>
                    <a:pt x="2031" y="239"/>
                    <a:pt x="2034" y="243"/>
                  </a:cubicBezTo>
                  <a:cubicBezTo>
                    <a:pt x="2027" y="241"/>
                    <a:pt x="2028" y="249"/>
                    <a:pt x="2023" y="247"/>
                  </a:cubicBezTo>
                  <a:cubicBezTo>
                    <a:pt x="2022" y="251"/>
                    <a:pt x="2029" y="249"/>
                    <a:pt x="2023" y="253"/>
                  </a:cubicBezTo>
                  <a:cubicBezTo>
                    <a:pt x="2020" y="256"/>
                    <a:pt x="2024" y="247"/>
                    <a:pt x="2021" y="250"/>
                  </a:cubicBezTo>
                  <a:cubicBezTo>
                    <a:pt x="2016" y="254"/>
                    <a:pt x="2020" y="252"/>
                    <a:pt x="2022" y="256"/>
                  </a:cubicBezTo>
                  <a:cubicBezTo>
                    <a:pt x="2021" y="257"/>
                    <a:pt x="2020" y="257"/>
                    <a:pt x="2019" y="256"/>
                  </a:cubicBezTo>
                  <a:cubicBezTo>
                    <a:pt x="2022" y="260"/>
                    <a:pt x="2034" y="255"/>
                    <a:pt x="2041" y="258"/>
                  </a:cubicBezTo>
                  <a:cubicBezTo>
                    <a:pt x="2039" y="252"/>
                    <a:pt x="2044" y="257"/>
                    <a:pt x="2045" y="253"/>
                  </a:cubicBezTo>
                  <a:cubicBezTo>
                    <a:pt x="2041" y="253"/>
                    <a:pt x="2036" y="253"/>
                    <a:pt x="2032" y="256"/>
                  </a:cubicBezTo>
                  <a:cubicBezTo>
                    <a:pt x="2030" y="242"/>
                    <a:pt x="2045" y="247"/>
                    <a:pt x="2050" y="244"/>
                  </a:cubicBezTo>
                  <a:cubicBezTo>
                    <a:pt x="2056" y="249"/>
                    <a:pt x="2050" y="254"/>
                    <a:pt x="2053" y="259"/>
                  </a:cubicBezTo>
                  <a:cubicBezTo>
                    <a:pt x="2054" y="252"/>
                    <a:pt x="2059" y="261"/>
                    <a:pt x="2062" y="256"/>
                  </a:cubicBezTo>
                  <a:cubicBezTo>
                    <a:pt x="2060" y="256"/>
                    <a:pt x="2052" y="254"/>
                    <a:pt x="2055" y="248"/>
                  </a:cubicBezTo>
                  <a:cubicBezTo>
                    <a:pt x="2059" y="255"/>
                    <a:pt x="2060" y="245"/>
                    <a:pt x="2066" y="250"/>
                  </a:cubicBezTo>
                  <a:cubicBezTo>
                    <a:pt x="2070" y="253"/>
                    <a:pt x="2065" y="256"/>
                    <a:pt x="2069" y="259"/>
                  </a:cubicBezTo>
                  <a:cubicBezTo>
                    <a:pt x="2073" y="254"/>
                    <a:pt x="2073" y="254"/>
                    <a:pt x="2073" y="254"/>
                  </a:cubicBezTo>
                  <a:cubicBezTo>
                    <a:pt x="2072" y="253"/>
                    <a:pt x="2071" y="251"/>
                    <a:pt x="2072" y="250"/>
                  </a:cubicBezTo>
                  <a:cubicBezTo>
                    <a:pt x="2080" y="246"/>
                    <a:pt x="2089" y="248"/>
                    <a:pt x="2097" y="245"/>
                  </a:cubicBezTo>
                  <a:cubicBezTo>
                    <a:pt x="2095" y="241"/>
                    <a:pt x="2092" y="244"/>
                    <a:pt x="2089" y="242"/>
                  </a:cubicBezTo>
                  <a:cubicBezTo>
                    <a:pt x="2094" y="239"/>
                    <a:pt x="2103" y="237"/>
                    <a:pt x="2105" y="245"/>
                  </a:cubicBezTo>
                  <a:cubicBezTo>
                    <a:pt x="2103" y="244"/>
                    <a:pt x="2100" y="245"/>
                    <a:pt x="2098" y="249"/>
                  </a:cubicBezTo>
                  <a:cubicBezTo>
                    <a:pt x="2097" y="252"/>
                    <a:pt x="2102" y="250"/>
                    <a:pt x="2100" y="254"/>
                  </a:cubicBezTo>
                  <a:cubicBezTo>
                    <a:pt x="2106" y="253"/>
                    <a:pt x="2111" y="245"/>
                    <a:pt x="2115" y="255"/>
                  </a:cubicBezTo>
                  <a:cubicBezTo>
                    <a:pt x="2117" y="251"/>
                    <a:pt x="2119" y="253"/>
                    <a:pt x="2121" y="254"/>
                  </a:cubicBezTo>
                  <a:cubicBezTo>
                    <a:pt x="2121" y="252"/>
                    <a:pt x="2123" y="251"/>
                    <a:pt x="2122" y="249"/>
                  </a:cubicBezTo>
                  <a:cubicBezTo>
                    <a:pt x="2128" y="253"/>
                    <a:pt x="2140" y="246"/>
                    <a:pt x="2143" y="254"/>
                  </a:cubicBezTo>
                  <a:cubicBezTo>
                    <a:pt x="2147" y="254"/>
                    <a:pt x="2151" y="253"/>
                    <a:pt x="2155" y="252"/>
                  </a:cubicBezTo>
                  <a:cubicBezTo>
                    <a:pt x="2155" y="254"/>
                    <a:pt x="2155" y="255"/>
                    <a:pt x="2154" y="257"/>
                  </a:cubicBezTo>
                  <a:cubicBezTo>
                    <a:pt x="2157" y="259"/>
                    <a:pt x="2156" y="253"/>
                    <a:pt x="2159" y="252"/>
                  </a:cubicBezTo>
                  <a:cubicBezTo>
                    <a:pt x="2162" y="256"/>
                    <a:pt x="2160" y="259"/>
                    <a:pt x="2158" y="262"/>
                  </a:cubicBezTo>
                  <a:cubicBezTo>
                    <a:pt x="2162" y="264"/>
                    <a:pt x="2167" y="262"/>
                    <a:pt x="2169" y="269"/>
                  </a:cubicBezTo>
                  <a:cubicBezTo>
                    <a:pt x="2170" y="265"/>
                    <a:pt x="2167" y="261"/>
                    <a:pt x="2171" y="257"/>
                  </a:cubicBezTo>
                  <a:cubicBezTo>
                    <a:pt x="2165" y="254"/>
                    <a:pt x="2168" y="266"/>
                    <a:pt x="2162" y="261"/>
                  </a:cubicBezTo>
                  <a:cubicBezTo>
                    <a:pt x="2161" y="256"/>
                    <a:pt x="2162" y="254"/>
                    <a:pt x="2166" y="253"/>
                  </a:cubicBezTo>
                  <a:cubicBezTo>
                    <a:pt x="2173" y="251"/>
                    <a:pt x="2179" y="261"/>
                    <a:pt x="2186" y="259"/>
                  </a:cubicBezTo>
                  <a:cubicBezTo>
                    <a:pt x="2188" y="265"/>
                    <a:pt x="2183" y="262"/>
                    <a:pt x="2180" y="265"/>
                  </a:cubicBezTo>
                  <a:cubicBezTo>
                    <a:pt x="2183" y="268"/>
                    <a:pt x="2186" y="265"/>
                    <a:pt x="2189" y="263"/>
                  </a:cubicBezTo>
                  <a:cubicBezTo>
                    <a:pt x="2189" y="262"/>
                    <a:pt x="2189" y="261"/>
                    <a:pt x="2188" y="259"/>
                  </a:cubicBezTo>
                  <a:cubicBezTo>
                    <a:pt x="2190" y="258"/>
                    <a:pt x="2191" y="262"/>
                    <a:pt x="2192" y="257"/>
                  </a:cubicBezTo>
                  <a:cubicBezTo>
                    <a:pt x="2196" y="262"/>
                    <a:pt x="2202" y="251"/>
                    <a:pt x="2207" y="261"/>
                  </a:cubicBezTo>
                  <a:cubicBezTo>
                    <a:pt x="2207" y="257"/>
                    <a:pt x="2215" y="256"/>
                    <a:pt x="2216" y="262"/>
                  </a:cubicBezTo>
                  <a:cubicBezTo>
                    <a:pt x="2219" y="253"/>
                    <a:pt x="2227" y="254"/>
                    <a:pt x="2233" y="258"/>
                  </a:cubicBezTo>
                  <a:cubicBezTo>
                    <a:pt x="2235" y="256"/>
                    <a:pt x="2234" y="255"/>
                    <a:pt x="2235" y="254"/>
                  </a:cubicBezTo>
                  <a:cubicBezTo>
                    <a:pt x="2239" y="257"/>
                    <a:pt x="2245" y="255"/>
                    <a:pt x="2244" y="261"/>
                  </a:cubicBezTo>
                  <a:cubicBezTo>
                    <a:pt x="2246" y="259"/>
                    <a:pt x="2249" y="257"/>
                    <a:pt x="2251" y="255"/>
                  </a:cubicBezTo>
                  <a:cubicBezTo>
                    <a:pt x="2257" y="258"/>
                    <a:pt x="2249" y="261"/>
                    <a:pt x="2252" y="265"/>
                  </a:cubicBezTo>
                  <a:cubicBezTo>
                    <a:pt x="2256" y="261"/>
                    <a:pt x="2260" y="262"/>
                    <a:pt x="2264" y="265"/>
                  </a:cubicBezTo>
                  <a:cubicBezTo>
                    <a:pt x="2264" y="261"/>
                    <a:pt x="2268" y="258"/>
                    <a:pt x="2270" y="255"/>
                  </a:cubicBezTo>
                  <a:cubicBezTo>
                    <a:pt x="2272" y="259"/>
                    <a:pt x="2265" y="263"/>
                    <a:pt x="2269" y="267"/>
                  </a:cubicBezTo>
                  <a:cubicBezTo>
                    <a:pt x="2270" y="257"/>
                    <a:pt x="2281" y="258"/>
                    <a:pt x="2286" y="263"/>
                  </a:cubicBezTo>
                  <a:cubicBezTo>
                    <a:pt x="2291" y="261"/>
                    <a:pt x="2291" y="255"/>
                    <a:pt x="2296" y="257"/>
                  </a:cubicBezTo>
                  <a:cubicBezTo>
                    <a:pt x="2295" y="261"/>
                    <a:pt x="2292" y="265"/>
                    <a:pt x="2297" y="264"/>
                  </a:cubicBezTo>
                  <a:cubicBezTo>
                    <a:pt x="2298" y="267"/>
                    <a:pt x="2295" y="270"/>
                    <a:pt x="2292" y="272"/>
                  </a:cubicBezTo>
                  <a:cubicBezTo>
                    <a:pt x="2293" y="274"/>
                    <a:pt x="2293" y="273"/>
                    <a:pt x="2294" y="273"/>
                  </a:cubicBezTo>
                  <a:cubicBezTo>
                    <a:pt x="2294" y="273"/>
                    <a:pt x="2295" y="274"/>
                    <a:pt x="2296" y="275"/>
                  </a:cubicBezTo>
                  <a:cubicBezTo>
                    <a:pt x="2299" y="272"/>
                    <a:pt x="2297" y="269"/>
                    <a:pt x="2300" y="267"/>
                  </a:cubicBezTo>
                  <a:cubicBezTo>
                    <a:pt x="2304" y="264"/>
                    <a:pt x="2303" y="272"/>
                    <a:pt x="2308" y="275"/>
                  </a:cubicBezTo>
                  <a:cubicBezTo>
                    <a:pt x="2312" y="272"/>
                    <a:pt x="2315" y="278"/>
                    <a:pt x="2318" y="275"/>
                  </a:cubicBezTo>
                  <a:cubicBezTo>
                    <a:pt x="2315" y="269"/>
                    <a:pt x="2311" y="270"/>
                    <a:pt x="2307" y="272"/>
                  </a:cubicBezTo>
                  <a:cubicBezTo>
                    <a:pt x="2307" y="270"/>
                    <a:pt x="2305" y="268"/>
                    <a:pt x="2303" y="265"/>
                  </a:cubicBezTo>
                  <a:cubicBezTo>
                    <a:pt x="2307" y="266"/>
                    <a:pt x="2307" y="262"/>
                    <a:pt x="2311" y="267"/>
                  </a:cubicBezTo>
                  <a:cubicBezTo>
                    <a:pt x="2315" y="265"/>
                    <a:pt x="2309" y="262"/>
                    <a:pt x="2313" y="261"/>
                  </a:cubicBezTo>
                  <a:cubicBezTo>
                    <a:pt x="2317" y="266"/>
                    <a:pt x="2325" y="265"/>
                    <a:pt x="2332" y="267"/>
                  </a:cubicBezTo>
                  <a:cubicBezTo>
                    <a:pt x="2333" y="264"/>
                    <a:pt x="2327" y="263"/>
                    <a:pt x="2325" y="264"/>
                  </a:cubicBezTo>
                  <a:cubicBezTo>
                    <a:pt x="2324" y="256"/>
                    <a:pt x="2333" y="258"/>
                    <a:pt x="2337" y="260"/>
                  </a:cubicBezTo>
                  <a:cubicBezTo>
                    <a:pt x="2339" y="265"/>
                    <a:pt x="2330" y="260"/>
                    <a:pt x="2333" y="264"/>
                  </a:cubicBezTo>
                  <a:cubicBezTo>
                    <a:pt x="2337" y="269"/>
                    <a:pt x="2337" y="260"/>
                    <a:pt x="2341" y="263"/>
                  </a:cubicBezTo>
                  <a:cubicBezTo>
                    <a:pt x="2335" y="273"/>
                    <a:pt x="2355" y="263"/>
                    <a:pt x="2360" y="273"/>
                  </a:cubicBezTo>
                  <a:cubicBezTo>
                    <a:pt x="2362" y="268"/>
                    <a:pt x="2369" y="266"/>
                    <a:pt x="2374" y="262"/>
                  </a:cubicBezTo>
                  <a:cubicBezTo>
                    <a:pt x="2373" y="271"/>
                    <a:pt x="2388" y="264"/>
                    <a:pt x="2390" y="261"/>
                  </a:cubicBezTo>
                  <a:cubicBezTo>
                    <a:pt x="2392" y="263"/>
                    <a:pt x="2393" y="264"/>
                    <a:pt x="2392" y="265"/>
                  </a:cubicBezTo>
                  <a:cubicBezTo>
                    <a:pt x="2394" y="262"/>
                    <a:pt x="2397" y="266"/>
                    <a:pt x="2401" y="262"/>
                  </a:cubicBezTo>
                  <a:cubicBezTo>
                    <a:pt x="2404" y="269"/>
                    <a:pt x="2407" y="262"/>
                    <a:pt x="2414" y="260"/>
                  </a:cubicBezTo>
                  <a:cubicBezTo>
                    <a:pt x="2415" y="263"/>
                    <a:pt x="2413" y="265"/>
                    <a:pt x="2416" y="268"/>
                  </a:cubicBezTo>
                  <a:cubicBezTo>
                    <a:pt x="2427" y="263"/>
                    <a:pt x="2433" y="268"/>
                    <a:pt x="2445" y="265"/>
                  </a:cubicBezTo>
                  <a:cubicBezTo>
                    <a:pt x="2446" y="268"/>
                    <a:pt x="2444" y="270"/>
                    <a:pt x="2447" y="271"/>
                  </a:cubicBezTo>
                  <a:cubicBezTo>
                    <a:pt x="2448" y="262"/>
                    <a:pt x="2454" y="268"/>
                    <a:pt x="2456" y="273"/>
                  </a:cubicBezTo>
                  <a:cubicBezTo>
                    <a:pt x="2455" y="267"/>
                    <a:pt x="2461" y="263"/>
                    <a:pt x="2465" y="266"/>
                  </a:cubicBezTo>
                  <a:cubicBezTo>
                    <a:pt x="2467" y="271"/>
                    <a:pt x="2460" y="265"/>
                    <a:pt x="2461" y="270"/>
                  </a:cubicBezTo>
                  <a:cubicBezTo>
                    <a:pt x="2462" y="272"/>
                    <a:pt x="2464" y="271"/>
                    <a:pt x="2465" y="274"/>
                  </a:cubicBezTo>
                  <a:cubicBezTo>
                    <a:pt x="2467" y="271"/>
                    <a:pt x="2464" y="269"/>
                    <a:pt x="2468" y="269"/>
                  </a:cubicBezTo>
                  <a:cubicBezTo>
                    <a:pt x="2469" y="271"/>
                    <a:pt x="2466" y="272"/>
                    <a:pt x="2467" y="274"/>
                  </a:cubicBezTo>
                  <a:cubicBezTo>
                    <a:pt x="2472" y="277"/>
                    <a:pt x="2474" y="274"/>
                    <a:pt x="2474" y="270"/>
                  </a:cubicBezTo>
                  <a:cubicBezTo>
                    <a:pt x="2479" y="269"/>
                    <a:pt x="2474" y="277"/>
                    <a:pt x="2478" y="276"/>
                  </a:cubicBezTo>
                  <a:cubicBezTo>
                    <a:pt x="2478" y="271"/>
                    <a:pt x="2482" y="269"/>
                    <a:pt x="2486" y="268"/>
                  </a:cubicBezTo>
                  <a:cubicBezTo>
                    <a:pt x="2487" y="274"/>
                    <a:pt x="2489" y="268"/>
                    <a:pt x="2492" y="273"/>
                  </a:cubicBezTo>
                  <a:cubicBezTo>
                    <a:pt x="2492" y="269"/>
                    <a:pt x="2497" y="270"/>
                    <a:pt x="2499" y="272"/>
                  </a:cubicBezTo>
                  <a:cubicBezTo>
                    <a:pt x="2499" y="274"/>
                    <a:pt x="2497" y="273"/>
                    <a:pt x="2498" y="277"/>
                  </a:cubicBezTo>
                  <a:cubicBezTo>
                    <a:pt x="2500" y="270"/>
                    <a:pt x="2513" y="278"/>
                    <a:pt x="2512" y="268"/>
                  </a:cubicBezTo>
                  <a:cubicBezTo>
                    <a:pt x="2515" y="271"/>
                    <a:pt x="2519" y="263"/>
                    <a:pt x="2522" y="266"/>
                  </a:cubicBezTo>
                  <a:cubicBezTo>
                    <a:pt x="2524" y="271"/>
                    <a:pt x="2519" y="269"/>
                    <a:pt x="2516" y="274"/>
                  </a:cubicBezTo>
                  <a:cubicBezTo>
                    <a:pt x="2519" y="276"/>
                    <a:pt x="2523" y="274"/>
                    <a:pt x="2526" y="275"/>
                  </a:cubicBezTo>
                  <a:cubicBezTo>
                    <a:pt x="2528" y="263"/>
                    <a:pt x="2540" y="269"/>
                    <a:pt x="2543" y="267"/>
                  </a:cubicBezTo>
                  <a:cubicBezTo>
                    <a:pt x="2543" y="271"/>
                    <a:pt x="2539" y="272"/>
                    <a:pt x="2537" y="274"/>
                  </a:cubicBezTo>
                  <a:cubicBezTo>
                    <a:pt x="2535" y="273"/>
                    <a:pt x="2536" y="271"/>
                    <a:pt x="2537" y="270"/>
                  </a:cubicBezTo>
                  <a:cubicBezTo>
                    <a:pt x="2533" y="267"/>
                    <a:pt x="2534" y="273"/>
                    <a:pt x="2530" y="274"/>
                  </a:cubicBezTo>
                  <a:cubicBezTo>
                    <a:pt x="2536" y="275"/>
                    <a:pt x="2537" y="274"/>
                    <a:pt x="2542" y="282"/>
                  </a:cubicBezTo>
                  <a:cubicBezTo>
                    <a:pt x="2546" y="280"/>
                    <a:pt x="2542" y="278"/>
                    <a:pt x="2543" y="275"/>
                  </a:cubicBezTo>
                  <a:cubicBezTo>
                    <a:pt x="2548" y="283"/>
                    <a:pt x="2569" y="276"/>
                    <a:pt x="2577" y="279"/>
                  </a:cubicBezTo>
                  <a:cubicBezTo>
                    <a:pt x="2578" y="279"/>
                    <a:pt x="2584" y="276"/>
                    <a:pt x="2582" y="273"/>
                  </a:cubicBezTo>
                  <a:cubicBezTo>
                    <a:pt x="2587" y="268"/>
                    <a:pt x="2590" y="277"/>
                    <a:pt x="2591" y="269"/>
                  </a:cubicBezTo>
                  <a:cubicBezTo>
                    <a:pt x="2593" y="272"/>
                    <a:pt x="2590" y="274"/>
                    <a:pt x="2590" y="277"/>
                  </a:cubicBezTo>
                  <a:cubicBezTo>
                    <a:pt x="2589" y="278"/>
                    <a:pt x="2588" y="275"/>
                    <a:pt x="2586" y="274"/>
                  </a:cubicBezTo>
                  <a:cubicBezTo>
                    <a:pt x="2583" y="278"/>
                    <a:pt x="2588" y="280"/>
                    <a:pt x="2582" y="282"/>
                  </a:cubicBezTo>
                  <a:cubicBezTo>
                    <a:pt x="2587" y="282"/>
                    <a:pt x="2588" y="279"/>
                    <a:pt x="2593" y="276"/>
                  </a:cubicBezTo>
                  <a:cubicBezTo>
                    <a:pt x="2593" y="278"/>
                    <a:pt x="2594" y="279"/>
                    <a:pt x="2595" y="281"/>
                  </a:cubicBezTo>
                  <a:cubicBezTo>
                    <a:pt x="2598" y="277"/>
                    <a:pt x="2593" y="278"/>
                    <a:pt x="2594" y="273"/>
                  </a:cubicBezTo>
                  <a:cubicBezTo>
                    <a:pt x="2597" y="272"/>
                    <a:pt x="2600" y="275"/>
                    <a:pt x="2602" y="271"/>
                  </a:cubicBezTo>
                  <a:cubicBezTo>
                    <a:pt x="2589" y="265"/>
                    <a:pt x="2575" y="264"/>
                    <a:pt x="2562" y="262"/>
                  </a:cubicBezTo>
                  <a:cubicBezTo>
                    <a:pt x="2558" y="260"/>
                    <a:pt x="2564" y="258"/>
                    <a:pt x="2560" y="256"/>
                  </a:cubicBezTo>
                  <a:cubicBezTo>
                    <a:pt x="2557" y="256"/>
                    <a:pt x="2558" y="258"/>
                    <a:pt x="2555" y="261"/>
                  </a:cubicBezTo>
                  <a:cubicBezTo>
                    <a:pt x="2552" y="257"/>
                    <a:pt x="2558" y="253"/>
                    <a:pt x="2561" y="249"/>
                  </a:cubicBezTo>
                  <a:cubicBezTo>
                    <a:pt x="2569" y="250"/>
                    <a:pt x="2577" y="259"/>
                    <a:pt x="2587" y="254"/>
                  </a:cubicBezTo>
                  <a:cubicBezTo>
                    <a:pt x="2590" y="254"/>
                    <a:pt x="2592" y="258"/>
                    <a:pt x="2595" y="257"/>
                  </a:cubicBezTo>
                  <a:cubicBezTo>
                    <a:pt x="2593" y="252"/>
                    <a:pt x="2593" y="253"/>
                    <a:pt x="2599" y="255"/>
                  </a:cubicBezTo>
                  <a:cubicBezTo>
                    <a:pt x="2602" y="253"/>
                    <a:pt x="2599" y="251"/>
                    <a:pt x="2601" y="249"/>
                  </a:cubicBezTo>
                  <a:cubicBezTo>
                    <a:pt x="2607" y="257"/>
                    <a:pt x="2609" y="252"/>
                    <a:pt x="2615" y="252"/>
                  </a:cubicBezTo>
                  <a:cubicBezTo>
                    <a:pt x="2617" y="254"/>
                    <a:pt x="2615" y="256"/>
                    <a:pt x="2618" y="259"/>
                  </a:cubicBezTo>
                  <a:cubicBezTo>
                    <a:pt x="2618" y="254"/>
                    <a:pt x="2621" y="251"/>
                    <a:pt x="2625" y="254"/>
                  </a:cubicBezTo>
                  <a:cubicBezTo>
                    <a:pt x="2627" y="256"/>
                    <a:pt x="2620" y="258"/>
                    <a:pt x="2624" y="260"/>
                  </a:cubicBezTo>
                  <a:cubicBezTo>
                    <a:pt x="2626" y="258"/>
                    <a:pt x="2627" y="259"/>
                    <a:pt x="2628" y="260"/>
                  </a:cubicBezTo>
                  <a:cubicBezTo>
                    <a:pt x="2628" y="258"/>
                    <a:pt x="2629" y="257"/>
                    <a:pt x="2631" y="255"/>
                  </a:cubicBezTo>
                  <a:cubicBezTo>
                    <a:pt x="2639" y="258"/>
                    <a:pt x="2642" y="259"/>
                    <a:pt x="2648" y="264"/>
                  </a:cubicBezTo>
                  <a:cubicBezTo>
                    <a:pt x="2650" y="256"/>
                    <a:pt x="2654" y="267"/>
                    <a:pt x="2658" y="262"/>
                  </a:cubicBezTo>
                  <a:cubicBezTo>
                    <a:pt x="2660" y="266"/>
                    <a:pt x="2655" y="263"/>
                    <a:pt x="2654" y="267"/>
                  </a:cubicBezTo>
                  <a:cubicBezTo>
                    <a:pt x="2657" y="267"/>
                    <a:pt x="2660" y="266"/>
                    <a:pt x="2664" y="268"/>
                  </a:cubicBezTo>
                  <a:cubicBezTo>
                    <a:pt x="2665" y="268"/>
                    <a:pt x="2667" y="262"/>
                    <a:pt x="2669" y="265"/>
                  </a:cubicBezTo>
                  <a:cubicBezTo>
                    <a:pt x="2668" y="259"/>
                    <a:pt x="2669" y="260"/>
                    <a:pt x="2674" y="256"/>
                  </a:cubicBezTo>
                  <a:cubicBezTo>
                    <a:pt x="2667" y="257"/>
                    <a:pt x="2664" y="250"/>
                    <a:pt x="2659" y="254"/>
                  </a:cubicBezTo>
                  <a:cubicBezTo>
                    <a:pt x="2656" y="249"/>
                    <a:pt x="2661" y="250"/>
                    <a:pt x="2658" y="247"/>
                  </a:cubicBezTo>
                  <a:cubicBezTo>
                    <a:pt x="2654" y="249"/>
                    <a:pt x="2654" y="253"/>
                    <a:pt x="2655" y="256"/>
                  </a:cubicBezTo>
                  <a:cubicBezTo>
                    <a:pt x="2653" y="257"/>
                    <a:pt x="2651" y="256"/>
                    <a:pt x="2649" y="258"/>
                  </a:cubicBezTo>
                  <a:cubicBezTo>
                    <a:pt x="2649" y="252"/>
                    <a:pt x="2643" y="255"/>
                    <a:pt x="2640" y="256"/>
                  </a:cubicBezTo>
                  <a:cubicBezTo>
                    <a:pt x="2638" y="251"/>
                    <a:pt x="2644" y="252"/>
                    <a:pt x="2645" y="247"/>
                  </a:cubicBezTo>
                  <a:cubicBezTo>
                    <a:pt x="2641" y="246"/>
                    <a:pt x="2641" y="248"/>
                    <a:pt x="2639" y="251"/>
                  </a:cubicBezTo>
                  <a:cubicBezTo>
                    <a:pt x="2638" y="249"/>
                    <a:pt x="2636" y="245"/>
                    <a:pt x="2631" y="244"/>
                  </a:cubicBezTo>
                  <a:cubicBezTo>
                    <a:pt x="2631" y="247"/>
                    <a:pt x="2627" y="249"/>
                    <a:pt x="2625" y="252"/>
                  </a:cubicBezTo>
                  <a:cubicBezTo>
                    <a:pt x="2624" y="248"/>
                    <a:pt x="2625" y="245"/>
                    <a:pt x="2622" y="241"/>
                  </a:cubicBezTo>
                  <a:cubicBezTo>
                    <a:pt x="2619" y="244"/>
                    <a:pt x="2617" y="241"/>
                    <a:pt x="2615" y="241"/>
                  </a:cubicBezTo>
                  <a:cubicBezTo>
                    <a:pt x="2616" y="239"/>
                    <a:pt x="2614" y="236"/>
                    <a:pt x="2614" y="234"/>
                  </a:cubicBezTo>
                  <a:cubicBezTo>
                    <a:pt x="2604" y="235"/>
                    <a:pt x="2595" y="233"/>
                    <a:pt x="2585" y="230"/>
                  </a:cubicBezTo>
                  <a:cubicBezTo>
                    <a:pt x="2580" y="236"/>
                    <a:pt x="2575" y="227"/>
                    <a:pt x="2569" y="231"/>
                  </a:cubicBezTo>
                  <a:cubicBezTo>
                    <a:pt x="2560" y="220"/>
                    <a:pt x="2546" y="236"/>
                    <a:pt x="2540" y="222"/>
                  </a:cubicBezTo>
                  <a:cubicBezTo>
                    <a:pt x="2538" y="226"/>
                    <a:pt x="2536" y="223"/>
                    <a:pt x="2535" y="226"/>
                  </a:cubicBezTo>
                  <a:cubicBezTo>
                    <a:pt x="2532" y="222"/>
                    <a:pt x="2530" y="222"/>
                    <a:pt x="2528" y="219"/>
                  </a:cubicBezTo>
                  <a:cubicBezTo>
                    <a:pt x="2531" y="217"/>
                    <a:pt x="2534" y="222"/>
                    <a:pt x="2536" y="215"/>
                  </a:cubicBezTo>
                  <a:cubicBezTo>
                    <a:pt x="2534" y="220"/>
                    <a:pt x="2538" y="218"/>
                    <a:pt x="2541" y="219"/>
                  </a:cubicBezTo>
                  <a:cubicBezTo>
                    <a:pt x="2544" y="215"/>
                    <a:pt x="2540" y="216"/>
                    <a:pt x="2538" y="215"/>
                  </a:cubicBezTo>
                  <a:cubicBezTo>
                    <a:pt x="2542" y="210"/>
                    <a:pt x="2546" y="213"/>
                    <a:pt x="2550" y="214"/>
                  </a:cubicBezTo>
                  <a:cubicBezTo>
                    <a:pt x="2552" y="216"/>
                    <a:pt x="2546" y="217"/>
                    <a:pt x="2545" y="215"/>
                  </a:cubicBezTo>
                  <a:cubicBezTo>
                    <a:pt x="2546" y="221"/>
                    <a:pt x="2556" y="216"/>
                    <a:pt x="2560" y="217"/>
                  </a:cubicBezTo>
                  <a:cubicBezTo>
                    <a:pt x="2558" y="213"/>
                    <a:pt x="2556" y="218"/>
                    <a:pt x="2554" y="214"/>
                  </a:cubicBezTo>
                  <a:cubicBezTo>
                    <a:pt x="2562" y="216"/>
                    <a:pt x="2565" y="211"/>
                    <a:pt x="2573" y="210"/>
                  </a:cubicBezTo>
                  <a:cubicBezTo>
                    <a:pt x="2576" y="212"/>
                    <a:pt x="2567" y="214"/>
                    <a:pt x="2572" y="217"/>
                  </a:cubicBezTo>
                  <a:cubicBezTo>
                    <a:pt x="2573" y="216"/>
                    <a:pt x="2574" y="214"/>
                    <a:pt x="2575" y="213"/>
                  </a:cubicBezTo>
                  <a:cubicBezTo>
                    <a:pt x="2583" y="218"/>
                    <a:pt x="2593" y="215"/>
                    <a:pt x="2598" y="211"/>
                  </a:cubicBezTo>
                  <a:cubicBezTo>
                    <a:pt x="2593" y="217"/>
                    <a:pt x="2601" y="216"/>
                    <a:pt x="2606" y="217"/>
                  </a:cubicBezTo>
                  <a:cubicBezTo>
                    <a:pt x="2606" y="214"/>
                    <a:pt x="2609" y="212"/>
                    <a:pt x="2605" y="212"/>
                  </a:cubicBezTo>
                  <a:cubicBezTo>
                    <a:pt x="2612" y="205"/>
                    <a:pt x="2612" y="216"/>
                    <a:pt x="2618" y="211"/>
                  </a:cubicBezTo>
                  <a:cubicBezTo>
                    <a:pt x="2620" y="214"/>
                    <a:pt x="2619" y="217"/>
                    <a:pt x="2618" y="220"/>
                  </a:cubicBezTo>
                  <a:cubicBezTo>
                    <a:pt x="2621" y="222"/>
                    <a:pt x="2625" y="215"/>
                    <a:pt x="2625" y="213"/>
                  </a:cubicBezTo>
                  <a:cubicBezTo>
                    <a:pt x="2629" y="211"/>
                    <a:pt x="2635" y="220"/>
                    <a:pt x="2636" y="213"/>
                  </a:cubicBezTo>
                  <a:cubicBezTo>
                    <a:pt x="2638" y="213"/>
                    <a:pt x="2644" y="216"/>
                    <a:pt x="2642" y="218"/>
                  </a:cubicBezTo>
                  <a:cubicBezTo>
                    <a:pt x="2646" y="214"/>
                    <a:pt x="2656" y="213"/>
                    <a:pt x="2664" y="217"/>
                  </a:cubicBezTo>
                  <a:cubicBezTo>
                    <a:pt x="2659" y="219"/>
                    <a:pt x="2660" y="219"/>
                    <a:pt x="2656" y="224"/>
                  </a:cubicBezTo>
                  <a:cubicBezTo>
                    <a:pt x="2659" y="227"/>
                    <a:pt x="2661" y="228"/>
                    <a:pt x="2664" y="231"/>
                  </a:cubicBezTo>
                  <a:cubicBezTo>
                    <a:pt x="2667" y="230"/>
                    <a:pt x="2662" y="223"/>
                    <a:pt x="2665" y="226"/>
                  </a:cubicBezTo>
                  <a:cubicBezTo>
                    <a:pt x="2667" y="221"/>
                    <a:pt x="2661" y="226"/>
                    <a:pt x="2660" y="225"/>
                  </a:cubicBezTo>
                  <a:cubicBezTo>
                    <a:pt x="2660" y="219"/>
                    <a:pt x="2670" y="215"/>
                    <a:pt x="2675" y="222"/>
                  </a:cubicBezTo>
                  <a:cubicBezTo>
                    <a:pt x="2680" y="223"/>
                    <a:pt x="2687" y="210"/>
                    <a:pt x="2693" y="217"/>
                  </a:cubicBezTo>
                  <a:cubicBezTo>
                    <a:pt x="2694" y="216"/>
                    <a:pt x="2695" y="215"/>
                    <a:pt x="2696" y="213"/>
                  </a:cubicBezTo>
                  <a:cubicBezTo>
                    <a:pt x="2699" y="216"/>
                    <a:pt x="2696" y="217"/>
                    <a:pt x="2696" y="219"/>
                  </a:cubicBezTo>
                  <a:cubicBezTo>
                    <a:pt x="2700" y="221"/>
                    <a:pt x="2704" y="214"/>
                    <a:pt x="2707" y="218"/>
                  </a:cubicBezTo>
                  <a:cubicBezTo>
                    <a:pt x="2709" y="222"/>
                    <a:pt x="2703" y="220"/>
                    <a:pt x="2702" y="223"/>
                  </a:cubicBezTo>
                  <a:cubicBezTo>
                    <a:pt x="2712" y="221"/>
                    <a:pt x="2722" y="217"/>
                    <a:pt x="2728" y="225"/>
                  </a:cubicBezTo>
                  <a:cubicBezTo>
                    <a:pt x="2731" y="225"/>
                    <a:pt x="2734" y="226"/>
                    <a:pt x="2737" y="222"/>
                  </a:cubicBezTo>
                  <a:cubicBezTo>
                    <a:pt x="2735" y="220"/>
                    <a:pt x="2735" y="218"/>
                    <a:pt x="2737" y="217"/>
                  </a:cubicBezTo>
                  <a:cubicBezTo>
                    <a:pt x="2740" y="222"/>
                    <a:pt x="2750" y="216"/>
                    <a:pt x="2756" y="222"/>
                  </a:cubicBezTo>
                  <a:cubicBezTo>
                    <a:pt x="2754" y="225"/>
                    <a:pt x="2752" y="227"/>
                    <a:pt x="2750" y="225"/>
                  </a:cubicBezTo>
                  <a:cubicBezTo>
                    <a:pt x="2751" y="228"/>
                    <a:pt x="2761" y="229"/>
                    <a:pt x="2766" y="230"/>
                  </a:cubicBezTo>
                  <a:cubicBezTo>
                    <a:pt x="2770" y="225"/>
                    <a:pt x="2763" y="229"/>
                    <a:pt x="2761" y="224"/>
                  </a:cubicBezTo>
                  <a:cubicBezTo>
                    <a:pt x="2765" y="221"/>
                    <a:pt x="2767" y="225"/>
                    <a:pt x="2771" y="221"/>
                  </a:cubicBezTo>
                  <a:cubicBezTo>
                    <a:pt x="2770" y="219"/>
                    <a:pt x="2770" y="217"/>
                    <a:pt x="2772" y="216"/>
                  </a:cubicBezTo>
                  <a:cubicBezTo>
                    <a:pt x="2769" y="213"/>
                    <a:pt x="2768" y="215"/>
                    <a:pt x="2768" y="212"/>
                  </a:cubicBezTo>
                  <a:cubicBezTo>
                    <a:pt x="2769" y="211"/>
                    <a:pt x="2771" y="211"/>
                    <a:pt x="2772" y="210"/>
                  </a:cubicBezTo>
                  <a:cubicBezTo>
                    <a:pt x="2776" y="218"/>
                    <a:pt x="2778" y="216"/>
                    <a:pt x="2783" y="220"/>
                  </a:cubicBezTo>
                  <a:cubicBezTo>
                    <a:pt x="2780" y="224"/>
                    <a:pt x="2777" y="216"/>
                    <a:pt x="2774" y="221"/>
                  </a:cubicBezTo>
                  <a:cubicBezTo>
                    <a:pt x="2776" y="225"/>
                    <a:pt x="2778" y="223"/>
                    <a:pt x="2780" y="226"/>
                  </a:cubicBezTo>
                  <a:cubicBezTo>
                    <a:pt x="2778" y="222"/>
                    <a:pt x="2787" y="220"/>
                    <a:pt x="2790" y="220"/>
                  </a:cubicBezTo>
                  <a:cubicBezTo>
                    <a:pt x="2791" y="221"/>
                    <a:pt x="2789" y="223"/>
                    <a:pt x="2788" y="224"/>
                  </a:cubicBezTo>
                  <a:cubicBezTo>
                    <a:pt x="2790" y="229"/>
                    <a:pt x="2793" y="225"/>
                    <a:pt x="2795" y="228"/>
                  </a:cubicBezTo>
                  <a:cubicBezTo>
                    <a:pt x="2797" y="226"/>
                    <a:pt x="2793" y="224"/>
                    <a:pt x="2794" y="222"/>
                  </a:cubicBezTo>
                  <a:cubicBezTo>
                    <a:pt x="2800" y="219"/>
                    <a:pt x="2806" y="225"/>
                    <a:pt x="2813" y="222"/>
                  </a:cubicBezTo>
                  <a:cubicBezTo>
                    <a:pt x="2813" y="217"/>
                    <a:pt x="2808" y="223"/>
                    <a:pt x="2806" y="220"/>
                  </a:cubicBezTo>
                  <a:cubicBezTo>
                    <a:pt x="2805" y="219"/>
                    <a:pt x="2806" y="218"/>
                    <a:pt x="2805" y="217"/>
                  </a:cubicBezTo>
                  <a:cubicBezTo>
                    <a:pt x="2809" y="219"/>
                    <a:pt x="2811" y="215"/>
                    <a:pt x="2816" y="213"/>
                  </a:cubicBezTo>
                  <a:cubicBezTo>
                    <a:pt x="2816" y="208"/>
                    <a:pt x="2811" y="209"/>
                    <a:pt x="2809" y="214"/>
                  </a:cubicBezTo>
                  <a:cubicBezTo>
                    <a:pt x="2805" y="211"/>
                    <a:pt x="2814" y="208"/>
                    <a:pt x="2808" y="208"/>
                  </a:cubicBezTo>
                  <a:cubicBezTo>
                    <a:pt x="2811" y="205"/>
                    <a:pt x="2817" y="204"/>
                    <a:pt x="2813" y="199"/>
                  </a:cubicBezTo>
                  <a:close/>
                  <a:moveTo>
                    <a:pt x="2475" y="129"/>
                  </a:moveTo>
                  <a:cubicBezTo>
                    <a:pt x="2471" y="133"/>
                    <a:pt x="2468" y="128"/>
                    <a:pt x="2465" y="127"/>
                  </a:cubicBezTo>
                  <a:cubicBezTo>
                    <a:pt x="2468" y="124"/>
                    <a:pt x="2471" y="126"/>
                    <a:pt x="2475" y="129"/>
                  </a:cubicBezTo>
                  <a:close/>
                  <a:moveTo>
                    <a:pt x="2203" y="76"/>
                  </a:moveTo>
                  <a:cubicBezTo>
                    <a:pt x="2206" y="71"/>
                    <a:pt x="2212" y="75"/>
                    <a:pt x="2208" y="69"/>
                  </a:cubicBezTo>
                  <a:cubicBezTo>
                    <a:pt x="2213" y="66"/>
                    <a:pt x="2218" y="68"/>
                    <a:pt x="2223" y="71"/>
                  </a:cubicBezTo>
                  <a:cubicBezTo>
                    <a:pt x="2220" y="75"/>
                    <a:pt x="2220" y="72"/>
                    <a:pt x="2217" y="79"/>
                  </a:cubicBezTo>
                  <a:cubicBezTo>
                    <a:pt x="2216" y="77"/>
                    <a:pt x="2215" y="74"/>
                    <a:pt x="2213" y="75"/>
                  </a:cubicBezTo>
                  <a:cubicBezTo>
                    <a:pt x="2212" y="77"/>
                    <a:pt x="2214" y="78"/>
                    <a:pt x="2213" y="79"/>
                  </a:cubicBezTo>
                  <a:cubicBezTo>
                    <a:pt x="2210" y="77"/>
                    <a:pt x="2206" y="83"/>
                    <a:pt x="2203" y="76"/>
                  </a:cubicBezTo>
                  <a:close/>
                  <a:moveTo>
                    <a:pt x="167" y="262"/>
                  </a:moveTo>
                  <a:cubicBezTo>
                    <a:pt x="164" y="265"/>
                    <a:pt x="165" y="269"/>
                    <a:pt x="161" y="265"/>
                  </a:cubicBezTo>
                  <a:cubicBezTo>
                    <a:pt x="161" y="262"/>
                    <a:pt x="165" y="259"/>
                    <a:pt x="167" y="262"/>
                  </a:cubicBezTo>
                  <a:close/>
                  <a:moveTo>
                    <a:pt x="168" y="372"/>
                  </a:moveTo>
                  <a:cubicBezTo>
                    <a:pt x="163" y="374"/>
                    <a:pt x="162" y="375"/>
                    <a:pt x="158" y="381"/>
                  </a:cubicBezTo>
                  <a:cubicBezTo>
                    <a:pt x="156" y="377"/>
                    <a:pt x="154" y="379"/>
                    <a:pt x="152" y="382"/>
                  </a:cubicBezTo>
                  <a:cubicBezTo>
                    <a:pt x="150" y="377"/>
                    <a:pt x="149" y="377"/>
                    <a:pt x="148" y="371"/>
                  </a:cubicBezTo>
                  <a:cubicBezTo>
                    <a:pt x="143" y="375"/>
                    <a:pt x="146" y="380"/>
                    <a:pt x="147" y="384"/>
                  </a:cubicBezTo>
                  <a:cubicBezTo>
                    <a:pt x="141" y="381"/>
                    <a:pt x="141" y="371"/>
                    <a:pt x="145" y="366"/>
                  </a:cubicBezTo>
                  <a:cubicBezTo>
                    <a:pt x="151" y="374"/>
                    <a:pt x="157" y="361"/>
                    <a:pt x="163" y="364"/>
                  </a:cubicBezTo>
                  <a:cubicBezTo>
                    <a:pt x="165" y="369"/>
                    <a:pt x="159" y="367"/>
                    <a:pt x="161" y="370"/>
                  </a:cubicBezTo>
                  <a:cubicBezTo>
                    <a:pt x="163" y="368"/>
                    <a:pt x="168" y="368"/>
                    <a:pt x="168" y="372"/>
                  </a:cubicBezTo>
                  <a:close/>
                  <a:moveTo>
                    <a:pt x="713" y="382"/>
                  </a:moveTo>
                  <a:cubicBezTo>
                    <a:pt x="717" y="379"/>
                    <a:pt x="720" y="384"/>
                    <a:pt x="724" y="382"/>
                  </a:cubicBezTo>
                  <a:cubicBezTo>
                    <a:pt x="720" y="386"/>
                    <a:pt x="716" y="385"/>
                    <a:pt x="713" y="382"/>
                  </a:cubicBezTo>
                  <a:close/>
                  <a:moveTo>
                    <a:pt x="1003" y="383"/>
                  </a:moveTo>
                  <a:cubicBezTo>
                    <a:pt x="1004" y="386"/>
                    <a:pt x="1010" y="386"/>
                    <a:pt x="1009" y="390"/>
                  </a:cubicBezTo>
                  <a:cubicBezTo>
                    <a:pt x="1007" y="386"/>
                    <a:pt x="1000" y="389"/>
                    <a:pt x="1003" y="383"/>
                  </a:cubicBezTo>
                  <a:close/>
                  <a:moveTo>
                    <a:pt x="1216" y="396"/>
                  </a:moveTo>
                  <a:cubicBezTo>
                    <a:pt x="1214" y="395"/>
                    <a:pt x="1211" y="398"/>
                    <a:pt x="1209" y="393"/>
                  </a:cubicBezTo>
                  <a:cubicBezTo>
                    <a:pt x="1211" y="390"/>
                    <a:pt x="1217" y="392"/>
                    <a:pt x="1216" y="396"/>
                  </a:cubicBezTo>
                  <a:close/>
                  <a:moveTo>
                    <a:pt x="2466" y="473"/>
                  </a:moveTo>
                  <a:cubicBezTo>
                    <a:pt x="2470" y="473"/>
                    <a:pt x="2474" y="473"/>
                    <a:pt x="2478" y="477"/>
                  </a:cubicBezTo>
                  <a:cubicBezTo>
                    <a:pt x="2475" y="477"/>
                    <a:pt x="2467" y="478"/>
                    <a:pt x="2466" y="473"/>
                  </a:cubicBezTo>
                  <a:close/>
                  <a:moveTo>
                    <a:pt x="2393" y="403"/>
                  </a:moveTo>
                  <a:cubicBezTo>
                    <a:pt x="2394" y="398"/>
                    <a:pt x="2410" y="400"/>
                    <a:pt x="2407" y="407"/>
                  </a:cubicBezTo>
                  <a:cubicBezTo>
                    <a:pt x="2403" y="401"/>
                    <a:pt x="2398" y="409"/>
                    <a:pt x="2393" y="403"/>
                  </a:cubicBezTo>
                  <a:close/>
                  <a:moveTo>
                    <a:pt x="2708" y="436"/>
                  </a:moveTo>
                  <a:cubicBezTo>
                    <a:pt x="2707" y="438"/>
                    <a:pt x="2707" y="439"/>
                    <a:pt x="2705" y="441"/>
                  </a:cubicBezTo>
                  <a:cubicBezTo>
                    <a:pt x="2704" y="439"/>
                    <a:pt x="2702" y="440"/>
                    <a:pt x="2701" y="438"/>
                  </a:cubicBezTo>
                  <a:cubicBezTo>
                    <a:pt x="2703" y="435"/>
                    <a:pt x="2706" y="432"/>
                    <a:pt x="2708" y="436"/>
                  </a:cubicBezTo>
                  <a:close/>
                  <a:moveTo>
                    <a:pt x="2297" y="255"/>
                  </a:moveTo>
                  <a:cubicBezTo>
                    <a:pt x="2306" y="256"/>
                    <a:pt x="2309" y="256"/>
                    <a:pt x="2316" y="258"/>
                  </a:cubicBezTo>
                  <a:cubicBezTo>
                    <a:pt x="2310" y="261"/>
                    <a:pt x="2303" y="259"/>
                    <a:pt x="2297" y="255"/>
                  </a:cubicBezTo>
                  <a:close/>
                  <a:moveTo>
                    <a:pt x="2470" y="265"/>
                  </a:moveTo>
                  <a:cubicBezTo>
                    <a:pt x="2473" y="266"/>
                    <a:pt x="2480" y="265"/>
                    <a:pt x="2480" y="269"/>
                  </a:cubicBezTo>
                  <a:cubicBezTo>
                    <a:pt x="2477" y="268"/>
                    <a:pt x="2470" y="270"/>
                    <a:pt x="2470" y="265"/>
                  </a:cubicBezTo>
                  <a:close/>
                  <a:moveTo>
                    <a:pt x="2558" y="277"/>
                  </a:moveTo>
                  <a:cubicBezTo>
                    <a:pt x="2558" y="276"/>
                    <a:pt x="2562" y="269"/>
                    <a:pt x="2564" y="274"/>
                  </a:cubicBezTo>
                  <a:cubicBezTo>
                    <a:pt x="2565" y="276"/>
                    <a:pt x="2559" y="280"/>
                    <a:pt x="2558" y="277"/>
                  </a:cubicBezTo>
                  <a:close/>
                  <a:moveTo>
                    <a:pt x="2782" y="213"/>
                  </a:moveTo>
                  <a:cubicBezTo>
                    <a:pt x="2783" y="215"/>
                    <a:pt x="2783" y="212"/>
                    <a:pt x="2784" y="210"/>
                  </a:cubicBezTo>
                  <a:cubicBezTo>
                    <a:pt x="2787" y="217"/>
                    <a:pt x="2790" y="207"/>
                    <a:pt x="2792" y="214"/>
                  </a:cubicBezTo>
                  <a:cubicBezTo>
                    <a:pt x="2789" y="219"/>
                    <a:pt x="2782" y="217"/>
                    <a:pt x="2782" y="213"/>
                  </a:cubicBezTo>
                  <a:close/>
                  <a:moveTo>
                    <a:pt x="2657" y="180"/>
                  </a:moveTo>
                  <a:cubicBezTo>
                    <a:pt x="2659" y="180"/>
                    <a:pt x="2662" y="177"/>
                    <a:pt x="2664" y="181"/>
                  </a:cubicBezTo>
                  <a:cubicBezTo>
                    <a:pt x="2660" y="186"/>
                    <a:pt x="2657" y="181"/>
                    <a:pt x="2657" y="180"/>
                  </a:cubicBezTo>
                  <a:close/>
                  <a:moveTo>
                    <a:pt x="2535" y="140"/>
                  </a:moveTo>
                  <a:cubicBezTo>
                    <a:pt x="2535" y="137"/>
                    <a:pt x="2541" y="137"/>
                    <a:pt x="2544" y="141"/>
                  </a:cubicBezTo>
                  <a:cubicBezTo>
                    <a:pt x="2541" y="145"/>
                    <a:pt x="2538" y="142"/>
                    <a:pt x="2535" y="140"/>
                  </a:cubicBezTo>
                  <a:close/>
                  <a:moveTo>
                    <a:pt x="2509" y="138"/>
                  </a:moveTo>
                  <a:cubicBezTo>
                    <a:pt x="2512" y="136"/>
                    <a:pt x="2520" y="138"/>
                    <a:pt x="2520" y="143"/>
                  </a:cubicBezTo>
                  <a:cubicBezTo>
                    <a:pt x="2516" y="140"/>
                    <a:pt x="2512" y="144"/>
                    <a:pt x="2509" y="138"/>
                  </a:cubicBezTo>
                  <a:close/>
                  <a:moveTo>
                    <a:pt x="2685" y="359"/>
                  </a:moveTo>
                  <a:cubicBezTo>
                    <a:pt x="2679" y="358"/>
                    <a:pt x="2672" y="361"/>
                    <a:pt x="2667" y="358"/>
                  </a:cubicBezTo>
                  <a:cubicBezTo>
                    <a:pt x="2672" y="353"/>
                    <a:pt x="2682" y="355"/>
                    <a:pt x="2685" y="359"/>
                  </a:cubicBezTo>
                  <a:close/>
                  <a:moveTo>
                    <a:pt x="2434" y="64"/>
                  </a:moveTo>
                  <a:cubicBezTo>
                    <a:pt x="2434" y="60"/>
                    <a:pt x="2441" y="60"/>
                    <a:pt x="2444" y="64"/>
                  </a:cubicBezTo>
                  <a:cubicBezTo>
                    <a:pt x="2440" y="69"/>
                    <a:pt x="2437" y="67"/>
                    <a:pt x="2434" y="64"/>
                  </a:cubicBezTo>
                  <a:close/>
                  <a:moveTo>
                    <a:pt x="2548" y="208"/>
                  </a:moveTo>
                  <a:cubicBezTo>
                    <a:pt x="2551" y="209"/>
                    <a:pt x="2554" y="206"/>
                    <a:pt x="2557" y="209"/>
                  </a:cubicBezTo>
                  <a:cubicBezTo>
                    <a:pt x="2554" y="212"/>
                    <a:pt x="2547" y="214"/>
                    <a:pt x="2548" y="208"/>
                  </a:cubicBezTo>
                  <a:close/>
                  <a:moveTo>
                    <a:pt x="2684" y="377"/>
                  </a:moveTo>
                  <a:cubicBezTo>
                    <a:pt x="2685" y="381"/>
                    <a:pt x="2691" y="376"/>
                    <a:pt x="2689" y="382"/>
                  </a:cubicBezTo>
                  <a:cubicBezTo>
                    <a:pt x="2687" y="381"/>
                    <a:pt x="2681" y="383"/>
                    <a:pt x="2684" y="377"/>
                  </a:cubicBezTo>
                  <a:close/>
                  <a:moveTo>
                    <a:pt x="2677" y="380"/>
                  </a:moveTo>
                  <a:cubicBezTo>
                    <a:pt x="2676" y="374"/>
                    <a:pt x="2675" y="379"/>
                    <a:pt x="2671" y="377"/>
                  </a:cubicBezTo>
                  <a:cubicBezTo>
                    <a:pt x="2673" y="375"/>
                    <a:pt x="2669" y="373"/>
                    <a:pt x="2671" y="372"/>
                  </a:cubicBezTo>
                  <a:cubicBezTo>
                    <a:pt x="2675" y="372"/>
                    <a:pt x="2674" y="376"/>
                    <a:pt x="2678" y="372"/>
                  </a:cubicBezTo>
                  <a:cubicBezTo>
                    <a:pt x="2680" y="375"/>
                    <a:pt x="2680" y="375"/>
                    <a:pt x="2680" y="375"/>
                  </a:cubicBezTo>
                  <a:cubicBezTo>
                    <a:pt x="2679" y="377"/>
                    <a:pt x="2680" y="379"/>
                    <a:pt x="2677" y="380"/>
                  </a:cubicBezTo>
                  <a:close/>
                  <a:moveTo>
                    <a:pt x="2661" y="366"/>
                  </a:moveTo>
                  <a:cubicBezTo>
                    <a:pt x="2664" y="366"/>
                    <a:pt x="2667" y="362"/>
                    <a:pt x="2670" y="366"/>
                  </a:cubicBezTo>
                  <a:cubicBezTo>
                    <a:pt x="2667" y="371"/>
                    <a:pt x="2664" y="370"/>
                    <a:pt x="2661" y="366"/>
                  </a:cubicBezTo>
                  <a:close/>
                  <a:moveTo>
                    <a:pt x="2551" y="258"/>
                  </a:moveTo>
                  <a:cubicBezTo>
                    <a:pt x="2549" y="259"/>
                    <a:pt x="2547" y="260"/>
                    <a:pt x="2546" y="259"/>
                  </a:cubicBezTo>
                  <a:cubicBezTo>
                    <a:pt x="2550" y="256"/>
                    <a:pt x="2547" y="246"/>
                    <a:pt x="2553" y="250"/>
                  </a:cubicBezTo>
                  <a:cubicBezTo>
                    <a:pt x="2555" y="254"/>
                    <a:pt x="2548" y="254"/>
                    <a:pt x="2551" y="258"/>
                  </a:cubicBezTo>
                  <a:close/>
                  <a:moveTo>
                    <a:pt x="2633" y="367"/>
                  </a:moveTo>
                  <a:cubicBezTo>
                    <a:pt x="2634" y="366"/>
                    <a:pt x="2636" y="365"/>
                    <a:pt x="2637" y="363"/>
                  </a:cubicBezTo>
                  <a:cubicBezTo>
                    <a:pt x="2638" y="365"/>
                    <a:pt x="2638" y="366"/>
                    <a:pt x="2639" y="367"/>
                  </a:cubicBezTo>
                  <a:cubicBezTo>
                    <a:pt x="2637" y="371"/>
                    <a:pt x="2635" y="368"/>
                    <a:pt x="2633" y="367"/>
                  </a:cubicBezTo>
                  <a:close/>
                  <a:moveTo>
                    <a:pt x="2685" y="433"/>
                  </a:moveTo>
                  <a:cubicBezTo>
                    <a:pt x="2686" y="440"/>
                    <a:pt x="2688" y="432"/>
                    <a:pt x="2692" y="435"/>
                  </a:cubicBezTo>
                  <a:cubicBezTo>
                    <a:pt x="2692" y="442"/>
                    <a:pt x="2679" y="438"/>
                    <a:pt x="2685" y="433"/>
                  </a:cubicBezTo>
                  <a:close/>
                  <a:moveTo>
                    <a:pt x="2531" y="258"/>
                  </a:moveTo>
                  <a:cubicBezTo>
                    <a:pt x="2526" y="254"/>
                    <a:pt x="2518" y="263"/>
                    <a:pt x="2515" y="253"/>
                  </a:cubicBezTo>
                  <a:cubicBezTo>
                    <a:pt x="2515" y="259"/>
                    <a:pt x="2508" y="259"/>
                    <a:pt x="2505" y="256"/>
                  </a:cubicBezTo>
                  <a:cubicBezTo>
                    <a:pt x="2514" y="255"/>
                    <a:pt x="2513" y="248"/>
                    <a:pt x="2521" y="244"/>
                  </a:cubicBezTo>
                  <a:cubicBezTo>
                    <a:pt x="2524" y="252"/>
                    <a:pt x="2524" y="243"/>
                    <a:pt x="2526" y="250"/>
                  </a:cubicBezTo>
                  <a:cubicBezTo>
                    <a:pt x="2531" y="249"/>
                    <a:pt x="2540" y="245"/>
                    <a:pt x="2542" y="250"/>
                  </a:cubicBezTo>
                  <a:cubicBezTo>
                    <a:pt x="2541" y="249"/>
                    <a:pt x="2536" y="250"/>
                    <a:pt x="2538" y="252"/>
                  </a:cubicBezTo>
                  <a:cubicBezTo>
                    <a:pt x="2541" y="251"/>
                    <a:pt x="2544" y="251"/>
                    <a:pt x="2547" y="254"/>
                  </a:cubicBezTo>
                  <a:cubicBezTo>
                    <a:pt x="2544" y="258"/>
                    <a:pt x="2542" y="255"/>
                    <a:pt x="2540" y="252"/>
                  </a:cubicBezTo>
                  <a:cubicBezTo>
                    <a:pt x="2537" y="255"/>
                    <a:pt x="2532" y="253"/>
                    <a:pt x="2531" y="258"/>
                  </a:cubicBezTo>
                  <a:close/>
                  <a:moveTo>
                    <a:pt x="2439" y="131"/>
                  </a:moveTo>
                  <a:cubicBezTo>
                    <a:pt x="2439" y="126"/>
                    <a:pt x="2444" y="127"/>
                    <a:pt x="2447" y="128"/>
                  </a:cubicBezTo>
                  <a:cubicBezTo>
                    <a:pt x="2447" y="132"/>
                    <a:pt x="2441" y="133"/>
                    <a:pt x="2439" y="131"/>
                  </a:cubicBezTo>
                  <a:close/>
                  <a:moveTo>
                    <a:pt x="2550" y="274"/>
                  </a:moveTo>
                  <a:cubicBezTo>
                    <a:pt x="2549" y="272"/>
                    <a:pt x="2548" y="271"/>
                    <a:pt x="2547" y="269"/>
                  </a:cubicBezTo>
                  <a:cubicBezTo>
                    <a:pt x="2549" y="267"/>
                    <a:pt x="2551" y="266"/>
                    <a:pt x="2552" y="268"/>
                  </a:cubicBezTo>
                  <a:cubicBezTo>
                    <a:pt x="2548" y="270"/>
                    <a:pt x="2554" y="272"/>
                    <a:pt x="2550" y="274"/>
                  </a:cubicBezTo>
                  <a:close/>
                  <a:moveTo>
                    <a:pt x="2654" y="422"/>
                  </a:moveTo>
                  <a:cubicBezTo>
                    <a:pt x="2657" y="417"/>
                    <a:pt x="2659" y="427"/>
                    <a:pt x="2662" y="421"/>
                  </a:cubicBezTo>
                  <a:cubicBezTo>
                    <a:pt x="2665" y="424"/>
                    <a:pt x="2661" y="428"/>
                    <a:pt x="2666" y="428"/>
                  </a:cubicBezTo>
                  <a:cubicBezTo>
                    <a:pt x="2660" y="435"/>
                    <a:pt x="2659" y="423"/>
                    <a:pt x="2654" y="422"/>
                  </a:cubicBezTo>
                  <a:close/>
                  <a:moveTo>
                    <a:pt x="2604" y="360"/>
                  </a:moveTo>
                  <a:cubicBezTo>
                    <a:pt x="2607" y="357"/>
                    <a:pt x="2609" y="353"/>
                    <a:pt x="2612" y="358"/>
                  </a:cubicBezTo>
                  <a:cubicBezTo>
                    <a:pt x="2609" y="358"/>
                    <a:pt x="2606" y="364"/>
                    <a:pt x="2604" y="360"/>
                  </a:cubicBezTo>
                  <a:close/>
                  <a:moveTo>
                    <a:pt x="2638" y="401"/>
                  </a:moveTo>
                  <a:cubicBezTo>
                    <a:pt x="2641" y="407"/>
                    <a:pt x="2631" y="414"/>
                    <a:pt x="2627" y="410"/>
                  </a:cubicBezTo>
                  <a:cubicBezTo>
                    <a:pt x="2628" y="406"/>
                    <a:pt x="2630" y="403"/>
                    <a:pt x="2632" y="403"/>
                  </a:cubicBezTo>
                  <a:cubicBezTo>
                    <a:pt x="2632" y="408"/>
                    <a:pt x="2636" y="405"/>
                    <a:pt x="2638" y="401"/>
                  </a:cubicBezTo>
                  <a:close/>
                  <a:moveTo>
                    <a:pt x="2477" y="239"/>
                  </a:moveTo>
                  <a:cubicBezTo>
                    <a:pt x="2477" y="244"/>
                    <a:pt x="2480" y="241"/>
                    <a:pt x="2482" y="237"/>
                  </a:cubicBezTo>
                  <a:cubicBezTo>
                    <a:pt x="2484" y="238"/>
                    <a:pt x="2485" y="239"/>
                    <a:pt x="2485" y="241"/>
                  </a:cubicBezTo>
                  <a:cubicBezTo>
                    <a:pt x="2492" y="237"/>
                    <a:pt x="2498" y="244"/>
                    <a:pt x="2504" y="239"/>
                  </a:cubicBezTo>
                  <a:cubicBezTo>
                    <a:pt x="2507" y="242"/>
                    <a:pt x="2504" y="248"/>
                    <a:pt x="2509" y="243"/>
                  </a:cubicBezTo>
                  <a:cubicBezTo>
                    <a:pt x="2512" y="246"/>
                    <a:pt x="2511" y="254"/>
                    <a:pt x="2507" y="251"/>
                  </a:cubicBezTo>
                  <a:cubicBezTo>
                    <a:pt x="2508" y="249"/>
                    <a:pt x="2508" y="248"/>
                    <a:pt x="2507" y="247"/>
                  </a:cubicBezTo>
                  <a:cubicBezTo>
                    <a:pt x="2506" y="258"/>
                    <a:pt x="2495" y="254"/>
                    <a:pt x="2489" y="257"/>
                  </a:cubicBezTo>
                  <a:cubicBezTo>
                    <a:pt x="2488" y="255"/>
                    <a:pt x="2486" y="253"/>
                    <a:pt x="2485" y="252"/>
                  </a:cubicBezTo>
                  <a:cubicBezTo>
                    <a:pt x="2481" y="252"/>
                    <a:pt x="2478" y="258"/>
                    <a:pt x="2474" y="253"/>
                  </a:cubicBezTo>
                  <a:cubicBezTo>
                    <a:pt x="2476" y="247"/>
                    <a:pt x="2484" y="246"/>
                    <a:pt x="2489" y="248"/>
                  </a:cubicBezTo>
                  <a:cubicBezTo>
                    <a:pt x="2488" y="246"/>
                    <a:pt x="2489" y="246"/>
                    <a:pt x="2491" y="246"/>
                  </a:cubicBezTo>
                  <a:cubicBezTo>
                    <a:pt x="2488" y="245"/>
                    <a:pt x="2485" y="241"/>
                    <a:pt x="2482" y="241"/>
                  </a:cubicBezTo>
                  <a:cubicBezTo>
                    <a:pt x="2477" y="247"/>
                    <a:pt x="2472" y="251"/>
                    <a:pt x="2468" y="245"/>
                  </a:cubicBezTo>
                  <a:cubicBezTo>
                    <a:pt x="2475" y="246"/>
                    <a:pt x="2474" y="241"/>
                    <a:pt x="2477" y="239"/>
                  </a:cubicBezTo>
                  <a:close/>
                  <a:moveTo>
                    <a:pt x="2597" y="363"/>
                  </a:moveTo>
                  <a:cubicBezTo>
                    <a:pt x="2596" y="365"/>
                    <a:pt x="2599" y="367"/>
                    <a:pt x="2597" y="369"/>
                  </a:cubicBezTo>
                  <a:cubicBezTo>
                    <a:pt x="2595" y="365"/>
                    <a:pt x="2593" y="372"/>
                    <a:pt x="2592" y="367"/>
                  </a:cubicBezTo>
                  <a:cubicBezTo>
                    <a:pt x="2595" y="364"/>
                    <a:pt x="2594" y="360"/>
                    <a:pt x="2598" y="357"/>
                  </a:cubicBezTo>
                  <a:cubicBezTo>
                    <a:pt x="2598" y="358"/>
                    <a:pt x="2599" y="359"/>
                    <a:pt x="2600" y="360"/>
                  </a:cubicBezTo>
                  <a:cubicBezTo>
                    <a:pt x="2599" y="361"/>
                    <a:pt x="2598" y="362"/>
                    <a:pt x="2597" y="363"/>
                  </a:cubicBezTo>
                  <a:close/>
                  <a:moveTo>
                    <a:pt x="2344" y="52"/>
                  </a:moveTo>
                  <a:cubicBezTo>
                    <a:pt x="2343" y="48"/>
                    <a:pt x="2349" y="45"/>
                    <a:pt x="2350" y="49"/>
                  </a:cubicBezTo>
                  <a:cubicBezTo>
                    <a:pt x="2348" y="50"/>
                    <a:pt x="2346" y="56"/>
                    <a:pt x="2344" y="52"/>
                  </a:cubicBezTo>
                  <a:close/>
                  <a:moveTo>
                    <a:pt x="2384" y="121"/>
                  </a:moveTo>
                  <a:cubicBezTo>
                    <a:pt x="2386" y="114"/>
                    <a:pt x="2395" y="124"/>
                    <a:pt x="2392" y="123"/>
                  </a:cubicBezTo>
                  <a:cubicBezTo>
                    <a:pt x="2389" y="122"/>
                    <a:pt x="2386" y="125"/>
                    <a:pt x="2384" y="121"/>
                  </a:cubicBezTo>
                  <a:close/>
                  <a:moveTo>
                    <a:pt x="2605" y="401"/>
                  </a:moveTo>
                  <a:cubicBezTo>
                    <a:pt x="2607" y="400"/>
                    <a:pt x="2608" y="399"/>
                    <a:pt x="2609" y="397"/>
                  </a:cubicBezTo>
                  <a:cubicBezTo>
                    <a:pt x="2610" y="399"/>
                    <a:pt x="2612" y="400"/>
                    <a:pt x="2611" y="402"/>
                  </a:cubicBezTo>
                  <a:cubicBezTo>
                    <a:pt x="2609" y="400"/>
                    <a:pt x="2609" y="406"/>
                    <a:pt x="2605" y="401"/>
                  </a:cubicBezTo>
                  <a:close/>
                  <a:moveTo>
                    <a:pt x="2572" y="377"/>
                  </a:moveTo>
                  <a:cubicBezTo>
                    <a:pt x="2574" y="375"/>
                    <a:pt x="2574" y="374"/>
                    <a:pt x="2572" y="372"/>
                  </a:cubicBezTo>
                  <a:cubicBezTo>
                    <a:pt x="2576" y="367"/>
                    <a:pt x="2576" y="367"/>
                    <a:pt x="2576" y="367"/>
                  </a:cubicBezTo>
                  <a:cubicBezTo>
                    <a:pt x="2579" y="368"/>
                    <a:pt x="2582" y="371"/>
                    <a:pt x="2584" y="373"/>
                  </a:cubicBezTo>
                  <a:cubicBezTo>
                    <a:pt x="2580" y="373"/>
                    <a:pt x="2576" y="376"/>
                    <a:pt x="2572" y="377"/>
                  </a:cubicBezTo>
                  <a:close/>
                  <a:moveTo>
                    <a:pt x="2604" y="403"/>
                  </a:moveTo>
                  <a:cubicBezTo>
                    <a:pt x="2602" y="406"/>
                    <a:pt x="2602" y="409"/>
                    <a:pt x="2602" y="412"/>
                  </a:cubicBezTo>
                  <a:cubicBezTo>
                    <a:pt x="2601" y="410"/>
                    <a:pt x="2599" y="414"/>
                    <a:pt x="2597" y="410"/>
                  </a:cubicBezTo>
                  <a:cubicBezTo>
                    <a:pt x="2604" y="403"/>
                    <a:pt x="2591" y="406"/>
                    <a:pt x="2593" y="401"/>
                  </a:cubicBezTo>
                  <a:cubicBezTo>
                    <a:pt x="2596" y="404"/>
                    <a:pt x="2605" y="398"/>
                    <a:pt x="2605" y="405"/>
                  </a:cubicBezTo>
                  <a:cubicBezTo>
                    <a:pt x="2605" y="405"/>
                    <a:pt x="2604" y="404"/>
                    <a:pt x="2604" y="403"/>
                  </a:cubicBezTo>
                  <a:close/>
                  <a:moveTo>
                    <a:pt x="2557" y="362"/>
                  </a:moveTo>
                  <a:cubicBezTo>
                    <a:pt x="2558" y="369"/>
                    <a:pt x="2563" y="362"/>
                    <a:pt x="2567" y="365"/>
                  </a:cubicBezTo>
                  <a:cubicBezTo>
                    <a:pt x="2564" y="374"/>
                    <a:pt x="2554" y="369"/>
                    <a:pt x="2557" y="362"/>
                  </a:cubicBezTo>
                  <a:close/>
                  <a:moveTo>
                    <a:pt x="2550" y="359"/>
                  </a:moveTo>
                  <a:cubicBezTo>
                    <a:pt x="2547" y="358"/>
                    <a:pt x="2549" y="353"/>
                    <a:pt x="2547" y="355"/>
                  </a:cubicBezTo>
                  <a:cubicBezTo>
                    <a:pt x="2545" y="357"/>
                    <a:pt x="2547" y="360"/>
                    <a:pt x="2545" y="362"/>
                  </a:cubicBezTo>
                  <a:cubicBezTo>
                    <a:pt x="2544" y="361"/>
                    <a:pt x="2543" y="359"/>
                    <a:pt x="2542" y="358"/>
                  </a:cubicBezTo>
                  <a:cubicBezTo>
                    <a:pt x="2543" y="356"/>
                    <a:pt x="2545" y="355"/>
                    <a:pt x="2543" y="353"/>
                  </a:cubicBezTo>
                  <a:cubicBezTo>
                    <a:pt x="2545" y="350"/>
                    <a:pt x="2547" y="348"/>
                    <a:pt x="2549" y="350"/>
                  </a:cubicBezTo>
                  <a:cubicBezTo>
                    <a:pt x="2548" y="351"/>
                    <a:pt x="2547" y="353"/>
                    <a:pt x="2549" y="354"/>
                  </a:cubicBezTo>
                  <a:cubicBezTo>
                    <a:pt x="2553" y="352"/>
                    <a:pt x="2551" y="350"/>
                    <a:pt x="2553" y="348"/>
                  </a:cubicBezTo>
                  <a:cubicBezTo>
                    <a:pt x="2557" y="352"/>
                    <a:pt x="2551" y="356"/>
                    <a:pt x="2550" y="359"/>
                  </a:cubicBezTo>
                  <a:close/>
                  <a:moveTo>
                    <a:pt x="2526" y="331"/>
                  </a:moveTo>
                  <a:cubicBezTo>
                    <a:pt x="2530" y="327"/>
                    <a:pt x="2534" y="328"/>
                    <a:pt x="2538" y="333"/>
                  </a:cubicBezTo>
                  <a:cubicBezTo>
                    <a:pt x="2534" y="336"/>
                    <a:pt x="2530" y="334"/>
                    <a:pt x="2526" y="331"/>
                  </a:cubicBezTo>
                  <a:close/>
                  <a:moveTo>
                    <a:pt x="2590" y="403"/>
                  </a:moveTo>
                  <a:cubicBezTo>
                    <a:pt x="2585" y="406"/>
                    <a:pt x="2581" y="399"/>
                    <a:pt x="2577" y="402"/>
                  </a:cubicBezTo>
                  <a:cubicBezTo>
                    <a:pt x="2581" y="397"/>
                    <a:pt x="2583" y="399"/>
                    <a:pt x="2588" y="399"/>
                  </a:cubicBezTo>
                  <a:cubicBezTo>
                    <a:pt x="2588" y="401"/>
                    <a:pt x="2589" y="402"/>
                    <a:pt x="2590" y="403"/>
                  </a:cubicBezTo>
                  <a:close/>
                  <a:moveTo>
                    <a:pt x="2454" y="249"/>
                  </a:moveTo>
                  <a:cubicBezTo>
                    <a:pt x="2458" y="245"/>
                    <a:pt x="2458" y="245"/>
                    <a:pt x="2458" y="245"/>
                  </a:cubicBezTo>
                  <a:cubicBezTo>
                    <a:pt x="2460" y="249"/>
                    <a:pt x="2462" y="249"/>
                    <a:pt x="2465" y="245"/>
                  </a:cubicBezTo>
                  <a:cubicBezTo>
                    <a:pt x="2465" y="246"/>
                    <a:pt x="2466" y="247"/>
                    <a:pt x="2467" y="248"/>
                  </a:cubicBezTo>
                  <a:cubicBezTo>
                    <a:pt x="2463" y="252"/>
                    <a:pt x="2458" y="249"/>
                    <a:pt x="2454" y="249"/>
                  </a:cubicBezTo>
                  <a:close/>
                  <a:moveTo>
                    <a:pt x="2571" y="394"/>
                  </a:moveTo>
                  <a:cubicBezTo>
                    <a:pt x="2573" y="397"/>
                    <a:pt x="2576" y="394"/>
                    <a:pt x="2579" y="398"/>
                  </a:cubicBezTo>
                  <a:cubicBezTo>
                    <a:pt x="2576" y="401"/>
                    <a:pt x="2570" y="399"/>
                    <a:pt x="2571" y="394"/>
                  </a:cubicBezTo>
                  <a:close/>
                  <a:moveTo>
                    <a:pt x="2339" y="112"/>
                  </a:moveTo>
                  <a:cubicBezTo>
                    <a:pt x="2344" y="110"/>
                    <a:pt x="2349" y="115"/>
                    <a:pt x="2354" y="113"/>
                  </a:cubicBezTo>
                  <a:cubicBezTo>
                    <a:pt x="2352" y="120"/>
                    <a:pt x="2344" y="115"/>
                    <a:pt x="2339" y="112"/>
                  </a:cubicBezTo>
                  <a:close/>
                  <a:moveTo>
                    <a:pt x="2589" y="424"/>
                  </a:moveTo>
                  <a:cubicBezTo>
                    <a:pt x="2590" y="426"/>
                    <a:pt x="2587" y="428"/>
                    <a:pt x="2586" y="431"/>
                  </a:cubicBezTo>
                  <a:cubicBezTo>
                    <a:pt x="2584" y="431"/>
                    <a:pt x="2581" y="431"/>
                    <a:pt x="2579" y="430"/>
                  </a:cubicBezTo>
                  <a:cubicBezTo>
                    <a:pt x="2578" y="427"/>
                    <a:pt x="2580" y="424"/>
                    <a:pt x="2580" y="421"/>
                  </a:cubicBezTo>
                  <a:cubicBezTo>
                    <a:pt x="2576" y="428"/>
                    <a:pt x="2572" y="426"/>
                    <a:pt x="2567" y="426"/>
                  </a:cubicBezTo>
                  <a:cubicBezTo>
                    <a:pt x="2564" y="419"/>
                    <a:pt x="2560" y="420"/>
                    <a:pt x="2554" y="417"/>
                  </a:cubicBezTo>
                  <a:cubicBezTo>
                    <a:pt x="2557" y="411"/>
                    <a:pt x="2567" y="416"/>
                    <a:pt x="2572" y="418"/>
                  </a:cubicBezTo>
                  <a:cubicBezTo>
                    <a:pt x="2571" y="416"/>
                    <a:pt x="2571" y="414"/>
                    <a:pt x="2572" y="412"/>
                  </a:cubicBezTo>
                  <a:cubicBezTo>
                    <a:pt x="2577" y="413"/>
                    <a:pt x="2579" y="415"/>
                    <a:pt x="2576" y="418"/>
                  </a:cubicBezTo>
                  <a:cubicBezTo>
                    <a:pt x="2580" y="417"/>
                    <a:pt x="2593" y="414"/>
                    <a:pt x="2596" y="424"/>
                  </a:cubicBezTo>
                  <a:cubicBezTo>
                    <a:pt x="2592" y="421"/>
                    <a:pt x="2593" y="425"/>
                    <a:pt x="2589" y="424"/>
                  </a:cubicBezTo>
                  <a:close/>
                  <a:moveTo>
                    <a:pt x="2544" y="373"/>
                  </a:moveTo>
                  <a:cubicBezTo>
                    <a:pt x="2545" y="368"/>
                    <a:pt x="2547" y="365"/>
                    <a:pt x="2552" y="369"/>
                  </a:cubicBezTo>
                  <a:cubicBezTo>
                    <a:pt x="2546" y="368"/>
                    <a:pt x="2550" y="374"/>
                    <a:pt x="2544" y="373"/>
                  </a:cubicBezTo>
                  <a:close/>
                  <a:moveTo>
                    <a:pt x="2577" y="411"/>
                  </a:moveTo>
                  <a:cubicBezTo>
                    <a:pt x="2575" y="409"/>
                    <a:pt x="2573" y="410"/>
                    <a:pt x="2571" y="407"/>
                  </a:cubicBezTo>
                  <a:cubicBezTo>
                    <a:pt x="2574" y="404"/>
                    <a:pt x="2580" y="406"/>
                    <a:pt x="2577" y="411"/>
                  </a:cubicBezTo>
                  <a:close/>
                  <a:moveTo>
                    <a:pt x="2441" y="248"/>
                  </a:moveTo>
                  <a:cubicBezTo>
                    <a:pt x="2440" y="247"/>
                    <a:pt x="2438" y="247"/>
                    <a:pt x="2437" y="249"/>
                  </a:cubicBezTo>
                  <a:cubicBezTo>
                    <a:pt x="2435" y="247"/>
                    <a:pt x="2434" y="245"/>
                    <a:pt x="2432" y="243"/>
                  </a:cubicBezTo>
                  <a:cubicBezTo>
                    <a:pt x="2426" y="248"/>
                    <a:pt x="2425" y="243"/>
                    <a:pt x="2418" y="246"/>
                  </a:cubicBezTo>
                  <a:cubicBezTo>
                    <a:pt x="2420" y="245"/>
                    <a:pt x="2417" y="242"/>
                    <a:pt x="2420" y="240"/>
                  </a:cubicBezTo>
                  <a:cubicBezTo>
                    <a:pt x="2423" y="245"/>
                    <a:pt x="2427" y="243"/>
                    <a:pt x="2431" y="241"/>
                  </a:cubicBezTo>
                  <a:cubicBezTo>
                    <a:pt x="2430" y="238"/>
                    <a:pt x="2429" y="234"/>
                    <a:pt x="2433" y="231"/>
                  </a:cubicBezTo>
                  <a:cubicBezTo>
                    <a:pt x="2436" y="233"/>
                    <a:pt x="2438" y="233"/>
                    <a:pt x="2441" y="237"/>
                  </a:cubicBezTo>
                  <a:cubicBezTo>
                    <a:pt x="2438" y="240"/>
                    <a:pt x="2435" y="237"/>
                    <a:pt x="2433" y="241"/>
                  </a:cubicBezTo>
                  <a:cubicBezTo>
                    <a:pt x="2434" y="245"/>
                    <a:pt x="2441" y="244"/>
                    <a:pt x="2441" y="248"/>
                  </a:cubicBezTo>
                  <a:close/>
                  <a:moveTo>
                    <a:pt x="2439" y="243"/>
                  </a:moveTo>
                  <a:cubicBezTo>
                    <a:pt x="2442" y="240"/>
                    <a:pt x="2445" y="241"/>
                    <a:pt x="2448" y="245"/>
                  </a:cubicBezTo>
                  <a:cubicBezTo>
                    <a:pt x="2445" y="247"/>
                    <a:pt x="2442" y="244"/>
                    <a:pt x="2439" y="243"/>
                  </a:cubicBezTo>
                  <a:close/>
                  <a:moveTo>
                    <a:pt x="2554" y="401"/>
                  </a:moveTo>
                  <a:cubicBezTo>
                    <a:pt x="2550" y="399"/>
                    <a:pt x="2557" y="397"/>
                    <a:pt x="2553" y="395"/>
                  </a:cubicBezTo>
                  <a:cubicBezTo>
                    <a:pt x="2555" y="393"/>
                    <a:pt x="2558" y="393"/>
                    <a:pt x="2560" y="395"/>
                  </a:cubicBezTo>
                  <a:cubicBezTo>
                    <a:pt x="2560" y="398"/>
                    <a:pt x="2557" y="402"/>
                    <a:pt x="2554" y="401"/>
                  </a:cubicBezTo>
                  <a:close/>
                  <a:moveTo>
                    <a:pt x="2302" y="83"/>
                  </a:moveTo>
                  <a:cubicBezTo>
                    <a:pt x="2305" y="80"/>
                    <a:pt x="2307" y="78"/>
                    <a:pt x="2309" y="81"/>
                  </a:cubicBezTo>
                  <a:cubicBezTo>
                    <a:pt x="2307" y="85"/>
                    <a:pt x="2305" y="84"/>
                    <a:pt x="2302" y="83"/>
                  </a:cubicBezTo>
                  <a:close/>
                  <a:moveTo>
                    <a:pt x="2559" y="410"/>
                  </a:moveTo>
                  <a:cubicBezTo>
                    <a:pt x="2557" y="408"/>
                    <a:pt x="2558" y="406"/>
                    <a:pt x="2557" y="404"/>
                  </a:cubicBezTo>
                  <a:cubicBezTo>
                    <a:pt x="2559" y="402"/>
                    <a:pt x="2561" y="403"/>
                    <a:pt x="2563" y="406"/>
                  </a:cubicBezTo>
                  <a:cubicBezTo>
                    <a:pt x="2562" y="407"/>
                    <a:pt x="2561" y="408"/>
                    <a:pt x="2559" y="410"/>
                  </a:cubicBezTo>
                  <a:close/>
                  <a:moveTo>
                    <a:pt x="2483" y="329"/>
                  </a:moveTo>
                  <a:cubicBezTo>
                    <a:pt x="2482" y="327"/>
                    <a:pt x="2481" y="325"/>
                    <a:pt x="2481" y="324"/>
                  </a:cubicBezTo>
                  <a:cubicBezTo>
                    <a:pt x="2485" y="323"/>
                    <a:pt x="2489" y="320"/>
                    <a:pt x="2492" y="325"/>
                  </a:cubicBezTo>
                  <a:cubicBezTo>
                    <a:pt x="2489" y="330"/>
                    <a:pt x="2486" y="324"/>
                    <a:pt x="2483" y="329"/>
                  </a:cubicBezTo>
                  <a:close/>
                  <a:moveTo>
                    <a:pt x="2544" y="400"/>
                  </a:moveTo>
                  <a:cubicBezTo>
                    <a:pt x="2540" y="395"/>
                    <a:pt x="2535" y="401"/>
                    <a:pt x="2530" y="397"/>
                  </a:cubicBezTo>
                  <a:cubicBezTo>
                    <a:pt x="2535" y="398"/>
                    <a:pt x="2540" y="391"/>
                    <a:pt x="2545" y="396"/>
                  </a:cubicBezTo>
                  <a:cubicBezTo>
                    <a:pt x="2543" y="397"/>
                    <a:pt x="2545" y="398"/>
                    <a:pt x="2544" y="400"/>
                  </a:cubicBezTo>
                  <a:close/>
                  <a:moveTo>
                    <a:pt x="2524" y="376"/>
                  </a:moveTo>
                  <a:cubicBezTo>
                    <a:pt x="2520" y="380"/>
                    <a:pt x="2520" y="380"/>
                    <a:pt x="2520" y="380"/>
                  </a:cubicBezTo>
                  <a:cubicBezTo>
                    <a:pt x="2519" y="377"/>
                    <a:pt x="2517" y="375"/>
                    <a:pt x="2518" y="373"/>
                  </a:cubicBezTo>
                  <a:cubicBezTo>
                    <a:pt x="2520" y="377"/>
                    <a:pt x="2522" y="372"/>
                    <a:pt x="2524" y="376"/>
                  </a:cubicBezTo>
                  <a:close/>
                  <a:moveTo>
                    <a:pt x="2548" y="411"/>
                  </a:moveTo>
                  <a:cubicBezTo>
                    <a:pt x="2547" y="414"/>
                    <a:pt x="2554" y="417"/>
                    <a:pt x="2550" y="419"/>
                  </a:cubicBezTo>
                  <a:cubicBezTo>
                    <a:pt x="2545" y="419"/>
                    <a:pt x="2550" y="415"/>
                    <a:pt x="2546" y="412"/>
                  </a:cubicBezTo>
                  <a:cubicBezTo>
                    <a:pt x="2547" y="410"/>
                    <a:pt x="2549" y="409"/>
                    <a:pt x="2550" y="407"/>
                  </a:cubicBezTo>
                  <a:cubicBezTo>
                    <a:pt x="2551" y="410"/>
                    <a:pt x="2557" y="409"/>
                    <a:pt x="2555" y="412"/>
                  </a:cubicBezTo>
                  <a:cubicBezTo>
                    <a:pt x="2552" y="413"/>
                    <a:pt x="2551" y="411"/>
                    <a:pt x="2548" y="411"/>
                  </a:cubicBezTo>
                  <a:close/>
                  <a:moveTo>
                    <a:pt x="2408" y="241"/>
                  </a:moveTo>
                  <a:cubicBezTo>
                    <a:pt x="2412" y="243"/>
                    <a:pt x="2412" y="237"/>
                    <a:pt x="2416" y="240"/>
                  </a:cubicBezTo>
                  <a:cubicBezTo>
                    <a:pt x="2414" y="244"/>
                    <a:pt x="2407" y="246"/>
                    <a:pt x="2408" y="241"/>
                  </a:cubicBezTo>
                  <a:close/>
                  <a:moveTo>
                    <a:pt x="2500" y="372"/>
                  </a:moveTo>
                  <a:cubicBezTo>
                    <a:pt x="2503" y="371"/>
                    <a:pt x="2507" y="369"/>
                    <a:pt x="2510" y="371"/>
                  </a:cubicBezTo>
                  <a:cubicBezTo>
                    <a:pt x="2506" y="376"/>
                    <a:pt x="2503" y="373"/>
                    <a:pt x="2500" y="372"/>
                  </a:cubicBezTo>
                  <a:close/>
                  <a:moveTo>
                    <a:pt x="2264" y="75"/>
                  </a:moveTo>
                  <a:cubicBezTo>
                    <a:pt x="2266" y="74"/>
                    <a:pt x="2268" y="72"/>
                    <a:pt x="2270" y="75"/>
                  </a:cubicBezTo>
                  <a:cubicBezTo>
                    <a:pt x="2270" y="79"/>
                    <a:pt x="2266" y="80"/>
                    <a:pt x="2264" y="75"/>
                  </a:cubicBezTo>
                  <a:close/>
                  <a:moveTo>
                    <a:pt x="2474" y="350"/>
                  </a:moveTo>
                  <a:cubicBezTo>
                    <a:pt x="2477" y="351"/>
                    <a:pt x="2481" y="349"/>
                    <a:pt x="2484" y="353"/>
                  </a:cubicBezTo>
                  <a:cubicBezTo>
                    <a:pt x="2481" y="357"/>
                    <a:pt x="2474" y="353"/>
                    <a:pt x="2474" y="350"/>
                  </a:cubicBezTo>
                  <a:close/>
                  <a:moveTo>
                    <a:pt x="2389" y="240"/>
                  </a:moveTo>
                  <a:cubicBezTo>
                    <a:pt x="2385" y="240"/>
                    <a:pt x="2380" y="238"/>
                    <a:pt x="2376" y="237"/>
                  </a:cubicBezTo>
                  <a:cubicBezTo>
                    <a:pt x="2380" y="233"/>
                    <a:pt x="2391" y="232"/>
                    <a:pt x="2389" y="240"/>
                  </a:cubicBezTo>
                  <a:close/>
                  <a:moveTo>
                    <a:pt x="2512" y="434"/>
                  </a:moveTo>
                  <a:cubicBezTo>
                    <a:pt x="2516" y="431"/>
                    <a:pt x="2512" y="433"/>
                    <a:pt x="2511" y="430"/>
                  </a:cubicBezTo>
                  <a:cubicBezTo>
                    <a:pt x="2513" y="426"/>
                    <a:pt x="2515" y="432"/>
                    <a:pt x="2517" y="430"/>
                  </a:cubicBezTo>
                  <a:cubicBezTo>
                    <a:pt x="2514" y="424"/>
                    <a:pt x="2511" y="426"/>
                    <a:pt x="2508" y="423"/>
                  </a:cubicBezTo>
                  <a:cubicBezTo>
                    <a:pt x="2508" y="421"/>
                    <a:pt x="2505" y="414"/>
                    <a:pt x="2510" y="416"/>
                  </a:cubicBezTo>
                  <a:cubicBezTo>
                    <a:pt x="2508" y="420"/>
                    <a:pt x="2513" y="417"/>
                    <a:pt x="2514" y="421"/>
                  </a:cubicBezTo>
                  <a:cubicBezTo>
                    <a:pt x="2518" y="415"/>
                    <a:pt x="2521" y="423"/>
                    <a:pt x="2525" y="420"/>
                  </a:cubicBezTo>
                  <a:cubicBezTo>
                    <a:pt x="2527" y="425"/>
                    <a:pt x="2529" y="426"/>
                    <a:pt x="2533" y="426"/>
                  </a:cubicBezTo>
                  <a:cubicBezTo>
                    <a:pt x="2535" y="425"/>
                    <a:pt x="2532" y="423"/>
                    <a:pt x="2533" y="421"/>
                  </a:cubicBezTo>
                  <a:cubicBezTo>
                    <a:pt x="2540" y="427"/>
                    <a:pt x="2536" y="431"/>
                    <a:pt x="2532" y="440"/>
                  </a:cubicBezTo>
                  <a:cubicBezTo>
                    <a:pt x="2530" y="438"/>
                    <a:pt x="2531" y="436"/>
                    <a:pt x="2531" y="434"/>
                  </a:cubicBezTo>
                  <a:cubicBezTo>
                    <a:pt x="2530" y="436"/>
                    <a:pt x="2528" y="432"/>
                    <a:pt x="2527" y="433"/>
                  </a:cubicBezTo>
                  <a:cubicBezTo>
                    <a:pt x="2528" y="435"/>
                    <a:pt x="2529" y="437"/>
                    <a:pt x="2529" y="438"/>
                  </a:cubicBezTo>
                  <a:cubicBezTo>
                    <a:pt x="2526" y="442"/>
                    <a:pt x="2524" y="438"/>
                    <a:pt x="2524" y="443"/>
                  </a:cubicBezTo>
                  <a:cubicBezTo>
                    <a:pt x="2522" y="443"/>
                    <a:pt x="2520" y="444"/>
                    <a:pt x="2518" y="440"/>
                  </a:cubicBezTo>
                  <a:cubicBezTo>
                    <a:pt x="2520" y="438"/>
                    <a:pt x="2522" y="439"/>
                    <a:pt x="2521" y="437"/>
                  </a:cubicBezTo>
                  <a:cubicBezTo>
                    <a:pt x="2518" y="437"/>
                    <a:pt x="2515" y="436"/>
                    <a:pt x="2512" y="434"/>
                  </a:cubicBezTo>
                  <a:close/>
                  <a:moveTo>
                    <a:pt x="2487" y="398"/>
                  </a:moveTo>
                  <a:cubicBezTo>
                    <a:pt x="2487" y="402"/>
                    <a:pt x="2484" y="401"/>
                    <a:pt x="2481" y="402"/>
                  </a:cubicBezTo>
                  <a:cubicBezTo>
                    <a:pt x="2480" y="396"/>
                    <a:pt x="2475" y="400"/>
                    <a:pt x="2471" y="397"/>
                  </a:cubicBezTo>
                  <a:cubicBezTo>
                    <a:pt x="2475" y="391"/>
                    <a:pt x="2467" y="397"/>
                    <a:pt x="2466" y="391"/>
                  </a:cubicBezTo>
                  <a:cubicBezTo>
                    <a:pt x="2470" y="389"/>
                    <a:pt x="2474" y="394"/>
                    <a:pt x="2477" y="393"/>
                  </a:cubicBezTo>
                  <a:cubicBezTo>
                    <a:pt x="2485" y="387"/>
                    <a:pt x="2483" y="375"/>
                    <a:pt x="2491" y="379"/>
                  </a:cubicBezTo>
                  <a:cubicBezTo>
                    <a:pt x="2485" y="382"/>
                    <a:pt x="2479" y="394"/>
                    <a:pt x="2487" y="398"/>
                  </a:cubicBezTo>
                  <a:close/>
                  <a:moveTo>
                    <a:pt x="2233" y="80"/>
                  </a:moveTo>
                  <a:cubicBezTo>
                    <a:pt x="2233" y="77"/>
                    <a:pt x="2238" y="75"/>
                    <a:pt x="2235" y="73"/>
                  </a:cubicBezTo>
                  <a:cubicBezTo>
                    <a:pt x="2230" y="75"/>
                    <a:pt x="2232" y="78"/>
                    <a:pt x="2230" y="81"/>
                  </a:cubicBezTo>
                  <a:cubicBezTo>
                    <a:pt x="2228" y="79"/>
                    <a:pt x="2227" y="80"/>
                    <a:pt x="2225" y="78"/>
                  </a:cubicBezTo>
                  <a:cubicBezTo>
                    <a:pt x="2229" y="71"/>
                    <a:pt x="2232" y="69"/>
                    <a:pt x="2235" y="62"/>
                  </a:cubicBezTo>
                  <a:cubicBezTo>
                    <a:pt x="2241" y="71"/>
                    <a:pt x="2242" y="70"/>
                    <a:pt x="2249" y="73"/>
                  </a:cubicBezTo>
                  <a:cubicBezTo>
                    <a:pt x="2245" y="77"/>
                    <a:pt x="2240" y="81"/>
                    <a:pt x="2233" y="80"/>
                  </a:cubicBezTo>
                  <a:close/>
                  <a:moveTo>
                    <a:pt x="2367" y="238"/>
                  </a:moveTo>
                  <a:cubicBezTo>
                    <a:pt x="2369" y="234"/>
                    <a:pt x="2372" y="233"/>
                    <a:pt x="2375" y="236"/>
                  </a:cubicBezTo>
                  <a:cubicBezTo>
                    <a:pt x="2373" y="238"/>
                    <a:pt x="2370" y="238"/>
                    <a:pt x="2367" y="238"/>
                  </a:cubicBezTo>
                  <a:close/>
                  <a:moveTo>
                    <a:pt x="2532" y="447"/>
                  </a:moveTo>
                  <a:cubicBezTo>
                    <a:pt x="2534" y="445"/>
                    <a:pt x="2530" y="443"/>
                    <a:pt x="2533" y="441"/>
                  </a:cubicBezTo>
                  <a:cubicBezTo>
                    <a:pt x="2537" y="440"/>
                    <a:pt x="2537" y="449"/>
                    <a:pt x="2532" y="447"/>
                  </a:cubicBezTo>
                  <a:close/>
                  <a:moveTo>
                    <a:pt x="2471" y="384"/>
                  </a:moveTo>
                  <a:cubicBezTo>
                    <a:pt x="2473" y="381"/>
                    <a:pt x="2476" y="379"/>
                    <a:pt x="2478" y="376"/>
                  </a:cubicBezTo>
                  <a:cubicBezTo>
                    <a:pt x="2479" y="378"/>
                    <a:pt x="2481" y="377"/>
                    <a:pt x="2482" y="379"/>
                  </a:cubicBezTo>
                  <a:cubicBezTo>
                    <a:pt x="2482" y="383"/>
                    <a:pt x="2475" y="387"/>
                    <a:pt x="2471" y="384"/>
                  </a:cubicBezTo>
                  <a:close/>
                  <a:moveTo>
                    <a:pt x="2360" y="236"/>
                  </a:moveTo>
                  <a:cubicBezTo>
                    <a:pt x="2358" y="233"/>
                    <a:pt x="2356" y="234"/>
                    <a:pt x="2358" y="231"/>
                  </a:cubicBezTo>
                  <a:cubicBezTo>
                    <a:pt x="2359" y="233"/>
                    <a:pt x="2361" y="229"/>
                    <a:pt x="2363" y="233"/>
                  </a:cubicBezTo>
                  <a:cubicBezTo>
                    <a:pt x="2362" y="234"/>
                    <a:pt x="2361" y="235"/>
                    <a:pt x="2360" y="236"/>
                  </a:cubicBezTo>
                  <a:close/>
                  <a:moveTo>
                    <a:pt x="2418" y="322"/>
                  </a:moveTo>
                  <a:cubicBezTo>
                    <a:pt x="2413" y="317"/>
                    <a:pt x="2422" y="314"/>
                    <a:pt x="2424" y="317"/>
                  </a:cubicBezTo>
                  <a:cubicBezTo>
                    <a:pt x="2422" y="321"/>
                    <a:pt x="2420" y="318"/>
                    <a:pt x="2418" y="322"/>
                  </a:cubicBezTo>
                  <a:close/>
                  <a:moveTo>
                    <a:pt x="2506" y="426"/>
                  </a:moveTo>
                  <a:cubicBezTo>
                    <a:pt x="2504" y="426"/>
                    <a:pt x="2500" y="421"/>
                    <a:pt x="2503" y="419"/>
                  </a:cubicBezTo>
                  <a:cubicBezTo>
                    <a:pt x="2505" y="421"/>
                    <a:pt x="2507" y="424"/>
                    <a:pt x="2506" y="426"/>
                  </a:cubicBezTo>
                  <a:close/>
                  <a:moveTo>
                    <a:pt x="2355" y="242"/>
                  </a:moveTo>
                  <a:cubicBezTo>
                    <a:pt x="2355" y="241"/>
                    <a:pt x="2356" y="240"/>
                    <a:pt x="2355" y="240"/>
                  </a:cubicBezTo>
                  <a:cubicBezTo>
                    <a:pt x="2353" y="241"/>
                    <a:pt x="2352" y="241"/>
                    <a:pt x="2350" y="240"/>
                  </a:cubicBezTo>
                  <a:cubicBezTo>
                    <a:pt x="2353" y="237"/>
                    <a:pt x="2356" y="237"/>
                    <a:pt x="2359" y="239"/>
                  </a:cubicBezTo>
                  <a:cubicBezTo>
                    <a:pt x="2358" y="240"/>
                    <a:pt x="2356" y="243"/>
                    <a:pt x="2355" y="242"/>
                  </a:cubicBezTo>
                  <a:close/>
                  <a:moveTo>
                    <a:pt x="2356" y="261"/>
                  </a:moveTo>
                  <a:cubicBezTo>
                    <a:pt x="2359" y="265"/>
                    <a:pt x="2362" y="258"/>
                    <a:pt x="2365" y="262"/>
                  </a:cubicBezTo>
                  <a:cubicBezTo>
                    <a:pt x="2363" y="265"/>
                    <a:pt x="2356" y="266"/>
                    <a:pt x="2356" y="261"/>
                  </a:cubicBezTo>
                  <a:close/>
                  <a:moveTo>
                    <a:pt x="2532" y="490"/>
                  </a:moveTo>
                  <a:cubicBezTo>
                    <a:pt x="2534" y="485"/>
                    <a:pt x="2529" y="487"/>
                    <a:pt x="2529" y="490"/>
                  </a:cubicBezTo>
                  <a:cubicBezTo>
                    <a:pt x="2527" y="488"/>
                    <a:pt x="2528" y="486"/>
                    <a:pt x="2529" y="483"/>
                  </a:cubicBezTo>
                  <a:cubicBezTo>
                    <a:pt x="2533" y="485"/>
                    <a:pt x="2532" y="482"/>
                    <a:pt x="2538" y="484"/>
                  </a:cubicBezTo>
                  <a:cubicBezTo>
                    <a:pt x="2536" y="487"/>
                    <a:pt x="2535" y="489"/>
                    <a:pt x="2532" y="490"/>
                  </a:cubicBezTo>
                  <a:close/>
                  <a:moveTo>
                    <a:pt x="2173" y="70"/>
                  </a:moveTo>
                  <a:cubicBezTo>
                    <a:pt x="2176" y="66"/>
                    <a:pt x="2178" y="70"/>
                    <a:pt x="2180" y="70"/>
                  </a:cubicBezTo>
                  <a:cubicBezTo>
                    <a:pt x="2178" y="74"/>
                    <a:pt x="2175" y="74"/>
                    <a:pt x="2173" y="70"/>
                  </a:cubicBezTo>
                  <a:close/>
                  <a:moveTo>
                    <a:pt x="2363" y="316"/>
                  </a:moveTo>
                  <a:cubicBezTo>
                    <a:pt x="2365" y="314"/>
                    <a:pt x="2367" y="315"/>
                    <a:pt x="2369" y="318"/>
                  </a:cubicBezTo>
                  <a:cubicBezTo>
                    <a:pt x="2367" y="321"/>
                    <a:pt x="2365" y="319"/>
                    <a:pt x="2363" y="316"/>
                  </a:cubicBezTo>
                  <a:close/>
                  <a:moveTo>
                    <a:pt x="2287" y="223"/>
                  </a:moveTo>
                  <a:cubicBezTo>
                    <a:pt x="2283" y="220"/>
                    <a:pt x="2289" y="215"/>
                    <a:pt x="2291" y="219"/>
                  </a:cubicBezTo>
                  <a:cubicBezTo>
                    <a:pt x="2288" y="222"/>
                    <a:pt x="2291" y="223"/>
                    <a:pt x="2287" y="223"/>
                  </a:cubicBezTo>
                  <a:close/>
                  <a:moveTo>
                    <a:pt x="2348" y="310"/>
                  </a:moveTo>
                  <a:cubicBezTo>
                    <a:pt x="2344" y="314"/>
                    <a:pt x="2335" y="313"/>
                    <a:pt x="2334" y="307"/>
                  </a:cubicBezTo>
                  <a:cubicBezTo>
                    <a:pt x="2338" y="313"/>
                    <a:pt x="2342" y="306"/>
                    <a:pt x="2346" y="306"/>
                  </a:cubicBezTo>
                  <a:cubicBezTo>
                    <a:pt x="2344" y="309"/>
                    <a:pt x="2349" y="307"/>
                    <a:pt x="2348" y="310"/>
                  </a:cubicBezTo>
                  <a:close/>
                  <a:moveTo>
                    <a:pt x="2128" y="62"/>
                  </a:moveTo>
                  <a:cubicBezTo>
                    <a:pt x="2132" y="61"/>
                    <a:pt x="2136" y="60"/>
                    <a:pt x="2139" y="64"/>
                  </a:cubicBezTo>
                  <a:cubicBezTo>
                    <a:pt x="2136" y="66"/>
                    <a:pt x="2128" y="68"/>
                    <a:pt x="2128" y="62"/>
                  </a:cubicBezTo>
                  <a:close/>
                  <a:moveTo>
                    <a:pt x="2453" y="467"/>
                  </a:moveTo>
                  <a:cubicBezTo>
                    <a:pt x="2455" y="469"/>
                    <a:pt x="2461" y="470"/>
                    <a:pt x="2460" y="474"/>
                  </a:cubicBezTo>
                  <a:cubicBezTo>
                    <a:pt x="2458" y="476"/>
                    <a:pt x="2452" y="471"/>
                    <a:pt x="2453" y="467"/>
                  </a:cubicBezTo>
                  <a:close/>
                  <a:moveTo>
                    <a:pt x="2381" y="406"/>
                  </a:moveTo>
                  <a:cubicBezTo>
                    <a:pt x="2378" y="401"/>
                    <a:pt x="2375" y="403"/>
                    <a:pt x="2372" y="399"/>
                  </a:cubicBezTo>
                  <a:cubicBezTo>
                    <a:pt x="2376" y="396"/>
                    <a:pt x="2379" y="402"/>
                    <a:pt x="2382" y="395"/>
                  </a:cubicBezTo>
                  <a:cubicBezTo>
                    <a:pt x="2384" y="398"/>
                    <a:pt x="2386" y="396"/>
                    <a:pt x="2387" y="399"/>
                  </a:cubicBezTo>
                  <a:cubicBezTo>
                    <a:pt x="2383" y="403"/>
                    <a:pt x="2384" y="402"/>
                    <a:pt x="2381" y="406"/>
                  </a:cubicBezTo>
                  <a:close/>
                  <a:moveTo>
                    <a:pt x="2258" y="257"/>
                  </a:moveTo>
                  <a:cubicBezTo>
                    <a:pt x="2255" y="254"/>
                    <a:pt x="2253" y="251"/>
                    <a:pt x="2257" y="248"/>
                  </a:cubicBezTo>
                  <a:cubicBezTo>
                    <a:pt x="2260" y="249"/>
                    <a:pt x="2261" y="254"/>
                    <a:pt x="2265" y="254"/>
                  </a:cubicBezTo>
                  <a:cubicBezTo>
                    <a:pt x="2263" y="258"/>
                    <a:pt x="2260" y="254"/>
                    <a:pt x="2258" y="257"/>
                  </a:cubicBezTo>
                  <a:close/>
                  <a:moveTo>
                    <a:pt x="2389" y="455"/>
                  </a:moveTo>
                  <a:cubicBezTo>
                    <a:pt x="2393" y="452"/>
                    <a:pt x="2396" y="449"/>
                    <a:pt x="2399" y="451"/>
                  </a:cubicBezTo>
                  <a:cubicBezTo>
                    <a:pt x="2396" y="454"/>
                    <a:pt x="2392" y="460"/>
                    <a:pt x="2389" y="455"/>
                  </a:cubicBezTo>
                  <a:close/>
                  <a:moveTo>
                    <a:pt x="2317" y="357"/>
                  </a:moveTo>
                  <a:cubicBezTo>
                    <a:pt x="2319" y="355"/>
                    <a:pt x="2321" y="356"/>
                    <a:pt x="2323" y="359"/>
                  </a:cubicBezTo>
                  <a:cubicBezTo>
                    <a:pt x="2321" y="362"/>
                    <a:pt x="2319" y="361"/>
                    <a:pt x="2317" y="357"/>
                  </a:cubicBezTo>
                  <a:close/>
                  <a:moveTo>
                    <a:pt x="2342" y="398"/>
                  </a:moveTo>
                  <a:cubicBezTo>
                    <a:pt x="2345" y="395"/>
                    <a:pt x="2348" y="393"/>
                    <a:pt x="2352" y="397"/>
                  </a:cubicBezTo>
                  <a:cubicBezTo>
                    <a:pt x="2348" y="400"/>
                    <a:pt x="2345" y="398"/>
                    <a:pt x="2342" y="398"/>
                  </a:cubicBezTo>
                  <a:close/>
                  <a:moveTo>
                    <a:pt x="2319" y="378"/>
                  </a:moveTo>
                  <a:cubicBezTo>
                    <a:pt x="2315" y="374"/>
                    <a:pt x="2310" y="379"/>
                    <a:pt x="2305" y="377"/>
                  </a:cubicBezTo>
                  <a:cubicBezTo>
                    <a:pt x="2308" y="370"/>
                    <a:pt x="2314" y="373"/>
                    <a:pt x="2320" y="373"/>
                  </a:cubicBezTo>
                  <a:cubicBezTo>
                    <a:pt x="2321" y="372"/>
                    <a:pt x="2321" y="369"/>
                    <a:pt x="2323" y="372"/>
                  </a:cubicBezTo>
                  <a:cubicBezTo>
                    <a:pt x="2323" y="374"/>
                    <a:pt x="2322" y="376"/>
                    <a:pt x="2319" y="378"/>
                  </a:cubicBezTo>
                  <a:close/>
                  <a:moveTo>
                    <a:pt x="2246" y="300"/>
                  </a:moveTo>
                  <a:cubicBezTo>
                    <a:pt x="2251" y="296"/>
                    <a:pt x="2255" y="297"/>
                    <a:pt x="2259" y="298"/>
                  </a:cubicBezTo>
                  <a:cubicBezTo>
                    <a:pt x="2255" y="302"/>
                    <a:pt x="2250" y="301"/>
                    <a:pt x="2246" y="300"/>
                  </a:cubicBezTo>
                  <a:close/>
                  <a:moveTo>
                    <a:pt x="2368" y="463"/>
                  </a:moveTo>
                  <a:cubicBezTo>
                    <a:pt x="2371" y="461"/>
                    <a:pt x="2373" y="462"/>
                    <a:pt x="2375" y="462"/>
                  </a:cubicBezTo>
                  <a:cubicBezTo>
                    <a:pt x="2374" y="465"/>
                    <a:pt x="2376" y="469"/>
                    <a:pt x="2373" y="472"/>
                  </a:cubicBezTo>
                  <a:cubicBezTo>
                    <a:pt x="2369" y="469"/>
                    <a:pt x="2371" y="466"/>
                    <a:pt x="2368" y="463"/>
                  </a:cubicBezTo>
                  <a:close/>
                  <a:moveTo>
                    <a:pt x="2383" y="460"/>
                  </a:moveTo>
                  <a:cubicBezTo>
                    <a:pt x="2384" y="465"/>
                    <a:pt x="2386" y="463"/>
                    <a:pt x="2390" y="467"/>
                  </a:cubicBezTo>
                  <a:cubicBezTo>
                    <a:pt x="2383" y="467"/>
                    <a:pt x="2378" y="478"/>
                    <a:pt x="2375" y="470"/>
                  </a:cubicBezTo>
                  <a:cubicBezTo>
                    <a:pt x="2380" y="469"/>
                    <a:pt x="2380" y="464"/>
                    <a:pt x="2383" y="460"/>
                  </a:cubicBezTo>
                  <a:close/>
                  <a:moveTo>
                    <a:pt x="2368" y="454"/>
                  </a:moveTo>
                  <a:cubicBezTo>
                    <a:pt x="2369" y="458"/>
                    <a:pt x="2376" y="453"/>
                    <a:pt x="2375" y="459"/>
                  </a:cubicBezTo>
                  <a:cubicBezTo>
                    <a:pt x="2371" y="459"/>
                    <a:pt x="2368" y="460"/>
                    <a:pt x="2365" y="455"/>
                  </a:cubicBezTo>
                  <a:cubicBezTo>
                    <a:pt x="2367" y="453"/>
                    <a:pt x="2366" y="452"/>
                    <a:pt x="2364" y="450"/>
                  </a:cubicBezTo>
                  <a:cubicBezTo>
                    <a:pt x="2367" y="447"/>
                    <a:pt x="2370" y="447"/>
                    <a:pt x="2373" y="448"/>
                  </a:cubicBezTo>
                  <a:cubicBezTo>
                    <a:pt x="2372" y="450"/>
                    <a:pt x="2366" y="450"/>
                    <a:pt x="2368" y="454"/>
                  </a:cubicBezTo>
                  <a:close/>
                  <a:moveTo>
                    <a:pt x="2308" y="392"/>
                  </a:moveTo>
                  <a:cubicBezTo>
                    <a:pt x="2310" y="394"/>
                    <a:pt x="2313" y="390"/>
                    <a:pt x="2315" y="394"/>
                  </a:cubicBezTo>
                  <a:cubicBezTo>
                    <a:pt x="2313" y="397"/>
                    <a:pt x="2307" y="395"/>
                    <a:pt x="2308" y="392"/>
                  </a:cubicBezTo>
                  <a:close/>
                  <a:moveTo>
                    <a:pt x="2319" y="392"/>
                  </a:moveTo>
                  <a:cubicBezTo>
                    <a:pt x="2316" y="394"/>
                    <a:pt x="2321" y="397"/>
                    <a:pt x="2317" y="399"/>
                  </a:cubicBezTo>
                  <a:cubicBezTo>
                    <a:pt x="2313" y="397"/>
                    <a:pt x="2315" y="390"/>
                    <a:pt x="2319" y="392"/>
                  </a:cubicBezTo>
                  <a:close/>
                  <a:moveTo>
                    <a:pt x="2299" y="372"/>
                  </a:moveTo>
                  <a:cubicBezTo>
                    <a:pt x="2296" y="375"/>
                    <a:pt x="2294" y="374"/>
                    <a:pt x="2292" y="375"/>
                  </a:cubicBezTo>
                  <a:cubicBezTo>
                    <a:pt x="2289" y="371"/>
                    <a:pt x="2287" y="372"/>
                    <a:pt x="2285" y="371"/>
                  </a:cubicBezTo>
                  <a:cubicBezTo>
                    <a:pt x="2289" y="369"/>
                    <a:pt x="2287" y="369"/>
                    <a:pt x="2290" y="365"/>
                  </a:cubicBezTo>
                  <a:cubicBezTo>
                    <a:pt x="2292" y="369"/>
                    <a:pt x="2293" y="371"/>
                    <a:pt x="2296" y="366"/>
                  </a:cubicBezTo>
                  <a:cubicBezTo>
                    <a:pt x="2298" y="368"/>
                    <a:pt x="2299" y="370"/>
                    <a:pt x="2299" y="372"/>
                  </a:cubicBezTo>
                  <a:close/>
                  <a:moveTo>
                    <a:pt x="2163" y="215"/>
                  </a:moveTo>
                  <a:cubicBezTo>
                    <a:pt x="2166" y="210"/>
                    <a:pt x="2170" y="213"/>
                    <a:pt x="2170" y="208"/>
                  </a:cubicBezTo>
                  <a:cubicBezTo>
                    <a:pt x="2171" y="210"/>
                    <a:pt x="2171" y="210"/>
                    <a:pt x="2171" y="210"/>
                  </a:cubicBezTo>
                  <a:cubicBezTo>
                    <a:pt x="2172" y="210"/>
                    <a:pt x="2173" y="209"/>
                    <a:pt x="2173" y="210"/>
                  </a:cubicBezTo>
                  <a:cubicBezTo>
                    <a:pt x="2172" y="215"/>
                    <a:pt x="2167" y="218"/>
                    <a:pt x="2163" y="215"/>
                  </a:cubicBezTo>
                  <a:close/>
                  <a:moveTo>
                    <a:pt x="2054" y="64"/>
                  </a:moveTo>
                  <a:cubicBezTo>
                    <a:pt x="2052" y="62"/>
                    <a:pt x="2050" y="64"/>
                    <a:pt x="2050" y="60"/>
                  </a:cubicBezTo>
                  <a:cubicBezTo>
                    <a:pt x="2053" y="56"/>
                    <a:pt x="2057" y="61"/>
                    <a:pt x="2054" y="64"/>
                  </a:cubicBezTo>
                  <a:close/>
                  <a:moveTo>
                    <a:pt x="2359" y="459"/>
                  </a:moveTo>
                  <a:cubicBezTo>
                    <a:pt x="2362" y="459"/>
                    <a:pt x="2365" y="460"/>
                    <a:pt x="2367" y="462"/>
                  </a:cubicBezTo>
                  <a:cubicBezTo>
                    <a:pt x="2365" y="468"/>
                    <a:pt x="2358" y="460"/>
                    <a:pt x="2359" y="459"/>
                  </a:cubicBezTo>
                  <a:close/>
                  <a:moveTo>
                    <a:pt x="2181" y="251"/>
                  </a:moveTo>
                  <a:cubicBezTo>
                    <a:pt x="2185" y="248"/>
                    <a:pt x="2188" y="248"/>
                    <a:pt x="2192" y="251"/>
                  </a:cubicBezTo>
                  <a:cubicBezTo>
                    <a:pt x="2188" y="253"/>
                    <a:pt x="2185" y="253"/>
                    <a:pt x="2181" y="251"/>
                  </a:cubicBezTo>
                  <a:close/>
                  <a:moveTo>
                    <a:pt x="2325" y="450"/>
                  </a:moveTo>
                  <a:cubicBezTo>
                    <a:pt x="2327" y="451"/>
                    <a:pt x="2326" y="448"/>
                    <a:pt x="2328" y="447"/>
                  </a:cubicBezTo>
                  <a:cubicBezTo>
                    <a:pt x="2331" y="448"/>
                    <a:pt x="2331" y="454"/>
                    <a:pt x="2336" y="449"/>
                  </a:cubicBezTo>
                  <a:cubicBezTo>
                    <a:pt x="2337" y="446"/>
                    <a:pt x="2331" y="446"/>
                    <a:pt x="2334" y="442"/>
                  </a:cubicBezTo>
                  <a:cubicBezTo>
                    <a:pt x="2338" y="442"/>
                    <a:pt x="2340" y="444"/>
                    <a:pt x="2341" y="449"/>
                  </a:cubicBezTo>
                  <a:cubicBezTo>
                    <a:pt x="2336" y="454"/>
                    <a:pt x="2326" y="456"/>
                    <a:pt x="2325" y="450"/>
                  </a:cubicBezTo>
                  <a:close/>
                  <a:moveTo>
                    <a:pt x="2206" y="289"/>
                  </a:moveTo>
                  <a:cubicBezTo>
                    <a:pt x="2202" y="287"/>
                    <a:pt x="2198" y="293"/>
                    <a:pt x="2195" y="287"/>
                  </a:cubicBezTo>
                  <a:cubicBezTo>
                    <a:pt x="2198" y="283"/>
                    <a:pt x="2201" y="285"/>
                    <a:pt x="2205" y="283"/>
                  </a:cubicBezTo>
                  <a:cubicBezTo>
                    <a:pt x="2207" y="285"/>
                    <a:pt x="2208" y="287"/>
                    <a:pt x="2206" y="289"/>
                  </a:cubicBezTo>
                  <a:close/>
                  <a:moveTo>
                    <a:pt x="2272" y="383"/>
                  </a:moveTo>
                  <a:cubicBezTo>
                    <a:pt x="2271" y="383"/>
                    <a:pt x="2269" y="382"/>
                    <a:pt x="2267" y="379"/>
                  </a:cubicBezTo>
                  <a:cubicBezTo>
                    <a:pt x="2270" y="374"/>
                    <a:pt x="2275" y="380"/>
                    <a:pt x="2272" y="383"/>
                  </a:cubicBezTo>
                  <a:close/>
                  <a:moveTo>
                    <a:pt x="2311" y="448"/>
                  </a:moveTo>
                  <a:cubicBezTo>
                    <a:pt x="2313" y="446"/>
                    <a:pt x="2313" y="445"/>
                    <a:pt x="2313" y="444"/>
                  </a:cubicBezTo>
                  <a:cubicBezTo>
                    <a:pt x="2315" y="444"/>
                    <a:pt x="2317" y="445"/>
                    <a:pt x="2319" y="448"/>
                  </a:cubicBezTo>
                  <a:cubicBezTo>
                    <a:pt x="2316" y="451"/>
                    <a:pt x="2314" y="450"/>
                    <a:pt x="2311" y="448"/>
                  </a:cubicBezTo>
                  <a:close/>
                  <a:moveTo>
                    <a:pt x="2255" y="380"/>
                  </a:moveTo>
                  <a:cubicBezTo>
                    <a:pt x="2257" y="380"/>
                    <a:pt x="2260" y="374"/>
                    <a:pt x="2263" y="378"/>
                  </a:cubicBezTo>
                  <a:cubicBezTo>
                    <a:pt x="2260" y="381"/>
                    <a:pt x="2257" y="382"/>
                    <a:pt x="2255" y="380"/>
                  </a:cubicBezTo>
                  <a:close/>
                  <a:moveTo>
                    <a:pt x="2229" y="361"/>
                  </a:moveTo>
                  <a:cubicBezTo>
                    <a:pt x="2233" y="357"/>
                    <a:pt x="2234" y="363"/>
                    <a:pt x="2236" y="357"/>
                  </a:cubicBezTo>
                  <a:cubicBezTo>
                    <a:pt x="2237" y="358"/>
                    <a:pt x="2238" y="360"/>
                    <a:pt x="2238" y="362"/>
                  </a:cubicBezTo>
                  <a:cubicBezTo>
                    <a:pt x="2235" y="366"/>
                    <a:pt x="2232" y="365"/>
                    <a:pt x="2229" y="361"/>
                  </a:cubicBezTo>
                  <a:close/>
                  <a:moveTo>
                    <a:pt x="2249" y="365"/>
                  </a:moveTo>
                  <a:cubicBezTo>
                    <a:pt x="2246" y="360"/>
                    <a:pt x="2242" y="368"/>
                    <a:pt x="2238" y="362"/>
                  </a:cubicBezTo>
                  <a:cubicBezTo>
                    <a:pt x="2242" y="356"/>
                    <a:pt x="2249" y="359"/>
                    <a:pt x="2249" y="365"/>
                  </a:cubicBezTo>
                  <a:close/>
                  <a:moveTo>
                    <a:pt x="2299" y="435"/>
                  </a:moveTo>
                  <a:cubicBezTo>
                    <a:pt x="2302" y="430"/>
                    <a:pt x="2304" y="435"/>
                    <a:pt x="2306" y="437"/>
                  </a:cubicBezTo>
                  <a:cubicBezTo>
                    <a:pt x="2304" y="441"/>
                    <a:pt x="2302" y="436"/>
                    <a:pt x="2299" y="435"/>
                  </a:cubicBezTo>
                  <a:close/>
                  <a:moveTo>
                    <a:pt x="2242" y="375"/>
                  </a:moveTo>
                  <a:cubicBezTo>
                    <a:pt x="2245" y="371"/>
                    <a:pt x="2247" y="374"/>
                    <a:pt x="2249" y="374"/>
                  </a:cubicBezTo>
                  <a:cubicBezTo>
                    <a:pt x="2249" y="378"/>
                    <a:pt x="2245" y="379"/>
                    <a:pt x="2242" y="375"/>
                  </a:cubicBezTo>
                  <a:close/>
                  <a:moveTo>
                    <a:pt x="2231" y="383"/>
                  </a:moveTo>
                  <a:cubicBezTo>
                    <a:pt x="2236" y="379"/>
                    <a:pt x="2238" y="379"/>
                    <a:pt x="2239" y="373"/>
                  </a:cubicBezTo>
                  <a:cubicBezTo>
                    <a:pt x="2242" y="373"/>
                    <a:pt x="2241" y="377"/>
                    <a:pt x="2242" y="379"/>
                  </a:cubicBezTo>
                  <a:cubicBezTo>
                    <a:pt x="2239" y="383"/>
                    <a:pt x="2237" y="382"/>
                    <a:pt x="2235" y="383"/>
                  </a:cubicBezTo>
                  <a:cubicBezTo>
                    <a:pt x="2236" y="384"/>
                    <a:pt x="2238" y="384"/>
                    <a:pt x="2237" y="386"/>
                  </a:cubicBezTo>
                  <a:cubicBezTo>
                    <a:pt x="2232" y="388"/>
                    <a:pt x="2229" y="384"/>
                    <a:pt x="2226" y="381"/>
                  </a:cubicBezTo>
                  <a:cubicBezTo>
                    <a:pt x="2227" y="379"/>
                    <a:pt x="2226" y="377"/>
                    <a:pt x="2229" y="376"/>
                  </a:cubicBezTo>
                  <a:cubicBezTo>
                    <a:pt x="2232" y="378"/>
                    <a:pt x="2230" y="380"/>
                    <a:pt x="2231" y="383"/>
                  </a:cubicBezTo>
                  <a:close/>
                  <a:moveTo>
                    <a:pt x="2218" y="371"/>
                  </a:moveTo>
                  <a:cubicBezTo>
                    <a:pt x="2224" y="367"/>
                    <a:pt x="2230" y="368"/>
                    <a:pt x="2236" y="370"/>
                  </a:cubicBezTo>
                  <a:cubicBezTo>
                    <a:pt x="2235" y="379"/>
                    <a:pt x="2224" y="374"/>
                    <a:pt x="2218" y="371"/>
                  </a:cubicBezTo>
                  <a:close/>
                  <a:moveTo>
                    <a:pt x="2301" y="466"/>
                  </a:moveTo>
                  <a:cubicBezTo>
                    <a:pt x="2305" y="465"/>
                    <a:pt x="2310" y="468"/>
                    <a:pt x="2314" y="468"/>
                  </a:cubicBezTo>
                  <a:cubicBezTo>
                    <a:pt x="2309" y="470"/>
                    <a:pt x="2305" y="471"/>
                    <a:pt x="2301" y="466"/>
                  </a:cubicBezTo>
                  <a:close/>
                  <a:moveTo>
                    <a:pt x="2275" y="434"/>
                  </a:moveTo>
                  <a:cubicBezTo>
                    <a:pt x="2276" y="432"/>
                    <a:pt x="2276" y="427"/>
                    <a:pt x="2280" y="430"/>
                  </a:cubicBezTo>
                  <a:cubicBezTo>
                    <a:pt x="2280" y="431"/>
                    <a:pt x="2277" y="437"/>
                    <a:pt x="2275" y="434"/>
                  </a:cubicBezTo>
                  <a:close/>
                  <a:moveTo>
                    <a:pt x="2280" y="458"/>
                  </a:moveTo>
                  <a:cubicBezTo>
                    <a:pt x="2275" y="455"/>
                    <a:pt x="2284" y="454"/>
                    <a:pt x="2282" y="451"/>
                  </a:cubicBezTo>
                  <a:cubicBezTo>
                    <a:pt x="2279" y="449"/>
                    <a:pt x="2277" y="455"/>
                    <a:pt x="2274" y="451"/>
                  </a:cubicBezTo>
                  <a:cubicBezTo>
                    <a:pt x="2279" y="446"/>
                    <a:pt x="2284" y="449"/>
                    <a:pt x="2289" y="449"/>
                  </a:cubicBezTo>
                  <a:cubicBezTo>
                    <a:pt x="2287" y="454"/>
                    <a:pt x="2283" y="452"/>
                    <a:pt x="2280" y="458"/>
                  </a:cubicBezTo>
                  <a:close/>
                  <a:moveTo>
                    <a:pt x="2212" y="358"/>
                  </a:moveTo>
                  <a:cubicBezTo>
                    <a:pt x="2205" y="364"/>
                    <a:pt x="2200" y="354"/>
                    <a:pt x="2202" y="349"/>
                  </a:cubicBezTo>
                  <a:cubicBezTo>
                    <a:pt x="2205" y="353"/>
                    <a:pt x="2204" y="355"/>
                    <a:pt x="2212" y="358"/>
                  </a:cubicBezTo>
                  <a:close/>
                  <a:moveTo>
                    <a:pt x="2210" y="371"/>
                  </a:moveTo>
                  <a:cubicBezTo>
                    <a:pt x="2212" y="370"/>
                    <a:pt x="2213" y="368"/>
                    <a:pt x="2215" y="367"/>
                  </a:cubicBezTo>
                  <a:cubicBezTo>
                    <a:pt x="2216" y="368"/>
                    <a:pt x="2217" y="369"/>
                    <a:pt x="2216" y="371"/>
                  </a:cubicBezTo>
                  <a:cubicBezTo>
                    <a:pt x="2214" y="368"/>
                    <a:pt x="2212" y="377"/>
                    <a:pt x="2210" y="371"/>
                  </a:cubicBezTo>
                  <a:close/>
                  <a:moveTo>
                    <a:pt x="2243" y="422"/>
                  </a:moveTo>
                  <a:cubicBezTo>
                    <a:pt x="2241" y="420"/>
                    <a:pt x="2243" y="418"/>
                    <a:pt x="2245" y="415"/>
                  </a:cubicBezTo>
                  <a:cubicBezTo>
                    <a:pt x="2246" y="417"/>
                    <a:pt x="2247" y="415"/>
                    <a:pt x="2248" y="418"/>
                  </a:cubicBezTo>
                  <a:cubicBezTo>
                    <a:pt x="2247" y="419"/>
                    <a:pt x="2245" y="421"/>
                    <a:pt x="2243" y="422"/>
                  </a:cubicBezTo>
                  <a:close/>
                  <a:moveTo>
                    <a:pt x="2258" y="447"/>
                  </a:moveTo>
                  <a:cubicBezTo>
                    <a:pt x="2256" y="443"/>
                    <a:pt x="2256" y="439"/>
                    <a:pt x="2259" y="435"/>
                  </a:cubicBezTo>
                  <a:cubicBezTo>
                    <a:pt x="2263" y="439"/>
                    <a:pt x="2261" y="446"/>
                    <a:pt x="2258" y="447"/>
                  </a:cubicBezTo>
                  <a:close/>
                  <a:moveTo>
                    <a:pt x="2214" y="383"/>
                  </a:moveTo>
                  <a:cubicBezTo>
                    <a:pt x="2211" y="387"/>
                    <a:pt x="2207" y="381"/>
                    <a:pt x="2207" y="378"/>
                  </a:cubicBezTo>
                  <a:cubicBezTo>
                    <a:pt x="2212" y="374"/>
                    <a:pt x="2210" y="380"/>
                    <a:pt x="2214" y="383"/>
                  </a:cubicBezTo>
                  <a:close/>
                  <a:moveTo>
                    <a:pt x="2242" y="447"/>
                  </a:moveTo>
                  <a:cubicBezTo>
                    <a:pt x="2241" y="445"/>
                    <a:pt x="2239" y="444"/>
                    <a:pt x="2238" y="443"/>
                  </a:cubicBezTo>
                  <a:cubicBezTo>
                    <a:pt x="2242" y="441"/>
                    <a:pt x="2243" y="445"/>
                    <a:pt x="2246" y="439"/>
                  </a:cubicBezTo>
                  <a:cubicBezTo>
                    <a:pt x="2247" y="445"/>
                    <a:pt x="2251" y="440"/>
                    <a:pt x="2254" y="444"/>
                  </a:cubicBezTo>
                  <a:cubicBezTo>
                    <a:pt x="2250" y="448"/>
                    <a:pt x="2246" y="443"/>
                    <a:pt x="2242" y="447"/>
                  </a:cubicBezTo>
                  <a:close/>
                  <a:moveTo>
                    <a:pt x="2218" y="435"/>
                  </a:moveTo>
                  <a:cubicBezTo>
                    <a:pt x="2223" y="442"/>
                    <a:pt x="2234" y="434"/>
                    <a:pt x="2236" y="441"/>
                  </a:cubicBezTo>
                  <a:cubicBezTo>
                    <a:pt x="2231" y="440"/>
                    <a:pt x="2216" y="446"/>
                    <a:pt x="2218" y="435"/>
                  </a:cubicBezTo>
                  <a:close/>
                  <a:moveTo>
                    <a:pt x="2223" y="435"/>
                  </a:moveTo>
                  <a:cubicBezTo>
                    <a:pt x="2225" y="433"/>
                    <a:pt x="2222" y="431"/>
                    <a:pt x="2225" y="429"/>
                  </a:cubicBezTo>
                  <a:cubicBezTo>
                    <a:pt x="2227" y="430"/>
                    <a:pt x="2228" y="430"/>
                    <a:pt x="2229" y="433"/>
                  </a:cubicBezTo>
                  <a:cubicBezTo>
                    <a:pt x="2225" y="434"/>
                    <a:pt x="2227" y="437"/>
                    <a:pt x="2223" y="435"/>
                  </a:cubicBezTo>
                  <a:close/>
                  <a:moveTo>
                    <a:pt x="2192" y="436"/>
                  </a:moveTo>
                  <a:cubicBezTo>
                    <a:pt x="2190" y="432"/>
                    <a:pt x="2187" y="437"/>
                    <a:pt x="2185" y="433"/>
                  </a:cubicBezTo>
                  <a:cubicBezTo>
                    <a:pt x="2188" y="431"/>
                    <a:pt x="2190" y="430"/>
                    <a:pt x="2193" y="431"/>
                  </a:cubicBezTo>
                  <a:cubicBezTo>
                    <a:pt x="2192" y="433"/>
                    <a:pt x="2192" y="435"/>
                    <a:pt x="2192" y="436"/>
                  </a:cubicBezTo>
                  <a:close/>
                  <a:moveTo>
                    <a:pt x="2114" y="365"/>
                  </a:moveTo>
                  <a:cubicBezTo>
                    <a:pt x="2118" y="364"/>
                    <a:pt x="2127" y="360"/>
                    <a:pt x="2124" y="368"/>
                  </a:cubicBezTo>
                  <a:cubicBezTo>
                    <a:pt x="2122" y="364"/>
                    <a:pt x="2114" y="369"/>
                    <a:pt x="2114" y="365"/>
                  </a:cubicBezTo>
                  <a:close/>
                  <a:moveTo>
                    <a:pt x="2029" y="254"/>
                  </a:moveTo>
                  <a:cubicBezTo>
                    <a:pt x="2025" y="251"/>
                    <a:pt x="2030" y="245"/>
                    <a:pt x="2032" y="248"/>
                  </a:cubicBezTo>
                  <a:cubicBezTo>
                    <a:pt x="2030" y="250"/>
                    <a:pt x="2032" y="252"/>
                    <a:pt x="2029" y="254"/>
                  </a:cubicBezTo>
                  <a:close/>
                  <a:moveTo>
                    <a:pt x="2117" y="370"/>
                  </a:moveTo>
                  <a:cubicBezTo>
                    <a:pt x="2119" y="367"/>
                    <a:pt x="2121" y="370"/>
                    <a:pt x="2123" y="371"/>
                  </a:cubicBezTo>
                  <a:cubicBezTo>
                    <a:pt x="2121" y="373"/>
                    <a:pt x="2120" y="380"/>
                    <a:pt x="2118" y="378"/>
                  </a:cubicBezTo>
                  <a:cubicBezTo>
                    <a:pt x="2119" y="375"/>
                    <a:pt x="2117" y="373"/>
                    <a:pt x="2117" y="370"/>
                  </a:cubicBezTo>
                  <a:close/>
                  <a:moveTo>
                    <a:pt x="2114" y="379"/>
                  </a:moveTo>
                  <a:cubicBezTo>
                    <a:pt x="2109" y="376"/>
                    <a:pt x="2114" y="369"/>
                    <a:pt x="2117" y="372"/>
                  </a:cubicBezTo>
                  <a:cubicBezTo>
                    <a:pt x="2117" y="374"/>
                    <a:pt x="2117" y="377"/>
                    <a:pt x="2114" y="379"/>
                  </a:cubicBezTo>
                  <a:close/>
                  <a:moveTo>
                    <a:pt x="2148" y="429"/>
                  </a:moveTo>
                  <a:cubicBezTo>
                    <a:pt x="2146" y="423"/>
                    <a:pt x="2142" y="430"/>
                    <a:pt x="2140" y="425"/>
                  </a:cubicBezTo>
                  <a:cubicBezTo>
                    <a:pt x="2145" y="422"/>
                    <a:pt x="2149" y="423"/>
                    <a:pt x="2154" y="423"/>
                  </a:cubicBezTo>
                  <a:lnTo>
                    <a:pt x="2148" y="429"/>
                  </a:lnTo>
                  <a:close/>
                  <a:moveTo>
                    <a:pt x="2113" y="387"/>
                  </a:moveTo>
                  <a:cubicBezTo>
                    <a:pt x="2117" y="383"/>
                    <a:pt x="2117" y="383"/>
                    <a:pt x="2117" y="383"/>
                  </a:cubicBezTo>
                  <a:cubicBezTo>
                    <a:pt x="2120" y="386"/>
                    <a:pt x="2120" y="386"/>
                    <a:pt x="2120" y="386"/>
                  </a:cubicBezTo>
                  <a:cubicBezTo>
                    <a:pt x="2117" y="390"/>
                    <a:pt x="2115" y="388"/>
                    <a:pt x="2113" y="387"/>
                  </a:cubicBezTo>
                  <a:close/>
                  <a:moveTo>
                    <a:pt x="2098" y="366"/>
                  </a:moveTo>
                  <a:cubicBezTo>
                    <a:pt x="2093" y="371"/>
                    <a:pt x="2094" y="362"/>
                    <a:pt x="2089" y="361"/>
                  </a:cubicBezTo>
                  <a:cubicBezTo>
                    <a:pt x="2093" y="360"/>
                    <a:pt x="2098" y="362"/>
                    <a:pt x="2098" y="366"/>
                  </a:cubicBezTo>
                  <a:close/>
                  <a:moveTo>
                    <a:pt x="2087" y="360"/>
                  </a:moveTo>
                  <a:cubicBezTo>
                    <a:pt x="2083" y="356"/>
                    <a:pt x="2083" y="356"/>
                    <a:pt x="2083" y="356"/>
                  </a:cubicBezTo>
                  <a:cubicBezTo>
                    <a:pt x="2085" y="352"/>
                    <a:pt x="2092" y="351"/>
                    <a:pt x="2091" y="356"/>
                  </a:cubicBezTo>
                  <a:cubicBezTo>
                    <a:pt x="2088" y="354"/>
                    <a:pt x="2087" y="359"/>
                    <a:pt x="2087" y="360"/>
                  </a:cubicBezTo>
                  <a:close/>
                  <a:moveTo>
                    <a:pt x="2000" y="254"/>
                  </a:moveTo>
                  <a:cubicBezTo>
                    <a:pt x="2002" y="253"/>
                    <a:pt x="2004" y="256"/>
                    <a:pt x="2006" y="257"/>
                  </a:cubicBezTo>
                  <a:cubicBezTo>
                    <a:pt x="1993" y="258"/>
                    <a:pt x="1981" y="258"/>
                    <a:pt x="1968" y="253"/>
                  </a:cubicBezTo>
                  <a:cubicBezTo>
                    <a:pt x="1972" y="246"/>
                    <a:pt x="1975" y="257"/>
                    <a:pt x="1979" y="252"/>
                  </a:cubicBezTo>
                  <a:cubicBezTo>
                    <a:pt x="1977" y="249"/>
                    <a:pt x="1975" y="250"/>
                    <a:pt x="1977" y="246"/>
                  </a:cubicBezTo>
                  <a:cubicBezTo>
                    <a:pt x="1981" y="247"/>
                    <a:pt x="1979" y="251"/>
                    <a:pt x="1983" y="254"/>
                  </a:cubicBezTo>
                  <a:cubicBezTo>
                    <a:pt x="1987" y="249"/>
                    <a:pt x="1990" y="257"/>
                    <a:pt x="1995" y="252"/>
                  </a:cubicBezTo>
                  <a:cubicBezTo>
                    <a:pt x="1992" y="250"/>
                    <a:pt x="1990" y="252"/>
                    <a:pt x="1988" y="247"/>
                  </a:cubicBezTo>
                  <a:cubicBezTo>
                    <a:pt x="1990" y="244"/>
                    <a:pt x="1991" y="247"/>
                    <a:pt x="1993" y="243"/>
                  </a:cubicBezTo>
                  <a:cubicBezTo>
                    <a:pt x="1996" y="245"/>
                    <a:pt x="1992" y="251"/>
                    <a:pt x="1996" y="250"/>
                  </a:cubicBezTo>
                  <a:cubicBezTo>
                    <a:pt x="1999" y="247"/>
                    <a:pt x="1994" y="245"/>
                    <a:pt x="1998" y="243"/>
                  </a:cubicBezTo>
                  <a:cubicBezTo>
                    <a:pt x="2000" y="242"/>
                    <a:pt x="2001" y="243"/>
                    <a:pt x="2003" y="245"/>
                  </a:cubicBezTo>
                  <a:cubicBezTo>
                    <a:pt x="2003" y="248"/>
                    <a:pt x="1999" y="251"/>
                    <a:pt x="2000" y="254"/>
                  </a:cubicBezTo>
                  <a:close/>
                  <a:moveTo>
                    <a:pt x="2097" y="380"/>
                  </a:moveTo>
                  <a:cubicBezTo>
                    <a:pt x="2094" y="374"/>
                    <a:pt x="2089" y="379"/>
                    <a:pt x="2085" y="375"/>
                  </a:cubicBezTo>
                  <a:cubicBezTo>
                    <a:pt x="2088" y="371"/>
                    <a:pt x="2085" y="368"/>
                    <a:pt x="2090" y="366"/>
                  </a:cubicBezTo>
                  <a:cubicBezTo>
                    <a:pt x="2094" y="369"/>
                    <a:pt x="2091" y="372"/>
                    <a:pt x="2091" y="374"/>
                  </a:cubicBezTo>
                  <a:cubicBezTo>
                    <a:pt x="2094" y="373"/>
                    <a:pt x="2097" y="375"/>
                    <a:pt x="2100" y="372"/>
                  </a:cubicBezTo>
                  <a:cubicBezTo>
                    <a:pt x="2103" y="375"/>
                    <a:pt x="2100" y="377"/>
                    <a:pt x="2097" y="380"/>
                  </a:cubicBezTo>
                  <a:close/>
                  <a:moveTo>
                    <a:pt x="2128" y="425"/>
                  </a:moveTo>
                  <a:cubicBezTo>
                    <a:pt x="2131" y="421"/>
                    <a:pt x="2134" y="417"/>
                    <a:pt x="2137" y="421"/>
                  </a:cubicBezTo>
                  <a:cubicBezTo>
                    <a:pt x="2134" y="422"/>
                    <a:pt x="2130" y="428"/>
                    <a:pt x="2128" y="425"/>
                  </a:cubicBezTo>
                  <a:close/>
                  <a:moveTo>
                    <a:pt x="2065" y="338"/>
                  </a:moveTo>
                  <a:cubicBezTo>
                    <a:pt x="2068" y="334"/>
                    <a:pt x="2068" y="334"/>
                    <a:pt x="2068" y="334"/>
                  </a:cubicBezTo>
                  <a:cubicBezTo>
                    <a:pt x="2069" y="335"/>
                    <a:pt x="2070" y="337"/>
                    <a:pt x="2071" y="338"/>
                  </a:cubicBezTo>
                  <a:cubicBezTo>
                    <a:pt x="2069" y="340"/>
                    <a:pt x="2066" y="341"/>
                    <a:pt x="2065" y="338"/>
                  </a:cubicBezTo>
                  <a:close/>
                  <a:moveTo>
                    <a:pt x="2036" y="361"/>
                  </a:moveTo>
                  <a:cubicBezTo>
                    <a:pt x="2035" y="362"/>
                    <a:pt x="2033" y="362"/>
                    <a:pt x="2032" y="360"/>
                  </a:cubicBezTo>
                  <a:cubicBezTo>
                    <a:pt x="2039" y="355"/>
                    <a:pt x="2042" y="368"/>
                    <a:pt x="2045" y="370"/>
                  </a:cubicBezTo>
                  <a:cubicBezTo>
                    <a:pt x="2047" y="368"/>
                    <a:pt x="2048" y="366"/>
                    <a:pt x="2050" y="365"/>
                  </a:cubicBezTo>
                  <a:cubicBezTo>
                    <a:pt x="2056" y="371"/>
                    <a:pt x="2063" y="371"/>
                    <a:pt x="2070" y="369"/>
                  </a:cubicBezTo>
                  <a:cubicBezTo>
                    <a:pt x="2071" y="364"/>
                    <a:pt x="2074" y="360"/>
                    <a:pt x="2076" y="359"/>
                  </a:cubicBezTo>
                  <a:cubicBezTo>
                    <a:pt x="2076" y="367"/>
                    <a:pt x="2080" y="357"/>
                    <a:pt x="2083" y="362"/>
                  </a:cubicBezTo>
                  <a:cubicBezTo>
                    <a:pt x="2077" y="367"/>
                    <a:pt x="2072" y="370"/>
                    <a:pt x="2069" y="376"/>
                  </a:cubicBezTo>
                  <a:cubicBezTo>
                    <a:pt x="2064" y="367"/>
                    <a:pt x="2053" y="376"/>
                    <a:pt x="2046" y="377"/>
                  </a:cubicBezTo>
                  <a:cubicBezTo>
                    <a:pt x="2046" y="375"/>
                    <a:pt x="2051" y="373"/>
                    <a:pt x="2049" y="371"/>
                  </a:cubicBezTo>
                  <a:cubicBezTo>
                    <a:pt x="2046" y="374"/>
                    <a:pt x="2043" y="372"/>
                    <a:pt x="2039" y="375"/>
                  </a:cubicBezTo>
                  <a:cubicBezTo>
                    <a:pt x="2040" y="377"/>
                    <a:pt x="2043" y="376"/>
                    <a:pt x="2042" y="379"/>
                  </a:cubicBezTo>
                  <a:cubicBezTo>
                    <a:pt x="2039" y="375"/>
                    <a:pt x="2030" y="381"/>
                    <a:pt x="2030" y="375"/>
                  </a:cubicBezTo>
                  <a:cubicBezTo>
                    <a:pt x="2035" y="378"/>
                    <a:pt x="2042" y="370"/>
                    <a:pt x="2038" y="365"/>
                  </a:cubicBezTo>
                  <a:cubicBezTo>
                    <a:pt x="2037" y="373"/>
                    <a:pt x="2026" y="368"/>
                    <a:pt x="2026" y="364"/>
                  </a:cubicBezTo>
                  <a:cubicBezTo>
                    <a:pt x="2029" y="365"/>
                    <a:pt x="2038" y="368"/>
                    <a:pt x="2036" y="361"/>
                  </a:cubicBezTo>
                  <a:close/>
                  <a:moveTo>
                    <a:pt x="2032" y="371"/>
                  </a:moveTo>
                  <a:cubicBezTo>
                    <a:pt x="2032" y="373"/>
                    <a:pt x="2028" y="376"/>
                    <a:pt x="2026" y="376"/>
                  </a:cubicBezTo>
                  <a:cubicBezTo>
                    <a:pt x="2028" y="372"/>
                    <a:pt x="2022" y="375"/>
                    <a:pt x="2021" y="371"/>
                  </a:cubicBezTo>
                  <a:cubicBezTo>
                    <a:pt x="2025" y="368"/>
                    <a:pt x="2029" y="370"/>
                    <a:pt x="2032" y="371"/>
                  </a:cubicBezTo>
                  <a:close/>
                  <a:moveTo>
                    <a:pt x="2128" y="422"/>
                  </a:moveTo>
                  <a:cubicBezTo>
                    <a:pt x="2123" y="424"/>
                    <a:pt x="2119" y="423"/>
                    <a:pt x="2114" y="421"/>
                  </a:cubicBezTo>
                  <a:cubicBezTo>
                    <a:pt x="2119" y="419"/>
                    <a:pt x="2127" y="417"/>
                    <a:pt x="2128" y="422"/>
                  </a:cubicBezTo>
                  <a:close/>
                  <a:moveTo>
                    <a:pt x="2093" y="385"/>
                  </a:moveTo>
                  <a:cubicBezTo>
                    <a:pt x="2094" y="386"/>
                    <a:pt x="2096" y="383"/>
                    <a:pt x="2098" y="387"/>
                  </a:cubicBezTo>
                  <a:cubicBezTo>
                    <a:pt x="2096" y="392"/>
                    <a:pt x="2091" y="387"/>
                    <a:pt x="2093" y="385"/>
                  </a:cubicBezTo>
                  <a:close/>
                  <a:moveTo>
                    <a:pt x="2076" y="381"/>
                  </a:moveTo>
                  <a:cubicBezTo>
                    <a:pt x="2078" y="378"/>
                    <a:pt x="2085" y="377"/>
                    <a:pt x="2084" y="382"/>
                  </a:cubicBezTo>
                  <a:cubicBezTo>
                    <a:pt x="2081" y="380"/>
                    <a:pt x="2078" y="383"/>
                    <a:pt x="2076" y="381"/>
                  </a:cubicBezTo>
                  <a:close/>
                  <a:moveTo>
                    <a:pt x="2106" y="421"/>
                  </a:moveTo>
                  <a:cubicBezTo>
                    <a:pt x="2106" y="418"/>
                    <a:pt x="2111" y="416"/>
                    <a:pt x="2113" y="420"/>
                  </a:cubicBezTo>
                  <a:cubicBezTo>
                    <a:pt x="2111" y="423"/>
                    <a:pt x="2108" y="422"/>
                    <a:pt x="2106" y="421"/>
                  </a:cubicBezTo>
                  <a:close/>
                  <a:moveTo>
                    <a:pt x="1959" y="249"/>
                  </a:moveTo>
                  <a:cubicBezTo>
                    <a:pt x="1960" y="245"/>
                    <a:pt x="1964" y="249"/>
                    <a:pt x="1964" y="243"/>
                  </a:cubicBezTo>
                  <a:cubicBezTo>
                    <a:pt x="1968" y="246"/>
                    <a:pt x="1961" y="253"/>
                    <a:pt x="1959" y="249"/>
                  </a:cubicBezTo>
                  <a:close/>
                  <a:moveTo>
                    <a:pt x="1949" y="250"/>
                  </a:moveTo>
                  <a:cubicBezTo>
                    <a:pt x="1949" y="245"/>
                    <a:pt x="1954" y="247"/>
                    <a:pt x="1957" y="242"/>
                  </a:cubicBezTo>
                  <a:cubicBezTo>
                    <a:pt x="1957" y="243"/>
                    <a:pt x="1958" y="244"/>
                    <a:pt x="1959" y="245"/>
                  </a:cubicBezTo>
                  <a:cubicBezTo>
                    <a:pt x="1956" y="248"/>
                    <a:pt x="1952" y="253"/>
                    <a:pt x="1949" y="250"/>
                  </a:cubicBezTo>
                  <a:close/>
                  <a:moveTo>
                    <a:pt x="2052" y="378"/>
                  </a:moveTo>
                  <a:cubicBezTo>
                    <a:pt x="2054" y="378"/>
                    <a:pt x="2061" y="374"/>
                    <a:pt x="2060" y="380"/>
                  </a:cubicBezTo>
                  <a:cubicBezTo>
                    <a:pt x="2057" y="378"/>
                    <a:pt x="2054" y="381"/>
                    <a:pt x="2052" y="378"/>
                  </a:cubicBezTo>
                  <a:close/>
                  <a:moveTo>
                    <a:pt x="2067" y="411"/>
                  </a:moveTo>
                  <a:cubicBezTo>
                    <a:pt x="2069" y="408"/>
                    <a:pt x="2072" y="407"/>
                    <a:pt x="2073" y="410"/>
                  </a:cubicBezTo>
                  <a:cubicBezTo>
                    <a:pt x="2071" y="413"/>
                    <a:pt x="2069" y="414"/>
                    <a:pt x="2067" y="411"/>
                  </a:cubicBezTo>
                  <a:close/>
                  <a:moveTo>
                    <a:pt x="2016" y="365"/>
                  </a:moveTo>
                  <a:cubicBezTo>
                    <a:pt x="2013" y="364"/>
                    <a:pt x="2011" y="365"/>
                    <a:pt x="2008" y="364"/>
                  </a:cubicBezTo>
                  <a:cubicBezTo>
                    <a:pt x="2012" y="361"/>
                    <a:pt x="2012" y="357"/>
                    <a:pt x="2016" y="359"/>
                  </a:cubicBezTo>
                  <a:cubicBezTo>
                    <a:pt x="2014" y="361"/>
                    <a:pt x="2018" y="363"/>
                    <a:pt x="2016" y="365"/>
                  </a:cubicBezTo>
                  <a:close/>
                  <a:moveTo>
                    <a:pt x="1997" y="355"/>
                  </a:moveTo>
                  <a:cubicBezTo>
                    <a:pt x="1996" y="353"/>
                    <a:pt x="1994" y="351"/>
                    <a:pt x="1993" y="351"/>
                  </a:cubicBezTo>
                  <a:cubicBezTo>
                    <a:pt x="1994" y="351"/>
                    <a:pt x="1994" y="350"/>
                    <a:pt x="1995" y="349"/>
                  </a:cubicBezTo>
                  <a:cubicBezTo>
                    <a:pt x="1994" y="349"/>
                    <a:pt x="1994" y="348"/>
                    <a:pt x="1995" y="347"/>
                  </a:cubicBezTo>
                  <a:cubicBezTo>
                    <a:pt x="2000" y="352"/>
                    <a:pt x="1996" y="343"/>
                    <a:pt x="1999" y="341"/>
                  </a:cubicBezTo>
                  <a:cubicBezTo>
                    <a:pt x="2001" y="343"/>
                    <a:pt x="2003" y="341"/>
                    <a:pt x="2005" y="345"/>
                  </a:cubicBezTo>
                  <a:cubicBezTo>
                    <a:pt x="2001" y="348"/>
                    <a:pt x="2000" y="351"/>
                    <a:pt x="1997" y="355"/>
                  </a:cubicBezTo>
                  <a:close/>
                  <a:moveTo>
                    <a:pt x="2007" y="373"/>
                  </a:moveTo>
                  <a:cubicBezTo>
                    <a:pt x="2006" y="372"/>
                    <a:pt x="2004" y="370"/>
                    <a:pt x="2005" y="368"/>
                  </a:cubicBezTo>
                  <a:cubicBezTo>
                    <a:pt x="2009" y="370"/>
                    <a:pt x="2013" y="365"/>
                    <a:pt x="2017" y="371"/>
                  </a:cubicBezTo>
                  <a:cubicBezTo>
                    <a:pt x="2012" y="374"/>
                    <a:pt x="2010" y="369"/>
                    <a:pt x="2007" y="373"/>
                  </a:cubicBezTo>
                  <a:close/>
                  <a:moveTo>
                    <a:pt x="1756" y="53"/>
                  </a:moveTo>
                  <a:cubicBezTo>
                    <a:pt x="1753" y="50"/>
                    <a:pt x="1755" y="47"/>
                    <a:pt x="1758" y="45"/>
                  </a:cubicBezTo>
                  <a:cubicBezTo>
                    <a:pt x="1759" y="46"/>
                    <a:pt x="1761" y="46"/>
                    <a:pt x="1762" y="47"/>
                  </a:cubicBezTo>
                  <a:cubicBezTo>
                    <a:pt x="1762" y="49"/>
                    <a:pt x="1758" y="53"/>
                    <a:pt x="1756" y="53"/>
                  </a:cubicBezTo>
                  <a:close/>
                  <a:moveTo>
                    <a:pt x="1909" y="250"/>
                  </a:moveTo>
                  <a:cubicBezTo>
                    <a:pt x="1905" y="252"/>
                    <a:pt x="1903" y="251"/>
                    <a:pt x="1900" y="248"/>
                  </a:cubicBezTo>
                  <a:cubicBezTo>
                    <a:pt x="1903" y="244"/>
                    <a:pt x="1903" y="237"/>
                    <a:pt x="1908" y="241"/>
                  </a:cubicBezTo>
                  <a:cubicBezTo>
                    <a:pt x="1905" y="245"/>
                    <a:pt x="1903" y="248"/>
                    <a:pt x="1909" y="250"/>
                  </a:cubicBezTo>
                  <a:close/>
                  <a:moveTo>
                    <a:pt x="1977" y="350"/>
                  </a:moveTo>
                  <a:cubicBezTo>
                    <a:pt x="1980" y="350"/>
                    <a:pt x="1981" y="354"/>
                    <a:pt x="1980" y="357"/>
                  </a:cubicBezTo>
                  <a:cubicBezTo>
                    <a:pt x="1987" y="352"/>
                    <a:pt x="1998" y="355"/>
                    <a:pt x="2000" y="363"/>
                  </a:cubicBezTo>
                  <a:cubicBezTo>
                    <a:pt x="1993" y="358"/>
                    <a:pt x="1984" y="360"/>
                    <a:pt x="1979" y="364"/>
                  </a:cubicBezTo>
                  <a:cubicBezTo>
                    <a:pt x="1980" y="361"/>
                    <a:pt x="1979" y="358"/>
                    <a:pt x="1978" y="355"/>
                  </a:cubicBezTo>
                  <a:cubicBezTo>
                    <a:pt x="1977" y="360"/>
                    <a:pt x="1977" y="360"/>
                    <a:pt x="1973" y="360"/>
                  </a:cubicBezTo>
                  <a:cubicBezTo>
                    <a:pt x="1971" y="358"/>
                    <a:pt x="1972" y="357"/>
                    <a:pt x="1972" y="355"/>
                  </a:cubicBezTo>
                  <a:cubicBezTo>
                    <a:pt x="1970" y="360"/>
                    <a:pt x="1970" y="357"/>
                    <a:pt x="1967" y="357"/>
                  </a:cubicBezTo>
                  <a:cubicBezTo>
                    <a:pt x="1969" y="361"/>
                    <a:pt x="1963" y="362"/>
                    <a:pt x="1961" y="358"/>
                  </a:cubicBezTo>
                  <a:cubicBezTo>
                    <a:pt x="1961" y="355"/>
                    <a:pt x="1965" y="356"/>
                    <a:pt x="1968" y="352"/>
                  </a:cubicBezTo>
                  <a:cubicBezTo>
                    <a:pt x="1974" y="353"/>
                    <a:pt x="1974" y="356"/>
                    <a:pt x="1977" y="350"/>
                  </a:cubicBezTo>
                  <a:close/>
                  <a:moveTo>
                    <a:pt x="2040" y="442"/>
                  </a:moveTo>
                  <a:cubicBezTo>
                    <a:pt x="2036" y="437"/>
                    <a:pt x="2032" y="447"/>
                    <a:pt x="2029" y="447"/>
                  </a:cubicBezTo>
                  <a:cubicBezTo>
                    <a:pt x="2026" y="442"/>
                    <a:pt x="2031" y="443"/>
                    <a:pt x="2033" y="437"/>
                  </a:cubicBezTo>
                  <a:cubicBezTo>
                    <a:pt x="2035" y="441"/>
                    <a:pt x="2037" y="437"/>
                    <a:pt x="2039" y="435"/>
                  </a:cubicBezTo>
                  <a:cubicBezTo>
                    <a:pt x="2041" y="438"/>
                    <a:pt x="2042" y="440"/>
                    <a:pt x="2040" y="442"/>
                  </a:cubicBezTo>
                  <a:close/>
                  <a:moveTo>
                    <a:pt x="1978" y="369"/>
                  </a:moveTo>
                  <a:cubicBezTo>
                    <a:pt x="1974" y="367"/>
                    <a:pt x="1970" y="366"/>
                    <a:pt x="1966" y="365"/>
                  </a:cubicBezTo>
                  <a:cubicBezTo>
                    <a:pt x="1969" y="363"/>
                    <a:pt x="1972" y="362"/>
                    <a:pt x="1974" y="362"/>
                  </a:cubicBezTo>
                  <a:cubicBezTo>
                    <a:pt x="1973" y="364"/>
                    <a:pt x="1982" y="363"/>
                    <a:pt x="1978" y="369"/>
                  </a:cubicBezTo>
                  <a:close/>
                  <a:moveTo>
                    <a:pt x="2009" y="424"/>
                  </a:moveTo>
                  <a:cubicBezTo>
                    <a:pt x="2009" y="421"/>
                    <a:pt x="2013" y="416"/>
                    <a:pt x="2016" y="419"/>
                  </a:cubicBezTo>
                  <a:cubicBezTo>
                    <a:pt x="2013" y="420"/>
                    <a:pt x="2011" y="426"/>
                    <a:pt x="2009" y="424"/>
                  </a:cubicBezTo>
                  <a:close/>
                  <a:moveTo>
                    <a:pt x="2013" y="444"/>
                  </a:moveTo>
                  <a:cubicBezTo>
                    <a:pt x="2016" y="440"/>
                    <a:pt x="2018" y="443"/>
                    <a:pt x="2020" y="439"/>
                  </a:cubicBezTo>
                  <a:cubicBezTo>
                    <a:pt x="2018" y="437"/>
                    <a:pt x="2015" y="438"/>
                    <a:pt x="2017" y="434"/>
                  </a:cubicBezTo>
                  <a:cubicBezTo>
                    <a:pt x="2020" y="436"/>
                    <a:pt x="2028" y="434"/>
                    <a:pt x="2027" y="440"/>
                  </a:cubicBezTo>
                  <a:cubicBezTo>
                    <a:pt x="2023" y="443"/>
                    <a:pt x="2019" y="448"/>
                    <a:pt x="2013" y="444"/>
                  </a:cubicBezTo>
                  <a:close/>
                  <a:moveTo>
                    <a:pt x="1957" y="357"/>
                  </a:moveTo>
                  <a:cubicBezTo>
                    <a:pt x="1955" y="352"/>
                    <a:pt x="1949" y="360"/>
                    <a:pt x="1951" y="354"/>
                  </a:cubicBezTo>
                  <a:cubicBezTo>
                    <a:pt x="1953" y="353"/>
                    <a:pt x="1960" y="351"/>
                    <a:pt x="1957" y="357"/>
                  </a:cubicBezTo>
                  <a:close/>
                  <a:moveTo>
                    <a:pt x="1974" y="396"/>
                  </a:moveTo>
                  <a:cubicBezTo>
                    <a:pt x="1977" y="395"/>
                    <a:pt x="1981" y="395"/>
                    <a:pt x="1984" y="395"/>
                  </a:cubicBezTo>
                  <a:cubicBezTo>
                    <a:pt x="1984" y="397"/>
                    <a:pt x="1974" y="401"/>
                    <a:pt x="1974" y="396"/>
                  </a:cubicBezTo>
                  <a:close/>
                  <a:moveTo>
                    <a:pt x="2005" y="435"/>
                  </a:moveTo>
                  <a:cubicBezTo>
                    <a:pt x="2006" y="434"/>
                    <a:pt x="2006" y="433"/>
                    <a:pt x="2007" y="432"/>
                  </a:cubicBezTo>
                  <a:cubicBezTo>
                    <a:pt x="2009" y="434"/>
                    <a:pt x="2016" y="433"/>
                    <a:pt x="2015" y="437"/>
                  </a:cubicBezTo>
                  <a:cubicBezTo>
                    <a:pt x="2011" y="434"/>
                    <a:pt x="2008" y="440"/>
                    <a:pt x="2005" y="435"/>
                  </a:cubicBezTo>
                  <a:close/>
                  <a:moveTo>
                    <a:pt x="1919" y="357"/>
                  </a:moveTo>
                  <a:cubicBezTo>
                    <a:pt x="1925" y="354"/>
                    <a:pt x="1934" y="355"/>
                    <a:pt x="1941" y="354"/>
                  </a:cubicBezTo>
                  <a:cubicBezTo>
                    <a:pt x="1940" y="352"/>
                    <a:pt x="1938" y="349"/>
                    <a:pt x="1940" y="347"/>
                  </a:cubicBezTo>
                  <a:cubicBezTo>
                    <a:pt x="1941" y="356"/>
                    <a:pt x="1944" y="349"/>
                    <a:pt x="1949" y="354"/>
                  </a:cubicBezTo>
                  <a:cubicBezTo>
                    <a:pt x="1945" y="357"/>
                    <a:pt x="1943" y="357"/>
                    <a:pt x="1944" y="365"/>
                  </a:cubicBezTo>
                  <a:cubicBezTo>
                    <a:pt x="1938" y="353"/>
                    <a:pt x="1927" y="362"/>
                    <a:pt x="1919" y="357"/>
                  </a:cubicBezTo>
                  <a:close/>
                  <a:moveTo>
                    <a:pt x="1698" y="49"/>
                  </a:moveTo>
                  <a:cubicBezTo>
                    <a:pt x="1701" y="51"/>
                    <a:pt x="1704" y="45"/>
                    <a:pt x="1707" y="50"/>
                  </a:cubicBezTo>
                  <a:cubicBezTo>
                    <a:pt x="1704" y="52"/>
                    <a:pt x="1697" y="54"/>
                    <a:pt x="1698" y="49"/>
                  </a:cubicBezTo>
                  <a:close/>
                  <a:moveTo>
                    <a:pt x="1845" y="247"/>
                  </a:moveTo>
                  <a:cubicBezTo>
                    <a:pt x="1843" y="244"/>
                    <a:pt x="1842" y="244"/>
                    <a:pt x="1840" y="247"/>
                  </a:cubicBezTo>
                  <a:cubicBezTo>
                    <a:pt x="1836" y="240"/>
                    <a:pt x="1846" y="234"/>
                    <a:pt x="1851" y="237"/>
                  </a:cubicBezTo>
                  <a:cubicBezTo>
                    <a:pt x="1845" y="241"/>
                    <a:pt x="1846" y="242"/>
                    <a:pt x="1845" y="247"/>
                  </a:cubicBezTo>
                  <a:close/>
                  <a:moveTo>
                    <a:pt x="1987" y="432"/>
                  </a:moveTo>
                  <a:cubicBezTo>
                    <a:pt x="1992" y="430"/>
                    <a:pt x="1998" y="433"/>
                    <a:pt x="2003" y="433"/>
                  </a:cubicBezTo>
                  <a:cubicBezTo>
                    <a:pt x="2002" y="434"/>
                    <a:pt x="2001" y="435"/>
                    <a:pt x="2000" y="436"/>
                  </a:cubicBezTo>
                  <a:cubicBezTo>
                    <a:pt x="1996" y="433"/>
                    <a:pt x="1991" y="435"/>
                    <a:pt x="1987" y="432"/>
                  </a:cubicBezTo>
                  <a:close/>
                  <a:moveTo>
                    <a:pt x="1906" y="323"/>
                  </a:moveTo>
                  <a:cubicBezTo>
                    <a:pt x="1909" y="323"/>
                    <a:pt x="1918" y="322"/>
                    <a:pt x="1918" y="327"/>
                  </a:cubicBezTo>
                  <a:cubicBezTo>
                    <a:pt x="1914" y="325"/>
                    <a:pt x="1906" y="330"/>
                    <a:pt x="1906" y="323"/>
                  </a:cubicBezTo>
                  <a:close/>
                  <a:moveTo>
                    <a:pt x="1914" y="343"/>
                  </a:moveTo>
                  <a:cubicBezTo>
                    <a:pt x="1909" y="339"/>
                    <a:pt x="1904" y="342"/>
                    <a:pt x="1899" y="338"/>
                  </a:cubicBezTo>
                  <a:cubicBezTo>
                    <a:pt x="1905" y="334"/>
                    <a:pt x="1914" y="337"/>
                    <a:pt x="1916" y="341"/>
                  </a:cubicBezTo>
                  <a:cubicBezTo>
                    <a:pt x="1915" y="339"/>
                    <a:pt x="1914" y="342"/>
                    <a:pt x="1914" y="343"/>
                  </a:cubicBezTo>
                  <a:close/>
                  <a:moveTo>
                    <a:pt x="1980" y="434"/>
                  </a:moveTo>
                  <a:cubicBezTo>
                    <a:pt x="1981" y="432"/>
                    <a:pt x="1978" y="430"/>
                    <a:pt x="1979" y="429"/>
                  </a:cubicBezTo>
                  <a:cubicBezTo>
                    <a:pt x="1981" y="431"/>
                    <a:pt x="1984" y="427"/>
                    <a:pt x="1986" y="431"/>
                  </a:cubicBezTo>
                  <a:cubicBezTo>
                    <a:pt x="1984" y="434"/>
                    <a:pt x="1982" y="436"/>
                    <a:pt x="1980" y="434"/>
                  </a:cubicBezTo>
                  <a:close/>
                  <a:moveTo>
                    <a:pt x="1963" y="430"/>
                  </a:moveTo>
                  <a:cubicBezTo>
                    <a:pt x="1966" y="426"/>
                    <a:pt x="1969" y="427"/>
                    <a:pt x="1972" y="428"/>
                  </a:cubicBezTo>
                  <a:cubicBezTo>
                    <a:pt x="1969" y="429"/>
                    <a:pt x="1966" y="432"/>
                    <a:pt x="1963" y="430"/>
                  </a:cubicBezTo>
                  <a:close/>
                  <a:moveTo>
                    <a:pt x="1912" y="357"/>
                  </a:moveTo>
                  <a:cubicBezTo>
                    <a:pt x="1907" y="361"/>
                    <a:pt x="1906" y="356"/>
                    <a:pt x="1902" y="351"/>
                  </a:cubicBezTo>
                  <a:cubicBezTo>
                    <a:pt x="1904" y="349"/>
                    <a:pt x="1905" y="348"/>
                    <a:pt x="1905" y="346"/>
                  </a:cubicBezTo>
                  <a:cubicBezTo>
                    <a:pt x="1906" y="347"/>
                    <a:pt x="1906" y="347"/>
                    <a:pt x="1907" y="348"/>
                  </a:cubicBezTo>
                  <a:cubicBezTo>
                    <a:pt x="1905" y="353"/>
                    <a:pt x="1908" y="355"/>
                    <a:pt x="1912" y="357"/>
                  </a:cubicBezTo>
                  <a:close/>
                  <a:moveTo>
                    <a:pt x="1971" y="445"/>
                  </a:moveTo>
                  <a:cubicBezTo>
                    <a:pt x="1966" y="443"/>
                    <a:pt x="1961" y="447"/>
                    <a:pt x="1957" y="442"/>
                  </a:cubicBezTo>
                  <a:cubicBezTo>
                    <a:pt x="1962" y="441"/>
                    <a:pt x="1960" y="434"/>
                    <a:pt x="1964" y="434"/>
                  </a:cubicBezTo>
                  <a:cubicBezTo>
                    <a:pt x="1969" y="436"/>
                    <a:pt x="1964" y="443"/>
                    <a:pt x="1968" y="442"/>
                  </a:cubicBezTo>
                  <a:cubicBezTo>
                    <a:pt x="1969" y="440"/>
                    <a:pt x="1967" y="438"/>
                    <a:pt x="1971" y="435"/>
                  </a:cubicBezTo>
                  <a:cubicBezTo>
                    <a:pt x="1973" y="439"/>
                    <a:pt x="1972" y="442"/>
                    <a:pt x="1971" y="445"/>
                  </a:cubicBezTo>
                  <a:close/>
                  <a:moveTo>
                    <a:pt x="1950" y="429"/>
                  </a:moveTo>
                  <a:cubicBezTo>
                    <a:pt x="1951" y="427"/>
                    <a:pt x="1952" y="425"/>
                    <a:pt x="1954" y="423"/>
                  </a:cubicBezTo>
                  <a:cubicBezTo>
                    <a:pt x="1956" y="428"/>
                    <a:pt x="1959" y="424"/>
                    <a:pt x="1961" y="428"/>
                  </a:cubicBezTo>
                  <a:cubicBezTo>
                    <a:pt x="1961" y="428"/>
                    <a:pt x="1960" y="429"/>
                    <a:pt x="1959" y="430"/>
                  </a:cubicBezTo>
                  <a:cubicBezTo>
                    <a:pt x="1957" y="426"/>
                    <a:pt x="1955" y="430"/>
                    <a:pt x="1950" y="429"/>
                  </a:cubicBezTo>
                  <a:close/>
                  <a:moveTo>
                    <a:pt x="1882" y="353"/>
                  </a:moveTo>
                  <a:cubicBezTo>
                    <a:pt x="1886" y="353"/>
                    <a:pt x="1898" y="344"/>
                    <a:pt x="1896" y="354"/>
                  </a:cubicBezTo>
                  <a:cubicBezTo>
                    <a:pt x="1891" y="349"/>
                    <a:pt x="1886" y="358"/>
                    <a:pt x="1882" y="353"/>
                  </a:cubicBezTo>
                  <a:close/>
                  <a:moveTo>
                    <a:pt x="1856" y="335"/>
                  </a:moveTo>
                  <a:cubicBezTo>
                    <a:pt x="1858" y="333"/>
                    <a:pt x="1861" y="332"/>
                    <a:pt x="1863" y="333"/>
                  </a:cubicBezTo>
                  <a:cubicBezTo>
                    <a:pt x="1863" y="336"/>
                    <a:pt x="1858" y="338"/>
                    <a:pt x="1856" y="335"/>
                  </a:cubicBezTo>
                  <a:close/>
                  <a:moveTo>
                    <a:pt x="1854" y="346"/>
                  </a:moveTo>
                  <a:cubicBezTo>
                    <a:pt x="1860" y="348"/>
                    <a:pt x="1874" y="341"/>
                    <a:pt x="1873" y="352"/>
                  </a:cubicBezTo>
                  <a:cubicBezTo>
                    <a:pt x="1867" y="346"/>
                    <a:pt x="1857" y="352"/>
                    <a:pt x="1854" y="346"/>
                  </a:cubicBezTo>
                  <a:close/>
                  <a:moveTo>
                    <a:pt x="1824" y="318"/>
                  </a:moveTo>
                  <a:cubicBezTo>
                    <a:pt x="1827" y="315"/>
                    <a:pt x="1829" y="316"/>
                    <a:pt x="1831" y="317"/>
                  </a:cubicBezTo>
                  <a:cubicBezTo>
                    <a:pt x="1831" y="320"/>
                    <a:pt x="1827" y="320"/>
                    <a:pt x="1824" y="318"/>
                  </a:cubicBezTo>
                  <a:close/>
                  <a:moveTo>
                    <a:pt x="1830" y="334"/>
                  </a:moveTo>
                  <a:cubicBezTo>
                    <a:pt x="1825" y="325"/>
                    <a:pt x="1820" y="332"/>
                    <a:pt x="1815" y="328"/>
                  </a:cubicBezTo>
                  <a:cubicBezTo>
                    <a:pt x="1818" y="322"/>
                    <a:pt x="1828" y="327"/>
                    <a:pt x="1834" y="328"/>
                  </a:cubicBezTo>
                  <a:cubicBezTo>
                    <a:pt x="1831" y="330"/>
                    <a:pt x="1833" y="332"/>
                    <a:pt x="1830" y="334"/>
                  </a:cubicBezTo>
                  <a:close/>
                  <a:moveTo>
                    <a:pt x="1828" y="338"/>
                  </a:moveTo>
                  <a:cubicBezTo>
                    <a:pt x="1823" y="332"/>
                    <a:pt x="1821" y="345"/>
                    <a:pt x="1816" y="340"/>
                  </a:cubicBezTo>
                  <a:cubicBezTo>
                    <a:pt x="1821" y="337"/>
                    <a:pt x="1818" y="338"/>
                    <a:pt x="1821" y="333"/>
                  </a:cubicBezTo>
                  <a:cubicBezTo>
                    <a:pt x="1823" y="333"/>
                    <a:pt x="1831" y="332"/>
                    <a:pt x="1828" y="338"/>
                  </a:cubicBezTo>
                  <a:close/>
                  <a:moveTo>
                    <a:pt x="1797" y="333"/>
                  </a:moveTo>
                  <a:cubicBezTo>
                    <a:pt x="1800" y="330"/>
                    <a:pt x="1803" y="330"/>
                    <a:pt x="1806" y="331"/>
                  </a:cubicBezTo>
                  <a:cubicBezTo>
                    <a:pt x="1805" y="335"/>
                    <a:pt x="1800" y="339"/>
                    <a:pt x="1797" y="333"/>
                  </a:cubicBezTo>
                  <a:close/>
                  <a:moveTo>
                    <a:pt x="1853" y="414"/>
                  </a:moveTo>
                  <a:cubicBezTo>
                    <a:pt x="1857" y="409"/>
                    <a:pt x="1859" y="412"/>
                    <a:pt x="1862" y="412"/>
                  </a:cubicBezTo>
                  <a:cubicBezTo>
                    <a:pt x="1859" y="413"/>
                    <a:pt x="1856" y="416"/>
                    <a:pt x="1853" y="414"/>
                  </a:cubicBezTo>
                  <a:close/>
                  <a:moveTo>
                    <a:pt x="1855" y="418"/>
                  </a:moveTo>
                  <a:cubicBezTo>
                    <a:pt x="1857" y="415"/>
                    <a:pt x="1863" y="416"/>
                    <a:pt x="1862" y="421"/>
                  </a:cubicBezTo>
                  <a:cubicBezTo>
                    <a:pt x="1860" y="418"/>
                    <a:pt x="1857" y="423"/>
                    <a:pt x="1855" y="418"/>
                  </a:cubicBezTo>
                  <a:close/>
                  <a:moveTo>
                    <a:pt x="1842" y="406"/>
                  </a:moveTo>
                  <a:cubicBezTo>
                    <a:pt x="1844" y="404"/>
                    <a:pt x="1840" y="402"/>
                    <a:pt x="1840" y="400"/>
                  </a:cubicBezTo>
                  <a:cubicBezTo>
                    <a:pt x="1843" y="397"/>
                    <a:pt x="1845" y="396"/>
                    <a:pt x="1847" y="399"/>
                  </a:cubicBezTo>
                  <a:cubicBezTo>
                    <a:pt x="1844" y="401"/>
                    <a:pt x="1847" y="408"/>
                    <a:pt x="1842" y="406"/>
                  </a:cubicBezTo>
                  <a:close/>
                  <a:moveTo>
                    <a:pt x="1842" y="427"/>
                  </a:moveTo>
                  <a:cubicBezTo>
                    <a:pt x="1842" y="426"/>
                    <a:pt x="1846" y="423"/>
                    <a:pt x="1845" y="418"/>
                  </a:cubicBezTo>
                  <a:cubicBezTo>
                    <a:pt x="1843" y="420"/>
                    <a:pt x="1841" y="418"/>
                    <a:pt x="1839" y="415"/>
                  </a:cubicBezTo>
                  <a:cubicBezTo>
                    <a:pt x="1843" y="412"/>
                    <a:pt x="1848" y="407"/>
                    <a:pt x="1852" y="411"/>
                  </a:cubicBezTo>
                  <a:cubicBezTo>
                    <a:pt x="1845" y="415"/>
                    <a:pt x="1850" y="433"/>
                    <a:pt x="1842" y="427"/>
                  </a:cubicBezTo>
                  <a:close/>
                  <a:moveTo>
                    <a:pt x="1765" y="314"/>
                  </a:moveTo>
                  <a:cubicBezTo>
                    <a:pt x="1767" y="310"/>
                    <a:pt x="1773" y="312"/>
                    <a:pt x="1771" y="315"/>
                  </a:cubicBezTo>
                  <a:cubicBezTo>
                    <a:pt x="1769" y="314"/>
                    <a:pt x="1767" y="318"/>
                    <a:pt x="1765" y="314"/>
                  </a:cubicBezTo>
                  <a:close/>
                  <a:moveTo>
                    <a:pt x="1829" y="411"/>
                  </a:moveTo>
                  <a:cubicBezTo>
                    <a:pt x="1831" y="408"/>
                    <a:pt x="1833" y="407"/>
                    <a:pt x="1835" y="411"/>
                  </a:cubicBezTo>
                  <a:cubicBezTo>
                    <a:pt x="1833" y="413"/>
                    <a:pt x="1831" y="414"/>
                    <a:pt x="1829" y="411"/>
                  </a:cubicBezTo>
                  <a:close/>
                  <a:moveTo>
                    <a:pt x="1775" y="337"/>
                  </a:moveTo>
                  <a:cubicBezTo>
                    <a:pt x="1770" y="338"/>
                    <a:pt x="1762" y="339"/>
                    <a:pt x="1761" y="333"/>
                  </a:cubicBezTo>
                  <a:cubicBezTo>
                    <a:pt x="1758" y="336"/>
                    <a:pt x="1752" y="330"/>
                    <a:pt x="1751" y="337"/>
                  </a:cubicBezTo>
                  <a:cubicBezTo>
                    <a:pt x="1750" y="336"/>
                    <a:pt x="1749" y="335"/>
                    <a:pt x="1748" y="333"/>
                  </a:cubicBezTo>
                  <a:cubicBezTo>
                    <a:pt x="1751" y="329"/>
                    <a:pt x="1752" y="332"/>
                    <a:pt x="1753" y="328"/>
                  </a:cubicBezTo>
                  <a:cubicBezTo>
                    <a:pt x="1758" y="331"/>
                    <a:pt x="1760" y="331"/>
                    <a:pt x="1762" y="325"/>
                  </a:cubicBezTo>
                  <a:cubicBezTo>
                    <a:pt x="1766" y="327"/>
                    <a:pt x="1762" y="329"/>
                    <a:pt x="1763" y="331"/>
                  </a:cubicBezTo>
                  <a:cubicBezTo>
                    <a:pt x="1768" y="326"/>
                    <a:pt x="1768" y="326"/>
                    <a:pt x="1768" y="326"/>
                  </a:cubicBezTo>
                  <a:cubicBezTo>
                    <a:pt x="1772" y="332"/>
                    <a:pt x="1768" y="335"/>
                    <a:pt x="1775" y="337"/>
                  </a:cubicBezTo>
                  <a:close/>
                  <a:moveTo>
                    <a:pt x="1743" y="329"/>
                  </a:moveTo>
                  <a:cubicBezTo>
                    <a:pt x="1738" y="322"/>
                    <a:pt x="1749" y="319"/>
                    <a:pt x="1752" y="323"/>
                  </a:cubicBezTo>
                  <a:cubicBezTo>
                    <a:pt x="1751" y="325"/>
                    <a:pt x="1752" y="327"/>
                    <a:pt x="1751" y="328"/>
                  </a:cubicBezTo>
                  <a:cubicBezTo>
                    <a:pt x="1745" y="329"/>
                    <a:pt x="1747" y="321"/>
                    <a:pt x="1743" y="329"/>
                  </a:cubicBezTo>
                  <a:close/>
                  <a:moveTo>
                    <a:pt x="1733" y="335"/>
                  </a:moveTo>
                  <a:cubicBezTo>
                    <a:pt x="1728" y="331"/>
                    <a:pt x="1733" y="328"/>
                    <a:pt x="1736" y="324"/>
                  </a:cubicBezTo>
                  <a:cubicBezTo>
                    <a:pt x="1737" y="326"/>
                    <a:pt x="1739" y="323"/>
                    <a:pt x="1740" y="325"/>
                  </a:cubicBezTo>
                  <a:cubicBezTo>
                    <a:pt x="1737" y="332"/>
                    <a:pt x="1735" y="328"/>
                    <a:pt x="1733" y="335"/>
                  </a:cubicBezTo>
                  <a:close/>
                  <a:moveTo>
                    <a:pt x="1712" y="310"/>
                  </a:moveTo>
                  <a:cubicBezTo>
                    <a:pt x="1714" y="308"/>
                    <a:pt x="1717" y="306"/>
                    <a:pt x="1720" y="310"/>
                  </a:cubicBezTo>
                  <a:cubicBezTo>
                    <a:pt x="1717" y="313"/>
                    <a:pt x="1714" y="313"/>
                    <a:pt x="1712" y="310"/>
                  </a:cubicBezTo>
                  <a:close/>
                  <a:moveTo>
                    <a:pt x="1467" y="52"/>
                  </a:moveTo>
                  <a:cubicBezTo>
                    <a:pt x="1465" y="53"/>
                    <a:pt x="1458" y="55"/>
                    <a:pt x="1459" y="50"/>
                  </a:cubicBezTo>
                  <a:cubicBezTo>
                    <a:pt x="1461" y="53"/>
                    <a:pt x="1465" y="49"/>
                    <a:pt x="1465" y="46"/>
                  </a:cubicBezTo>
                  <a:cubicBezTo>
                    <a:pt x="1466" y="48"/>
                    <a:pt x="1467" y="50"/>
                    <a:pt x="1467" y="52"/>
                  </a:cubicBezTo>
                  <a:close/>
                  <a:moveTo>
                    <a:pt x="1662" y="323"/>
                  </a:moveTo>
                  <a:cubicBezTo>
                    <a:pt x="1657" y="317"/>
                    <a:pt x="1672" y="310"/>
                    <a:pt x="1671" y="319"/>
                  </a:cubicBezTo>
                  <a:cubicBezTo>
                    <a:pt x="1667" y="316"/>
                    <a:pt x="1667" y="323"/>
                    <a:pt x="1662" y="323"/>
                  </a:cubicBezTo>
                  <a:close/>
                  <a:moveTo>
                    <a:pt x="1453" y="53"/>
                  </a:moveTo>
                  <a:cubicBezTo>
                    <a:pt x="1448" y="54"/>
                    <a:pt x="1438" y="57"/>
                    <a:pt x="1437" y="49"/>
                  </a:cubicBezTo>
                  <a:cubicBezTo>
                    <a:pt x="1443" y="53"/>
                    <a:pt x="1440" y="44"/>
                    <a:pt x="1443" y="42"/>
                  </a:cubicBezTo>
                  <a:cubicBezTo>
                    <a:pt x="1446" y="46"/>
                    <a:pt x="1444" y="49"/>
                    <a:pt x="1445" y="53"/>
                  </a:cubicBezTo>
                  <a:cubicBezTo>
                    <a:pt x="1448" y="48"/>
                    <a:pt x="1453" y="47"/>
                    <a:pt x="1453" y="53"/>
                  </a:cubicBezTo>
                  <a:close/>
                  <a:moveTo>
                    <a:pt x="1425" y="52"/>
                  </a:moveTo>
                  <a:cubicBezTo>
                    <a:pt x="1427" y="53"/>
                    <a:pt x="1430" y="50"/>
                    <a:pt x="1432" y="52"/>
                  </a:cubicBezTo>
                  <a:cubicBezTo>
                    <a:pt x="1432" y="59"/>
                    <a:pt x="1422" y="56"/>
                    <a:pt x="1425" y="52"/>
                  </a:cubicBezTo>
                  <a:close/>
                  <a:moveTo>
                    <a:pt x="1660" y="405"/>
                  </a:moveTo>
                  <a:cubicBezTo>
                    <a:pt x="1664" y="403"/>
                    <a:pt x="1667" y="403"/>
                    <a:pt x="1669" y="406"/>
                  </a:cubicBezTo>
                  <a:cubicBezTo>
                    <a:pt x="1666" y="410"/>
                    <a:pt x="1663" y="408"/>
                    <a:pt x="1660" y="405"/>
                  </a:cubicBezTo>
                  <a:close/>
                  <a:moveTo>
                    <a:pt x="1644" y="410"/>
                  </a:moveTo>
                  <a:cubicBezTo>
                    <a:pt x="1641" y="418"/>
                    <a:pt x="1640" y="410"/>
                    <a:pt x="1637" y="410"/>
                  </a:cubicBezTo>
                  <a:cubicBezTo>
                    <a:pt x="1639" y="415"/>
                    <a:pt x="1634" y="419"/>
                    <a:pt x="1633" y="422"/>
                  </a:cubicBezTo>
                  <a:cubicBezTo>
                    <a:pt x="1628" y="417"/>
                    <a:pt x="1638" y="413"/>
                    <a:pt x="1634" y="409"/>
                  </a:cubicBezTo>
                  <a:cubicBezTo>
                    <a:pt x="1633" y="410"/>
                    <a:pt x="1634" y="412"/>
                    <a:pt x="1631" y="414"/>
                  </a:cubicBezTo>
                  <a:cubicBezTo>
                    <a:pt x="1630" y="414"/>
                    <a:pt x="1624" y="410"/>
                    <a:pt x="1626" y="407"/>
                  </a:cubicBezTo>
                  <a:cubicBezTo>
                    <a:pt x="1631" y="411"/>
                    <a:pt x="1651" y="393"/>
                    <a:pt x="1646" y="408"/>
                  </a:cubicBezTo>
                  <a:cubicBezTo>
                    <a:pt x="1650" y="409"/>
                    <a:pt x="1658" y="405"/>
                    <a:pt x="1658" y="411"/>
                  </a:cubicBezTo>
                  <a:cubicBezTo>
                    <a:pt x="1656" y="415"/>
                    <a:pt x="1646" y="416"/>
                    <a:pt x="1644" y="410"/>
                  </a:cubicBezTo>
                  <a:close/>
                  <a:moveTo>
                    <a:pt x="1638" y="420"/>
                  </a:moveTo>
                  <a:cubicBezTo>
                    <a:pt x="1643" y="417"/>
                    <a:pt x="1647" y="418"/>
                    <a:pt x="1652" y="418"/>
                  </a:cubicBezTo>
                  <a:cubicBezTo>
                    <a:pt x="1647" y="421"/>
                    <a:pt x="1642" y="424"/>
                    <a:pt x="1638" y="420"/>
                  </a:cubicBezTo>
                  <a:close/>
                  <a:moveTo>
                    <a:pt x="1365" y="64"/>
                  </a:moveTo>
                  <a:cubicBezTo>
                    <a:pt x="1362" y="61"/>
                    <a:pt x="1352" y="69"/>
                    <a:pt x="1352" y="62"/>
                  </a:cubicBezTo>
                  <a:cubicBezTo>
                    <a:pt x="1356" y="63"/>
                    <a:pt x="1364" y="56"/>
                    <a:pt x="1365" y="64"/>
                  </a:cubicBezTo>
                  <a:close/>
                  <a:moveTo>
                    <a:pt x="1622" y="423"/>
                  </a:moveTo>
                  <a:cubicBezTo>
                    <a:pt x="1621" y="421"/>
                    <a:pt x="1618" y="419"/>
                    <a:pt x="1619" y="418"/>
                  </a:cubicBezTo>
                  <a:cubicBezTo>
                    <a:pt x="1624" y="421"/>
                    <a:pt x="1626" y="420"/>
                    <a:pt x="1628" y="415"/>
                  </a:cubicBezTo>
                  <a:cubicBezTo>
                    <a:pt x="1630" y="421"/>
                    <a:pt x="1625" y="421"/>
                    <a:pt x="1622" y="423"/>
                  </a:cubicBezTo>
                  <a:close/>
                  <a:moveTo>
                    <a:pt x="1605" y="411"/>
                  </a:moveTo>
                  <a:cubicBezTo>
                    <a:pt x="1603" y="407"/>
                    <a:pt x="1601" y="413"/>
                    <a:pt x="1599" y="407"/>
                  </a:cubicBezTo>
                  <a:cubicBezTo>
                    <a:pt x="1602" y="405"/>
                    <a:pt x="1608" y="407"/>
                    <a:pt x="1605" y="411"/>
                  </a:cubicBezTo>
                  <a:close/>
                  <a:moveTo>
                    <a:pt x="1611" y="434"/>
                  </a:moveTo>
                  <a:cubicBezTo>
                    <a:pt x="1609" y="431"/>
                    <a:pt x="1608" y="429"/>
                    <a:pt x="1610" y="427"/>
                  </a:cubicBezTo>
                  <a:cubicBezTo>
                    <a:pt x="1611" y="428"/>
                    <a:pt x="1612" y="431"/>
                    <a:pt x="1613" y="430"/>
                  </a:cubicBezTo>
                  <a:cubicBezTo>
                    <a:pt x="1614" y="429"/>
                    <a:pt x="1615" y="428"/>
                    <a:pt x="1616" y="429"/>
                  </a:cubicBezTo>
                  <a:cubicBezTo>
                    <a:pt x="1614" y="430"/>
                    <a:pt x="1613" y="432"/>
                    <a:pt x="1611" y="434"/>
                  </a:cubicBezTo>
                  <a:close/>
                  <a:moveTo>
                    <a:pt x="1321" y="63"/>
                  </a:moveTo>
                  <a:cubicBezTo>
                    <a:pt x="1322" y="61"/>
                    <a:pt x="1321" y="59"/>
                    <a:pt x="1324" y="58"/>
                  </a:cubicBezTo>
                  <a:cubicBezTo>
                    <a:pt x="1325" y="62"/>
                    <a:pt x="1328" y="60"/>
                    <a:pt x="1330" y="61"/>
                  </a:cubicBezTo>
                  <a:cubicBezTo>
                    <a:pt x="1326" y="64"/>
                    <a:pt x="1323" y="66"/>
                    <a:pt x="1321" y="63"/>
                  </a:cubicBezTo>
                  <a:close/>
                  <a:moveTo>
                    <a:pt x="1573" y="410"/>
                  </a:moveTo>
                  <a:cubicBezTo>
                    <a:pt x="1574" y="409"/>
                    <a:pt x="1569" y="408"/>
                    <a:pt x="1569" y="407"/>
                  </a:cubicBezTo>
                  <a:cubicBezTo>
                    <a:pt x="1568" y="409"/>
                    <a:pt x="1568" y="411"/>
                    <a:pt x="1567" y="412"/>
                  </a:cubicBezTo>
                  <a:cubicBezTo>
                    <a:pt x="1563" y="413"/>
                    <a:pt x="1561" y="407"/>
                    <a:pt x="1565" y="403"/>
                  </a:cubicBezTo>
                  <a:cubicBezTo>
                    <a:pt x="1570" y="404"/>
                    <a:pt x="1575" y="403"/>
                    <a:pt x="1580" y="406"/>
                  </a:cubicBezTo>
                  <a:cubicBezTo>
                    <a:pt x="1576" y="408"/>
                    <a:pt x="1575" y="411"/>
                    <a:pt x="1573" y="410"/>
                  </a:cubicBezTo>
                  <a:close/>
                  <a:moveTo>
                    <a:pt x="1305" y="53"/>
                  </a:moveTo>
                  <a:cubicBezTo>
                    <a:pt x="1308" y="58"/>
                    <a:pt x="1308" y="58"/>
                    <a:pt x="1308" y="58"/>
                  </a:cubicBezTo>
                  <a:cubicBezTo>
                    <a:pt x="1305" y="62"/>
                    <a:pt x="1301" y="56"/>
                    <a:pt x="1305" y="53"/>
                  </a:cubicBezTo>
                  <a:close/>
                  <a:moveTo>
                    <a:pt x="1550" y="405"/>
                  </a:moveTo>
                  <a:cubicBezTo>
                    <a:pt x="1547" y="406"/>
                    <a:pt x="1544" y="407"/>
                    <a:pt x="1542" y="403"/>
                  </a:cubicBezTo>
                  <a:cubicBezTo>
                    <a:pt x="1545" y="400"/>
                    <a:pt x="1547" y="401"/>
                    <a:pt x="1550" y="403"/>
                  </a:cubicBezTo>
                  <a:cubicBezTo>
                    <a:pt x="1550" y="403"/>
                    <a:pt x="1549" y="404"/>
                    <a:pt x="1550" y="405"/>
                  </a:cubicBezTo>
                  <a:close/>
                  <a:moveTo>
                    <a:pt x="1265" y="67"/>
                  </a:moveTo>
                  <a:cubicBezTo>
                    <a:pt x="1263" y="65"/>
                    <a:pt x="1261" y="66"/>
                    <a:pt x="1259" y="63"/>
                  </a:cubicBezTo>
                  <a:cubicBezTo>
                    <a:pt x="1260" y="62"/>
                    <a:pt x="1258" y="56"/>
                    <a:pt x="1262" y="59"/>
                  </a:cubicBezTo>
                  <a:cubicBezTo>
                    <a:pt x="1260" y="61"/>
                    <a:pt x="1262" y="64"/>
                    <a:pt x="1264" y="62"/>
                  </a:cubicBezTo>
                  <a:cubicBezTo>
                    <a:pt x="1264" y="60"/>
                    <a:pt x="1264" y="58"/>
                    <a:pt x="1265" y="56"/>
                  </a:cubicBezTo>
                  <a:cubicBezTo>
                    <a:pt x="1266" y="58"/>
                    <a:pt x="1268" y="54"/>
                    <a:pt x="1270" y="58"/>
                  </a:cubicBezTo>
                  <a:cubicBezTo>
                    <a:pt x="1265" y="61"/>
                    <a:pt x="1269" y="64"/>
                    <a:pt x="1265" y="67"/>
                  </a:cubicBezTo>
                  <a:close/>
                  <a:moveTo>
                    <a:pt x="1522" y="413"/>
                  </a:moveTo>
                  <a:cubicBezTo>
                    <a:pt x="1519" y="411"/>
                    <a:pt x="1510" y="414"/>
                    <a:pt x="1509" y="409"/>
                  </a:cubicBezTo>
                  <a:cubicBezTo>
                    <a:pt x="1512" y="411"/>
                    <a:pt x="1515" y="408"/>
                    <a:pt x="1517" y="409"/>
                  </a:cubicBezTo>
                  <a:cubicBezTo>
                    <a:pt x="1516" y="406"/>
                    <a:pt x="1514" y="407"/>
                    <a:pt x="1513" y="405"/>
                  </a:cubicBezTo>
                  <a:cubicBezTo>
                    <a:pt x="1516" y="404"/>
                    <a:pt x="1520" y="403"/>
                    <a:pt x="1520" y="399"/>
                  </a:cubicBezTo>
                  <a:cubicBezTo>
                    <a:pt x="1521" y="403"/>
                    <a:pt x="1522" y="408"/>
                    <a:pt x="1522" y="413"/>
                  </a:cubicBezTo>
                  <a:close/>
                  <a:moveTo>
                    <a:pt x="1247" y="66"/>
                  </a:moveTo>
                  <a:cubicBezTo>
                    <a:pt x="1248" y="63"/>
                    <a:pt x="1248" y="61"/>
                    <a:pt x="1250" y="59"/>
                  </a:cubicBezTo>
                  <a:cubicBezTo>
                    <a:pt x="1252" y="62"/>
                    <a:pt x="1251" y="69"/>
                    <a:pt x="1247" y="66"/>
                  </a:cubicBezTo>
                  <a:close/>
                  <a:moveTo>
                    <a:pt x="1504" y="407"/>
                  </a:moveTo>
                  <a:cubicBezTo>
                    <a:pt x="1500" y="402"/>
                    <a:pt x="1500" y="398"/>
                    <a:pt x="1502" y="393"/>
                  </a:cubicBezTo>
                  <a:cubicBezTo>
                    <a:pt x="1503" y="395"/>
                    <a:pt x="1504" y="395"/>
                    <a:pt x="1506" y="396"/>
                  </a:cubicBezTo>
                  <a:cubicBezTo>
                    <a:pt x="1503" y="399"/>
                    <a:pt x="1509" y="403"/>
                    <a:pt x="1504" y="407"/>
                  </a:cubicBezTo>
                  <a:close/>
                  <a:moveTo>
                    <a:pt x="1239" y="60"/>
                  </a:moveTo>
                  <a:cubicBezTo>
                    <a:pt x="1242" y="57"/>
                    <a:pt x="1244" y="56"/>
                    <a:pt x="1246" y="59"/>
                  </a:cubicBezTo>
                  <a:cubicBezTo>
                    <a:pt x="1243" y="62"/>
                    <a:pt x="1241" y="63"/>
                    <a:pt x="1239" y="60"/>
                  </a:cubicBezTo>
                  <a:close/>
                  <a:moveTo>
                    <a:pt x="1492" y="409"/>
                  </a:moveTo>
                  <a:cubicBezTo>
                    <a:pt x="1497" y="408"/>
                    <a:pt x="1502" y="407"/>
                    <a:pt x="1506" y="410"/>
                  </a:cubicBezTo>
                  <a:cubicBezTo>
                    <a:pt x="1501" y="411"/>
                    <a:pt x="1500" y="412"/>
                    <a:pt x="1496" y="412"/>
                  </a:cubicBezTo>
                  <a:cubicBezTo>
                    <a:pt x="1497" y="411"/>
                    <a:pt x="1497" y="410"/>
                    <a:pt x="1496" y="409"/>
                  </a:cubicBezTo>
                  <a:cubicBezTo>
                    <a:pt x="1494" y="410"/>
                    <a:pt x="1493" y="411"/>
                    <a:pt x="1492" y="409"/>
                  </a:cubicBezTo>
                  <a:close/>
                  <a:moveTo>
                    <a:pt x="1485" y="404"/>
                  </a:moveTo>
                  <a:cubicBezTo>
                    <a:pt x="1486" y="403"/>
                    <a:pt x="1484" y="401"/>
                    <a:pt x="1485" y="399"/>
                  </a:cubicBezTo>
                  <a:cubicBezTo>
                    <a:pt x="1490" y="395"/>
                    <a:pt x="1495" y="396"/>
                    <a:pt x="1500" y="399"/>
                  </a:cubicBezTo>
                  <a:cubicBezTo>
                    <a:pt x="1497" y="402"/>
                    <a:pt x="1499" y="405"/>
                    <a:pt x="1496" y="407"/>
                  </a:cubicBezTo>
                  <a:cubicBezTo>
                    <a:pt x="1492" y="405"/>
                    <a:pt x="1489" y="407"/>
                    <a:pt x="1485" y="404"/>
                  </a:cubicBezTo>
                  <a:close/>
                  <a:moveTo>
                    <a:pt x="1217" y="66"/>
                  </a:moveTo>
                  <a:cubicBezTo>
                    <a:pt x="1220" y="63"/>
                    <a:pt x="1223" y="60"/>
                    <a:pt x="1222" y="57"/>
                  </a:cubicBezTo>
                  <a:cubicBezTo>
                    <a:pt x="1224" y="60"/>
                    <a:pt x="1227" y="57"/>
                    <a:pt x="1230" y="58"/>
                  </a:cubicBezTo>
                  <a:cubicBezTo>
                    <a:pt x="1224" y="65"/>
                    <a:pt x="1232" y="62"/>
                    <a:pt x="1229" y="66"/>
                  </a:cubicBezTo>
                  <a:cubicBezTo>
                    <a:pt x="1225" y="62"/>
                    <a:pt x="1221" y="68"/>
                    <a:pt x="1217" y="66"/>
                  </a:cubicBezTo>
                  <a:close/>
                  <a:moveTo>
                    <a:pt x="1478" y="415"/>
                  </a:moveTo>
                  <a:cubicBezTo>
                    <a:pt x="1477" y="413"/>
                    <a:pt x="1478" y="412"/>
                    <a:pt x="1476" y="410"/>
                  </a:cubicBezTo>
                  <a:cubicBezTo>
                    <a:pt x="1475" y="411"/>
                    <a:pt x="1475" y="412"/>
                    <a:pt x="1475" y="413"/>
                  </a:cubicBezTo>
                  <a:cubicBezTo>
                    <a:pt x="1471" y="410"/>
                    <a:pt x="1473" y="408"/>
                    <a:pt x="1476" y="406"/>
                  </a:cubicBezTo>
                  <a:cubicBezTo>
                    <a:pt x="1477" y="407"/>
                    <a:pt x="1478" y="409"/>
                    <a:pt x="1480" y="408"/>
                  </a:cubicBezTo>
                  <a:cubicBezTo>
                    <a:pt x="1479" y="407"/>
                    <a:pt x="1480" y="405"/>
                    <a:pt x="1482" y="404"/>
                  </a:cubicBezTo>
                  <a:cubicBezTo>
                    <a:pt x="1482" y="405"/>
                    <a:pt x="1483" y="406"/>
                    <a:pt x="1484" y="407"/>
                  </a:cubicBezTo>
                  <a:cubicBezTo>
                    <a:pt x="1479" y="411"/>
                    <a:pt x="1480" y="410"/>
                    <a:pt x="1478" y="415"/>
                  </a:cubicBezTo>
                  <a:close/>
                  <a:moveTo>
                    <a:pt x="1467" y="400"/>
                  </a:moveTo>
                  <a:cubicBezTo>
                    <a:pt x="1463" y="402"/>
                    <a:pt x="1461" y="399"/>
                    <a:pt x="1458" y="399"/>
                  </a:cubicBezTo>
                  <a:cubicBezTo>
                    <a:pt x="1461" y="395"/>
                    <a:pt x="1467" y="394"/>
                    <a:pt x="1467" y="400"/>
                  </a:cubicBezTo>
                  <a:close/>
                  <a:moveTo>
                    <a:pt x="1446" y="407"/>
                  </a:moveTo>
                  <a:cubicBezTo>
                    <a:pt x="1444" y="407"/>
                    <a:pt x="1441" y="410"/>
                    <a:pt x="1438" y="407"/>
                  </a:cubicBezTo>
                  <a:cubicBezTo>
                    <a:pt x="1441" y="402"/>
                    <a:pt x="1443" y="406"/>
                    <a:pt x="1446" y="406"/>
                  </a:cubicBezTo>
                  <a:cubicBezTo>
                    <a:pt x="1445" y="405"/>
                    <a:pt x="1444" y="403"/>
                    <a:pt x="1445" y="403"/>
                  </a:cubicBezTo>
                  <a:cubicBezTo>
                    <a:pt x="1446" y="404"/>
                    <a:pt x="1446" y="405"/>
                    <a:pt x="1446" y="407"/>
                  </a:cubicBezTo>
                  <a:close/>
                  <a:moveTo>
                    <a:pt x="1426" y="398"/>
                  </a:moveTo>
                  <a:cubicBezTo>
                    <a:pt x="1429" y="401"/>
                    <a:pt x="1432" y="397"/>
                    <a:pt x="1435" y="401"/>
                  </a:cubicBezTo>
                  <a:cubicBezTo>
                    <a:pt x="1432" y="403"/>
                    <a:pt x="1425" y="403"/>
                    <a:pt x="1426" y="398"/>
                  </a:cubicBezTo>
                  <a:close/>
                  <a:moveTo>
                    <a:pt x="1428" y="396"/>
                  </a:moveTo>
                  <a:cubicBezTo>
                    <a:pt x="1427" y="396"/>
                    <a:pt x="1426" y="396"/>
                    <a:pt x="1425" y="397"/>
                  </a:cubicBezTo>
                  <a:cubicBezTo>
                    <a:pt x="1423" y="395"/>
                    <a:pt x="1423" y="393"/>
                    <a:pt x="1424" y="391"/>
                  </a:cubicBezTo>
                  <a:cubicBezTo>
                    <a:pt x="1425" y="392"/>
                    <a:pt x="1427" y="391"/>
                    <a:pt x="1428" y="392"/>
                  </a:cubicBezTo>
                  <a:cubicBezTo>
                    <a:pt x="1427" y="393"/>
                    <a:pt x="1429" y="395"/>
                    <a:pt x="1428" y="396"/>
                  </a:cubicBezTo>
                  <a:close/>
                  <a:moveTo>
                    <a:pt x="1408" y="394"/>
                  </a:moveTo>
                  <a:cubicBezTo>
                    <a:pt x="1413" y="389"/>
                    <a:pt x="1417" y="390"/>
                    <a:pt x="1422" y="393"/>
                  </a:cubicBezTo>
                  <a:cubicBezTo>
                    <a:pt x="1417" y="397"/>
                    <a:pt x="1413" y="392"/>
                    <a:pt x="1408" y="394"/>
                  </a:cubicBezTo>
                  <a:close/>
                  <a:moveTo>
                    <a:pt x="1404" y="405"/>
                  </a:moveTo>
                  <a:cubicBezTo>
                    <a:pt x="1406" y="398"/>
                    <a:pt x="1412" y="399"/>
                    <a:pt x="1416" y="401"/>
                  </a:cubicBezTo>
                  <a:cubicBezTo>
                    <a:pt x="1412" y="405"/>
                    <a:pt x="1408" y="408"/>
                    <a:pt x="1404" y="405"/>
                  </a:cubicBezTo>
                  <a:close/>
                  <a:moveTo>
                    <a:pt x="1383" y="390"/>
                  </a:moveTo>
                  <a:cubicBezTo>
                    <a:pt x="1382" y="388"/>
                    <a:pt x="1382" y="387"/>
                    <a:pt x="1380" y="385"/>
                  </a:cubicBezTo>
                  <a:cubicBezTo>
                    <a:pt x="1384" y="381"/>
                    <a:pt x="1388" y="380"/>
                    <a:pt x="1392" y="385"/>
                  </a:cubicBezTo>
                  <a:cubicBezTo>
                    <a:pt x="1387" y="385"/>
                    <a:pt x="1383" y="387"/>
                    <a:pt x="1383" y="390"/>
                  </a:cubicBezTo>
                  <a:close/>
                  <a:moveTo>
                    <a:pt x="1329" y="402"/>
                  </a:moveTo>
                  <a:cubicBezTo>
                    <a:pt x="1331" y="399"/>
                    <a:pt x="1326" y="401"/>
                    <a:pt x="1326" y="397"/>
                  </a:cubicBezTo>
                  <a:cubicBezTo>
                    <a:pt x="1327" y="394"/>
                    <a:pt x="1333" y="398"/>
                    <a:pt x="1332" y="401"/>
                  </a:cubicBezTo>
                  <a:cubicBezTo>
                    <a:pt x="1330" y="399"/>
                    <a:pt x="1331" y="403"/>
                    <a:pt x="1329" y="402"/>
                  </a:cubicBezTo>
                  <a:close/>
                  <a:moveTo>
                    <a:pt x="959" y="390"/>
                  </a:moveTo>
                  <a:cubicBezTo>
                    <a:pt x="957" y="388"/>
                    <a:pt x="955" y="389"/>
                    <a:pt x="953" y="385"/>
                  </a:cubicBezTo>
                  <a:cubicBezTo>
                    <a:pt x="956" y="381"/>
                    <a:pt x="960" y="381"/>
                    <a:pt x="964" y="380"/>
                  </a:cubicBezTo>
                  <a:cubicBezTo>
                    <a:pt x="964" y="381"/>
                    <a:pt x="965" y="382"/>
                    <a:pt x="966" y="383"/>
                  </a:cubicBezTo>
                  <a:cubicBezTo>
                    <a:pt x="961" y="385"/>
                    <a:pt x="962" y="384"/>
                    <a:pt x="959" y="390"/>
                  </a:cubicBezTo>
                  <a:close/>
                  <a:moveTo>
                    <a:pt x="930" y="383"/>
                  </a:moveTo>
                  <a:cubicBezTo>
                    <a:pt x="934" y="388"/>
                    <a:pt x="939" y="380"/>
                    <a:pt x="938" y="388"/>
                  </a:cubicBezTo>
                  <a:cubicBezTo>
                    <a:pt x="936" y="386"/>
                    <a:pt x="929" y="388"/>
                    <a:pt x="930" y="383"/>
                  </a:cubicBezTo>
                  <a:close/>
                  <a:moveTo>
                    <a:pt x="609" y="53"/>
                  </a:moveTo>
                  <a:cubicBezTo>
                    <a:pt x="618" y="47"/>
                    <a:pt x="601" y="50"/>
                    <a:pt x="611" y="41"/>
                  </a:cubicBezTo>
                  <a:cubicBezTo>
                    <a:pt x="613" y="46"/>
                    <a:pt x="612" y="46"/>
                    <a:pt x="616" y="47"/>
                  </a:cubicBezTo>
                  <a:cubicBezTo>
                    <a:pt x="615" y="50"/>
                    <a:pt x="613" y="57"/>
                    <a:pt x="609" y="53"/>
                  </a:cubicBezTo>
                  <a:close/>
                  <a:moveTo>
                    <a:pt x="619" y="43"/>
                  </a:moveTo>
                  <a:cubicBezTo>
                    <a:pt x="620" y="44"/>
                    <a:pt x="621" y="46"/>
                    <a:pt x="623" y="45"/>
                  </a:cubicBezTo>
                  <a:cubicBezTo>
                    <a:pt x="624" y="43"/>
                    <a:pt x="623" y="36"/>
                    <a:pt x="627" y="38"/>
                  </a:cubicBezTo>
                  <a:cubicBezTo>
                    <a:pt x="628" y="40"/>
                    <a:pt x="625" y="42"/>
                    <a:pt x="627" y="45"/>
                  </a:cubicBezTo>
                  <a:cubicBezTo>
                    <a:pt x="622" y="45"/>
                    <a:pt x="622" y="54"/>
                    <a:pt x="617" y="53"/>
                  </a:cubicBezTo>
                  <a:cubicBezTo>
                    <a:pt x="617" y="50"/>
                    <a:pt x="615" y="46"/>
                    <a:pt x="619" y="43"/>
                  </a:cubicBezTo>
                  <a:close/>
                  <a:moveTo>
                    <a:pt x="841" y="387"/>
                  </a:moveTo>
                  <a:cubicBezTo>
                    <a:pt x="838" y="389"/>
                    <a:pt x="835" y="387"/>
                    <a:pt x="832" y="387"/>
                  </a:cubicBezTo>
                  <a:cubicBezTo>
                    <a:pt x="833" y="383"/>
                    <a:pt x="837" y="385"/>
                    <a:pt x="840" y="380"/>
                  </a:cubicBezTo>
                  <a:cubicBezTo>
                    <a:pt x="843" y="383"/>
                    <a:pt x="839" y="384"/>
                    <a:pt x="841" y="387"/>
                  </a:cubicBezTo>
                  <a:close/>
                  <a:moveTo>
                    <a:pt x="596" y="52"/>
                  </a:moveTo>
                  <a:cubicBezTo>
                    <a:pt x="594" y="49"/>
                    <a:pt x="596" y="45"/>
                    <a:pt x="595" y="42"/>
                  </a:cubicBezTo>
                  <a:cubicBezTo>
                    <a:pt x="597" y="44"/>
                    <a:pt x="601" y="38"/>
                    <a:pt x="602" y="43"/>
                  </a:cubicBezTo>
                  <a:cubicBezTo>
                    <a:pt x="599" y="48"/>
                    <a:pt x="599" y="47"/>
                    <a:pt x="596" y="52"/>
                  </a:cubicBezTo>
                  <a:close/>
                  <a:moveTo>
                    <a:pt x="821" y="382"/>
                  </a:moveTo>
                  <a:cubicBezTo>
                    <a:pt x="826" y="384"/>
                    <a:pt x="825" y="377"/>
                    <a:pt x="829" y="380"/>
                  </a:cubicBezTo>
                  <a:cubicBezTo>
                    <a:pt x="830" y="383"/>
                    <a:pt x="820" y="388"/>
                    <a:pt x="821" y="382"/>
                  </a:cubicBezTo>
                  <a:close/>
                  <a:moveTo>
                    <a:pt x="593" y="51"/>
                  </a:moveTo>
                  <a:cubicBezTo>
                    <a:pt x="591" y="53"/>
                    <a:pt x="589" y="53"/>
                    <a:pt x="588" y="50"/>
                  </a:cubicBezTo>
                  <a:cubicBezTo>
                    <a:pt x="589" y="48"/>
                    <a:pt x="590" y="46"/>
                    <a:pt x="592" y="47"/>
                  </a:cubicBezTo>
                  <a:cubicBezTo>
                    <a:pt x="591" y="48"/>
                    <a:pt x="592" y="49"/>
                    <a:pt x="593" y="51"/>
                  </a:cubicBezTo>
                  <a:close/>
                  <a:moveTo>
                    <a:pt x="548" y="378"/>
                  </a:moveTo>
                  <a:cubicBezTo>
                    <a:pt x="551" y="382"/>
                    <a:pt x="555" y="376"/>
                    <a:pt x="558" y="379"/>
                  </a:cubicBezTo>
                  <a:cubicBezTo>
                    <a:pt x="555" y="384"/>
                    <a:pt x="547" y="383"/>
                    <a:pt x="548" y="378"/>
                  </a:cubicBezTo>
                  <a:close/>
                  <a:moveTo>
                    <a:pt x="534" y="378"/>
                  </a:moveTo>
                  <a:cubicBezTo>
                    <a:pt x="538" y="379"/>
                    <a:pt x="543" y="377"/>
                    <a:pt x="547" y="381"/>
                  </a:cubicBezTo>
                  <a:cubicBezTo>
                    <a:pt x="542" y="384"/>
                    <a:pt x="537" y="384"/>
                    <a:pt x="534" y="378"/>
                  </a:cubicBezTo>
                  <a:close/>
                  <a:moveTo>
                    <a:pt x="527" y="382"/>
                  </a:moveTo>
                  <a:cubicBezTo>
                    <a:pt x="531" y="379"/>
                    <a:pt x="531" y="379"/>
                    <a:pt x="531" y="379"/>
                  </a:cubicBezTo>
                  <a:cubicBezTo>
                    <a:pt x="532" y="380"/>
                    <a:pt x="532" y="381"/>
                    <a:pt x="533" y="382"/>
                  </a:cubicBezTo>
                  <a:cubicBezTo>
                    <a:pt x="530" y="386"/>
                    <a:pt x="529" y="383"/>
                    <a:pt x="527" y="382"/>
                  </a:cubicBezTo>
                  <a:close/>
                  <a:moveTo>
                    <a:pt x="261" y="187"/>
                  </a:moveTo>
                  <a:cubicBezTo>
                    <a:pt x="259" y="183"/>
                    <a:pt x="261" y="180"/>
                    <a:pt x="264" y="177"/>
                  </a:cubicBezTo>
                  <a:cubicBezTo>
                    <a:pt x="269" y="175"/>
                    <a:pt x="275" y="176"/>
                    <a:pt x="282" y="172"/>
                  </a:cubicBezTo>
                  <a:cubicBezTo>
                    <a:pt x="283" y="173"/>
                    <a:pt x="284" y="175"/>
                    <a:pt x="283" y="176"/>
                  </a:cubicBezTo>
                  <a:cubicBezTo>
                    <a:pt x="278" y="181"/>
                    <a:pt x="269" y="184"/>
                    <a:pt x="261" y="187"/>
                  </a:cubicBezTo>
                  <a:close/>
                  <a:moveTo>
                    <a:pt x="237" y="185"/>
                  </a:moveTo>
                  <a:cubicBezTo>
                    <a:pt x="236" y="183"/>
                    <a:pt x="235" y="181"/>
                    <a:pt x="236" y="179"/>
                  </a:cubicBezTo>
                  <a:cubicBezTo>
                    <a:pt x="242" y="179"/>
                    <a:pt x="248" y="175"/>
                    <a:pt x="254" y="177"/>
                  </a:cubicBezTo>
                  <a:cubicBezTo>
                    <a:pt x="249" y="180"/>
                    <a:pt x="243" y="182"/>
                    <a:pt x="237" y="185"/>
                  </a:cubicBezTo>
                  <a:close/>
                  <a:moveTo>
                    <a:pt x="365" y="380"/>
                  </a:moveTo>
                  <a:cubicBezTo>
                    <a:pt x="366" y="376"/>
                    <a:pt x="373" y="373"/>
                    <a:pt x="376" y="376"/>
                  </a:cubicBezTo>
                  <a:cubicBezTo>
                    <a:pt x="372" y="381"/>
                    <a:pt x="369" y="380"/>
                    <a:pt x="365" y="380"/>
                  </a:cubicBezTo>
                  <a:close/>
                  <a:moveTo>
                    <a:pt x="210" y="193"/>
                  </a:moveTo>
                  <a:cubicBezTo>
                    <a:pt x="218" y="188"/>
                    <a:pt x="225" y="187"/>
                    <a:pt x="229" y="178"/>
                  </a:cubicBezTo>
                  <a:cubicBezTo>
                    <a:pt x="232" y="183"/>
                    <a:pt x="232" y="183"/>
                    <a:pt x="232" y="183"/>
                  </a:cubicBezTo>
                  <a:cubicBezTo>
                    <a:pt x="227" y="185"/>
                    <a:pt x="220" y="197"/>
                    <a:pt x="210" y="193"/>
                  </a:cubicBezTo>
                  <a:close/>
                  <a:moveTo>
                    <a:pt x="302" y="404"/>
                  </a:moveTo>
                  <a:cubicBezTo>
                    <a:pt x="300" y="406"/>
                    <a:pt x="299" y="407"/>
                    <a:pt x="297" y="407"/>
                  </a:cubicBezTo>
                  <a:cubicBezTo>
                    <a:pt x="293" y="402"/>
                    <a:pt x="301" y="398"/>
                    <a:pt x="295" y="392"/>
                  </a:cubicBezTo>
                  <a:cubicBezTo>
                    <a:pt x="299" y="392"/>
                    <a:pt x="302" y="388"/>
                    <a:pt x="305" y="393"/>
                  </a:cubicBezTo>
                  <a:cubicBezTo>
                    <a:pt x="299" y="392"/>
                    <a:pt x="297" y="398"/>
                    <a:pt x="302" y="404"/>
                  </a:cubicBezTo>
                  <a:close/>
                  <a:moveTo>
                    <a:pt x="144" y="186"/>
                  </a:moveTo>
                  <a:cubicBezTo>
                    <a:pt x="141" y="183"/>
                    <a:pt x="144" y="181"/>
                    <a:pt x="144" y="178"/>
                  </a:cubicBezTo>
                  <a:cubicBezTo>
                    <a:pt x="146" y="179"/>
                    <a:pt x="148" y="177"/>
                    <a:pt x="150" y="181"/>
                  </a:cubicBezTo>
                  <a:cubicBezTo>
                    <a:pt x="148" y="184"/>
                    <a:pt x="146" y="182"/>
                    <a:pt x="144" y="186"/>
                  </a:cubicBezTo>
                  <a:close/>
                  <a:moveTo>
                    <a:pt x="175" y="271"/>
                  </a:moveTo>
                  <a:cubicBezTo>
                    <a:pt x="173" y="269"/>
                    <a:pt x="171" y="276"/>
                    <a:pt x="170" y="278"/>
                  </a:cubicBezTo>
                  <a:cubicBezTo>
                    <a:pt x="166" y="276"/>
                    <a:pt x="169" y="274"/>
                    <a:pt x="169" y="272"/>
                  </a:cubicBezTo>
                  <a:cubicBezTo>
                    <a:pt x="168" y="273"/>
                    <a:pt x="167" y="272"/>
                    <a:pt x="166" y="271"/>
                  </a:cubicBezTo>
                  <a:cubicBezTo>
                    <a:pt x="170" y="270"/>
                    <a:pt x="174" y="271"/>
                    <a:pt x="172" y="264"/>
                  </a:cubicBezTo>
                  <a:cubicBezTo>
                    <a:pt x="175" y="264"/>
                    <a:pt x="176" y="268"/>
                    <a:pt x="175" y="271"/>
                  </a:cubicBezTo>
                  <a:close/>
                  <a:moveTo>
                    <a:pt x="204" y="370"/>
                  </a:moveTo>
                  <a:cubicBezTo>
                    <a:pt x="205" y="373"/>
                    <a:pt x="208" y="367"/>
                    <a:pt x="209" y="371"/>
                  </a:cubicBezTo>
                  <a:cubicBezTo>
                    <a:pt x="207" y="376"/>
                    <a:pt x="202" y="374"/>
                    <a:pt x="204" y="370"/>
                  </a:cubicBezTo>
                  <a:close/>
                  <a:moveTo>
                    <a:pt x="181" y="368"/>
                  </a:moveTo>
                  <a:cubicBezTo>
                    <a:pt x="185" y="365"/>
                    <a:pt x="189" y="362"/>
                    <a:pt x="193" y="366"/>
                  </a:cubicBezTo>
                  <a:cubicBezTo>
                    <a:pt x="189" y="366"/>
                    <a:pt x="184" y="372"/>
                    <a:pt x="181" y="368"/>
                  </a:cubicBezTo>
                  <a:close/>
                  <a:moveTo>
                    <a:pt x="164" y="365"/>
                  </a:moveTo>
                  <a:cubicBezTo>
                    <a:pt x="167" y="363"/>
                    <a:pt x="169" y="361"/>
                    <a:pt x="171" y="365"/>
                  </a:cubicBezTo>
                  <a:cubicBezTo>
                    <a:pt x="169" y="367"/>
                    <a:pt x="166" y="367"/>
                    <a:pt x="164" y="365"/>
                  </a:cubicBezTo>
                  <a:close/>
                  <a:moveTo>
                    <a:pt x="165" y="385"/>
                  </a:moveTo>
                  <a:cubicBezTo>
                    <a:pt x="163" y="382"/>
                    <a:pt x="162" y="382"/>
                    <a:pt x="162" y="385"/>
                  </a:cubicBezTo>
                  <a:cubicBezTo>
                    <a:pt x="158" y="381"/>
                    <a:pt x="166" y="377"/>
                    <a:pt x="167" y="381"/>
                  </a:cubicBezTo>
                  <a:cubicBezTo>
                    <a:pt x="166" y="382"/>
                    <a:pt x="165" y="384"/>
                    <a:pt x="165" y="385"/>
                  </a:cubicBezTo>
                  <a:close/>
                  <a:moveTo>
                    <a:pt x="21" y="346"/>
                  </a:moveTo>
                  <a:cubicBezTo>
                    <a:pt x="21" y="345"/>
                    <a:pt x="22" y="343"/>
                    <a:pt x="23" y="342"/>
                  </a:cubicBezTo>
                  <a:cubicBezTo>
                    <a:pt x="24" y="341"/>
                    <a:pt x="26" y="340"/>
                    <a:pt x="27" y="340"/>
                  </a:cubicBezTo>
                  <a:cubicBezTo>
                    <a:pt x="27" y="343"/>
                    <a:pt x="23" y="349"/>
                    <a:pt x="21" y="34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660" name="Freeform 4706"/>
            <p:cNvSpPr>
              <a:spLocks/>
            </p:cNvSpPr>
            <p:nvPr/>
          </p:nvSpPr>
          <p:spPr bwMode="auto">
            <a:xfrm>
              <a:off x="8637588" y="3354388"/>
              <a:ext cx="115888" cy="33338"/>
            </a:xfrm>
            <a:custGeom>
              <a:avLst/>
              <a:gdLst>
                <a:gd name="T0" fmla="*/ 30 w 31"/>
                <a:gd name="T1" fmla="*/ 3 h 9"/>
                <a:gd name="T2" fmla="*/ 29 w 31"/>
                <a:gd name="T3" fmla="*/ 0 h 9"/>
                <a:gd name="T4" fmla="*/ 0 w 31"/>
                <a:gd name="T5" fmla="*/ 5 h 9"/>
                <a:gd name="T6" fmla="*/ 25 w 31"/>
                <a:gd name="T7" fmla="*/ 9 h 9"/>
                <a:gd name="T8" fmla="*/ 23 w 31"/>
                <a:gd name="T9" fmla="*/ 4 h 9"/>
                <a:gd name="T10" fmla="*/ 30 w 31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9">
                  <a:moveTo>
                    <a:pt x="30" y="3"/>
                  </a:moveTo>
                  <a:cubicBezTo>
                    <a:pt x="31" y="1"/>
                    <a:pt x="28" y="2"/>
                    <a:pt x="29" y="0"/>
                  </a:cubicBezTo>
                  <a:cubicBezTo>
                    <a:pt x="19" y="9"/>
                    <a:pt x="10" y="1"/>
                    <a:pt x="0" y="5"/>
                  </a:cubicBezTo>
                  <a:cubicBezTo>
                    <a:pt x="8" y="9"/>
                    <a:pt x="16" y="9"/>
                    <a:pt x="25" y="9"/>
                  </a:cubicBezTo>
                  <a:cubicBezTo>
                    <a:pt x="25" y="7"/>
                    <a:pt x="24" y="6"/>
                    <a:pt x="23" y="4"/>
                  </a:cubicBezTo>
                  <a:cubicBezTo>
                    <a:pt x="25" y="4"/>
                    <a:pt x="28" y="2"/>
                    <a:pt x="3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1" name="Freeform 4707"/>
            <p:cNvSpPr>
              <a:spLocks/>
            </p:cNvSpPr>
            <p:nvPr/>
          </p:nvSpPr>
          <p:spPr bwMode="auto">
            <a:xfrm>
              <a:off x="11042650" y="2108200"/>
              <a:ext cx="33338" cy="25400"/>
            </a:xfrm>
            <a:custGeom>
              <a:avLst/>
              <a:gdLst>
                <a:gd name="T0" fmla="*/ 9 w 9"/>
                <a:gd name="T1" fmla="*/ 3 h 7"/>
                <a:gd name="T2" fmla="*/ 0 w 9"/>
                <a:gd name="T3" fmla="*/ 4 h 7"/>
                <a:gd name="T4" fmla="*/ 9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3"/>
                  </a:moveTo>
                  <a:cubicBezTo>
                    <a:pt x="6" y="0"/>
                    <a:pt x="3" y="4"/>
                    <a:pt x="0" y="4"/>
                  </a:cubicBezTo>
                  <a:cubicBezTo>
                    <a:pt x="3" y="5"/>
                    <a:pt x="5" y="7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2" name="Freeform 4708"/>
            <p:cNvSpPr>
              <a:spLocks/>
            </p:cNvSpPr>
            <p:nvPr/>
          </p:nvSpPr>
          <p:spPr bwMode="auto">
            <a:xfrm>
              <a:off x="10445750" y="2149475"/>
              <a:ext cx="33338" cy="22225"/>
            </a:xfrm>
            <a:custGeom>
              <a:avLst/>
              <a:gdLst>
                <a:gd name="T0" fmla="*/ 6 w 9"/>
                <a:gd name="T1" fmla="*/ 6 h 6"/>
                <a:gd name="T2" fmla="*/ 9 w 9"/>
                <a:gd name="T3" fmla="*/ 1 h 6"/>
                <a:gd name="T4" fmla="*/ 4 w 9"/>
                <a:gd name="T5" fmla="*/ 4 h 6"/>
                <a:gd name="T6" fmla="*/ 2 w 9"/>
                <a:gd name="T7" fmla="*/ 0 h 6"/>
                <a:gd name="T8" fmla="*/ 6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6" y="6"/>
                  </a:moveTo>
                  <a:cubicBezTo>
                    <a:pt x="8" y="5"/>
                    <a:pt x="8" y="3"/>
                    <a:pt x="9" y="1"/>
                  </a:cubicBezTo>
                  <a:cubicBezTo>
                    <a:pt x="7" y="0"/>
                    <a:pt x="6" y="3"/>
                    <a:pt x="4" y="4"/>
                  </a:cubicBezTo>
                  <a:cubicBezTo>
                    <a:pt x="4" y="3"/>
                    <a:pt x="4" y="1"/>
                    <a:pt x="2" y="0"/>
                  </a:cubicBezTo>
                  <a:cubicBezTo>
                    <a:pt x="0" y="4"/>
                    <a:pt x="3" y="4"/>
                    <a:pt x="6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3" name="Freeform 4709"/>
            <p:cNvSpPr>
              <a:spLocks/>
            </p:cNvSpPr>
            <p:nvPr/>
          </p:nvSpPr>
          <p:spPr bwMode="auto">
            <a:xfrm>
              <a:off x="10922000" y="2738438"/>
              <a:ext cx="41275" cy="41275"/>
            </a:xfrm>
            <a:custGeom>
              <a:avLst/>
              <a:gdLst>
                <a:gd name="T0" fmla="*/ 7 w 11"/>
                <a:gd name="T1" fmla="*/ 7 h 11"/>
                <a:gd name="T2" fmla="*/ 2 w 11"/>
                <a:gd name="T3" fmla="*/ 0 h 11"/>
                <a:gd name="T4" fmla="*/ 1 w 11"/>
                <a:gd name="T5" fmla="*/ 7 h 11"/>
                <a:gd name="T6" fmla="*/ 7 w 11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7" y="7"/>
                  </a:moveTo>
                  <a:cubicBezTo>
                    <a:pt x="11" y="6"/>
                    <a:pt x="1" y="6"/>
                    <a:pt x="2" y="0"/>
                  </a:cubicBezTo>
                  <a:cubicBezTo>
                    <a:pt x="0" y="2"/>
                    <a:pt x="1" y="5"/>
                    <a:pt x="1" y="7"/>
                  </a:cubicBezTo>
                  <a:cubicBezTo>
                    <a:pt x="4" y="11"/>
                    <a:pt x="3" y="3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4" name="Freeform 4710"/>
            <p:cNvSpPr>
              <a:spLocks/>
            </p:cNvSpPr>
            <p:nvPr/>
          </p:nvSpPr>
          <p:spPr bwMode="auto">
            <a:xfrm>
              <a:off x="10712450" y="2498725"/>
              <a:ext cx="33338" cy="22225"/>
            </a:xfrm>
            <a:custGeom>
              <a:avLst/>
              <a:gdLst>
                <a:gd name="T0" fmla="*/ 7 w 9"/>
                <a:gd name="T1" fmla="*/ 6 h 6"/>
                <a:gd name="T2" fmla="*/ 7 w 9"/>
                <a:gd name="T3" fmla="*/ 0 h 6"/>
                <a:gd name="T4" fmla="*/ 2 w 9"/>
                <a:gd name="T5" fmla="*/ 3 h 6"/>
                <a:gd name="T6" fmla="*/ 7 w 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9" y="4"/>
                    <a:pt x="9" y="2"/>
                    <a:pt x="7" y="0"/>
                  </a:cubicBezTo>
                  <a:cubicBezTo>
                    <a:pt x="7" y="3"/>
                    <a:pt x="5" y="4"/>
                    <a:pt x="2" y="3"/>
                  </a:cubicBezTo>
                  <a:cubicBezTo>
                    <a:pt x="0" y="5"/>
                    <a:pt x="6" y="5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5" name="Freeform 4711"/>
            <p:cNvSpPr>
              <a:spLocks/>
            </p:cNvSpPr>
            <p:nvPr/>
          </p:nvSpPr>
          <p:spPr bwMode="auto">
            <a:xfrm>
              <a:off x="10764838" y="2603500"/>
              <a:ext cx="26988" cy="30163"/>
            </a:xfrm>
            <a:custGeom>
              <a:avLst/>
              <a:gdLst>
                <a:gd name="T0" fmla="*/ 2 w 7"/>
                <a:gd name="T1" fmla="*/ 3 h 8"/>
                <a:gd name="T2" fmla="*/ 3 w 7"/>
                <a:gd name="T3" fmla="*/ 8 h 8"/>
                <a:gd name="T4" fmla="*/ 7 w 7"/>
                <a:gd name="T5" fmla="*/ 2 h 8"/>
                <a:gd name="T6" fmla="*/ 1 w 7"/>
                <a:gd name="T7" fmla="*/ 2 h 8"/>
                <a:gd name="T8" fmla="*/ 2 w 7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2" y="3"/>
                  </a:moveTo>
                  <a:cubicBezTo>
                    <a:pt x="3" y="5"/>
                    <a:pt x="1" y="6"/>
                    <a:pt x="3" y="8"/>
                  </a:cubicBezTo>
                  <a:cubicBezTo>
                    <a:pt x="5" y="6"/>
                    <a:pt x="6" y="4"/>
                    <a:pt x="7" y="2"/>
                  </a:cubicBezTo>
                  <a:cubicBezTo>
                    <a:pt x="5" y="0"/>
                    <a:pt x="3" y="5"/>
                    <a:pt x="1" y="2"/>
                  </a:cubicBezTo>
                  <a:cubicBezTo>
                    <a:pt x="0" y="3"/>
                    <a:pt x="2" y="4"/>
                    <a:pt x="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6" name="Freeform 4712"/>
            <p:cNvSpPr>
              <a:spLocks/>
            </p:cNvSpPr>
            <p:nvPr/>
          </p:nvSpPr>
          <p:spPr bwMode="auto">
            <a:xfrm>
              <a:off x="10225088" y="2028825"/>
              <a:ext cx="85725" cy="44450"/>
            </a:xfrm>
            <a:custGeom>
              <a:avLst/>
              <a:gdLst>
                <a:gd name="T0" fmla="*/ 23 w 23"/>
                <a:gd name="T1" fmla="*/ 5 h 12"/>
                <a:gd name="T2" fmla="*/ 20 w 23"/>
                <a:gd name="T3" fmla="*/ 9 h 12"/>
                <a:gd name="T4" fmla="*/ 16 w 23"/>
                <a:gd name="T5" fmla="*/ 5 h 12"/>
                <a:gd name="T6" fmla="*/ 2 w 23"/>
                <a:gd name="T7" fmla="*/ 6 h 12"/>
                <a:gd name="T8" fmla="*/ 0 w 23"/>
                <a:gd name="T9" fmla="*/ 12 h 12"/>
                <a:gd name="T10" fmla="*/ 18 w 23"/>
                <a:gd name="T11" fmla="*/ 12 h 12"/>
                <a:gd name="T12" fmla="*/ 23 w 23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3" y="5"/>
                  </a:moveTo>
                  <a:cubicBezTo>
                    <a:pt x="20" y="0"/>
                    <a:pt x="21" y="8"/>
                    <a:pt x="20" y="9"/>
                  </a:cubicBezTo>
                  <a:cubicBezTo>
                    <a:pt x="17" y="11"/>
                    <a:pt x="19" y="6"/>
                    <a:pt x="16" y="5"/>
                  </a:cubicBezTo>
                  <a:cubicBezTo>
                    <a:pt x="11" y="10"/>
                    <a:pt x="6" y="9"/>
                    <a:pt x="2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4" y="9"/>
                    <a:pt x="12" y="8"/>
                    <a:pt x="18" y="12"/>
                  </a:cubicBezTo>
                  <a:cubicBezTo>
                    <a:pt x="21" y="8"/>
                    <a:pt x="23" y="9"/>
                    <a:pt x="23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7" name="Freeform 4713"/>
            <p:cNvSpPr>
              <a:spLocks/>
            </p:cNvSpPr>
            <p:nvPr/>
          </p:nvSpPr>
          <p:spPr bwMode="auto">
            <a:xfrm>
              <a:off x="10693400" y="2705100"/>
              <a:ext cx="109538" cy="58738"/>
            </a:xfrm>
            <a:custGeom>
              <a:avLst/>
              <a:gdLst>
                <a:gd name="T0" fmla="*/ 29 w 29"/>
                <a:gd name="T1" fmla="*/ 1 h 16"/>
                <a:gd name="T2" fmla="*/ 0 w 29"/>
                <a:gd name="T3" fmla="*/ 5 h 16"/>
                <a:gd name="T4" fmla="*/ 3 w 29"/>
                <a:gd name="T5" fmla="*/ 9 h 16"/>
                <a:gd name="T6" fmla="*/ 9 w 29"/>
                <a:gd name="T7" fmla="*/ 6 h 16"/>
                <a:gd name="T8" fmla="*/ 19 w 29"/>
                <a:gd name="T9" fmla="*/ 12 h 16"/>
                <a:gd name="T10" fmla="*/ 29 w 29"/>
                <a:gd name="T1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6">
                  <a:moveTo>
                    <a:pt x="29" y="1"/>
                  </a:moveTo>
                  <a:cubicBezTo>
                    <a:pt x="18" y="2"/>
                    <a:pt x="11" y="0"/>
                    <a:pt x="0" y="5"/>
                  </a:cubicBezTo>
                  <a:cubicBezTo>
                    <a:pt x="1" y="7"/>
                    <a:pt x="4" y="7"/>
                    <a:pt x="3" y="9"/>
                  </a:cubicBezTo>
                  <a:cubicBezTo>
                    <a:pt x="7" y="11"/>
                    <a:pt x="5" y="7"/>
                    <a:pt x="9" y="6"/>
                  </a:cubicBezTo>
                  <a:cubicBezTo>
                    <a:pt x="8" y="11"/>
                    <a:pt x="23" y="8"/>
                    <a:pt x="19" y="12"/>
                  </a:cubicBezTo>
                  <a:cubicBezTo>
                    <a:pt x="21" y="16"/>
                    <a:pt x="27" y="6"/>
                    <a:pt x="29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8" name="Freeform 4714"/>
            <p:cNvSpPr>
              <a:spLocks/>
            </p:cNvSpPr>
            <p:nvPr/>
          </p:nvSpPr>
          <p:spPr bwMode="auto">
            <a:xfrm>
              <a:off x="10071100" y="1897063"/>
              <a:ext cx="71438" cy="15875"/>
            </a:xfrm>
            <a:custGeom>
              <a:avLst/>
              <a:gdLst>
                <a:gd name="T0" fmla="*/ 19 w 19"/>
                <a:gd name="T1" fmla="*/ 4 h 4"/>
                <a:gd name="T2" fmla="*/ 0 w 19"/>
                <a:gd name="T3" fmla="*/ 2 h 4"/>
                <a:gd name="T4" fmla="*/ 19 w 19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">
                  <a:moveTo>
                    <a:pt x="19" y="4"/>
                  </a:moveTo>
                  <a:cubicBezTo>
                    <a:pt x="16" y="0"/>
                    <a:pt x="6" y="0"/>
                    <a:pt x="0" y="2"/>
                  </a:cubicBezTo>
                  <a:cubicBezTo>
                    <a:pt x="6" y="2"/>
                    <a:pt x="12" y="3"/>
                    <a:pt x="19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9" name="Freeform 4715"/>
            <p:cNvSpPr>
              <a:spLocks/>
            </p:cNvSpPr>
            <p:nvPr/>
          </p:nvSpPr>
          <p:spPr bwMode="auto">
            <a:xfrm>
              <a:off x="11215688" y="3343275"/>
              <a:ext cx="33338" cy="30163"/>
            </a:xfrm>
            <a:custGeom>
              <a:avLst/>
              <a:gdLst>
                <a:gd name="T0" fmla="*/ 3 w 9"/>
                <a:gd name="T1" fmla="*/ 8 h 8"/>
                <a:gd name="T2" fmla="*/ 9 w 9"/>
                <a:gd name="T3" fmla="*/ 2 h 8"/>
                <a:gd name="T4" fmla="*/ 1 w 9"/>
                <a:gd name="T5" fmla="*/ 5 h 8"/>
                <a:gd name="T6" fmla="*/ 3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4"/>
                    <a:pt x="6" y="6"/>
                    <a:pt x="9" y="2"/>
                  </a:cubicBezTo>
                  <a:cubicBezTo>
                    <a:pt x="3" y="0"/>
                    <a:pt x="3" y="3"/>
                    <a:pt x="1" y="5"/>
                  </a:cubicBezTo>
                  <a:cubicBezTo>
                    <a:pt x="0" y="7"/>
                    <a:pt x="2" y="6"/>
                    <a:pt x="3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0" name="Freeform 4716"/>
            <p:cNvSpPr>
              <a:spLocks/>
            </p:cNvSpPr>
            <p:nvPr/>
          </p:nvSpPr>
          <p:spPr bwMode="auto">
            <a:xfrm>
              <a:off x="10679113" y="2697163"/>
              <a:ext cx="36513" cy="33338"/>
            </a:xfrm>
            <a:custGeom>
              <a:avLst/>
              <a:gdLst>
                <a:gd name="T0" fmla="*/ 10 w 10"/>
                <a:gd name="T1" fmla="*/ 2 h 9"/>
                <a:gd name="T2" fmla="*/ 0 w 10"/>
                <a:gd name="T3" fmla="*/ 4 h 9"/>
                <a:gd name="T4" fmla="*/ 10 w 10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2"/>
                  </a:moveTo>
                  <a:cubicBezTo>
                    <a:pt x="7" y="3"/>
                    <a:pt x="3" y="0"/>
                    <a:pt x="0" y="4"/>
                  </a:cubicBezTo>
                  <a:cubicBezTo>
                    <a:pt x="3" y="9"/>
                    <a:pt x="7" y="2"/>
                    <a:pt x="1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1" name="Freeform 4717"/>
            <p:cNvSpPr>
              <a:spLocks/>
            </p:cNvSpPr>
            <p:nvPr/>
          </p:nvSpPr>
          <p:spPr bwMode="auto">
            <a:xfrm>
              <a:off x="10148888" y="2089150"/>
              <a:ext cx="34925" cy="25400"/>
            </a:xfrm>
            <a:custGeom>
              <a:avLst/>
              <a:gdLst>
                <a:gd name="T0" fmla="*/ 7 w 9"/>
                <a:gd name="T1" fmla="*/ 7 h 7"/>
                <a:gd name="T2" fmla="*/ 8 w 9"/>
                <a:gd name="T3" fmla="*/ 2 h 7"/>
                <a:gd name="T4" fmla="*/ 1 w 9"/>
                <a:gd name="T5" fmla="*/ 3 h 7"/>
                <a:gd name="T6" fmla="*/ 7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9" y="6"/>
                    <a:pt x="6" y="4"/>
                    <a:pt x="8" y="2"/>
                  </a:cubicBezTo>
                  <a:cubicBezTo>
                    <a:pt x="6" y="0"/>
                    <a:pt x="4" y="3"/>
                    <a:pt x="1" y="3"/>
                  </a:cubicBezTo>
                  <a:cubicBezTo>
                    <a:pt x="0" y="6"/>
                    <a:pt x="6" y="2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2" name="Freeform 4718"/>
            <p:cNvSpPr>
              <a:spLocks/>
            </p:cNvSpPr>
            <p:nvPr/>
          </p:nvSpPr>
          <p:spPr bwMode="auto">
            <a:xfrm>
              <a:off x="10874375" y="3148013"/>
              <a:ext cx="41275" cy="41275"/>
            </a:xfrm>
            <a:custGeom>
              <a:avLst/>
              <a:gdLst>
                <a:gd name="T0" fmla="*/ 4 w 11"/>
                <a:gd name="T1" fmla="*/ 0 h 11"/>
                <a:gd name="T2" fmla="*/ 5 w 11"/>
                <a:gd name="T3" fmla="*/ 4 h 11"/>
                <a:gd name="T4" fmla="*/ 0 w 11"/>
                <a:gd name="T5" fmla="*/ 7 h 11"/>
                <a:gd name="T6" fmla="*/ 11 w 11"/>
                <a:gd name="T7" fmla="*/ 6 h 11"/>
                <a:gd name="T8" fmla="*/ 4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4" y="0"/>
                  </a:moveTo>
                  <a:cubicBezTo>
                    <a:pt x="4" y="1"/>
                    <a:pt x="5" y="3"/>
                    <a:pt x="5" y="4"/>
                  </a:cubicBezTo>
                  <a:cubicBezTo>
                    <a:pt x="3" y="6"/>
                    <a:pt x="2" y="4"/>
                    <a:pt x="0" y="7"/>
                  </a:cubicBezTo>
                  <a:cubicBezTo>
                    <a:pt x="3" y="9"/>
                    <a:pt x="7" y="11"/>
                    <a:pt x="11" y="6"/>
                  </a:cubicBezTo>
                  <a:cubicBezTo>
                    <a:pt x="7" y="3"/>
                    <a:pt x="6" y="6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3" name="Freeform 4719"/>
            <p:cNvSpPr>
              <a:spLocks/>
            </p:cNvSpPr>
            <p:nvPr/>
          </p:nvSpPr>
          <p:spPr bwMode="auto">
            <a:xfrm>
              <a:off x="10475913" y="2895600"/>
              <a:ext cx="49213" cy="30163"/>
            </a:xfrm>
            <a:custGeom>
              <a:avLst/>
              <a:gdLst>
                <a:gd name="T0" fmla="*/ 13 w 13"/>
                <a:gd name="T1" fmla="*/ 3 h 8"/>
                <a:gd name="T2" fmla="*/ 4 w 13"/>
                <a:gd name="T3" fmla="*/ 0 h 8"/>
                <a:gd name="T4" fmla="*/ 0 w 13"/>
                <a:gd name="T5" fmla="*/ 8 h 8"/>
                <a:gd name="T6" fmla="*/ 13 w 13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8" y="5"/>
                    <a:pt x="9" y="0"/>
                    <a:pt x="4" y="0"/>
                  </a:cubicBezTo>
                  <a:cubicBezTo>
                    <a:pt x="2" y="5"/>
                    <a:pt x="2" y="5"/>
                    <a:pt x="0" y="8"/>
                  </a:cubicBezTo>
                  <a:cubicBezTo>
                    <a:pt x="4" y="5"/>
                    <a:pt x="12" y="6"/>
                    <a:pt x="1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4" name="Freeform 4720"/>
            <p:cNvSpPr>
              <a:spLocks/>
            </p:cNvSpPr>
            <p:nvPr/>
          </p:nvSpPr>
          <p:spPr bwMode="auto">
            <a:xfrm>
              <a:off x="9774238" y="2017713"/>
              <a:ext cx="49213" cy="52388"/>
            </a:xfrm>
            <a:custGeom>
              <a:avLst/>
              <a:gdLst>
                <a:gd name="T0" fmla="*/ 6 w 13"/>
                <a:gd name="T1" fmla="*/ 5 h 14"/>
                <a:gd name="T2" fmla="*/ 3 w 13"/>
                <a:gd name="T3" fmla="*/ 11 h 14"/>
                <a:gd name="T4" fmla="*/ 9 w 13"/>
                <a:gd name="T5" fmla="*/ 12 h 14"/>
                <a:gd name="T6" fmla="*/ 9 w 13"/>
                <a:gd name="T7" fmla="*/ 0 h 14"/>
                <a:gd name="T8" fmla="*/ 2 w 13"/>
                <a:gd name="T9" fmla="*/ 2 h 14"/>
                <a:gd name="T10" fmla="*/ 6 w 13"/>
                <a:gd name="T11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6" y="5"/>
                  </a:moveTo>
                  <a:cubicBezTo>
                    <a:pt x="8" y="9"/>
                    <a:pt x="2" y="6"/>
                    <a:pt x="3" y="11"/>
                  </a:cubicBezTo>
                  <a:cubicBezTo>
                    <a:pt x="5" y="14"/>
                    <a:pt x="7" y="8"/>
                    <a:pt x="9" y="12"/>
                  </a:cubicBezTo>
                  <a:cubicBezTo>
                    <a:pt x="8" y="8"/>
                    <a:pt x="13" y="6"/>
                    <a:pt x="9" y="0"/>
                  </a:cubicBezTo>
                  <a:cubicBezTo>
                    <a:pt x="7" y="2"/>
                    <a:pt x="4" y="3"/>
                    <a:pt x="2" y="2"/>
                  </a:cubicBezTo>
                  <a:cubicBezTo>
                    <a:pt x="0" y="4"/>
                    <a:pt x="5" y="3"/>
                    <a:pt x="6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5" name="Freeform 4721"/>
            <p:cNvSpPr>
              <a:spLocks/>
            </p:cNvSpPr>
            <p:nvPr/>
          </p:nvSpPr>
          <p:spPr bwMode="auto">
            <a:xfrm>
              <a:off x="9680575" y="2001838"/>
              <a:ext cx="60325" cy="30163"/>
            </a:xfrm>
            <a:custGeom>
              <a:avLst/>
              <a:gdLst>
                <a:gd name="T0" fmla="*/ 16 w 16"/>
                <a:gd name="T1" fmla="*/ 4 h 8"/>
                <a:gd name="T2" fmla="*/ 3 w 16"/>
                <a:gd name="T3" fmla="*/ 1 h 8"/>
                <a:gd name="T4" fmla="*/ 4 w 16"/>
                <a:gd name="T5" fmla="*/ 6 h 8"/>
                <a:gd name="T6" fmla="*/ 16 w 16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2" y="0"/>
                    <a:pt x="7" y="8"/>
                    <a:pt x="3" y="1"/>
                  </a:cubicBezTo>
                  <a:cubicBezTo>
                    <a:pt x="0" y="5"/>
                    <a:pt x="6" y="4"/>
                    <a:pt x="4" y="6"/>
                  </a:cubicBezTo>
                  <a:cubicBezTo>
                    <a:pt x="8" y="5"/>
                    <a:pt x="12" y="6"/>
                    <a:pt x="16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6" name="Freeform 4722"/>
            <p:cNvSpPr>
              <a:spLocks/>
            </p:cNvSpPr>
            <p:nvPr/>
          </p:nvSpPr>
          <p:spPr bwMode="auto">
            <a:xfrm>
              <a:off x="9612313" y="2014538"/>
              <a:ext cx="120650" cy="44450"/>
            </a:xfrm>
            <a:custGeom>
              <a:avLst/>
              <a:gdLst>
                <a:gd name="T0" fmla="*/ 15 w 32"/>
                <a:gd name="T1" fmla="*/ 5 h 12"/>
                <a:gd name="T2" fmla="*/ 17 w 32"/>
                <a:gd name="T3" fmla="*/ 10 h 12"/>
                <a:gd name="T4" fmla="*/ 32 w 32"/>
                <a:gd name="T5" fmla="*/ 12 h 12"/>
                <a:gd name="T6" fmla="*/ 19 w 32"/>
                <a:gd name="T7" fmla="*/ 2 h 12"/>
                <a:gd name="T8" fmla="*/ 10 w 32"/>
                <a:gd name="T9" fmla="*/ 0 h 12"/>
                <a:gd name="T10" fmla="*/ 0 w 32"/>
                <a:gd name="T11" fmla="*/ 6 h 12"/>
                <a:gd name="T12" fmla="*/ 5 w 32"/>
                <a:gd name="T13" fmla="*/ 8 h 12"/>
                <a:gd name="T14" fmla="*/ 7 w 32"/>
                <a:gd name="T15" fmla="*/ 3 h 12"/>
                <a:gd name="T16" fmla="*/ 9 w 32"/>
                <a:gd name="T17" fmla="*/ 3 h 12"/>
                <a:gd name="T18" fmla="*/ 11 w 32"/>
                <a:gd name="T19" fmla="*/ 9 h 12"/>
                <a:gd name="T20" fmla="*/ 15 w 32"/>
                <a:gd name="T2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2">
                  <a:moveTo>
                    <a:pt x="15" y="5"/>
                  </a:moveTo>
                  <a:cubicBezTo>
                    <a:pt x="16" y="7"/>
                    <a:pt x="15" y="8"/>
                    <a:pt x="17" y="10"/>
                  </a:cubicBezTo>
                  <a:cubicBezTo>
                    <a:pt x="22" y="8"/>
                    <a:pt x="27" y="9"/>
                    <a:pt x="32" y="12"/>
                  </a:cubicBezTo>
                  <a:cubicBezTo>
                    <a:pt x="32" y="4"/>
                    <a:pt x="23" y="10"/>
                    <a:pt x="19" y="2"/>
                  </a:cubicBezTo>
                  <a:cubicBezTo>
                    <a:pt x="16" y="7"/>
                    <a:pt x="13" y="4"/>
                    <a:pt x="10" y="0"/>
                  </a:cubicBezTo>
                  <a:cubicBezTo>
                    <a:pt x="5" y="1"/>
                    <a:pt x="5" y="3"/>
                    <a:pt x="0" y="6"/>
                  </a:cubicBezTo>
                  <a:cubicBezTo>
                    <a:pt x="2" y="7"/>
                    <a:pt x="4" y="7"/>
                    <a:pt x="5" y="8"/>
                  </a:cubicBezTo>
                  <a:cubicBezTo>
                    <a:pt x="8" y="7"/>
                    <a:pt x="5" y="5"/>
                    <a:pt x="7" y="3"/>
                  </a:cubicBezTo>
                  <a:cubicBezTo>
                    <a:pt x="8" y="3"/>
                    <a:pt x="8" y="4"/>
                    <a:pt x="9" y="3"/>
                  </a:cubicBezTo>
                  <a:cubicBezTo>
                    <a:pt x="10" y="5"/>
                    <a:pt x="7" y="7"/>
                    <a:pt x="11" y="9"/>
                  </a:cubicBezTo>
                  <a:cubicBezTo>
                    <a:pt x="13" y="9"/>
                    <a:pt x="14" y="8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7" name="Freeform 4723"/>
            <p:cNvSpPr>
              <a:spLocks/>
            </p:cNvSpPr>
            <p:nvPr/>
          </p:nvSpPr>
          <p:spPr bwMode="auto">
            <a:xfrm>
              <a:off x="10514013" y="3519488"/>
              <a:ext cx="30163" cy="25400"/>
            </a:xfrm>
            <a:custGeom>
              <a:avLst/>
              <a:gdLst>
                <a:gd name="T0" fmla="*/ 7 w 8"/>
                <a:gd name="T1" fmla="*/ 7 h 7"/>
                <a:gd name="T2" fmla="*/ 6 w 8"/>
                <a:gd name="T3" fmla="*/ 6 h 7"/>
                <a:gd name="T4" fmla="*/ 4 w 8"/>
                <a:gd name="T5" fmla="*/ 2 h 7"/>
                <a:gd name="T6" fmla="*/ 0 w 8"/>
                <a:gd name="T7" fmla="*/ 4 h 7"/>
                <a:gd name="T8" fmla="*/ 7 w 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8" y="6"/>
                    <a:pt x="6" y="5"/>
                    <a:pt x="6" y="6"/>
                  </a:cubicBezTo>
                  <a:cubicBezTo>
                    <a:pt x="5" y="4"/>
                    <a:pt x="3" y="3"/>
                    <a:pt x="4" y="2"/>
                  </a:cubicBezTo>
                  <a:cubicBezTo>
                    <a:pt x="3" y="0"/>
                    <a:pt x="1" y="3"/>
                    <a:pt x="0" y="4"/>
                  </a:cubicBezTo>
                  <a:cubicBezTo>
                    <a:pt x="2" y="6"/>
                    <a:pt x="4" y="6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8" name="Freeform 4724"/>
            <p:cNvSpPr>
              <a:spLocks/>
            </p:cNvSpPr>
            <p:nvPr/>
          </p:nvSpPr>
          <p:spPr bwMode="auto">
            <a:xfrm>
              <a:off x="10156825" y="3390900"/>
              <a:ext cx="68263" cy="38100"/>
            </a:xfrm>
            <a:custGeom>
              <a:avLst/>
              <a:gdLst>
                <a:gd name="T0" fmla="*/ 16 w 18"/>
                <a:gd name="T1" fmla="*/ 8 h 10"/>
                <a:gd name="T2" fmla="*/ 0 w 18"/>
                <a:gd name="T3" fmla="*/ 5 h 10"/>
                <a:gd name="T4" fmla="*/ 5 w 18"/>
                <a:gd name="T5" fmla="*/ 8 h 10"/>
                <a:gd name="T6" fmla="*/ 16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16" y="8"/>
                  </a:moveTo>
                  <a:cubicBezTo>
                    <a:pt x="18" y="6"/>
                    <a:pt x="5" y="0"/>
                    <a:pt x="0" y="5"/>
                  </a:cubicBezTo>
                  <a:cubicBezTo>
                    <a:pt x="1" y="6"/>
                    <a:pt x="7" y="3"/>
                    <a:pt x="5" y="8"/>
                  </a:cubicBezTo>
                  <a:cubicBezTo>
                    <a:pt x="9" y="10"/>
                    <a:pt x="13" y="3"/>
                    <a:pt x="16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9" name="Freeform 4725"/>
            <p:cNvSpPr>
              <a:spLocks/>
            </p:cNvSpPr>
            <p:nvPr/>
          </p:nvSpPr>
          <p:spPr bwMode="auto">
            <a:xfrm>
              <a:off x="10010775" y="3319463"/>
              <a:ext cx="44450" cy="57150"/>
            </a:xfrm>
            <a:custGeom>
              <a:avLst/>
              <a:gdLst>
                <a:gd name="T0" fmla="*/ 10 w 12"/>
                <a:gd name="T1" fmla="*/ 9 h 15"/>
                <a:gd name="T2" fmla="*/ 0 w 12"/>
                <a:gd name="T3" fmla="*/ 5 h 15"/>
                <a:gd name="T4" fmla="*/ 8 w 12"/>
                <a:gd name="T5" fmla="*/ 15 h 15"/>
                <a:gd name="T6" fmla="*/ 10 w 12"/>
                <a:gd name="T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5">
                  <a:moveTo>
                    <a:pt x="10" y="9"/>
                  </a:moveTo>
                  <a:cubicBezTo>
                    <a:pt x="7" y="7"/>
                    <a:pt x="5" y="0"/>
                    <a:pt x="0" y="5"/>
                  </a:cubicBezTo>
                  <a:cubicBezTo>
                    <a:pt x="0" y="13"/>
                    <a:pt x="9" y="6"/>
                    <a:pt x="8" y="15"/>
                  </a:cubicBezTo>
                  <a:cubicBezTo>
                    <a:pt x="12" y="13"/>
                    <a:pt x="6" y="11"/>
                    <a:pt x="1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0" name="Freeform 4726"/>
            <p:cNvSpPr>
              <a:spLocks/>
            </p:cNvSpPr>
            <p:nvPr/>
          </p:nvSpPr>
          <p:spPr bwMode="auto">
            <a:xfrm>
              <a:off x="9383713" y="2730500"/>
              <a:ext cx="38100" cy="30163"/>
            </a:xfrm>
            <a:custGeom>
              <a:avLst/>
              <a:gdLst>
                <a:gd name="T0" fmla="*/ 8 w 10"/>
                <a:gd name="T1" fmla="*/ 4 h 8"/>
                <a:gd name="T2" fmla="*/ 4 w 10"/>
                <a:gd name="T3" fmla="*/ 1 h 8"/>
                <a:gd name="T4" fmla="*/ 1 w 10"/>
                <a:gd name="T5" fmla="*/ 4 h 8"/>
                <a:gd name="T6" fmla="*/ 1 w 10"/>
                <a:gd name="T7" fmla="*/ 6 h 8"/>
                <a:gd name="T8" fmla="*/ 3 w 10"/>
                <a:gd name="T9" fmla="*/ 8 h 8"/>
                <a:gd name="T10" fmla="*/ 5 w 10"/>
                <a:gd name="T11" fmla="*/ 5 h 8"/>
                <a:gd name="T12" fmla="*/ 8 w 1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8" y="4"/>
                  </a:moveTo>
                  <a:cubicBezTo>
                    <a:pt x="10" y="0"/>
                    <a:pt x="5" y="3"/>
                    <a:pt x="4" y="1"/>
                  </a:cubicBezTo>
                  <a:cubicBezTo>
                    <a:pt x="2" y="2"/>
                    <a:pt x="3" y="5"/>
                    <a:pt x="1" y="4"/>
                  </a:cubicBezTo>
                  <a:cubicBezTo>
                    <a:pt x="0" y="5"/>
                    <a:pt x="0" y="5"/>
                    <a:pt x="1" y="6"/>
                  </a:cubicBezTo>
                  <a:cubicBezTo>
                    <a:pt x="1" y="7"/>
                    <a:pt x="2" y="7"/>
                    <a:pt x="3" y="8"/>
                  </a:cubicBezTo>
                  <a:cubicBezTo>
                    <a:pt x="2" y="7"/>
                    <a:pt x="7" y="1"/>
                    <a:pt x="5" y="5"/>
                  </a:cubicBezTo>
                  <a:cubicBezTo>
                    <a:pt x="7" y="7"/>
                    <a:pt x="6" y="3"/>
                    <a:pt x="8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1" name="Freeform 4727"/>
            <p:cNvSpPr>
              <a:spLocks/>
            </p:cNvSpPr>
            <p:nvPr/>
          </p:nvSpPr>
          <p:spPr bwMode="auto">
            <a:xfrm>
              <a:off x="9598025" y="3233738"/>
              <a:ext cx="74613" cy="71438"/>
            </a:xfrm>
            <a:custGeom>
              <a:avLst/>
              <a:gdLst>
                <a:gd name="T0" fmla="*/ 19 w 20"/>
                <a:gd name="T1" fmla="*/ 17 h 19"/>
                <a:gd name="T2" fmla="*/ 9 w 20"/>
                <a:gd name="T3" fmla="*/ 12 h 19"/>
                <a:gd name="T4" fmla="*/ 0 w 20"/>
                <a:gd name="T5" fmla="*/ 0 h 19"/>
                <a:gd name="T6" fmla="*/ 4 w 20"/>
                <a:gd name="T7" fmla="*/ 17 h 19"/>
                <a:gd name="T8" fmla="*/ 16 w 20"/>
                <a:gd name="T9" fmla="*/ 19 h 19"/>
                <a:gd name="T10" fmla="*/ 19 w 20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19" y="17"/>
                  </a:moveTo>
                  <a:cubicBezTo>
                    <a:pt x="20" y="13"/>
                    <a:pt x="12" y="14"/>
                    <a:pt x="9" y="12"/>
                  </a:cubicBezTo>
                  <a:cubicBezTo>
                    <a:pt x="10" y="6"/>
                    <a:pt x="3" y="2"/>
                    <a:pt x="0" y="0"/>
                  </a:cubicBezTo>
                  <a:cubicBezTo>
                    <a:pt x="0" y="5"/>
                    <a:pt x="3" y="11"/>
                    <a:pt x="4" y="17"/>
                  </a:cubicBezTo>
                  <a:cubicBezTo>
                    <a:pt x="5" y="7"/>
                    <a:pt x="10" y="19"/>
                    <a:pt x="16" y="19"/>
                  </a:cubicBezTo>
                  <a:cubicBezTo>
                    <a:pt x="16" y="16"/>
                    <a:pt x="17" y="15"/>
                    <a:pt x="19" y="1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2" name="Freeform 4728"/>
            <p:cNvSpPr>
              <a:spLocks/>
            </p:cNvSpPr>
            <p:nvPr/>
          </p:nvSpPr>
          <p:spPr bwMode="auto">
            <a:xfrm>
              <a:off x="9499600" y="3200400"/>
              <a:ext cx="65088" cy="22225"/>
            </a:xfrm>
            <a:custGeom>
              <a:avLst/>
              <a:gdLst>
                <a:gd name="T0" fmla="*/ 17 w 17"/>
                <a:gd name="T1" fmla="*/ 5 h 6"/>
                <a:gd name="T2" fmla="*/ 3 w 17"/>
                <a:gd name="T3" fmla="*/ 0 h 6"/>
                <a:gd name="T4" fmla="*/ 6 w 17"/>
                <a:gd name="T5" fmla="*/ 6 h 6"/>
                <a:gd name="T6" fmla="*/ 17 w 17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6">
                  <a:moveTo>
                    <a:pt x="17" y="5"/>
                  </a:moveTo>
                  <a:cubicBezTo>
                    <a:pt x="16" y="1"/>
                    <a:pt x="7" y="2"/>
                    <a:pt x="3" y="0"/>
                  </a:cubicBezTo>
                  <a:cubicBezTo>
                    <a:pt x="0" y="4"/>
                    <a:pt x="9" y="2"/>
                    <a:pt x="6" y="6"/>
                  </a:cubicBezTo>
                  <a:cubicBezTo>
                    <a:pt x="8" y="5"/>
                    <a:pt x="13" y="2"/>
                    <a:pt x="17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3" name="Freeform 4729"/>
            <p:cNvSpPr>
              <a:spLocks/>
            </p:cNvSpPr>
            <p:nvPr/>
          </p:nvSpPr>
          <p:spPr bwMode="auto">
            <a:xfrm>
              <a:off x="9551988" y="3249613"/>
              <a:ext cx="57150" cy="33338"/>
            </a:xfrm>
            <a:custGeom>
              <a:avLst/>
              <a:gdLst>
                <a:gd name="T0" fmla="*/ 11 w 15"/>
                <a:gd name="T1" fmla="*/ 9 h 9"/>
                <a:gd name="T2" fmla="*/ 9 w 15"/>
                <a:gd name="T3" fmla="*/ 7 h 9"/>
                <a:gd name="T4" fmla="*/ 9 w 15"/>
                <a:gd name="T5" fmla="*/ 1 h 9"/>
                <a:gd name="T6" fmla="*/ 4 w 15"/>
                <a:gd name="T7" fmla="*/ 0 h 9"/>
                <a:gd name="T8" fmla="*/ 1 w 15"/>
                <a:gd name="T9" fmla="*/ 3 h 9"/>
                <a:gd name="T10" fmla="*/ 4 w 15"/>
                <a:gd name="T11" fmla="*/ 8 h 9"/>
                <a:gd name="T12" fmla="*/ 11 w 15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11" y="9"/>
                  </a:moveTo>
                  <a:cubicBezTo>
                    <a:pt x="15" y="6"/>
                    <a:pt x="11" y="5"/>
                    <a:pt x="9" y="7"/>
                  </a:cubicBezTo>
                  <a:cubicBezTo>
                    <a:pt x="8" y="5"/>
                    <a:pt x="8" y="3"/>
                    <a:pt x="9" y="1"/>
                  </a:cubicBezTo>
                  <a:cubicBezTo>
                    <a:pt x="7" y="0"/>
                    <a:pt x="6" y="1"/>
                    <a:pt x="4" y="0"/>
                  </a:cubicBezTo>
                  <a:cubicBezTo>
                    <a:pt x="6" y="2"/>
                    <a:pt x="7" y="9"/>
                    <a:pt x="1" y="3"/>
                  </a:cubicBezTo>
                  <a:cubicBezTo>
                    <a:pt x="0" y="5"/>
                    <a:pt x="3" y="7"/>
                    <a:pt x="4" y="8"/>
                  </a:cubicBezTo>
                  <a:cubicBezTo>
                    <a:pt x="6" y="6"/>
                    <a:pt x="9" y="6"/>
                    <a:pt x="1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4" name="Freeform 4730"/>
            <p:cNvSpPr>
              <a:spLocks/>
            </p:cNvSpPr>
            <p:nvPr/>
          </p:nvSpPr>
          <p:spPr bwMode="auto">
            <a:xfrm>
              <a:off x="9424988" y="3230563"/>
              <a:ext cx="26988" cy="25400"/>
            </a:xfrm>
            <a:custGeom>
              <a:avLst/>
              <a:gdLst>
                <a:gd name="T0" fmla="*/ 0 w 7"/>
                <a:gd name="T1" fmla="*/ 6 h 7"/>
                <a:gd name="T2" fmla="*/ 4 w 7"/>
                <a:gd name="T3" fmla="*/ 7 h 7"/>
                <a:gd name="T4" fmla="*/ 7 w 7"/>
                <a:gd name="T5" fmla="*/ 0 h 7"/>
                <a:gd name="T6" fmla="*/ 0 w 7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6"/>
                  </a:moveTo>
                  <a:cubicBezTo>
                    <a:pt x="1" y="7"/>
                    <a:pt x="3" y="6"/>
                    <a:pt x="4" y="7"/>
                  </a:cubicBezTo>
                  <a:cubicBezTo>
                    <a:pt x="7" y="5"/>
                    <a:pt x="3" y="2"/>
                    <a:pt x="7" y="0"/>
                  </a:cubicBezTo>
                  <a:cubicBezTo>
                    <a:pt x="4" y="0"/>
                    <a:pt x="4" y="3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5" name="Freeform 4731"/>
            <p:cNvSpPr>
              <a:spLocks/>
            </p:cNvSpPr>
            <p:nvPr/>
          </p:nvSpPr>
          <p:spPr bwMode="auto">
            <a:xfrm>
              <a:off x="9245600" y="3368675"/>
              <a:ext cx="44450" cy="41275"/>
            </a:xfrm>
            <a:custGeom>
              <a:avLst/>
              <a:gdLst>
                <a:gd name="T0" fmla="*/ 6 w 12"/>
                <a:gd name="T1" fmla="*/ 11 h 11"/>
                <a:gd name="T2" fmla="*/ 10 w 12"/>
                <a:gd name="T3" fmla="*/ 7 h 11"/>
                <a:gd name="T4" fmla="*/ 7 w 12"/>
                <a:gd name="T5" fmla="*/ 0 h 11"/>
                <a:gd name="T6" fmla="*/ 5 w 12"/>
                <a:gd name="T7" fmla="*/ 3 h 11"/>
                <a:gd name="T8" fmla="*/ 3 w 12"/>
                <a:gd name="T9" fmla="*/ 7 h 11"/>
                <a:gd name="T10" fmla="*/ 6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6" y="8"/>
                    <a:pt x="7" y="10"/>
                    <a:pt x="10" y="7"/>
                  </a:cubicBezTo>
                  <a:cubicBezTo>
                    <a:pt x="6" y="5"/>
                    <a:pt x="12" y="3"/>
                    <a:pt x="7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6" y="6"/>
                    <a:pt x="8" y="9"/>
                    <a:pt x="3" y="7"/>
                  </a:cubicBezTo>
                  <a:cubicBezTo>
                    <a:pt x="0" y="10"/>
                    <a:pt x="5" y="7"/>
                    <a:pt x="6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6" name="Freeform 4732"/>
            <p:cNvSpPr>
              <a:spLocks/>
            </p:cNvSpPr>
            <p:nvPr/>
          </p:nvSpPr>
          <p:spPr bwMode="auto">
            <a:xfrm>
              <a:off x="9009063" y="3098800"/>
              <a:ext cx="30163" cy="38100"/>
            </a:xfrm>
            <a:custGeom>
              <a:avLst/>
              <a:gdLst>
                <a:gd name="T0" fmla="*/ 6 w 8"/>
                <a:gd name="T1" fmla="*/ 8 h 10"/>
                <a:gd name="T2" fmla="*/ 5 w 8"/>
                <a:gd name="T3" fmla="*/ 7 h 10"/>
                <a:gd name="T4" fmla="*/ 7 w 8"/>
                <a:gd name="T5" fmla="*/ 1 h 10"/>
                <a:gd name="T6" fmla="*/ 3 w 8"/>
                <a:gd name="T7" fmla="*/ 9 h 10"/>
                <a:gd name="T8" fmla="*/ 6 w 8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6" y="8"/>
                  </a:moveTo>
                  <a:cubicBezTo>
                    <a:pt x="8" y="10"/>
                    <a:pt x="7" y="6"/>
                    <a:pt x="5" y="7"/>
                  </a:cubicBezTo>
                  <a:cubicBezTo>
                    <a:pt x="5" y="5"/>
                    <a:pt x="6" y="3"/>
                    <a:pt x="7" y="1"/>
                  </a:cubicBezTo>
                  <a:cubicBezTo>
                    <a:pt x="5" y="0"/>
                    <a:pt x="0" y="7"/>
                    <a:pt x="3" y="9"/>
                  </a:cubicBezTo>
                  <a:cubicBezTo>
                    <a:pt x="4" y="8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7" name="Freeform 4733"/>
            <p:cNvSpPr>
              <a:spLocks/>
            </p:cNvSpPr>
            <p:nvPr/>
          </p:nvSpPr>
          <p:spPr bwMode="auto">
            <a:xfrm>
              <a:off x="8632825" y="2614613"/>
              <a:ext cx="34925" cy="44450"/>
            </a:xfrm>
            <a:custGeom>
              <a:avLst/>
              <a:gdLst>
                <a:gd name="T0" fmla="*/ 9 w 9"/>
                <a:gd name="T1" fmla="*/ 5 h 12"/>
                <a:gd name="T2" fmla="*/ 8 w 9"/>
                <a:gd name="T3" fmla="*/ 6 h 12"/>
                <a:gd name="T4" fmla="*/ 0 w 9"/>
                <a:gd name="T5" fmla="*/ 7 h 12"/>
                <a:gd name="T6" fmla="*/ 9 w 9"/>
                <a:gd name="T7" fmla="*/ 9 h 12"/>
                <a:gd name="T8" fmla="*/ 9 w 9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9" y="5"/>
                  </a:moveTo>
                  <a:cubicBezTo>
                    <a:pt x="8" y="4"/>
                    <a:pt x="7" y="5"/>
                    <a:pt x="8" y="6"/>
                  </a:cubicBezTo>
                  <a:cubicBezTo>
                    <a:pt x="5" y="9"/>
                    <a:pt x="3" y="0"/>
                    <a:pt x="0" y="7"/>
                  </a:cubicBezTo>
                  <a:cubicBezTo>
                    <a:pt x="2" y="12"/>
                    <a:pt x="6" y="8"/>
                    <a:pt x="9" y="9"/>
                  </a:cubicBezTo>
                  <a:cubicBezTo>
                    <a:pt x="9" y="8"/>
                    <a:pt x="8" y="6"/>
                    <a:pt x="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8" name="Freeform 4734"/>
            <p:cNvSpPr>
              <a:spLocks/>
            </p:cNvSpPr>
            <p:nvPr/>
          </p:nvSpPr>
          <p:spPr bwMode="auto">
            <a:xfrm>
              <a:off x="8850313" y="3390900"/>
              <a:ext cx="93663" cy="46038"/>
            </a:xfrm>
            <a:custGeom>
              <a:avLst/>
              <a:gdLst>
                <a:gd name="T0" fmla="*/ 15 w 25"/>
                <a:gd name="T1" fmla="*/ 7 h 12"/>
                <a:gd name="T2" fmla="*/ 25 w 25"/>
                <a:gd name="T3" fmla="*/ 9 h 12"/>
                <a:gd name="T4" fmla="*/ 13 w 25"/>
                <a:gd name="T5" fmla="*/ 0 h 12"/>
                <a:gd name="T6" fmla="*/ 0 w 25"/>
                <a:gd name="T7" fmla="*/ 6 h 12"/>
                <a:gd name="T8" fmla="*/ 15 w 25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">
                  <a:moveTo>
                    <a:pt x="15" y="7"/>
                  </a:moveTo>
                  <a:cubicBezTo>
                    <a:pt x="18" y="11"/>
                    <a:pt x="22" y="11"/>
                    <a:pt x="25" y="9"/>
                  </a:cubicBezTo>
                  <a:cubicBezTo>
                    <a:pt x="21" y="3"/>
                    <a:pt x="17" y="5"/>
                    <a:pt x="13" y="0"/>
                  </a:cubicBezTo>
                  <a:cubicBezTo>
                    <a:pt x="11" y="7"/>
                    <a:pt x="5" y="3"/>
                    <a:pt x="0" y="6"/>
                  </a:cubicBezTo>
                  <a:cubicBezTo>
                    <a:pt x="1" y="5"/>
                    <a:pt x="13" y="12"/>
                    <a:pt x="15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9" name="Freeform 4735"/>
            <p:cNvSpPr>
              <a:spLocks/>
            </p:cNvSpPr>
            <p:nvPr/>
          </p:nvSpPr>
          <p:spPr bwMode="auto">
            <a:xfrm>
              <a:off x="8731250" y="3373438"/>
              <a:ext cx="130175" cy="52388"/>
            </a:xfrm>
            <a:custGeom>
              <a:avLst/>
              <a:gdLst>
                <a:gd name="T0" fmla="*/ 35 w 35"/>
                <a:gd name="T1" fmla="*/ 4 h 14"/>
                <a:gd name="T2" fmla="*/ 21 w 35"/>
                <a:gd name="T3" fmla="*/ 3 h 14"/>
                <a:gd name="T4" fmla="*/ 0 w 35"/>
                <a:gd name="T5" fmla="*/ 5 h 14"/>
                <a:gd name="T6" fmla="*/ 1 w 35"/>
                <a:gd name="T7" fmla="*/ 10 h 14"/>
                <a:gd name="T8" fmla="*/ 13 w 35"/>
                <a:gd name="T9" fmla="*/ 12 h 14"/>
                <a:gd name="T10" fmla="*/ 30 w 35"/>
                <a:gd name="T11" fmla="*/ 12 h 14"/>
                <a:gd name="T12" fmla="*/ 27 w 35"/>
                <a:gd name="T13" fmla="*/ 6 h 14"/>
                <a:gd name="T14" fmla="*/ 35 w 35"/>
                <a:gd name="T1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">
                  <a:moveTo>
                    <a:pt x="35" y="4"/>
                  </a:moveTo>
                  <a:cubicBezTo>
                    <a:pt x="31" y="3"/>
                    <a:pt x="26" y="7"/>
                    <a:pt x="21" y="3"/>
                  </a:cubicBezTo>
                  <a:cubicBezTo>
                    <a:pt x="20" y="14"/>
                    <a:pt x="7" y="0"/>
                    <a:pt x="0" y="5"/>
                  </a:cubicBezTo>
                  <a:cubicBezTo>
                    <a:pt x="0" y="6"/>
                    <a:pt x="2" y="8"/>
                    <a:pt x="1" y="10"/>
                  </a:cubicBezTo>
                  <a:cubicBezTo>
                    <a:pt x="5" y="9"/>
                    <a:pt x="9" y="4"/>
                    <a:pt x="13" y="12"/>
                  </a:cubicBezTo>
                  <a:cubicBezTo>
                    <a:pt x="18" y="8"/>
                    <a:pt x="24" y="11"/>
                    <a:pt x="30" y="12"/>
                  </a:cubicBezTo>
                  <a:cubicBezTo>
                    <a:pt x="31" y="10"/>
                    <a:pt x="28" y="8"/>
                    <a:pt x="27" y="6"/>
                  </a:cubicBezTo>
                  <a:cubicBezTo>
                    <a:pt x="30" y="5"/>
                    <a:pt x="33" y="8"/>
                    <a:pt x="35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0" name="Freeform 4736"/>
            <p:cNvSpPr>
              <a:spLocks/>
            </p:cNvSpPr>
            <p:nvPr/>
          </p:nvSpPr>
          <p:spPr bwMode="auto">
            <a:xfrm>
              <a:off x="8797925" y="3436938"/>
              <a:ext cx="98425" cy="41275"/>
            </a:xfrm>
            <a:custGeom>
              <a:avLst/>
              <a:gdLst>
                <a:gd name="T0" fmla="*/ 26 w 26"/>
                <a:gd name="T1" fmla="*/ 11 h 11"/>
                <a:gd name="T2" fmla="*/ 0 w 26"/>
                <a:gd name="T3" fmla="*/ 4 h 11"/>
                <a:gd name="T4" fmla="*/ 26 w 26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1">
                  <a:moveTo>
                    <a:pt x="26" y="11"/>
                  </a:moveTo>
                  <a:cubicBezTo>
                    <a:pt x="25" y="0"/>
                    <a:pt x="5" y="0"/>
                    <a:pt x="0" y="4"/>
                  </a:cubicBezTo>
                  <a:cubicBezTo>
                    <a:pt x="9" y="5"/>
                    <a:pt x="21" y="1"/>
                    <a:pt x="26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1" name="Freeform 4737"/>
            <p:cNvSpPr>
              <a:spLocks/>
            </p:cNvSpPr>
            <p:nvPr/>
          </p:nvSpPr>
          <p:spPr bwMode="auto">
            <a:xfrm>
              <a:off x="8607425" y="3409950"/>
              <a:ext cx="41275" cy="15875"/>
            </a:xfrm>
            <a:custGeom>
              <a:avLst/>
              <a:gdLst>
                <a:gd name="T0" fmla="*/ 11 w 11"/>
                <a:gd name="T1" fmla="*/ 3 h 4"/>
                <a:gd name="T2" fmla="*/ 0 w 11"/>
                <a:gd name="T3" fmla="*/ 0 h 4"/>
                <a:gd name="T4" fmla="*/ 11 w 11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3"/>
                  </a:moveTo>
                  <a:cubicBezTo>
                    <a:pt x="7" y="1"/>
                    <a:pt x="3" y="0"/>
                    <a:pt x="0" y="0"/>
                  </a:cubicBezTo>
                  <a:cubicBezTo>
                    <a:pt x="0" y="4"/>
                    <a:pt x="7" y="3"/>
                    <a:pt x="1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2" name="Freeform 4738"/>
            <p:cNvSpPr>
              <a:spLocks/>
            </p:cNvSpPr>
            <p:nvPr/>
          </p:nvSpPr>
          <p:spPr bwMode="auto">
            <a:xfrm>
              <a:off x="8362950" y="3373438"/>
              <a:ext cx="101600" cy="41275"/>
            </a:xfrm>
            <a:custGeom>
              <a:avLst/>
              <a:gdLst>
                <a:gd name="T0" fmla="*/ 27 w 27"/>
                <a:gd name="T1" fmla="*/ 6 h 11"/>
                <a:gd name="T2" fmla="*/ 0 w 27"/>
                <a:gd name="T3" fmla="*/ 1 h 11"/>
                <a:gd name="T4" fmla="*/ 8 w 27"/>
                <a:gd name="T5" fmla="*/ 7 h 11"/>
                <a:gd name="T6" fmla="*/ 19 w 27"/>
                <a:gd name="T7" fmla="*/ 4 h 11"/>
                <a:gd name="T8" fmla="*/ 22 w 27"/>
                <a:gd name="T9" fmla="*/ 11 h 11"/>
                <a:gd name="T10" fmla="*/ 27 w 27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1">
                  <a:moveTo>
                    <a:pt x="27" y="6"/>
                  </a:moveTo>
                  <a:cubicBezTo>
                    <a:pt x="22" y="1"/>
                    <a:pt x="8" y="0"/>
                    <a:pt x="0" y="1"/>
                  </a:cubicBezTo>
                  <a:cubicBezTo>
                    <a:pt x="3" y="7"/>
                    <a:pt x="7" y="0"/>
                    <a:pt x="8" y="7"/>
                  </a:cubicBezTo>
                  <a:cubicBezTo>
                    <a:pt x="9" y="0"/>
                    <a:pt x="16" y="9"/>
                    <a:pt x="19" y="4"/>
                  </a:cubicBezTo>
                  <a:cubicBezTo>
                    <a:pt x="23" y="7"/>
                    <a:pt x="16" y="11"/>
                    <a:pt x="22" y="11"/>
                  </a:cubicBezTo>
                  <a:cubicBezTo>
                    <a:pt x="20" y="6"/>
                    <a:pt x="23" y="5"/>
                    <a:pt x="2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3" name="Freeform 4739"/>
            <p:cNvSpPr>
              <a:spLocks/>
            </p:cNvSpPr>
            <p:nvPr/>
          </p:nvSpPr>
          <p:spPr bwMode="auto">
            <a:xfrm>
              <a:off x="8423275" y="3409950"/>
              <a:ext cx="49213" cy="30163"/>
            </a:xfrm>
            <a:custGeom>
              <a:avLst/>
              <a:gdLst>
                <a:gd name="T0" fmla="*/ 13 w 13"/>
                <a:gd name="T1" fmla="*/ 6 h 8"/>
                <a:gd name="T2" fmla="*/ 2 w 13"/>
                <a:gd name="T3" fmla="*/ 3 h 8"/>
                <a:gd name="T4" fmla="*/ 6 w 13"/>
                <a:gd name="T5" fmla="*/ 8 h 8"/>
                <a:gd name="T6" fmla="*/ 13 w 13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6"/>
                  </a:moveTo>
                  <a:cubicBezTo>
                    <a:pt x="13" y="0"/>
                    <a:pt x="5" y="4"/>
                    <a:pt x="2" y="3"/>
                  </a:cubicBezTo>
                  <a:cubicBezTo>
                    <a:pt x="0" y="7"/>
                    <a:pt x="5" y="5"/>
                    <a:pt x="6" y="8"/>
                  </a:cubicBezTo>
                  <a:cubicBezTo>
                    <a:pt x="9" y="4"/>
                    <a:pt x="9" y="3"/>
                    <a:pt x="13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4" name="Freeform 4740"/>
            <p:cNvSpPr>
              <a:spLocks/>
            </p:cNvSpPr>
            <p:nvPr/>
          </p:nvSpPr>
          <p:spPr bwMode="auto">
            <a:xfrm>
              <a:off x="8283575" y="3357563"/>
              <a:ext cx="71438" cy="49213"/>
            </a:xfrm>
            <a:custGeom>
              <a:avLst/>
              <a:gdLst>
                <a:gd name="T0" fmla="*/ 19 w 19"/>
                <a:gd name="T1" fmla="*/ 5 h 13"/>
                <a:gd name="T2" fmla="*/ 0 w 19"/>
                <a:gd name="T3" fmla="*/ 1 h 13"/>
                <a:gd name="T4" fmla="*/ 19 w 19"/>
                <a:gd name="T5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5"/>
                  </a:moveTo>
                  <a:cubicBezTo>
                    <a:pt x="13" y="1"/>
                    <a:pt x="7" y="0"/>
                    <a:pt x="0" y="1"/>
                  </a:cubicBezTo>
                  <a:cubicBezTo>
                    <a:pt x="3" y="13"/>
                    <a:pt x="13" y="6"/>
                    <a:pt x="19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5" name="Freeform 4741"/>
            <p:cNvSpPr>
              <a:spLocks/>
            </p:cNvSpPr>
            <p:nvPr/>
          </p:nvSpPr>
          <p:spPr bwMode="auto">
            <a:xfrm>
              <a:off x="7958138" y="3319463"/>
              <a:ext cx="36513" cy="15875"/>
            </a:xfrm>
            <a:custGeom>
              <a:avLst/>
              <a:gdLst>
                <a:gd name="T0" fmla="*/ 10 w 10"/>
                <a:gd name="T1" fmla="*/ 1 h 4"/>
                <a:gd name="T2" fmla="*/ 0 w 10"/>
                <a:gd name="T3" fmla="*/ 1 h 4"/>
                <a:gd name="T4" fmla="*/ 2 w 10"/>
                <a:gd name="T5" fmla="*/ 4 h 4"/>
                <a:gd name="T6" fmla="*/ 10 w 10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1"/>
                  </a:moveTo>
                  <a:cubicBezTo>
                    <a:pt x="7" y="0"/>
                    <a:pt x="4" y="1"/>
                    <a:pt x="0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5" y="0"/>
                    <a:pt x="7" y="4"/>
                    <a:pt x="1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6" name="Freeform 4742"/>
            <p:cNvSpPr>
              <a:spLocks/>
            </p:cNvSpPr>
            <p:nvPr/>
          </p:nvSpPr>
          <p:spPr bwMode="auto">
            <a:xfrm>
              <a:off x="7773988" y="3338513"/>
              <a:ext cx="49213" cy="30163"/>
            </a:xfrm>
            <a:custGeom>
              <a:avLst/>
              <a:gdLst>
                <a:gd name="T0" fmla="*/ 7 w 13"/>
                <a:gd name="T1" fmla="*/ 8 h 8"/>
                <a:gd name="T2" fmla="*/ 13 w 13"/>
                <a:gd name="T3" fmla="*/ 2 h 8"/>
                <a:gd name="T4" fmla="*/ 2 w 13"/>
                <a:gd name="T5" fmla="*/ 4 h 8"/>
                <a:gd name="T6" fmla="*/ 7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7" y="8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8" y="0"/>
                    <a:pt x="8" y="8"/>
                    <a:pt x="2" y="4"/>
                  </a:cubicBezTo>
                  <a:cubicBezTo>
                    <a:pt x="0" y="7"/>
                    <a:pt x="6" y="6"/>
                    <a:pt x="7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7" name="Freeform 4743"/>
            <p:cNvSpPr>
              <a:spLocks/>
            </p:cNvSpPr>
            <p:nvPr/>
          </p:nvSpPr>
          <p:spPr bwMode="auto">
            <a:xfrm>
              <a:off x="7559675" y="3302000"/>
              <a:ext cx="44450" cy="55563"/>
            </a:xfrm>
            <a:custGeom>
              <a:avLst/>
              <a:gdLst>
                <a:gd name="T0" fmla="*/ 12 w 12"/>
                <a:gd name="T1" fmla="*/ 10 h 15"/>
                <a:gd name="T2" fmla="*/ 2 w 12"/>
                <a:gd name="T3" fmla="*/ 4 h 15"/>
                <a:gd name="T4" fmla="*/ 0 w 12"/>
                <a:gd name="T5" fmla="*/ 8 h 15"/>
                <a:gd name="T6" fmla="*/ 12 w 12"/>
                <a:gd name="T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11" y="0"/>
                    <a:pt x="7" y="15"/>
                    <a:pt x="2" y="4"/>
                  </a:cubicBezTo>
                  <a:cubicBezTo>
                    <a:pt x="2" y="6"/>
                    <a:pt x="2" y="7"/>
                    <a:pt x="0" y="8"/>
                  </a:cubicBezTo>
                  <a:cubicBezTo>
                    <a:pt x="4" y="13"/>
                    <a:pt x="8" y="9"/>
                    <a:pt x="12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8" name="Freeform 4744"/>
            <p:cNvSpPr>
              <a:spLocks/>
            </p:cNvSpPr>
            <p:nvPr/>
          </p:nvSpPr>
          <p:spPr bwMode="auto">
            <a:xfrm>
              <a:off x="7185025" y="3294063"/>
              <a:ext cx="107950" cy="52388"/>
            </a:xfrm>
            <a:custGeom>
              <a:avLst/>
              <a:gdLst>
                <a:gd name="T0" fmla="*/ 27 w 29"/>
                <a:gd name="T1" fmla="*/ 9 h 14"/>
                <a:gd name="T2" fmla="*/ 26 w 29"/>
                <a:gd name="T3" fmla="*/ 8 h 14"/>
                <a:gd name="T4" fmla="*/ 27 w 29"/>
                <a:gd name="T5" fmla="*/ 1 h 14"/>
                <a:gd name="T6" fmla="*/ 18 w 29"/>
                <a:gd name="T7" fmla="*/ 0 h 14"/>
                <a:gd name="T8" fmla="*/ 5 w 29"/>
                <a:gd name="T9" fmla="*/ 4 h 14"/>
                <a:gd name="T10" fmla="*/ 2 w 29"/>
                <a:gd name="T11" fmla="*/ 10 h 14"/>
                <a:gd name="T12" fmla="*/ 18 w 29"/>
                <a:gd name="T13" fmla="*/ 8 h 14"/>
                <a:gd name="T14" fmla="*/ 20 w 29"/>
                <a:gd name="T15" fmla="*/ 14 h 14"/>
                <a:gd name="T16" fmla="*/ 27 w 29"/>
                <a:gd name="T1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4">
                  <a:moveTo>
                    <a:pt x="27" y="9"/>
                  </a:moveTo>
                  <a:cubicBezTo>
                    <a:pt x="29" y="10"/>
                    <a:pt x="27" y="6"/>
                    <a:pt x="26" y="8"/>
                  </a:cubicBezTo>
                  <a:cubicBezTo>
                    <a:pt x="25" y="5"/>
                    <a:pt x="27" y="3"/>
                    <a:pt x="27" y="1"/>
                  </a:cubicBezTo>
                  <a:cubicBezTo>
                    <a:pt x="24" y="0"/>
                    <a:pt x="21" y="5"/>
                    <a:pt x="18" y="0"/>
                  </a:cubicBezTo>
                  <a:cubicBezTo>
                    <a:pt x="14" y="10"/>
                    <a:pt x="10" y="3"/>
                    <a:pt x="5" y="4"/>
                  </a:cubicBezTo>
                  <a:cubicBezTo>
                    <a:pt x="0" y="6"/>
                    <a:pt x="7" y="9"/>
                    <a:pt x="2" y="10"/>
                  </a:cubicBezTo>
                  <a:cubicBezTo>
                    <a:pt x="8" y="8"/>
                    <a:pt x="13" y="13"/>
                    <a:pt x="18" y="8"/>
                  </a:cubicBezTo>
                  <a:cubicBezTo>
                    <a:pt x="19" y="10"/>
                    <a:pt x="18" y="12"/>
                    <a:pt x="20" y="14"/>
                  </a:cubicBezTo>
                  <a:cubicBezTo>
                    <a:pt x="20" y="10"/>
                    <a:pt x="24" y="9"/>
                    <a:pt x="27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9" name="Freeform 4745"/>
            <p:cNvSpPr>
              <a:spLocks/>
            </p:cNvSpPr>
            <p:nvPr/>
          </p:nvSpPr>
          <p:spPr bwMode="auto">
            <a:xfrm>
              <a:off x="6681788" y="3260725"/>
              <a:ext cx="55563" cy="41275"/>
            </a:xfrm>
            <a:custGeom>
              <a:avLst/>
              <a:gdLst>
                <a:gd name="T0" fmla="*/ 15 w 15"/>
                <a:gd name="T1" fmla="*/ 5 h 11"/>
                <a:gd name="T2" fmla="*/ 1 w 15"/>
                <a:gd name="T3" fmla="*/ 4 h 11"/>
                <a:gd name="T4" fmla="*/ 3 w 15"/>
                <a:gd name="T5" fmla="*/ 9 h 11"/>
                <a:gd name="T6" fmla="*/ 15 w 15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15" y="5"/>
                  </a:moveTo>
                  <a:cubicBezTo>
                    <a:pt x="10" y="0"/>
                    <a:pt x="5" y="10"/>
                    <a:pt x="1" y="4"/>
                  </a:cubicBezTo>
                  <a:cubicBezTo>
                    <a:pt x="0" y="5"/>
                    <a:pt x="2" y="7"/>
                    <a:pt x="3" y="9"/>
                  </a:cubicBezTo>
                  <a:cubicBezTo>
                    <a:pt x="7" y="3"/>
                    <a:pt x="11" y="11"/>
                    <a:pt x="1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0" name="Freeform 4746"/>
            <p:cNvSpPr>
              <a:spLocks/>
            </p:cNvSpPr>
            <p:nvPr/>
          </p:nvSpPr>
          <p:spPr bwMode="auto">
            <a:xfrm>
              <a:off x="6340475" y="3260725"/>
              <a:ext cx="44450" cy="17463"/>
            </a:xfrm>
            <a:custGeom>
              <a:avLst/>
              <a:gdLst>
                <a:gd name="T0" fmla="*/ 12 w 12"/>
                <a:gd name="T1" fmla="*/ 5 h 5"/>
                <a:gd name="T2" fmla="*/ 0 w 12"/>
                <a:gd name="T3" fmla="*/ 3 h 5"/>
                <a:gd name="T4" fmla="*/ 12 w 12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5"/>
                  </a:moveTo>
                  <a:cubicBezTo>
                    <a:pt x="12" y="1"/>
                    <a:pt x="0" y="0"/>
                    <a:pt x="0" y="3"/>
                  </a:cubicBezTo>
                  <a:cubicBezTo>
                    <a:pt x="4" y="4"/>
                    <a:pt x="8" y="2"/>
                    <a:pt x="12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1" name="Freeform 4747"/>
            <p:cNvSpPr>
              <a:spLocks/>
            </p:cNvSpPr>
            <p:nvPr/>
          </p:nvSpPr>
          <p:spPr bwMode="auto">
            <a:xfrm>
              <a:off x="6043613" y="3181350"/>
              <a:ext cx="30163" cy="33338"/>
            </a:xfrm>
            <a:custGeom>
              <a:avLst/>
              <a:gdLst>
                <a:gd name="T0" fmla="*/ 2 w 8"/>
                <a:gd name="T1" fmla="*/ 0 h 9"/>
                <a:gd name="T2" fmla="*/ 0 w 8"/>
                <a:gd name="T3" fmla="*/ 8 h 9"/>
                <a:gd name="T4" fmla="*/ 7 w 8"/>
                <a:gd name="T5" fmla="*/ 6 h 9"/>
                <a:gd name="T6" fmla="*/ 2 w 8"/>
                <a:gd name="T7" fmla="*/ 6 h 9"/>
                <a:gd name="T8" fmla="*/ 2 w 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2" y="0"/>
                  </a:moveTo>
                  <a:cubicBezTo>
                    <a:pt x="1" y="2"/>
                    <a:pt x="1" y="5"/>
                    <a:pt x="0" y="8"/>
                  </a:cubicBezTo>
                  <a:cubicBezTo>
                    <a:pt x="2" y="9"/>
                    <a:pt x="5" y="8"/>
                    <a:pt x="7" y="6"/>
                  </a:cubicBezTo>
                  <a:cubicBezTo>
                    <a:pt x="6" y="3"/>
                    <a:pt x="4" y="6"/>
                    <a:pt x="2" y="6"/>
                  </a:cubicBezTo>
                  <a:cubicBezTo>
                    <a:pt x="0" y="4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2" name="Freeform 4748"/>
            <p:cNvSpPr>
              <a:spLocks/>
            </p:cNvSpPr>
            <p:nvPr/>
          </p:nvSpPr>
          <p:spPr bwMode="auto">
            <a:xfrm>
              <a:off x="4714875" y="3181350"/>
              <a:ext cx="41275" cy="19050"/>
            </a:xfrm>
            <a:custGeom>
              <a:avLst/>
              <a:gdLst>
                <a:gd name="T0" fmla="*/ 10 w 11"/>
                <a:gd name="T1" fmla="*/ 5 h 5"/>
                <a:gd name="T2" fmla="*/ 1 w 11"/>
                <a:gd name="T3" fmla="*/ 0 h 5"/>
                <a:gd name="T4" fmla="*/ 1 w 11"/>
                <a:gd name="T5" fmla="*/ 2 h 5"/>
                <a:gd name="T6" fmla="*/ 3 w 11"/>
                <a:gd name="T7" fmla="*/ 4 h 5"/>
                <a:gd name="T8" fmla="*/ 10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5"/>
                  </a:moveTo>
                  <a:cubicBezTo>
                    <a:pt x="11" y="0"/>
                    <a:pt x="3" y="3"/>
                    <a:pt x="1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5" y="2"/>
                    <a:pt x="7" y="5"/>
                    <a:pt x="1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3" name="Freeform 4749"/>
            <p:cNvSpPr>
              <a:spLocks/>
            </p:cNvSpPr>
            <p:nvPr/>
          </p:nvSpPr>
          <p:spPr bwMode="auto">
            <a:xfrm>
              <a:off x="3565525" y="1758950"/>
              <a:ext cx="109538" cy="25400"/>
            </a:xfrm>
            <a:custGeom>
              <a:avLst/>
              <a:gdLst>
                <a:gd name="T0" fmla="*/ 29 w 29"/>
                <a:gd name="T1" fmla="*/ 3 h 7"/>
                <a:gd name="T2" fmla="*/ 14 w 29"/>
                <a:gd name="T3" fmla="*/ 0 h 7"/>
                <a:gd name="T4" fmla="*/ 1 w 29"/>
                <a:gd name="T5" fmla="*/ 2 h 7"/>
                <a:gd name="T6" fmla="*/ 0 w 29"/>
                <a:gd name="T7" fmla="*/ 4 h 7"/>
                <a:gd name="T8" fmla="*/ 0 w 29"/>
                <a:gd name="T9" fmla="*/ 6 h 7"/>
                <a:gd name="T10" fmla="*/ 29 w 2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7">
                  <a:moveTo>
                    <a:pt x="29" y="3"/>
                  </a:moveTo>
                  <a:cubicBezTo>
                    <a:pt x="24" y="2"/>
                    <a:pt x="19" y="3"/>
                    <a:pt x="14" y="0"/>
                  </a:cubicBezTo>
                  <a:cubicBezTo>
                    <a:pt x="12" y="6"/>
                    <a:pt x="6" y="2"/>
                    <a:pt x="1" y="2"/>
                  </a:cubicBezTo>
                  <a:cubicBezTo>
                    <a:pt x="1" y="2"/>
                    <a:pt x="1" y="4"/>
                    <a:pt x="0" y="4"/>
                  </a:cubicBezTo>
                  <a:cubicBezTo>
                    <a:pt x="1" y="5"/>
                    <a:pt x="1" y="6"/>
                    <a:pt x="0" y="6"/>
                  </a:cubicBezTo>
                  <a:cubicBezTo>
                    <a:pt x="10" y="3"/>
                    <a:pt x="19" y="7"/>
                    <a:pt x="2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4" name="Freeform 4750"/>
            <p:cNvSpPr>
              <a:spLocks/>
            </p:cNvSpPr>
            <p:nvPr/>
          </p:nvSpPr>
          <p:spPr bwMode="auto">
            <a:xfrm>
              <a:off x="2714625" y="3214688"/>
              <a:ext cx="33338" cy="34925"/>
            </a:xfrm>
            <a:custGeom>
              <a:avLst/>
              <a:gdLst>
                <a:gd name="T0" fmla="*/ 5 w 9"/>
                <a:gd name="T1" fmla="*/ 0 h 9"/>
                <a:gd name="T2" fmla="*/ 0 w 9"/>
                <a:gd name="T3" fmla="*/ 7 h 9"/>
                <a:gd name="T4" fmla="*/ 3 w 9"/>
                <a:gd name="T5" fmla="*/ 9 h 9"/>
                <a:gd name="T6" fmla="*/ 5 w 9"/>
                <a:gd name="T7" fmla="*/ 7 h 9"/>
                <a:gd name="T8" fmla="*/ 5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0" y="2"/>
                    <a:pt x="5" y="5"/>
                    <a:pt x="0" y="7"/>
                  </a:cubicBezTo>
                  <a:cubicBezTo>
                    <a:pt x="1" y="8"/>
                    <a:pt x="2" y="7"/>
                    <a:pt x="3" y="9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0" y="4"/>
                    <a:pt x="9" y="3"/>
                    <a:pt x="5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5" name="Freeform 4751"/>
            <p:cNvSpPr>
              <a:spLocks/>
            </p:cNvSpPr>
            <p:nvPr/>
          </p:nvSpPr>
          <p:spPr bwMode="auto">
            <a:xfrm>
              <a:off x="2560637" y="3148013"/>
              <a:ext cx="25400" cy="55563"/>
            </a:xfrm>
            <a:custGeom>
              <a:avLst/>
              <a:gdLst>
                <a:gd name="T0" fmla="*/ 7 w 7"/>
                <a:gd name="T1" fmla="*/ 7 h 15"/>
                <a:gd name="T2" fmla="*/ 2 w 7"/>
                <a:gd name="T3" fmla="*/ 11 h 15"/>
                <a:gd name="T4" fmla="*/ 7 w 7"/>
                <a:gd name="T5" fmla="*/ 12 h 15"/>
                <a:gd name="T6" fmla="*/ 7 w 7"/>
                <a:gd name="T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7"/>
                  </a:moveTo>
                  <a:cubicBezTo>
                    <a:pt x="3" y="0"/>
                    <a:pt x="6" y="14"/>
                    <a:pt x="2" y="11"/>
                  </a:cubicBezTo>
                  <a:cubicBezTo>
                    <a:pt x="0" y="14"/>
                    <a:pt x="5" y="15"/>
                    <a:pt x="7" y="12"/>
                  </a:cubicBezTo>
                  <a:cubicBezTo>
                    <a:pt x="5" y="10"/>
                    <a:pt x="5" y="8"/>
                    <a:pt x="7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6" name="Freeform 4753"/>
            <p:cNvSpPr>
              <a:spLocks/>
            </p:cNvSpPr>
            <p:nvPr/>
          </p:nvSpPr>
          <p:spPr bwMode="auto">
            <a:xfrm>
              <a:off x="766762" y="5959475"/>
              <a:ext cx="7938" cy="14288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1 h 4"/>
                <a:gd name="T4" fmla="*/ 0 w 2"/>
                <a:gd name="T5" fmla="*/ 0 h 4"/>
                <a:gd name="T6" fmla="*/ 1 w 2"/>
                <a:gd name="T7" fmla="*/ 2 h 4"/>
                <a:gd name="T8" fmla="*/ 2 w 2"/>
                <a:gd name="T9" fmla="*/ 3 h 4"/>
                <a:gd name="T10" fmla="*/ 2 w 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2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7" name="Freeform 4754"/>
            <p:cNvSpPr>
              <a:spLocks/>
            </p:cNvSpPr>
            <p:nvPr/>
          </p:nvSpPr>
          <p:spPr bwMode="auto">
            <a:xfrm>
              <a:off x="762000" y="5956300"/>
              <a:ext cx="12700" cy="22225"/>
            </a:xfrm>
            <a:custGeom>
              <a:avLst/>
              <a:gdLst>
                <a:gd name="T0" fmla="*/ 1 w 3"/>
                <a:gd name="T1" fmla="*/ 1 h 6"/>
                <a:gd name="T2" fmla="*/ 1 w 3"/>
                <a:gd name="T3" fmla="*/ 1 h 6"/>
                <a:gd name="T4" fmla="*/ 1 w 3"/>
                <a:gd name="T5" fmla="*/ 1 h 6"/>
                <a:gd name="T6" fmla="*/ 1 w 3"/>
                <a:gd name="T7" fmla="*/ 1 h 6"/>
                <a:gd name="T8" fmla="*/ 1 w 3"/>
                <a:gd name="T9" fmla="*/ 1 h 6"/>
                <a:gd name="T10" fmla="*/ 1 w 3"/>
                <a:gd name="T11" fmla="*/ 0 h 6"/>
                <a:gd name="T12" fmla="*/ 1 w 3"/>
                <a:gd name="T13" fmla="*/ 0 h 6"/>
                <a:gd name="T14" fmla="*/ 1 w 3"/>
                <a:gd name="T15" fmla="*/ 1 h 6"/>
                <a:gd name="T16" fmla="*/ 1 w 3"/>
                <a:gd name="T17" fmla="*/ 2 h 6"/>
                <a:gd name="T18" fmla="*/ 3 w 3"/>
                <a:gd name="T19" fmla="*/ 6 h 6"/>
                <a:gd name="T20" fmla="*/ 2 w 3"/>
                <a:gd name="T21" fmla="*/ 4 h 6"/>
                <a:gd name="T22" fmla="*/ 2 w 3"/>
                <a:gd name="T23" fmla="*/ 3 h 6"/>
                <a:gd name="T24" fmla="*/ 1 w 3"/>
                <a:gd name="T25" fmla="*/ 2 h 6"/>
                <a:gd name="T26" fmla="*/ 1 w 3"/>
                <a:gd name="T27" fmla="*/ 1 h 6"/>
                <a:gd name="T28" fmla="*/ 1 w 3"/>
                <a:gd name="T29" fmla="*/ 0 h 6"/>
                <a:gd name="T30" fmla="*/ 1 w 3"/>
                <a:gd name="T31" fmla="*/ 0 h 6"/>
                <a:gd name="T32" fmla="*/ 1 w 3"/>
                <a:gd name="T3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" h="6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1" y="0"/>
                    <a:pt x="2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2" y="4"/>
                    <a:pt x="3" y="6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8" name="Freeform 4755"/>
            <p:cNvSpPr>
              <a:spLocks/>
            </p:cNvSpPr>
            <p:nvPr/>
          </p:nvSpPr>
          <p:spPr bwMode="auto">
            <a:xfrm>
              <a:off x="461962" y="5294313"/>
              <a:ext cx="49213" cy="79375"/>
            </a:xfrm>
            <a:custGeom>
              <a:avLst/>
              <a:gdLst>
                <a:gd name="T0" fmla="*/ 4 w 13"/>
                <a:gd name="T1" fmla="*/ 21 h 21"/>
                <a:gd name="T2" fmla="*/ 1 w 13"/>
                <a:gd name="T3" fmla="*/ 10 h 21"/>
                <a:gd name="T4" fmla="*/ 12 w 13"/>
                <a:gd name="T5" fmla="*/ 0 h 21"/>
                <a:gd name="T6" fmla="*/ 4 w 1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1">
                  <a:moveTo>
                    <a:pt x="4" y="21"/>
                  </a:moveTo>
                  <a:cubicBezTo>
                    <a:pt x="2" y="17"/>
                    <a:pt x="0" y="14"/>
                    <a:pt x="1" y="10"/>
                  </a:cubicBezTo>
                  <a:cubicBezTo>
                    <a:pt x="2" y="7"/>
                    <a:pt x="5" y="3"/>
                    <a:pt x="12" y="0"/>
                  </a:cubicBezTo>
                  <a:cubicBezTo>
                    <a:pt x="12" y="7"/>
                    <a:pt x="13" y="14"/>
                    <a:pt x="4" y="2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9" name="Freeform 4756"/>
            <p:cNvSpPr>
              <a:spLocks/>
            </p:cNvSpPr>
            <p:nvPr/>
          </p:nvSpPr>
          <p:spPr bwMode="auto">
            <a:xfrm>
              <a:off x="769937" y="5970588"/>
              <a:ext cx="19050" cy="60325"/>
            </a:xfrm>
            <a:custGeom>
              <a:avLst/>
              <a:gdLst>
                <a:gd name="T0" fmla="*/ 0 w 5"/>
                <a:gd name="T1" fmla="*/ 0 h 16"/>
                <a:gd name="T2" fmla="*/ 2 w 5"/>
                <a:gd name="T3" fmla="*/ 5 h 16"/>
                <a:gd name="T4" fmla="*/ 3 w 5"/>
                <a:gd name="T5" fmla="*/ 9 h 16"/>
                <a:gd name="T6" fmla="*/ 3 w 5"/>
                <a:gd name="T7" fmla="*/ 10 h 16"/>
                <a:gd name="T8" fmla="*/ 3 w 5"/>
                <a:gd name="T9" fmla="*/ 10 h 16"/>
                <a:gd name="T10" fmla="*/ 3 w 5"/>
                <a:gd name="T11" fmla="*/ 9 h 16"/>
                <a:gd name="T12" fmla="*/ 3 w 5"/>
                <a:gd name="T13" fmla="*/ 10 h 16"/>
                <a:gd name="T14" fmla="*/ 4 w 5"/>
                <a:gd name="T15" fmla="*/ 15 h 16"/>
                <a:gd name="T16" fmla="*/ 5 w 5"/>
                <a:gd name="T17" fmla="*/ 16 h 16"/>
                <a:gd name="T18" fmla="*/ 5 w 5"/>
                <a:gd name="T19" fmla="*/ 16 h 16"/>
                <a:gd name="T20" fmla="*/ 5 w 5"/>
                <a:gd name="T21" fmla="*/ 15 h 16"/>
                <a:gd name="T22" fmla="*/ 4 w 5"/>
                <a:gd name="T23" fmla="*/ 15 h 16"/>
                <a:gd name="T24" fmla="*/ 4 w 5"/>
                <a:gd name="T25" fmla="*/ 11 h 16"/>
                <a:gd name="T26" fmla="*/ 3 w 5"/>
                <a:gd name="T27" fmla="*/ 8 h 16"/>
                <a:gd name="T28" fmla="*/ 2 w 5"/>
                <a:gd name="T29" fmla="*/ 6 h 16"/>
                <a:gd name="T30" fmla="*/ 2 w 5"/>
                <a:gd name="T31" fmla="*/ 4 h 16"/>
                <a:gd name="T32" fmla="*/ 0 w 5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6">
                  <a:moveTo>
                    <a:pt x="0" y="0"/>
                  </a:moveTo>
                  <a:cubicBezTo>
                    <a:pt x="0" y="0"/>
                    <a:pt x="1" y="2"/>
                    <a:pt x="2" y="5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4" y="11"/>
                    <a:pt x="4" y="13"/>
                    <a:pt x="4" y="15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1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0" name="Freeform 4757"/>
            <p:cNvSpPr>
              <a:spLocks/>
            </p:cNvSpPr>
            <p:nvPr/>
          </p:nvSpPr>
          <p:spPr bwMode="auto">
            <a:xfrm>
              <a:off x="690562" y="5726113"/>
              <a:ext cx="30163" cy="34925"/>
            </a:xfrm>
            <a:custGeom>
              <a:avLst/>
              <a:gdLst>
                <a:gd name="T0" fmla="*/ 0 w 8"/>
                <a:gd name="T1" fmla="*/ 8 h 9"/>
                <a:gd name="T2" fmla="*/ 2 w 8"/>
                <a:gd name="T3" fmla="*/ 2 h 9"/>
                <a:gd name="T4" fmla="*/ 8 w 8"/>
                <a:gd name="T5" fmla="*/ 1 h 9"/>
                <a:gd name="T6" fmla="*/ 4 w 8"/>
                <a:gd name="T7" fmla="*/ 7 h 9"/>
                <a:gd name="T8" fmla="*/ 0 w 8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8"/>
                  </a:moveTo>
                  <a:cubicBezTo>
                    <a:pt x="0" y="5"/>
                    <a:pt x="1" y="3"/>
                    <a:pt x="2" y="2"/>
                  </a:cubicBezTo>
                  <a:cubicBezTo>
                    <a:pt x="4" y="1"/>
                    <a:pt x="6" y="0"/>
                    <a:pt x="8" y="1"/>
                  </a:cubicBezTo>
                  <a:cubicBezTo>
                    <a:pt x="7" y="3"/>
                    <a:pt x="6" y="5"/>
                    <a:pt x="4" y="7"/>
                  </a:cubicBezTo>
                  <a:cubicBezTo>
                    <a:pt x="3" y="8"/>
                    <a:pt x="1" y="9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1" name="Freeform 4758"/>
            <p:cNvSpPr>
              <a:spLocks/>
            </p:cNvSpPr>
            <p:nvPr/>
          </p:nvSpPr>
          <p:spPr bwMode="auto">
            <a:xfrm>
              <a:off x="665162" y="5637213"/>
              <a:ext cx="63500" cy="96838"/>
            </a:xfrm>
            <a:custGeom>
              <a:avLst/>
              <a:gdLst>
                <a:gd name="T0" fmla="*/ 5 w 17"/>
                <a:gd name="T1" fmla="*/ 26 h 26"/>
                <a:gd name="T2" fmla="*/ 0 w 17"/>
                <a:gd name="T3" fmla="*/ 12 h 26"/>
                <a:gd name="T4" fmla="*/ 6 w 17"/>
                <a:gd name="T5" fmla="*/ 5 h 26"/>
                <a:gd name="T6" fmla="*/ 13 w 17"/>
                <a:gd name="T7" fmla="*/ 0 h 26"/>
                <a:gd name="T8" fmla="*/ 7 w 17"/>
                <a:gd name="T9" fmla="*/ 13 h 26"/>
                <a:gd name="T10" fmla="*/ 12 w 17"/>
                <a:gd name="T11" fmla="*/ 15 h 26"/>
                <a:gd name="T12" fmla="*/ 17 w 17"/>
                <a:gd name="T13" fmla="*/ 19 h 26"/>
                <a:gd name="T14" fmla="*/ 5 w 1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6">
                  <a:moveTo>
                    <a:pt x="5" y="26"/>
                  </a:moveTo>
                  <a:cubicBezTo>
                    <a:pt x="7" y="21"/>
                    <a:pt x="2" y="17"/>
                    <a:pt x="0" y="12"/>
                  </a:cubicBezTo>
                  <a:cubicBezTo>
                    <a:pt x="2" y="10"/>
                    <a:pt x="4" y="7"/>
                    <a:pt x="6" y="5"/>
                  </a:cubicBezTo>
                  <a:cubicBezTo>
                    <a:pt x="7" y="3"/>
                    <a:pt x="10" y="1"/>
                    <a:pt x="13" y="0"/>
                  </a:cubicBezTo>
                  <a:cubicBezTo>
                    <a:pt x="12" y="5"/>
                    <a:pt x="12" y="11"/>
                    <a:pt x="7" y="13"/>
                  </a:cubicBezTo>
                  <a:cubicBezTo>
                    <a:pt x="9" y="17"/>
                    <a:pt x="11" y="16"/>
                    <a:pt x="12" y="15"/>
                  </a:cubicBezTo>
                  <a:cubicBezTo>
                    <a:pt x="14" y="14"/>
                    <a:pt x="16" y="14"/>
                    <a:pt x="17" y="19"/>
                  </a:cubicBezTo>
                  <a:cubicBezTo>
                    <a:pt x="9" y="19"/>
                    <a:pt x="9" y="24"/>
                    <a:pt x="5" y="2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2" name="Freeform 4759"/>
            <p:cNvSpPr>
              <a:spLocks/>
            </p:cNvSpPr>
            <p:nvPr/>
          </p:nvSpPr>
          <p:spPr bwMode="auto">
            <a:xfrm>
              <a:off x="774700" y="5978525"/>
              <a:ext cx="14288" cy="60325"/>
            </a:xfrm>
            <a:custGeom>
              <a:avLst/>
              <a:gdLst>
                <a:gd name="T0" fmla="*/ 0 w 4"/>
                <a:gd name="T1" fmla="*/ 0 h 16"/>
                <a:gd name="T2" fmla="*/ 0 w 4"/>
                <a:gd name="T3" fmla="*/ 2 h 16"/>
                <a:gd name="T4" fmla="*/ 1 w 4"/>
                <a:gd name="T5" fmla="*/ 3 h 16"/>
                <a:gd name="T6" fmla="*/ 1 w 4"/>
                <a:gd name="T7" fmla="*/ 4 h 16"/>
                <a:gd name="T8" fmla="*/ 1 w 4"/>
                <a:gd name="T9" fmla="*/ 5 h 16"/>
                <a:gd name="T10" fmla="*/ 3 w 4"/>
                <a:gd name="T11" fmla="*/ 11 h 16"/>
                <a:gd name="T12" fmla="*/ 4 w 4"/>
                <a:gd name="T13" fmla="*/ 15 h 16"/>
                <a:gd name="T14" fmla="*/ 1 w 4"/>
                <a:gd name="T15" fmla="*/ 4 h 16"/>
                <a:gd name="T16" fmla="*/ 0 w 4"/>
                <a:gd name="T17" fmla="*/ 1 h 16"/>
                <a:gd name="T18" fmla="*/ 0 w 4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6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7"/>
                    <a:pt x="3" y="9"/>
                    <a:pt x="3" y="11"/>
                  </a:cubicBezTo>
                  <a:cubicBezTo>
                    <a:pt x="4" y="15"/>
                    <a:pt x="4" y="16"/>
                    <a:pt x="4" y="15"/>
                  </a:cubicBezTo>
                  <a:cubicBezTo>
                    <a:pt x="4" y="13"/>
                    <a:pt x="2" y="8"/>
                    <a:pt x="1" y="4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3" name="Freeform 4760"/>
            <p:cNvSpPr>
              <a:spLocks/>
            </p:cNvSpPr>
            <p:nvPr/>
          </p:nvSpPr>
          <p:spPr bwMode="auto">
            <a:xfrm>
              <a:off x="758825" y="5932488"/>
              <a:ext cx="19050" cy="57150"/>
            </a:xfrm>
            <a:custGeom>
              <a:avLst/>
              <a:gdLst>
                <a:gd name="T0" fmla="*/ 0 w 5"/>
                <a:gd name="T1" fmla="*/ 0 h 15"/>
                <a:gd name="T2" fmla="*/ 4 w 5"/>
                <a:gd name="T3" fmla="*/ 11 h 15"/>
                <a:gd name="T4" fmla="*/ 5 w 5"/>
                <a:gd name="T5" fmla="*/ 15 h 15"/>
                <a:gd name="T6" fmla="*/ 0 w 5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1"/>
                    <a:pt x="2" y="5"/>
                    <a:pt x="4" y="11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4" y="11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4" name="Freeform 4761"/>
            <p:cNvSpPr>
              <a:spLocks/>
            </p:cNvSpPr>
            <p:nvPr/>
          </p:nvSpPr>
          <p:spPr bwMode="auto">
            <a:xfrm>
              <a:off x="684212" y="5092700"/>
              <a:ext cx="44450" cy="41275"/>
            </a:xfrm>
            <a:custGeom>
              <a:avLst/>
              <a:gdLst>
                <a:gd name="T0" fmla="*/ 0 w 12"/>
                <a:gd name="T1" fmla="*/ 11 h 11"/>
                <a:gd name="T2" fmla="*/ 3 w 12"/>
                <a:gd name="T3" fmla="*/ 4 h 11"/>
                <a:gd name="T4" fmla="*/ 7 w 12"/>
                <a:gd name="T5" fmla="*/ 1 h 11"/>
                <a:gd name="T6" fmla="*/ 11 w 12"/>
                <a:gd name="T7" fmla="*/ 0 h 11"/>
                <a:gd name="T8" fmla="*/ 0 w 1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1" y="8"/>
                    <a:pt x="2" y="6"/>
                    <a:pt x="3" y="4"/>
                  </a:cubicBezTo>
                  <a:cubicBezTo>
                    <a:pt x="4" y="3"/>
                    <a:pt x="5" y="2"/>
                    <a:pt x="7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2" y="6"/>
                    <a:pt x="8" y="9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5" name="Freeform 4762"/>
            <p:cNvSpPr>
              <a:spLocks/>
            </p:cNvSpPr>
            <p:nvPr/>
          </p:nvSpPr>
          <p:spPr bwMode="auto">
            <a:xfrm>
              <a:off x="849312" y="6440488"/>
              <a:ext cx="22225" cy="168275"/>
            </a:xfrm>
            <a:custGeom>
              <a:avLst/>
              <a:gdLst>
                <a:gd name="T0" fmla="*/ 1 w 6"/>
                <a:gd name="T1" fmla="*/ 4 h 45"/>
                <a:gd name="T2" fmla="*/ 1 w 6"/>
                <a:gd name="T3" fmla="*/ 7 h 45"/>
                <a:gd name="T4" fmla="*/ 1 w 6"/>
                <a:gd name="T5" fmla="*/ 10 h 45"/>
                <a:gd name="T6" fmla="*/ 2 w 6"/>
                <a:gd name="T7" fmla="*/ 15 h 45"/>
                <a:gd name="T8" fmla="*/ 3 w 6"/>
                <a:gd name="T9" fmla="*/ 28 h 45"/>
                <a:gd name="T10" fmla="*/ 4 w 6"/>
                <a:gd name="T11" fmla="*/ 35 h 45"/>
                <a:gd name="T12" fmla="*/ 4 w 6"/>
                <a:gd name="T13" fmla="*/ 37 h 45"/>
                <a:gd name="T14" fmla="*/ 4 w 6"/>
                <a:gd name="T15" fmla="*/ 38 h 45"/>
                <a:gd name="T16" fmla="*/ 4 w 6"/>
                <a:gd name="T17" fmla="*/ 38 h 45"/>
                <a:gd name="T18" fmla="*/ 4 w 6"/>
                <a:gd name="T19" fmla="*/ 38 h 45"/>
                <a:gd name="T20" fmla="*/ 4 w 6"/>
                <a:gd name="T21" fmla="*/ 38 h 45"/>
                <a:gd name="T22" fmla="*/ 4 w 6"/>
                <a:gd name="T23" fmla="*/ 37 h 45"/>
                <a:gd name="T24" fmla="*/ 6 w 6"/>
                <a:gd name="T25" fmla="*/ 39 h 45"/>
                <a:gd name="T26" fmla="*/ 5 w 6"/>
                <a:gd name="T27" fmla="*/ 44 h 45"/>
                <a:gd name="T28" fmla="*/ 5 w 6"/>
                <a:gd name="T29" fmla="*/ 45 h 45"/>
                <a:gd name="T30" fmla="*/ 5 w 6"/>
                <a:gd name="T31" fmla="*/ 45 h 45"/>
                <a:gd name="T32" fmla="*/ 5 w 6"/>
                <a:gd name="T33" fmla="*/ 45 h 45"/>
                <a:gd name="T34" fmla="*/ 5 w 6"/>
                <a:gd name="T35" fmla="*/ 45 h 45"/>
                <a:gd name="T36" fmla="*/ 4 w 6"/>
                <a:gd name="T37" fmla="*/ 40 h 45"/>
                <a:gd name="T38" fmla="*/ 2 w 6"/>
                <a:gd name="T39" fmla="*/ 19 h 45"/>
                <a:gd name="T40" fmla="*/ 1 w 6"/>
                <a:gd name="T41" fmla="*/ 9 h 45"/>
                <a:gd name="T42" fmla="*/ 1 w 6"/>
                <a:gd name="T4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45">
                  <a:moveTo>
                    <a:pt x="1" y="4"/>
                  </a:moveTo>
                  <a:cubicBezTo>
                    <a:pt x="0" y="0"/>
                    <a:pt x="0" y="2"/>
                    <a:pt x="1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1" y="11"/>
                    <a:pt x="1" y="13"/>
                    <a:pt x="2" y="15"/>
                  </a:cubicBezTo>
                  <a:cubicBezTo>
                    <a:pt x="2" y="19"/>
                    <a:pt x="3" y="23"/>
                    <a:pt x="3" y="28"/>
                  </a:cubicBezTo>
                  <a:cubicBezTo>
                    <a:pt x="3" y="30"/>
                    <a:pt x="4" y="33"/>
                    <a:pt x="4" y="35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8"/>
                    <a:pt x="6" y="39"/>
                  </a:cubicBezTo>
                  <a:cubicBezTo>
                    <a:pt x="6" y="42"/>
                    <a:pt x="6" y="43"/>
                    <a:pt x="5" y="44"/>
                  </a:cubicBezTo>
                  <a:cubicBezTo>
                    <a:pt x="5" y="44"/>
                    <a:pt x="5" y="44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3"/>
                    <a:pt x="3" y="26"/>
                    <a:pt x="2" y="19"/>
                  </a:cubicBezTo>
                  <a:cubicBezTo>
                    <a:pt x="2" y="16"/>
                    <a:pt x="1" y="12"/>
                    <a:pt x="1" y="9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6" name="Freeform 4763"/>
            <p:cNvSpPr>
              <a:spLocks/>
            </p:cNvSpPr>
            <p:nvPr/>
          </p:nvSpPr>
          <p:spPr bwMode="auto">
            <a:xfrm>
              <a:off x="857250" y="6435725"/>
              <a:ext cx="28575" cy="30163"/>
            </a:xfrm>
            <a:custGeom>
              <a:avLst/>
              <a:gdLst>
                <a:gd name="T0" fmla="*/ 0 w 8"/>
                <a:gd name="T1" fmla="*/ 1 h 8"/>
                <a:gd name="T2" fmla="*/ 4 w 8"/>
                <a:gd name="T3" fmla="*/ 2 h 8"/>
                <a:gd name="T4" fmla="*/ 8 w 8"/>
                <a:gd name="T5" fmla="*/ 4 h 8"/>
                <a:gd name="T6" fmla="*/ 3 w 8"/>
                <a:gd name="T7" fmla="*/ 7 h 8"/>
                <a:gd name="T8" fmla="*/ 0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1" y="0"/>
                    <a:pt x="2" y="1"/>
                    <a:pt x="4" y="2"/>
                  </a:cubicBezTo>
                  <a:cubicBezTo>
                    <a:pt x="5" y="3"/>
                    <a:pt x="6" y="4"/>
                    <a:pt x="8" y="4"/>
                  </a:cubicBezTo>
                  <a:cubicBezTo>
                    <a:pt x="8" y="7"/>
                    <a:pt x="5" y="8"/>
                    <a:pt x="3" y="7"/>
                  </a:cubicBezTo>
                  <a:cubicBezTo>
                    <a:pt x="2" y="7"/>
                    <a:pt x="0" y="4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7" name="Freeform 4764"/>
            <p:cNvSpPr>
              <a:spLocks/>
            </p:cNvSpPr>
            <p:nvPr/>
          </p:nvSpPr>
          <p:spPr bwMode="auto">
            <a:xfrm>
              <a:off x="879475" y="6446838"/>
              <a:ext cx="134938" cy="177800"/>
            </a:xfrm>
            <a:custGeom>
              <a:avLst/>
              <a:gdLst>
                <a:gd name="T0" fmla="*/ 4 w 36"/>
                <a:gd name="T1" fmla="*/ 1 h 47"/>
                <a:gd name="T2" fmla="*/ 9 w 36"/>
                <a:gd name="T3" fmla="*/ 0 h 47"/>
                <a:gd name="T4" fmla="*/ 13 w 36"/>
                <a:gd name="T5" fmla="*/ 1 h 47"/>
                <a:gd name="T6" fmla="*/ 21 w 36"/>
                <a:gd name="T7" fmla="*/ 3 h 47"/>
                <a:gd name="T8" fmla="*/ 32 w 36"/>
                <a:gd name="T9" fmla="*/ 16 h 47"/>
                <a:gd name="T10" fmla="*/ 34 w 36"/>
                <a:gd name="T11" fmla="*/ 47 h 47"/>
                <a:gd name="T12" fmla="*/ 24 w 36"/>
                <a:gd name="T13" fmla="*/ 44 h 47"/>
                <a:gd name="T14" fmla="*/ 17 w 36"/>
                <a:gd name="T15" fmla="*/ 39 h 47"/>
                <a:gd name="T16" fmla="*/ 14 w 36"/>
                <a:gd name="T17" fmla="*/ 36 h 47"/>
                <a:gd name="T18" fmla="*/ 10 w 36"/>
                <a:gd name="T19" fmla="*/ 34 h 47"/>
                <a:gd name="T20" fmla="*/ 3 w 36"/>
                <a:gd name="T21" fmla="*/ 32 h 47"/>
                <a:gd name="T22" fmla="*/ 3 w 36"/>
                <a:gd name="T23" fmla="*/ 16 h 47"/>
                <a:gd name="T24" fmla="*/ 4 w 36"/>
                <a:gd name="T25" fmla="*/ 12 h 47"/>
                <a:gd name="T26" fmla="*/ 5 w 36"/>
                <a:gd name="T27" fmla="*/ 8 h 47"/>
                <a:gd name="T28" fmla="*/ 4 w 36"/>
                <a:gd name="T29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47">
                  <a:moveTo>
                    <a:pt x="4" y="1"/>
                  </a:move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1" y="0"/>
                    <a:pt x="13" y="1"/>
                  </a:cubicBezTo>
                  <a:cubicBezTo>
                    <a:pt x="16" y="1"/>
                    <a:pt x="18" y="2"/>
                    <a:pt x="21" y="3"/>
                  </a:cubicBezTo>
                  <a:cubicBezTo>
                    <a:pt x="26" y="6"/>
                    <a:pt x="29" y="11"/>
                    <a:pt x="32" y="16"/>
                  </a:cubicBezTo>
                  <a:cubicBezTo>
                    <a:pt x="36" y="26"/>
                    <a:pt x="36" y="40"/>
                    <a:pt x="34" y="47"/>
                  </a:cubicBezTo>
                  <a:cubicBezTo>
                    <a:pt x="30" y="46"/>
                    <a:pt x="27" y="45"/>
                    <a:pt x="24" y="44"/>
                  </a:cubicBezTo>
                  <a:cubicBezTo>
                    <a:pt x="22" y="42"/>
                    <a:pt x="20" y="40"/>
                    <a:pt x="17" y="39"/>
                  </a:cubicBezTo>
                  <a:cubicBezTo>
                    <a:pt x="16" y="38"/>
                    <a:pt x="15" y="37"/>
                    <a:pt x="14" y="36"/>
                  </a:cubicBezTo>
                  <a:cubicBezTo>
                    <a:pt x="13" y="36"/>
                    <a:pt x="12" y="35"/>
                    <a:pt x="10" y="34"/>
                  </a:cubicBezTo>
                  <a:cubicBezTo>
                    <a:pt x="8" y="33"/>
                    <a:pt x="5" y="32"/>
                    <a:pt x="3" y="32"/>
                  </a:cubicBezTo>
                  <a:cubicBezTo>
                    <a:pt x="0" y="27"/>
                    <a:pt x="1" y="21"/>
                    <a:pt x="3" y="16"/>
                  </a:cubicBezTo>
                  <a:cubicBezTo>
                    <a:pt x="3" y="14"/>
                    <a:pt x="3" y="13"/>
                    <a:pt x="4" y="12"/>
                  </a:cubicBezTo>
                  <a:cubicBezTo>
                    <a:pt x="4" y="11"/>
                    <a:pt x="5" y="9"/>
                    <a:pt x="5" y="8"/>
                  </a:cubicBezTo>
                  <a:cubicBezTo>
                    <a:pt x="6" y="6"/>
                    <a:pt x="6" y="3"/>
                    <a:pt x="4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8" name="Freeform 4765"/>
            <p:cNvSpPr>
              <a:spLocks/>
            </p:cNvSpPr>
            <p:nvPr/>
          </p:nvSpPr>
          <p:spPr bwMode="auto">
            <a:xfrm>
              <a:off x="863600" y="5062538"/>
              <a:ext cx="109538" cy="41275"/>
            </a:xfrm>
            <a:custGeom>
              <a:avLst/>
              <a:gdLst>
                <a:gd name="T0" fmla="*/ 0 w 29"/>
                <a:gd name="T1" fmla="*/ 10 h 11"/>
                <a:gd name="T2" fmla="*/ 0 w 29"/>
                <a:gd name="T3" fmla="*/ 5 h 11"/>
                <a:gd name="T4" fmla="*/ 18 w 29"/>
                <a:gd name="T5" fmla="*/ 3 h 11"/>
                <a:gd name="T6" fmla="*/ 23 w 29"/>
                <a:gd name="T7" fmla="*/ 0 h 11"/>
                <a:gd name="T8" fmla="*/ 29 w 29"/>
                <a:gd name="T9" fmla="*/ 4 h 11"/>
                <a:gd name="T10" fmla="*/ 27 w 29"/>
                <a:gd name="T11" fmla="*/ 10 h 11"/>
                <a:gd name="T12" fmla="*/ 18 w 29"/>
                <a:gd name="T13" fmla="*/ 8 h 11"/>
                <a:gd name="T14" fmla="*/ 0 w 29"/>
                <a:gd name="T15" fmla="*/ 10 h 11"/>
                <a:gd name="T16" fmla="*/ 0 w 29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1">
                  <a:moveTo>
                    <a:pt x="0" y="10"/>
                  </a:moveTo>
                  <a:cubicBezTo>
                    <a:pt x="0" y="9"/>
                    <a:pt x="0" y="7"/>
                    <a:pt x="0" y="5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1"/>
                    <a:pt x="20" y="0"/>
                    <a:pt x="23" y="0"/>
                  </a:cubicBezTo>
                  <a:cubicBezTo>
                    <a:pt x="22" y="8"/>
                    <a:pt x="23" y="5"/>
                    <a:pt x="29" y="4"/>
                  </a:cubicBezTo>
                  <a:cubicBezTo>
                    <a:pt x="28" y="6"/>
                    <a:pt x="27" y="7"/>
                    <a:pt x="27" y="10"/>
                  </a:cubicBezTo>
                  <a:cubicBezTo>
                    <a:pt x="23" y="11"/>
                    <a:pt x="22" y="7"/>
                    <a:pt x="18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9" name="Freeform 4766"/>
            <p:cNvSpPr>
              <a:spLocks/>
            </p:cNvSpPr>
            <p:nvPr/>
          </p:nvSpPr>
          <p:spPr bwMode="auto">
            <a:xfrm>
              <a:off x="1358900" y="6657975"/>
              <a:ext cx="26988" cy="41275"/>
            </a:xfrm>
            <a:custGeom>
              <a:avLst/>
              <a:gdLst>
                <a:gd name="T0" fmla="*/ 0 w 7"/>
                <a:gd name="T1" fmla="*/ 6 h 11"/>
                <a:gd name="T2" fmla="*/ 3 w 7"/>
                <a:gd name="T3" fmla="*/ 0 h 11"/>
                <a:gd name="T4" fmla="*/ 6 w 7"/>
                <a:gd name="T5" fmla="*/ 10 h 11"/>
                <a:gd name="T6" fmla="*/ 0 w 7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0" y="6"/>
                  </a:moveTo>
                  <a:cubicBezTo>
                    <a:pt x="0" y="3"/>
                    <a:pt x="3" y="3"/>
                    <a:pt x="3" y="0"/>
                  </a:cubicBezTo>
                  <a:cubicBezTo>
                    <a:pt x="7" y="1"/>
                    <a:pt x="6" y="5"/>
                    <a:pt x="6" y="10"/>
                  </a:cubicBezTo>
                  <a:cubicBezTo>
                    <a:pt x="2" y="11"/>
                    <a:pt x="3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0" name="Freeform 4767"/>
            <p:cNvSpPr>
              <a:spLocks/>
            </p:cNvSpPr>
            <p:nvPr/>
          </p:nvSpPr>
          <p:spPr bwMode="auto">
            <a:xfrm>
              <a:off x="1419225" y="6630988"/>
              <a:ext cx="60325" cy="76200"/>
            </a:xfrm>
            <a:custGeom>
              <a:avLst/>
              <a:gdLst>
                <a:gd name="T0" fmla="*/ 11 w 16"/>
                <a:gd name="T1" fmla="*/ 0 h 20"/>
                <a:gd name="T2" fmla="*/ 16 w 16"/>
                <a:gd name="T3" fmla="*/ 10 h 20"/>
                <a:gd name="T4" fmla="*/ 11 w 1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0">
                  <a:moveTo>
                    <a:pt x="11" y="0"/>
                  </a:moveTo>
                  <a:cubicBezTo>
                    <a:pt x="11" y="5"/>
                    <a:pt x="14" y="7"/>
                    <a:pt x="16" y="10"/>
                  </a:cubicBezTo>
                  <a:cubicBezTo>
                    <a:pt x="14" y="20"/>
                    <a:pt x="0" y="0"/>
                    <a:pt x="1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1" name="Freeform 4768"/>
            <p:cNvSpPr>
              <a:spLocks/>
            </p:cNvSpPr>
            <p:nvPr/>
          </p:nvSpPr>
          <p:spPr bwMode="auto">
            <a:xfrm>
              <a:off x="1873250" y="6548438"/>
              <a:ext cx="38100" cy="38100"/>
            </a:xfrm>
            <a:custGeom>
              <a:avLst/>
              <a:gdLst>
                <a:gd name="T0" fmla="*/ 0 w 10"/>
                <a:gd name="T1" fmla="*/ 8 h 10"/>
                <a:gd name="T2" fmla="*/ 2 w 10"/>
                <a:gd name="T3" fmla="*/ 0 h 10"/>
                <a:gd name="T4" fmla="*/ 0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8"/>
                  </a:moveTo>
                  <a:cubicBezTo>
                    <a:pt x="1" y="6"/>
                    <a:pt x="2" y="4"/>
                    <a:pt x="2" y="0"/>
                  </a:cubicBezTo>
                  <a:cubicBezTo>
                    <a:pt x="10" y="0"/>
                    <a:pt x="7" y="10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2" name="Freeform 4769"/>
            <p:cNvSpPr>
              <a:spLocks/>
            </p:cNvSpPr>
            <p:nvPr/>
          </p:nvSpPr>
          <p:spPr bwMode="auto">
            <a:xfrm>
              <a:off x="2552700" y="6627813"/>
              <a:ext cx="57150" cy="85725"/>
            </a:xfrm>
            <a:custGeom>
              <a:avLst/>
              <a:gdLst>
                <a:gd name="T0" fmla="*/ 0 w 15"/>
                <a:gd name="T1" fmla="*/ 11 h 23"/>
                <a:gd name="T2" fmla="*/ 0 w 15"/>
                <a:gd name="T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23">
                  <a:moveTo>
                    <a:pt x="0" y="11"/>
                  </a:moveTo>
                  <a:cubicBezTo>
                    <a:pt x="10" y="0"/>
                    <a:pt x="15" y="23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3" name="Freeform 4770"/>
            <p:cNvSpPr>
              <a:spLocks/>
            </p:cNvSpPr>
            <p:nvPr/>
          </p:nvSpPr>
          <p:spPr bwMode="auto">
            <a:xfrm>
              <a:off x="3341687" y="6694488"/>
              <a:ext cx="41275" cy="41275"/>
            </a:xfrm>
            <a:custGeom>
              <a:avLst/>
              <a:gdLst>
                <a:gd name="T0" fmla="*/ 0 w 11"/>
                <a:gd name="T1" fmla="*/ 10 h 11"/>
                <a:gd name="T2" fmla="*/ 9 w 11"/>
                <a:gd name="T3" fmla="*/ 11 h 11"/>
                <a:gd name="T4" fmla="*/ 0 w 11"/>
                <a:gd name="T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0" y="10"/>
                  </a:moveTo>
                  <a:cubicBezTo>
                    <a:pt x="3" y="4"/>
                    <a:pt x="11" y="0"/>
                    <a:pt x="9" y="11"/>
                  </a:cubicBezTo>
                  <a:cubicBezTo>
                    <a:pt x="3" y="9"/>
                    <a:pt x="6" y="9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4" name="Freeform 4771"/>
            <p:cNvSpPr>
              <a:spLocks/>
            </p:cNvSpPr>
            <p:nvPr/>
          </p:nvSpPr>
          <p:spPr bwMode="auto">
            <a:xfrm>
              <a:off x="3389312" y="6751638"/>
              <a:ext cx="46038" cy="26988"/>
            </a:xfrm>
            <a:custGeom>
              <a:avLst/>
              <a:gdLst>
                <a:gd name="T0" fmla="*/ 0 w 12"/>
                <a:gd name="T1" fmla="*/ 6 h 7"/>
                <a:gd name="T2" fmla="*/ 12 w 12"/>
                <a:gd name="T3" fmla="*/ 1 h 7"/>
                <a:gd name="T4" fmla="*/ 10 w 12"/>
                <a:gd name="T5" fmla="*/ 6 h 7"/>
                <a:gd name="T6" fmla="*/ 0 w 12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0" y="6"/>
                  </a:moveTo>
                  <a:cubicBezTo>
                    <a:pt x="0" y="0"/>
                    <a:pt x="6" y="0"/>
                    <a:pt x="12" y="1"/>
                  </a:cubicBezTo>
                  <a:cubicBezTo>
                    <a:pt x="11" y="2"/>
                    <a:pt x="10" y="4"/>
                    <a:pt x="10" y="6"/>
                  </a:cubicBezTo>
                  <a:cubicBezTo>
                    <a:pt x="6" y="2"/>
                    <a:pt x="6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5" name="Freeform 4772"/>
            <p:cNvSpPr>
              <a:spLocks/>
            </p:cNvSpPr>
            <p:nvPr/>
          </p:nvSpPr>
          <p:spPr bwMode="auto">
            <a:xfrm>
              <a:off x="3460750" y="6743700"/>
              <a:ext cx="49213" cy="30163"/>
            </a:xfrm>
            <a:custGeom>
              <a:avLst/>
              <a:gdLst>
                <a:gd name="T0" fmla="*/ 1 w 13"/>
                <a:gd name="T1" fmla="*/ 7 h 8"/>
                <a:gd name="T2" fmla="*/ 10 w 13"/>
                <a:gd name="T3" fmla="*/ 8 h 8"/>
                <a:gd name="T4" fmla="*/ 1 w 13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" y="7"/>
                  </a:moveTo>
                  <a:cubicBezTo>
                    <a:pt x="0" y="0"/>
                    <a:pt x="13" y="0"/>
                    <a:pt x="10" y="8"/>
                  </a:cubicBezTo>
                  <a:cubicBezTo>
                    <a:pt x="7" y="8"/>
                    <a:pt x="4" y="7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6" name="Freeform 4773"/>
            <p:cNvSpPr>
              <a:spLocks/>
            </p:cNvSpPr>
            <p:nvPr/>
          </p:nvSpPr>
          <p:spPr bwMode="auto">
            <a:xfrm>
              <a:off x="3509962" y="6702425"/>
              <a:ext cx="52388" cy="38100"/>
            </a:xfrm>
            <a:custGeom>
              <a:avLst/>
              <a:gdLst>
                <a:gd name="T0" fmla="*/ 0 w 14"/>
                <a:gd name="T1" fmla="*/ 7 h 10"/>
                <a:gd name="T2" fmla="*/ 14 w 14"/>
                <a:gd name="T3" fmla="*/ 2 h 10"/>
                <a:gd name="T4" fmla="*/ 12 w 14"/>
                <a:gd name="T5" fmla="*/ 10 h 10"/>
                <a:gd name="T6" fmla="*/ 0 w 14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3" y="4"/>
                    <a:pt x="11" y="0"/>
                    <a:pt x="14" y="2"/>
                  </a:cubicBezTo>
                  <a:cubicBezTo>
                    <a:pt x="14" y="6"/>
                    <a:pt x="12" y="6"/>
                    <a:pt x="12" y="10"/>
                  </a:cubicBezTo>
                  <a:cubicBezTo>
                    <a:pt x="7" y="10"/>
                    <a:pt x="2" y="10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7" name="Freeform 4774"/>
            <p:cNvSpPr>
              <a:spLocks/>
            </p:cNvSpPr>
            <p:nvPr/>
          </p:nvSpPr>
          <p:spPr bwMode="auto">
            <a:xfrm>
              <a:off x="3727450" y="6721475"/>
              <a:ext cx="46038" cy="33338"/>
            </a:xfrm>
            <a:custGeom>
              <a:avLst/>
              <a:gdLst>
                <a:gd name="T0" fmla="*/ 0 w 12"/>
                <a:gd name="T1" fmla="*/ 6 h 9"/>
                <a:gd name="T2" fmla="*/ 11 w 12"/>
                <a:gd name="T3" fmla="*/ 0 h 9"/>
                <a:gd name="T4" fmla="*/ 0 w 12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0" y="6"/>
                  </a:moveTo>
                  <a:cubicBezTo>
                    <a:pt x="3" y="4"/>
                    <a:pt x="5" y="0"/>
                    <a:pt x="11" y="0"/>
                  </a:cubicBezTo>
                  <a:cubicBezTo>
                    <a:pt x="12" y="8"/>
                    <a:pt x="3" y="9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8" name="Freeform 4775"/>
            <p:cNvSpPr>
              <a:spLocks/>
            </p:cNvSpPr>
            <p:nvPr/>
          </p:nvSpPr>
          <p:spPr bwMode="auto">
            <a:xfrm>
              <a:off x="3983037" y="6589713"/>
              <a:ext cx="44450" cy="30163"/>
            </a:xfrm>
            <a:custGeom>
              <a:avLst/>
              <a:gdLst>
                <a:gd name="T0" fmla="*/ 0 w 12"/>
                <a:gd name="T1" fmla="*/ 8 h 8"/>
                <a:gd name="T2" fmla="*/ 12 w 12"/>
                <a:gd name="T3" fmla="*/ 3 h 8"/>
                <a:gd name="T4" fmla="*/ 0 w 12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8"/>
                  </a:moveTo>
                  <a:cubicBezTo>
                    <a:pt x="0" y="1"/>
                    <a:pt x="9" y="0"/>
                    <a:pt x="12" y="3"/>
                  </a:cubicBezTo>
                  <a:cubicBezTo>
                    <a:pt x="12" y="8"/>
                    <a:pt x="5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9" name="Freeform 4776"/>
            <p:cNvSpPr>
              <a:spLocks/>
            </p:cNvSpPr>
            <p:nvPr/>
          </p:nvSpPr>
          <p:spPr bwMode="auto">
            <a:xfrm>
              <a:off x="4156075" y="4859338"/>
              <a:ext cx="47625" cy="60325"/>
            </a:xfrm>
            <a:custGeom>
              <a:avLst/>
              <a:gdLst>
                <a:gd name="T0" fmla="*/ 0 w 13"/>
                <a:gd name="T1" fmla="*/ 14 h 16"/>
                <a:gd name="T2" fmla="*/ 2 w 13"/>
                <a:gd name="T3" fmla="*/ 2 h 16"/>
                <a:gd name="T4" fmla="*/ 13 w 13"/>
                <a:gd name="T5" fmla="*/ 6 h 16"/>
                <a:gd name="T6" fmla="*/ 13 w 13"/>
                <a:gd name="T7" fmla="*/ 16 h 16"/>
                <a:gd name="T8" fmla="*/ 0 w 13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6">
                  <a:moveTo>
                    <a:pt x="0" y="14"/>
                  </a:moveTo>
                  <a:cubicBezTo>
                    <a:pt x="4" y="6"/>
                    <a:pt x="5" y="13"/>
                    <a:pt x="2" y="2"/>
                  </a:cubicBezTo>
                  <a:cubicBezTo>
                    <a:pt x="9" y="0"/>
                    <a:pt x="7" y="7"/>
                    <a:pt x="13" y="6"/>
                  </a:cubicBezTo>
                  <a:cubicBezTo>
                    <a:pt x="11" y="12"/>
                    <a:pt x="12" y="10"/>
                    <a:pt x="13" y="16"/>
                  </a:cubicBezTo>
                  <a:cubicBezTo>
                    <a:pt x="6" y="14"/>
                    <a:pt x="4" y="16"/>
                    <a:pt x="0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0" name="Freeform 4777"/>
            <p:cNvSpPr>
              <a:spLocks/>
            </p:cNvSpPr>
            <p:nvPr/>
          </p:nvSpPr>
          <p:spPr bwMode="auto">
            <a:xfrm>
              <a:off x="4252912" y="4875213"/>
              <a:ext cx="57150" cy="47625"/>
            </a:xfrm>
            <a:custGeom>
              <a:avLst/>
              <a:gdLst>
                <a:gd name="T0" fmla="*/ 0 w 15"/>
                <a:gd name="T1" fmla="*/ 5 h 13"/>
                <a:gd name="T2" fmla="*/ 15 w 15"/>
                <a:gd name="T3" fmla="*/ 3 h 13"/>
                <a:gd name="T4" fmla="*/ 5 w 15"/>
                <a:gd name="T5" fmla="*/ 12 h 13"/>
                <a:gd name="T6" fmla="*/ 0 w 15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3">
                  <a:moveTo>
                    <a:pt x="0" y="5"/>
                  </a:moveTo>
                  <a:cubicBezTo>
                    <a:pt x="1" y="0"/>
                    <a:pt x="10" y="4"/>
                    <a:pt x="15" y="3"/>
                  </a:cubicBezTo>
                  <a:cubicBezTo>
                    <a:pt x="15" y="10"/>
                    <a:pt x="4" y="5"/>
                    <a:pt x="5" y="12"/>
                  </a:cubicBezTo>
                  <a:cubicBezTo>
                    <a:pt x="0" y="13"/>
                    <a:pt x="4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1" name="Freeform 4778"/>
            <p:cNvSpPr>
              <a:spLocks/>
            </p:cNvSpPr>
            <p:nvPr/>
          </p:nvSpPr>
          <p:spPr bwMode="auto">
            <a:xfrm>
              <a:off x="4516437" y="4881563"/>
              <a:ext cx="33338" cy="30163"/>
            </a:xfrm>
            <a:custGeom>
              <a:avLst/>
              <a:gdLst>
                <a:gd name="T0" fmla="*/ 0 w 9"/>
                <a:gd name="T1" fmla="*/ 6 h 8"/>
                <a:gd name="T2" fmla="*/ 9 w 9"/>
                <a:gd name="T3" fmla="*/ 0 h 8"/>
                <a:gd name="T4" fmla="*/ 0 w 9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cubicBezTo>
                    <a:pt x="1" y="2"/>
                    <a:pt x="5" y="0"/>
                    <a:pt x="9" y="0"/>
                  </a:cubicBezTo>
                  <a:cubicBezTo>
                    <a:pt x="9" y="8"/>
                    <a:pt x="4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2" name="Freeform 4779"/>
            <p:cNvSpPr>
              <a:spLocks/>
            </p:cNvSpPr>
            <p:nvPr/>
          </p:nvSpPr>
          <p:spPr bwMode="auto">
            <a:xfrm>
              <a:off x="4522787" y="6500813"/>
              <a:ext cx="87313" cy="100013"/>
            </a:xfrm>
            <a:custGeom>
              <a:avLst/>
              <a:gdLst>
                <a:gd name="T0" fmla="*/ 7 w 23"/>
                <a:gd name="T1" fmla="*/ 19 h 27"/>
                <a:gd name="T2" fmla="*/ 0 w 23"/>
                <a:gd name="T3" fmla="*/ 7 h 27"/>
                <a:gd name="T4" fmla="*/ 9 w 23"/>
                <a:gd name="T5" fmla="*/ 5 h 27"/>
                <a:gd name="T6" fmla="*/ 14 w 23"/>
                <a:gd name="T7" fmla="*/ 9 h 27"/>
                <a:gd name="T8" fmla="*/ 10 w 23"/>
                <a:gd name="T9" fmla="*/ 15 h 27"/>
                <a:gd name="T10" fmla="*/ 21 w 23"/>
                <a:gd name="T11" fmla="*/ 27 h 27"/>
                <a:gd name="T12" fmla="*/ 7 w 23"/>
                <a:gd name="T1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7" y="19"/>
                  </a:moveTo>
                  <a:cubicBezTo>
                    <a:pt x="12" y="8"/>
                    <a:pt x="3" y="15"/>
                    <a:pt x="0" y="7"/>
                  </a:cubicBezTo>
                  <a:cubicBezTo>
                    <a:pt x="1" y="0"/>
                    <a:pt x="10" y="15"/>
                    <a:pt x="9" y="5"/>
                  </a:cubicBezTo>
                  <a:cubicBezTo>
                    <a:pt x="11" y="6"/>
                    <a:pt x="12" y="9"/>
                    <a:pt x="14" y="9"/>
                  </a:cubicBezTo>
                  <a:cubicBezTo>
                    <a:pt x="14" y="12"/>
                    <a:pt x="11" y="12"/>
                    <a:pt x="10" y="15"/>
                  </a:cubicBezTo>
                  <a:cubicBezTo>
                    <a:pt x="14" y="17"/>
                    <a:pt x="23" y="15"/>
                    <a:pt x="21" y="27"/>
                  </a:cubicBezTo>
                  <a:cubicBezTo>
                    <a:pt x="14" y="25"/>
                    <a:pt x="18" y="19"/>
                    <a:pt x="7" y="1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3" name="Freeform 4780"/>
            <p:cNvSpPr>
              <a:spLocks/>
            </p:cNvSpPr>
            <p:nvPr/>
          </p:nvSpPr>
          <p:spPr bwMode="auto">
            <a:xfrm>
              <a:off x="4575175" y="6500813"/>
              <a:ext cx="57150" cy="36513"/>
            </a:xfrm>
            <a:custGeom>
              <a:avLst/>
              <a:gdLst>
                <a:gd name="T0" fmla="*/ 0 w 15"/>
                <a:gd name="T1" fmla="*/ 5 h 10"/>
                <a:gd name="T2" fmla="*/ 15 w 15"/>
                <a:gd name="T3" fmla="*/ 6 h 10"/>
                <a:gd name="T4" fmla="*/ 2 w 15"/>
                <a:gd name="T5" fmla="*/ 9 h 10"/>
                <a:gd name="T6" fmla="*/ 0 w 15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0">
                  <a:moveTo>
                    <a:pt x="0" y="5"/>
                  </a:moveTo>
                  <a:cubicBezTo>
                    <a:pt x="3" y="0"/>
                    <a:pt x="9" y="6"/>
                    <a:pt x="15" y="6"/>
                  </a:cubicBezTo>
                  <a:cubicBezTo>
                    <a:pt x="13" y="10"/>
                    <a:pt x="8" y="10"/>
                    <a:pt x="2" y="9"/>
                  </a:cubicBezTo>
                  <a:cubicBezTo>
                    <a:pt x="3" y="7"/>
                    <a:pt x="2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4" name="Freeform 4781"/>
            <p:cNvSpPr>
              <a:spLocks/>
            </p:cNvSpPr>
            <p:nvPr/>
          </p:nvSpPr>
          <p:spPr bwMode="auto">
            <a:xfrm>
              <a:off x="4624387" y="6548438"/>
              <a:ext cx="38100" cy="26988"/>
            </a:xfrm>
            <a:custGeom>
              <a:avLst/>
              <a:gdLst>
                <a:gd name="T0" fmla="*/ 0 w 10"/>
                <a:gd name="T1" fmla="*/ 4 h 7"/>
                <a:gd name="T2" fmla="*/ 9 w 10"/>
                <a:gd name="T3" fmla="*/ 1 h 7"/>
                <a:gd name="T4" fmla="*/ 0 w 10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4"/>
                  </a:moveTo>
                  <a:cubicBezTo>
                    <a:pt x="0" y="0"/>
                    <a:pt x="5" y="0"/>
                    <a:pt x="9" y="1"/>
                  </a:cubicBezTo>
                  <a:cubicBezTo>
                    <a:pt x="10" y="6"/>
                    <a:pt x="3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5" name="Freeform 4782"/>
            <p:cNvSpPr>
              <a:spLocks/>
            </p:cNvSpPr>
            <p:nvPr/>
          </p:nvSpPr>
          <p:spPr bwMode="auto">
            <a:xfrm>
              <a:off x="4718050" y="6429375"/>
              <a:ext cx="90488" cy="55563"/>
            </a:xfrm>
            <a:custGeom>
              <a:avLst/>
              <a:gdLst>
                <a:gd name="T0" fmla="*/ 0 w 24"/>
                <a:gd name="T1" fmla="*/ 11 h 15"/>
                <a:gd name="T2" fmla="*/ 24 w 24"/>
                <a:gd name="T3" fmla="*/ 8 h 15"/>
                <a:gd name="T4" fmla="*/ 11 w 24"/>
                <a:gd name="T5" fmla="*/ 14 h 15"/>
                <a:gd name="T6" fmla="*/ 0 w 24"/>
                <a:gd name="T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0" y="11"/>
                  </a:moveTo>
                  <a:cubicBezTo>
                    <a:pt x="0" y="4"/>
                    <a:pt x="21" y="0"/>
                    <a:pt x="24" y="8"/>
                  </a:cubicBezTo>
                  <a:cubicBezTo>
                    <a:pt x="19" y="10"/>
                    <a:pt x="13" y="2"/>
                    <a:pt x="11" y="14"/>
                  </a:cubicBezTo>
                  <a:cubicBezTo>
                    <a:pt x="5" y="15"/>
                    <a:pt x="5" y="10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6" name="Freeform 4783"/>
            <p:cNvSpPr>
              <a:spLocks/>
            </p:cNvSpPr>
            <p:nvPr/>
          </p:nvSpPr>
          <p:spPr bwMode="auto">
            <a:xfrm>
              <a:off x="4827587" y="4848225"/>
              <a:ext cx="52388" cy="41275"/>
            </a:xfrm>
            <a:custGeom>
              <a:avLst/>
              <a:gdLst>
                <a:gd name="T0" fmla="*/ 0 w 14"/>
                <a:gd name="T1" fmla="*/ 4 h 11"/>
                <a:gd name="T2" fmla="*/ 14 w 14"/>
                <a:gd name="T3" fmla="*/ 10 h 11"/>
                <a:gd name="T4" fmla="*/ 0 w 14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4"/>
                  </a:moveTo>
                  <a:cubicBezTo>
                    <a:pt x="7" y="8"/>
                    <a:pt x="14" y="0"/>
                    <a:pt x="14" y="10"/>
                  </a:cubicBezTo>
                  <a:cubicBezTo>
                    <a:pt x="10" y="8"/>
                    <a:pt x="0" y="11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7" name="Freeform 4784"/>
            <p:cNvSpPr>
              <a:spLocks/>
            </p:cNvSpPr>
            <p:nvPr/>
          </p:nvSpPr>
          <p:spPr bwMode="auto">
            <a:xfrm>
              <a:off x="4846637" y="4945063"/>
              <a:ext cx="41275" cy="30163"/>
            </a:xfrm>
            <a:custGeom>
              <a:avLst/>
              <a:gdLst>
                <a:gd name="T0" fmla="*/ 0 w 11"/>
                <a:gd name="T1" fmla="*/ 5 h 8"/>
                <a:gd name="T2" fmla="*/ 11 w 11"/>
                <a:gd name="T3" fmla="*/ 0 h 8"/>
                <a:gd name="T4" fmla="*/ 0 w 11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5"/>
                  </a:moveTo>
                  <a:cubicBezTo>
                    <a:pt x="3" y="3"/>
                    <a:pt x="6" y="1"/>
                    <a:pt x="11" y="0"/>
                  </a:cubicBezTo>
                  <a:cubicBezTo>
                    <a:pt x="9" y="6"/>
                    <a:pt x="5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8" name="Freeform 4785"/>
            <p:cNvSpPr>
              <a:spLocks/>
            </p:cNvSpPr>
            <p:nvPr/>
          </p:nvSpPr>
          <p:spPr bwMode="auto">
            <a:xfrm>
              <a:off x="5059362" y="6402388"/>
              <a:ext cx="57150" cy="30163"/>
            </a:xfrm>
            <a:custGeom>
              <a:avLst/>
              <a:gdLst>
                <a:gd name="T0" fmla="*/ 0 w 15"/>
                <a:gd name="T1" fmla="*/ 8 h 8"/>
                <a:gd name="T2" fmla="*/ 15 w 15"/>
                <a:gd name="T3" fmla="*/ 3 h 8"/>
                <a:gd name="T4" fmla="*/ 0 w 15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8"/>
                  </a:moveTo>
                  <a:cubicBezTo>
                    <a:pt x="0" y="2"/>
                    <a:pt x="11" y="0"/>
                    <a:pt x="15" y="3"/>
                  </a:cubicBezTo>
                  <a:cubicBezTo>
                    <a:pt x="10" y="5"/>
                    <a:pt x="6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9" name="Freeform 4786"/>
            <p:cNvSpPr>
              <a:spLocks/>
            </p:cNvSpPr>
            <p:nvPr/>
          </p:nvSpPr>
          <p:spPr bwMode="auto">
            <a:xfrm>
              <a:off x="5083175" y="6484938"/>
              <a:ext cx="63500" cy="38100"/>
            </a:xfrm>
            <a:custGeom>
              <a:avLst/>
              <a:gdLst>
                <a:gd name="T0" fmla="*/ 2 w 17"/>
                <a:gd name="T1" fmla="*/ 10 h 10"/>
                <a:gd name="T2" fmla="*/ 1 w 17"/>
                <a:gd name="T3" fmla="*/ 4 h 10"/>
                <a:gd name="T4" fmla="*/ 17 w 17"/>
                <a:gd name="T5" fmla="*/ 8 h 10"/>
                <a:gd name="T6" fmla="*/ 2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2" y="10"/>
                  </a:moveTo>
                  <a:cubicBezTo>
                    <a:pt x="0" y="9"/>
                    <a:pt x="1" y="6"/>
                    <a:pt x="1" y="4"/>
                  </a:cubicBezTo>
                  <a:cubicBezTo>
                    <a:pt x="8" y="4"/>
                    <a:pt x="15" y="0"/>
                    <a:pt x="17" y="8"/>
                  </a:cubicBezTo>
                  <a:cubicBezTo>
                    <a:pt x="13" y="6"/>
                    <a:pt x="7" y="6"/>
                    <a:pt x="2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0" name="Freeform 4787"/>
            <p:cNvSpPr>
              <a:spLocks/>
            </p:cNvSpPr>
            <p:nvPr/>
          </p:nvSpPr>
          <p:spPr bwMode="auto">
            <a:xfrm>
              <a:off x="5191125" y="4840288"/>
              <a:ext cx="49213" cy="34925"/>
            </a:xfrm>
            <a:custGeom>
              <a:avLst/>
              <a:gdLst>
                <a:gd name="T0" fmla="*/ 0 w 13"/>
                <a:gd name="T1" fmla="*/ 0 h 9"/>
                <a:gd name="T2" fmla="*/ 13 w 13"/>
                <a:gd name="T3" fmla="*/ 8 h 9"/>
                <a:gd name="T4" fmla="*/ 0 w 1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cubicBezTo>
                    <a:pt x="5" y="2"/>
                    <a:pt x="12" y="2"/>
                    <a:pt x="13" y="8"/>
                  </a:cubicBezTo>
                  <a:cubicBezTo>
                    <a:pt x="5" y="9"/>
                    <a:pt x="1" y="6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1" name="Freeform 4788"/>
            <p:cNvSpPr>
              <a:spLocks/>
            </p:cNvSpPr>
            <p:nvPr/>
          </p:nvSpPr>
          <p:spPr bwMode="auto">
            <a:xfrm>
              <a:off x="5295900" y="4845050"/>
              <a:ext cx="60325" cy="55563"/>
            </a:xfrm>
            <a:custGeom>
              <a:avLst/>
              <a:gdLst>
                <a:gd name="T0" fmla="*/ 0 w 16"/>
                <a:gd name="T1" fmla="*/ 1 h 15"/>
                <a:gd name="T2" fmla="*/ 16 w 16"/>
                <a:gd name="T3" fmla="*/ 7 h 15"/>
                <a:gd name="T4" fmla="*/ 5 w 16"/>
                <a:gd name="T5" fmla="*/ 11 h 15"/>
                <a:gd name="T6" fmla="*/ 0 w 16"/>
                <a:gd name="T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0" y="1"/>
                  </a:moveTo>
                  <a:cubicBezTo>
                    <a:pt x="9" y="0"/>
                    <a:pt x="12" y="4"/>
                    <a:pt x="16" y="7"/>
                  </a:cubicBezTo>
                  <a:cubicBezTo>
                    <a:pt x="14" y="15"/>
                    <a:pt x="5" y="2"/>
                    <a:pt x="5" y="11"/>
                  </a:cubicBezTo>
                  <a:cubicBezTo>
                    <a:pt x="0" y="12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2" name="Freeform 4789"/>
            <p:cNvSpPr>
              <a:spLocks/>
            </p:cNvSpPr>
            <p:nvPr/>
          </p:nvSpPr>
          <p:spPr bwMode="auto">
            <a:xfrm>
              <a:off x="5372100" y="6308725"/>
              <a:ext cx="112713" cy="49213"/>
            </a:xfrm>
            <a:custGeom>
              <a:avLst/>
              <a:gdLst>
                <a:gd name="T0" fmla="*/ 0 w 30"/>
                <a:gd name="T1" fmla="*/ 7 h 13"/>
                <a:gd name="T2" fmla="*/ 0 w 30"/>
                <a:gd name="T3" fmla="*/ 1 h 13"/>
                <a:gd name="T4" fmla="*/ 15 w 30"/>
                <a:gd name="T5" fmla="*/ 0 h 13"/>
                <a:gd name="T6" fmla="*/ 19 w 30"/>
                <a:gd name="T7" fmla="*/ 8 h 13"/>
                <a:gd name="T8" fmla="*/ 26 w 30"/>
                <a:gd name="T9" fmla="*/ 2 h 13"/>
                <a:gd name="T10" fmla="*/ 30 w 30"/>
                <a:gd name="T11" fmla="*/ 8 h 13"/>
                <a:gd name="T12" fmla="*/ 15 w 30"/>
                <a:gd name="T13" fmla="*/ 6 h 13"/>
                <a:gd name="T14" fmla="*/ 0 w 30"/>
                <a:gd name="T1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3">
                  <a:moveTo>
                    <a:pt x="0" y="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9" y="0"/>
                    <a:pt x="9" y="1"/>
                    <a:pt x="15" y="0"/>
                  </a:cubicBezTo>
                  <a:cubicBezTo>
                    <a:pt x="16" y="3"/>
                    <a:pt x="18" y="5"/>
                    <a:pt x="19" y="8"/>
                  </a:cubicBezTo>
                  <a:cubicBezTo>
                    <a:pt x="21" y="6"/>
                    <a:pt x="24" y="4"/>
                    <a:pt x="26" y="2"/>
                  </a:cubicBezTo>
                  <a:cubicBezTo>
                    <a:pt x="29" y="2"/>
                    <a:pt x="27" y="8"/>
                    <a:pt x="30" y="8"/>
                  </a:cubicBezTo>
                  <a:cubicBezTo>
                    <a:pt x="28" y="13"/>
                    <a:pt x="16" y="12"/>
                    <a:pt x="15" y="6"/>
                  </a:cubicBezTo>
                  <a:cubicBezTo>
                    <a:pt x="11" y="11"/>
                    <a:pt x="7" y="9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3" name="Freeform 4790"/>
            <p:cNvSpPr>
              <a:spLocks/>
            </p:cNvSpPr>
            <p:nvPr/>
          </p:nvSpPr>
          <p:spPr bwMode="auto">
            <a:xfrm>
              <a:off x="5529262" y="4851400"/>
              <a:ext cx="26988" cy="38100"/>
            </a:xfrm>
            <a:custGeom>
              <a:avLst/>
              <a:gdLst>
                <a:gd name="T0" fmla="*/ 0 w 7"/>
                <a:gd name="T1" fmla="*/ 8 h 10"/>
                <a:gd name="T2" fmla="*/ 6 w 7"/>
                <a:gd name="T3" fmla="*/ 0 h 10"/>
                <a:gd name="T4" fmla="*/ 0 w 7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0" y="8"/>
                  </a:moveTo>
                  <a:cubicBezTo>
                    <a:pt x="1" y="4"/>
                    <a:pt x="1" y="0"/>
                    <a:pt x="6" y="0"/>
                  </a:cubicBezTo>
                  <a:cubicBezTo>
                    <a:pt x="7" y="5"/>
                    <a:pt x="7" y="10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4" name="Freeform 4791"/>
            <p:cNvSpPr>
              <a:spLocks/>
            </p:cNvSpPr>
            <p:nvPr/>
          </p:nvSpPr>
          <p:spPr bwMode="auto">
            <a:xfrm>
              <a:off x="5942013" y="5024438"/>
              <a:ext cx="255588" cy="112713"/>
            </a:xfrm>
            <a:custGeom>
              <a:avLst/>
              <a:gdLst>
                <a:gd name="T0" fmla="*/ 0 w 68"/>
                <a:gd name="T1" fmla="*/ 20 h 30"/>
                <a:gd name="T2" fmla="*/ 13 w 68"/>
                <a:gd name="T3" fmla="*/ 20 h 30"/>
                <a:gd name="T4" fmla="*/ 9 w 68"/>
                <a:gd name="T5" fmla="*/ 8 h 30"/>
                <a:gd name="T6" fmla="*/ 54 w 68"/>
                <a:gd name="T7" fmla="*/ 9 h 30"/>
                <a:gd name="T8" fmla="*/ 57 w 68"/>
                <a:gd name="T9" fmla="*/ 1 h 30"/>
                <a:gd name="T10" fmla="*/ 68 w 68"/>
                <a:gd name="T11" fmla="*/ 11 h 30"/>
                <a:gd name="T12" fmla="*/ 55 w 68"/>
                <a:gd name="T13" fmla="*/ 11 h 30"/>
                <a:gd name="T14" fmla="*/ 52 w 68"/>
                <a:gd name="T15" fmla="*/ 19 h 30"/>
                <a:gd name="T16" fmla="*/ 31 w 68"/>
                <a:gd name="T17" fmla="*/ 11 h 30"/>
                <a:gd name="T18" fmla="*/ 11 w 68"/>
                <a:gd name="T19" fmla="*/ 30 h 30"/>
                <a:gd name="T20" fmla="*/ 0 w 68"/>
                <a:gd name="T21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30">
                  <a:moveTo>
                    <a:pt x="0" y="20"/>
                  </a:moveTo>
                  <a:cubicBezTo>
                    <a:pt x="2" y="15"/>
                    <a:pt x="7" y="23"/>
                    <a:pt x="13" y="20"/>
                  </a:cubicBezTo>
                  <a:cubicBezTo>
                    <a:pt x="12" y="15"/>
                    <a:pt x="11" y="15"/>
                    <a:pt x="9" y="8"/>
                  </a:cubicBezTo>
                  <a:cubicBezTo>
                    <a:pt x="23" y="9"/>
                    <a:pt x="39" y="4"/>
                    <a:pt x="54" y="9"/>
                  </a:cubicBezTo>
                  <a:cubicBezTo>
                    <a:pt x="59" y="10"/>
                    <a:pt x="52" y="0"/>
                    <a:pt x="57" y="1"/>
                  </a:cubicBezTo>
                  <a:cubicBezTo>
                    <a:pt x="62" y="3"/>
                    <a:pt x="64" y="9"/>
                    <a:pt x="68" y="11"/>
                  </a:cubicBezTo>
                  <a:cubicBezTo>
                    <a:pt x="67" y="18"/>
                    <a:pt x="58" y="17"/>
                    <a:pt x="55" y="11"/>
                  </a:cubicBezTo>
                  <a:cubicBezTo>
                    <a:pt x="53" y="12"/>
                    <a:pt x="52" y="15"/>
                    <a:pt x="52" y="19"/>
                  </a:cubicBezTo>
                  <a:cubicBezTo>
                    <a:pt x="44" y="13"/>
                    <a:pt x="37" y="19"/>
                    <a:pt x="31" y="11"/>
                  </a:cubicBezTo>
                  <a:cubicBezTo>
                    <a:pt x="18" y="10"/>
                    <a:pt x="15" y="20"/>
                    <a:pt x="11" y="30"/>
                  </a:cubicBezTo>
                  <a:cubicBezTo>
                    <a:pt x="8" y="26"/>
                    <a:pt x="5" y="21"/>
                    <a:pt x="0" y="2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5" name="Freeform 4792"/>
            <p:cNvSpPr>
              <a:spLocks/>
            </p:cNvSpPr>
            <p:nvPr/>
          </p:nvSpPr>
          <p:spPr bwMode="auto">
            <a:xfrm>
              <a:off x="6016625" y="5238750"/>
              <a:ext cx="184150" cy="63500"/>
            </a:xfrm>
            <a:custGeom>
              <a:avLst/>
              <a:gdLst>
                <a:gd name="T0" fmla="*/ 0 w 49"/>
                <a:gd name="T1" fmla="*/ 2 h 17"/>
                <a:gd name="T2" fmla="*/ 22 w 49"/>
                <a:gd name="T3" fmla="*/ 0 h 17"/>
                <a:gd name="T4" fmla="*/ 18 w 49"/>
                <a:gd name="T5" fmla="*/ 6 h 17"/>
                <a:gd name="T6" fmla="*/ 49 w 49"/>
                <a:gd name="T7" fmla="*/ 5 h 17"/>
                <a:gd name="T8" fmla="*/ 18 w 49"/>
                <a:gd name="T9" fmla="*/ 14 h 17"/>
                <a:gd name="T10" fmla="*/ 7 w 49"/>
                <a:gd name="T11" fmla="*/ 6 h 17"/>
                <a:gd name="T12" fmla="*/ 7 w 49"/>
                <a:gd name="T13" fmla="*/ 12 h 17"/>
                <a:gd name="T14" fmla="*/ 0 w 49"/>
                <a:gd name="T1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7">
                  <a:moveTo>
                    <a:pt x="0" y="2"/>
                  </a:moveTo>
                  <a:cubicBezTo>
                    <a:pt x="9" y="6"/>
                    <a:pt x="14" y="2"/>
                    <a:pt x="22" y="0"/>
                  </a:cubicBezTo>
                  <a:cubicBezTo>
                    <a:pt x="23" y="5"/>
                    <a:pt x="18" y="3"/>
                    <a:pt x="18" y="6"/>
                  </a:cubicBezTo>
                  <a:cubicBezTo>
                    <a:pt x="26" y="15"/>
                    <a:pt x="36" y="1"/>
                    <a:pt x="49" y="5"/>
                  </a:cubicBezTo>
                  <a:cubicBezTo>
                    <a:pt x="41" y="17"/>
                    <a:pt x="29" y="13"/>
                    <a:pt x="18" y="14"/>
                  </a:cubicBezTo>
                  <a:cubicBezTo>
                    <a:pt x="18" y="7"/>
                    <a:pt x="8" y="11"/>
                    <a:pt x="7" y="6"/>
                  </a:cubicBezTo>
                  <a:cubicBezTo>
                    <a:pt x="4" y="7"/>
                    <a:pt x="8" y="8"/>
                    <a:pt x="7" y="12"/>
                  </a:cubicBezTo>
                  <a:cubicBezTo>
                    <a:pt x="1" y="12"/>
                    <a:pt x="1" y="7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6" name="Freeform 4793"/>
            <p:cNvSpPr>
              <a:spLocks/>
            </p:cNvSpPr>
            <p:nvPr/>
          </p:nvSpPr>
          <p:spPr bwMode="auto">
            <a:xfrm>
              <a:off x="6002338" y="6350000"/>
              <a:ext cx="71438" cy="33338"/>
            </a:xfrm>
            <a:custGeom>
              <a:avLst/>
              <a:gdLst>
                <a:gd name="T0" fmla="*/ 0 w 19"/>
                <a:gd name="T1" fmla="*/ 8 h 9"/>
                <a:gd name="T2" fmla="*/ 19 w 19"/>
                <a:gd name="T3" fmla="*/ 5 h 9"/>
                <a:gd name="T4" fmla="*/ 0 w 19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9">
                  <a:moveTo>
                    <a:pt x="0" y="8"/>
                  </a:moveTo>
                  <a:cubicBezTo>
                    <a:pt x="4" y="1"/>
                    <a:pt x="13" y="0"/>
                    <a:pt x="19" y="5"/>
                  </a:cubicBezTo>
                  <a:cubicBezTo>
                    <a:pt x="14" y="6"/>
                    <a:pt x="11" y="9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7" name="Freeform 4794"/>
            <p:cNvSpPr>
              <a:spLocks/>
            </p:cNvSpPr>
            <p:nvPr/>
          </p:nvSpPr>
          <p:spPr bwMode="auto">
            <a:xfrm>
              <a:off x="6010275" y="5797550"/>
              <a:ext cx="36513" cy="41275"/>
            </a:xfrm>
            <a:custGeom>
              <a:avLst/>
              <a:gdLst>
                <a:gd name="T0" fmla="*/ 1 w 10"/>
                <a:gd name="T1" fmla="*/ 10 h 11"/>
                <a:gd name="T2" fmla="*/ 3 w 10"/>
                <a:gd name="T3" fmla="*/ 0 h 11"/>
                <a:gd name="T4" fmla="*/ 8 w 10"/>
                <a:gd name="T5" fmla="*/ 8 h 11"/>
                <a:gd name="T6" fmla="*/ 1 w 10"/>
                <a:gd name="T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1" y="10"/>
                  </a:moveTo>
                  <a:cubicBezTo>
                    <a:pt x="3" y="4"/>
                    <a:pt x="0" y="5"/>
                    <a:pt x="3" y="0"/>
                  </a:cubicBezTo>
                  <a:cubicBezTo>
                    <a:pt x="10" y="2"/>
                    <a:pt x="1" y="7"/>
                    <a:pt x="8" y="8"/>
                  </a:cubicBezTo>
                  <a:cubicBezTo>
                    <a:pt x="8" y="11"/>
                    <a:pt x="4" y="10"/>
                    <a:pt x="1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8" name="Freeform 4795"/>
            <p:cNvSpPr>
              <a:spLocks/>
            </p:cNvSpPr>
            <p:nvPr/>
          </p:nvSpPr>
          <p:spPr bwMode="auto">
            <a:xfrm>
              <a:off x="6024563" y="5767388"/>
              <a:ext cx="71438" cy="90488"/>
            </a:xfrm>
            <a:custGeom>
              <a:avLst/>
              <a:gdLst>
                <a:gd name="T0" fmla="*/ 8 w 19"/>
                <a:gd name="T1" fmla="*/ 10 h 24"/>
                <a:gd name="T2" fmla="*/ 12 w 19"/>
                <a:gd name="T3" fmla="*/ 24 h 24"/>
                <a:gd name="T4" fmla="*/ 8 w 19"/>
                <a:gd name="T5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8" y="10"/>
                  </a:moveTo>
                  <a:cubicBezTo>
                    <a:pt x="16" y="0"/>
                    <a:pt x="19" y="20"/>
                    <a:pt x="12" y="24"/>
                  </a:cubicBezTo>
                  <a:cubicBezTo>
                    <a:pt x="0" y="15"/>
                    <a:pt x="19" y="18"/>
                    <a:pt x="8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9" name="Freeform 4796"/>
            <p:cNvSpPr>
              <a:spLocks/>
            </p:cNvSpPr>
            <p:nvPr/>
          </p:nvSpPr>
          <p:spPr bwMode="auto">
            <a:xfrm>
              <a:off x="6103938" y="4818063"/>
              <a:ext cx="41275" cy="44450"/>
            </a:xfrm>
            <a:custGeom>
              <a:avLst/>
              <a:gdLst>
                <a:gd name="T0" fmla="*/ 0 w 11"/>
                <a:gd name="T1" fmla="*/ 0 h 12"/>
                <a:gd name="T2" fmla="*/ 11 w 11"/>
                <a:gd name="T3" fmla="*/ 8 h 12"/>
                <a:gd name="T4" fmla="*/ 4 w 11"/>
                <a:gd name="T5" fmla="*/ 12 h 12"/>
                <a:gd name="T6" fmla="*/ 0 w 1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0" y="0"/>
                  </a:moveTo>
                  <a:cubicBezTo>
                    <a:pt x="7" y="0"/>
                    <a:pt x="5" y="8"/>
                    <a:pt x="11" y="8"/>
                  </a:cubicBezTo>
                  <a:cubicBezTo>
                    <a:pt x="10" y="10"/>
                    <a:pt x="7" y="11"/>
                    <a:pt x="4" y="12"/>
                  </a:cubicBezTo>
                  <a:cubicBezTo>
                    <a:pt x="5" y="6"/>
                    <a:pt x="0" y="5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0" name="Freeform 4797"/>
            <p:cNvSpPr>
              <a:spLocks/>
            </p:cNvSpPr>
            <p:nvPr/>
          </p:nvSpPr>
          <p:spPr bwMode="auto">
            <a:xfrm>
              <a:off x="6129338" y="5437188"/>
              <a:ext cx="49213" cy="38100"/>
            </a:xfrm>
            <a:custGeom>
              <a:avLst/>
              <a:gdLst>
                <a:gd name="T0" fmla="*/ 13 w 13"/>
                <a:gd name="T1" fmla="*/ 10 h 10"/>
                <a:gd name="T2" fmla="*/ 0 w 13"/>
                <a:gd name="T3" fmla="*/ 0 h 10"/>
                <a:gd name="T4" fmla="*/ 13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3" y="10"/>
                  </a:moveTo>
                  <a:cubicBezTo>
                    <a:pt x="9" y="6"/>
                    <a:pt x="2" y="6"/>
                    <a:pt x="0" y="0"/>
                  </a:cubicBezTo>
                  <a:cubicBezTo>
                    <a:pt x="7" y="0"/>
                    <a:pt x="12" y="3"/>
                    <a:pt x="13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1" name="Freeform 4798"/>
            <p:cNvSpPr>
              <a:spLocks/>
            </p:cNvSpPr>
            <p:nvPr/>
          </p:nvSpPr>
          <p:spPr bwMode="auto">
            <a:xfrm>
              <a:off x="6140450" y="5632450"/>
              <a:ext cx="57150" cy="57150"/>
            </a:xfrm>
            <a:custGeom>
              <a:avLst/>
              <a:gdLst>
                <a:gd name="T0" fmla="*/ 0 w 15"/>
                <a:gd name="T1" fmla="*/ 10 h 15"/>
                <a:gd name="T2" fmla="*/ 13 w 15"/>
                <a:gd name="T3" fmla="*/ 0 h 15"/>
                <a:gd name="T4" fmla="*/ 15 w 15"/>
                <a:gd name="T5" fmla="*/ 12 h 15"/>
                <a:gd name="T6" fmla="*/ 0 w 15"/>
                <a:gd name="T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5">
                  <a:moveTo>
                    <a:pt x="0" y="10"/>
                  </a:moveTo>
                  <a:cubicBezTo>
                    <a:pt x="5" y="1"/>
                    <a:pt x="7" y="10"/>
                    <a:pt x="13" y="0"/>
                  </a:cubicBezTo>
                  <a:cubicBezTo>
                    <a:pt x="10" y="7"/>
                    <a:pt x="14" y="5"/>
                    <a:pt x="15" y="12"/>
                  </a:cubicBezTo>
                  <a:cubicBezTo>
                    <a:pt x="9" y="15"/>
                    <a:pt x="3" y="14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2" name="Freeform 4799"/>
            <p:cNvSpPr>
              <a:spLocks/>
            </p:cNvSpPr>
            <p:nvPr/>
          </p:nvSpPr>
          <p:spPr bwMode="auto">
            <a:xfrm>
              <a:off x="6178550" y="6286500"/>
              <a:ext cx="71438" cy="41275"/>
            </a:xfrm>
            <a:custGeom>
              <a:avLst/>
              <a:gdLst>
                <a:gd name="T0" fmla="*/ 0 w 19"/>
                <a:gd name="T1" fmla="*/ 7 h 11"/>
                <a:gd name="T2" fmla="*/ 19 w 19"/>
                <a:gd name="T3" fmla="*/ 3 h 11"/>
                <a:gd name="T4" fmla="*/ 13 w 19"/>
                <a:gd name="T5" fmla="*/ 11 h 11"/>
                <a:gd name="T6" fmla="*/ 0 w 19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0" y="7"/>
                  </a:moveTo>
                  <a:cubicBezTo>
                    <a:pt x="3" y="0"/>
                    <a:pt x="10" y="6"/>
                    <a:pt x="19" y="3"/>
                  </a:cubicBezTo>
                  <a:cubicBezTo>
                    <a:pt x="19" y="8"/>
                    <a:pt x="16" y="9"/>
                    <a:pt x="13" y="11"/>
                  </a:cubicBezTo>
                  <a:cubicBezTo>
                    <a:pt x="6" y="8"/>
                    <a:pt x="7" y="8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3" name="Freeform 4800"/>
            <p:cNvSpPr>
              <a:spLocks/>
            </p:cNvSpPr>
            <p:nvPr/>
          </p:nvSpPr>
          <p:spPr bwMode="auto">
            <a:xfrm>
              <a:off x="6216650" y="5235575"/>
              <a:ext cx="41275" cy="52388"/>
            </a:xfrm>
            <a:custGeom>
              <a:avLst/>
              <a:gdLst>
                <a:gd name="T0" fmla="*/ 4 w 11"/>
                <a:gd name="T1" fmla="*/ 2 h 14"/>
                <a:gd name="T2" fmla="*/ 11 w 11"/>
                <a:gd name="T3" fmla="*/ 12 h 14"/>
                <a:gd name="T4" fmla="*/ 4 w 11"/>
                <a:gd name="T5" fmla="*/ 13 h 14"/>
                <a:gd name="T6" fmla="*/ 4 w 11"/>
                <a:gd name="T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4" y="2"/>
                  </a:moveTo>
                  <a:cubicBezTo>
                    <a:pt x="11" y="0"/>
                    <a:pt x="7" y="10"/>
                    <a:pt x="11" y="12"/>
                  </a:cubicBezTo>
                  <a:cubicBezTo>
                    <a:pt x="10" y="14"/>
                    <a:pt x="6" y="13"/>
                    <a:pt x="4" y="13"/>
                  </a:cubicBezTo>
                  <a:cubicBezTo>
                    <a:pt x="5" y="7"/>
                    <a:pt x="0" y="6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4" name="Freeform 4801"/>
            <p:cNvSpPr>
              <a:spLocks/>
            </p:cNvSpPr>
            <p:nvPr/>
          </p:nvSpPr>
          <p:spPr bwMode="auto">
            <a:xfrm>
              <a:off x="6227763" y="4953000"/>
              <a:ext cx="63500" cy="38100"/>
            </a:xfrm>
            <a:custGeom>
              <a:avLst/>
              <a:gdLst>
                <a:gd name="T0" fmla="*/ 0 w 17"/>
                <a:gd name="T1" fmla="*/ 5 h 10"/>
                <a:gd name="T2" fmla="*/ 17 w 17"/>
                <a:gd name="T3" fmla="*/ 3 h 10"/>
                <a:gd name="T4" fmla="*/ 0 w 17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3" y="3"/>
                    <a:pt x="14" y="0"/>
                    <a:pt x="17" y="3"/>
                  </a:cubicBezTo>
                  <a:cubicBezTo>
                    <a:pt x="16" y="10"/>
                    <a:pt x="7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5" name="Freeform 4802"/>
            <p:cNvSpPr>
              <a:spLocks/>
            </p:cNvSpPr>
            <p:nvPr/>
          </p:nvSpPr>
          <p:spPr bwMode="auto">
            <a:xfrm>
              <a:off x="6275388" y="5737225"/>
              <a:ext cx="57150" cy="30163"/>
            </a:xfrm>
            <a:custGeom>
              <a:avLst/>
              <a:gdLst>
                <a:gd name="T0" fmla="*/ 0 w 15"/>
                <a:gd name="T1" fmla="*/ 8 h 8"/>
                <a:gd name="T2" fmla="*/ 15 w 15"/>
                <a:gd name="T3" fmla="*/ 2 h 8"/>
                <a:gd name="T4" fmla="*/ 0 w 15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8"/>
                  </a:moveTo>
                  <a:cubicBezTo>
                    <a:pt x="0" y="0"/>
                    <a:pt x="12" y="0"/>
                    <a:pt x="15" y="2"/>
                  </a:cubicBezTo>
                  <a:cubicBezTo>
                    <a:pt x="11" y="5"/>
                    <a:pt x="5" y="5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6" name="Freeform 4803"/>
            <p:cNvSpPr>
              <a:spLocks/>
            </p:cNvSpPr>
            <p:nvPr/>
          </p:nvSpPr>
          <p:spPr bwMode="auto">
            <a:xfrm>
              <a:off x="6332538" y="4799013"/>
              <a:ext cx="71438" cy="30163"/>
            </a:xfrm>
            <a:custGeom>
              <a:avLst/>
              <a:gdLst>
                <a:gd name="T0" fmla="*/ 0 w 19"/>
                <a:gd name="T1" fmla="*/ 4 h 8"/>
                <a:gd name="T2" fmla="*/ 19 w 19"/>
                <a:gd name="T3" fmla="*/ 8 h 8"/>
                <a:gd name="T4" fmla="*/ 0 w 1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8">
                  <a:moveTo>
                    <a:pt x="0" y="4"/>
                  </a:moveTo>
                  <a:cubicBezTo>
                    <a:pt x="4" y="0"/>
                    <a:pt x="19" y="1"/>
                    <a:pt x="19" y="8"/>
                  </a:cubicBezTo>
                  <a:cubicBezTo>
                    <a:pt x="11" y="8"/>
                    <a:pt x="6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7" name="Freeform 4804"/>
            <p:cNvSpPr>
              <a:spLocks/>
            </p:cNvSpPr>
            <p:nvPr/>
          </p:nvSpPr>
          <p:spPr bwMode="auto">
            <a:xfrm>
              <a:off x="6321425" y="5775325"/>
              <a:ext cx="74613" cy="98425"/>
            </a:xfrm>
            <a:custGeom>
              <a:avLst/>
              <a:gdLst>
                <a:gd name="T0" fmla="*/ 5 w 20"/>
                <a:gd name="T1" fmla="*/ 15 h 26"/>
                <a:gd name="T2" fmla="*/ 16 w 20"/>
                <a:gd name="T3" fmla="*/ 0 h 26"/>
                <a:gd name="T4" fmla="*/ 20 w 20"/>
                <a:gd name="T5" fmla="*/ 4 h 26"/>
                <a:gd name="T6" fmla="*/ 5 w 20"/>
                <a:gd name="T7" fmla="*/ 21 h 26"/>
                <a:gd name="T8" fmla="*/ 12 w 20"/>
                <a:gd name="T9" fmla="*/ 14 h 26"/>
                <a:gd name="T10" fmla="*/ 5 w 20"/>
                <a:gd name="T11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">
                  <a:moveTo>
                    <a:pt x="5" y="15"/>
                  </a:moveTo>
                  <a:cubicBezTo>
                    <a:pt x="0" y="9"/>
                    <a:pt x="10" y="1"/>
                    <a:pt x="16" y="0"/>
                  </a:cubicBezTo>
                  <a:cubicBezTo>
                    <a:pt x="15" y="3"/>
                    <a:pt x="17" y="4"/>
                    <a:pt x="20" y="4"/>
                  </a:cubicBezTo>
                  <a:cubicBezTo>
                    <a:pt x="15" y="10"/>
                    <a:pt x="13" y="26"/>
                    <a:pt x="5" y="21"/>
                  </a:cubicBezTo>
                  <a:cubicBezTo>
                    <a:pt x="3" y="15"/>
                    <a:pt x="11" y="18"/>
                    <a:pt x="12" y="14"/>
                  </a:cubicBezTo>
                  <a:cubicBezTo>
                    <a:pt x="12" y="9"/>
                    <a:pt x="4" y="12"/>
                    <a:pt x="5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8" name="Freeform 4805"/>
            <p:cNvSpPr>
              <a:spLocks/>
            </p:cNvSpPr>
            <p:nvPr/>
          </p:nvSpPr>
          <p:spPr bwMode="auto">
            <a:xfrm>
              <a:off x="6321425" y="6281738"/>
              <a:ext cx="71438" cy="52388"/>
            </a:xfrm>
            <a:custGeom>
              <a:avLst/>
              <a:gdLst>
                <a:gd name="T0" fmla="*/ 5 w 19"/>
                <a:gd name="T1" fmla="*/ 8 h 14"/>
                <a:gd name="T2" fmla="*/ 18 w 19"/>
                <a:gd name="T3" fmla="*/ 3 h 14"/>
                <a:gd name="T4" fmla="*/ 5 w 19"/>
                <a:gd name="T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5" y="8"/>
                  </a:moveTo>
                  <a:cubicBezTo>
                    <a:pt x="0" y="0"/>
                    <a:pt x="12" y="5"/>
                    <a:pt x="18" y="3"/>
                  </a:cubicBezTo>
                  <a:cubicBezTo>
                    <a:pt x="19" y="14"/>
                    <a:pt x="8" y="2"/>
                    <a:pt x="5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9" name="Freeform 4806"/>
            <p:cNvSpPr>
              <a:spLocks/>
            </p:cNvSpPr>
            <p:nvPr/>
          </p:nvSpPr>
          <p:spPr bwMode="auto">
            <a:xfrm>
              <a:off x="6448425" y="4941888"/>
              <a:ext cx="57150" cy="41275"/>
            </a:xfrm>
            <a:custGeom>
              <a:avLst/>
              <a:gdLst>
                <a:gd name="T0" fmla="*/ 0 w 15"/>
                <a:gd name="T1" fmla="*/ 7 h 11"/>
                <a:gd name="T2" fmla="*/ 15 w 15"/>
                <a:gd name="T3" fmla="*/ 7 h 11"/>
                <a:gd name="T4" fmla="*/ 0 w 15"/>
                <a:gd name="T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0" y="7"/>
                  </a:moveTo>
                  <a:cubicBezTo>
                    <a:pt x="1" y="0"/>
                    <a:pt x="13" y="4"/>
                    <a:pt x="15" y="7"/>
                  </a:cubicBezTo>
                  <a:cubicBezTo>
                    <a:pt x="10" y="10"/>
                    <a:pt x="3" y="11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0" name="Freeform 4807"/>
            <p:cNvSpPr>
              <a:spLocks/>
            </p:cNvSpPr>
            <p:nvPr/>
          </p:nvSpPr>
          <p:spPr bwMode="auto">
            <a:xfrm>
              <a:off x="6448425" y="5734050"/>
              <a:ext cx="63500" cy="57150"/>
            </a:xfrm>
            <a:custGeom>
              <a:avLst/>
              <a:gdLst>
                <a:gd name="T0" fmla="*/ 0 w 17"/>
                <a:gd name="T1" fmla="*/ 11 h 15"/>
                <a:gd name="T2" fmla="*/ 0 w 17"/>
                <a:gd name="T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15">
                  <a:moveTo>
                    <a:pt x="0" y="11"/>
                  </a:moveTo>
                  <a:cubicBezTo>
                    <a:pt x="3" y="0"/>
                    <a:pt x="17" y="15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1" name="Freeform 4808"/>
            <p:cNvSpPr>
              <a:spLocks/>
            </p:cNvSpPr>
            <p:nvPr/>
          </p:nvSpPr>
          <p:spPr bwMode="auto">
            <a:xfrm>
              <a:off x="6467475" y="5027613"/>
              <a:ext cx="49213" cy="49213"/>
            </a:xfrm>
            <a:custGeom>
              <a:avLst/>
              <a:gdLst>
                <a:gd name="T0" fmla="*/ 0 w 13"/>
                <a:gd name="T1" fmla="*/ 13 h 13"/>
                <a:gd name="T2" fmla="*/ 13 w 13"/>
                <a:gd name="T3" fmla="*/ 4 h 13"/>
                <a:gd name="T4" fmla="*/ 0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0" y="13"/>
                  </a:moveTo>
                  <a:cubicBezTo>
                    <a:pt x="0" y="5"/>
                    <a:pt x="9" y="0"/>
                    <a:pt x="13" y="4"/>
                  </a:cubicBezTo>
                  <a:cubicBezTo>
                    <a:pt x="10" y="8"/>
                    <a:pt x="6" y="12"/>
                    <a:pt x="0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2" name="Freeform 4809"/>
            <p:cNvSpPr>
              <a:spLocks/>
            </p:cNvSpPr>
            <p:nvPr/>
          </p:nvSpPr>
          <p:spPr bwMode="auto">
            <a:xfrm>
              <a:off x="6478588" y="6278563"/>
              <a:ext cx="74613" cy="33338"/>
            </a:xfrm>
            <a:custGeom>
              <a:avLst/>
              <a:gdLst>
                <a:gd name="T0" fmla="*/ 5 w 20"/>
                <a:gd name="T1" fmla="*/ 6 h 9"/>
                <a:gd name="T2" fmla="*/ 20 w 20"/>
                <a:gd name="T3" fmla="*/ 1 h 9"/>
                <a:gd name="T4" fmla="*/ 5 w 20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5" y="6"/>
                  </a:moveTo>
                  <a:cubicBezTo>
                    <a:pt x="0" y="1"/>
                    <a:pt x="14" y="0"/>
                    <a:pt x="20" y="1"/>
                  </a:cubicBezTo>
                  <a:cubicBezTo>
                    <a:pt x="20" y="9"/>
                    <a:pt x="6" y="4"/>
                    <a:pt x="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3" name="Freeform 4810"/>
            <p:cNvSpPr>
              <a:spLocks/>
            </p:cNvSpPr>
            <p:nvPr/>
          </p:nvSpPr>
          <p:spPr bwMode="auto">
            <a:xfrm>
              <a:off x="6527800" y="5654675"/>
              <a:ext cx="49213" cy="38100"/>
            </a:xfrm>
            <a:custGeom>
              <a:avLst/>
              <a:gdLst>
                <a:gd name="T0" fmla="*/ 0 w 13"/>
                <a:gd name="T1" fmla="*/ 5 h 10"/>
                <a:gd name="T2" fmla="*/ 13 w 13"/>
                <a:gd name="T3" fmla="*/ 6 h 10"/>
                <a:gd name="T4" fmla="*/ 0 w 13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5"/>
                  </a:moveTo>
                  <a:cubicBezTo>
                    <a:pt x="3" y="0"/>
                    <a:pt x="9" y="3"/>
                    <a:pt x="13" y="6"/>
                  </a:cubicBezTo>
                  <a:cubicBezTo>
                    <a:pt x="11" y="10"/>
                    <a:pt x="6" y="3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4" name="Freeform 4811"/>
            <p:cNvSpPr>
              <a:spLocks/>
            </p:cNvSpPr>
            <p:nvPr/>
          </p:nvSpPr>
          <p:spPr bwMode="auto">
            <a:xfrm>
              <a:off x="6591300" y="5021263"/>
              <a:ext cx="41275" cy="36513"/>
            </a:xfrm>
            <a:custGeom>
              <a:avLst/>
              <a:gdLst>
                <a:gd name="T0" fmla="*/ 0 w 11"/>
                <a:gd name="T1" fmla="*/ 4 h 10"/>
                <a:gd name="T2" fmla="*/ 9 w 11"/>
                <a:gd name="T3" fmla="*/ 8 h 10"/>
                <a:gd name="T4" fmla="*/ 0 w 11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4"/>
                  </a:moveTo>
                  <a:cubicBezTo>
                    <a:pt x="2" y="0"/>
                    <a:pt x="11" y="3"/>
                    <a:pt x="9" y="8"/>
                  </a:cubicBezTo>
                  <a:cubicBezTo>
                    <a:pt x="4" y="10"/>
                    <a:pt x="4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5" name="Freeform 4812"/>
            <p:cNvSpPr>
              <a:spLocks/>
            </p:cNvSpPr>
            <p:nvPr/>
          </p:nvSpPr>
          <p:spPr bwMode="auto">
            <a:xfrm>
              <a:off x="6621463" y="6380163"/>
              <a:ext cx="63500" cy="33338"/>
            </a:xfrm>
            <a:custGeom>
              <a:avLst/>
              <a:gdLst>
                <a:gd name="T0" fmla="*/ 0 w 17"/>
                <a:gd name="T1" fmla="*/ 7 h 9"/>
                <a:gd name="T2" fmla="*/ 17 w 17"/>
                <a:gd name="T3" fmla="*/ 1 h 9"/>
                <a:gd name="T4" fmla="*/ 0 w 17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0" y="7"/>
                  </a:moveTo>
                  <a:cubicBezTo>
                    <a:pt x="3" y="0"/>
                    <a:pt x="10" y="0"/>
                    <a:pt x="17" y="1"/>
                  </a:cubicBezTo>
                  <a:cubicBezTo>
                    <a:pt x="15" y="8"/>
                    <a:pt x="6" y="9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6" name="Freeform 4813"/>
            <p:cNvSpPr>
              <a:spLocks/>
            </p:cNvSpPr>
            <p:nvPr/>
          </p:nvSpPr>
          <p:spPr bwMode="auto">
            <a:xfrm>
              <a:off x="6651625" y="5670550"/>
              <a:ext cx="38100" cy="38100"/>
            </a:xfrm>
            <a:custGeom>
              <a:avLst/>
              <a:gdLst>
                <a:gd name="T0" fmla="*/ 0 w 10"/>
                <a:gd name="T1" fmla="*/ 8 h 10"/>
                <a:gd name="T2" fmla="*/ 4 w 10"/>
                <a:gd name="T3" fmla="*/ 0 h 10"/>
                <a:gd name="T4" fmla="*/ 6 w 10"/>
                <a:gd name="T5" fmla="*/ 4 h 10"/>
                <a:gd name="T6" fmla="*/ 10 w 10"/>
                <a:gd name="T7" fmla="*/ 6 h 10"/>
                <a:gd name="T8" fmla="*/ 0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0" y="8"/>
                  </a:moveTo>
                  <a:cubicBezTo>
                    <a:pt x="1" y="5"/>
                    <a:pt x="3" y="3"/>
                    <a:pt x="4" y="0"/>
                  </a:cubicBezTo>
                  <a:cubicBezTo>
                    <a:pt x="6" y="1"/>
                    <a:pt x="9" y="4"/>
                    <a:pt x="6" y="4"/>
                  </a:cubicBezTo>
                  <a:cubicBezTo>
                    <a:pt x="6" y="6"/>
                    <a:pt x="8" y="6"/>
                    <a:pt x="10" y="6"/>
                  </a:cubicBezTo>
                  <a:cubicBezTo>
                    <a:pt x="7" y="9"/>
                    <a:pt x="2" y="10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7" name="Freeform 4814"/>
            <p:cNvSpPr>
              <a:spLocks/>
            </p:cNvSpPr>
            <p:nvPr/>
          </p:nvSpPr>
          <p:spPr bwMode="auto">
            <a:xfrm>
              <a:off x="6662738" y="5021263"/>
              <a:ext cx="55563" cy="36513"/>
            </a:xfrm>
            <a:custGeom>
              <a:avLst/>
              <a:gdLst>
                <a:gd name="T0" fmla="*/ 0 w 15"/>
                <a:gd name="T1" fmla="*/ 6 h 10"/>
                <a:gd name="T2" fmla="*/ 15 w 15"/>
                <a:gd name="T3" fmla="*/ 3 h 10"/>
                <a:gd name="T4" fmla="*/ 0 w 15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0" y="6"/>
                  </a:moveTo>
                  <a:cubicBezTo>
                    <a:pt x="0" y="0"/>
                    <a:pt x="13" y="2"/>
                    <a:pt x="15" y="3"/>
                  </a:cubicBezTo>
                  <a:cubicBezTo>
                    <a:pt x="11" y="7"/>
                    <a:pt x="6" y="10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8" name="Freeform 4815"/>
            <p:cNvSpPr>
              <a:spLocks/>
            </p:cNvSpPr>
            <p:nvPr/>
          </p:nvSpPr>
          <p:spPr bwMode="auto">
            <a:xfrm>
              <a:off x="6651625" y="5715000"/>
              <a:ext cx="41275" cy="38100"/>
            </a:xfrm>
            <a:custGeom>
              <a:avLst/>
              <a:gdLst>
                <a:gd name="T0" fmla="*/ 2 w 11"/>
                <a:gd name="T1" fmla="*/ 9 h 10"/>
                <a:gd name="T2" fmla="*/ 11 w 11"/>
                <a:gd name="T3" fmla="*/ 4 h 10"/>
                <a:gd name="T4" fmla="*/ 2 w 11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2" y="9"/>
                  </a:moveTo>
                  <a:cubicBezTo>
                    <a:pt x="0" y="2"/>
                    <a:pt x="8" y="0"/>
                    <a:pt x="11" y="4"/>
                  </a:cubicBezTo>
                  <a:cubicBezTo>
                    <a:pt x="10" y="7"/>
                    <a:pt x="8" y="10"/>
                    <a:pt x="2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9" name="Freeform 4816"/>
            <p:cNvSpPr>
              <a:spLocks/>
            </p:cNvSpPr>
            <p:nvPr/>
          </p:nvSpPr>
          <p:spPr bwMode="auto">
            <a:xfrm>
              <a:off x="6665913" y="5148263"/>
              <a:ext cx="41275" cy="26988"/>
            </a:xfrm>
            <a:custGeom>
              <a:avLst/>
              <a:gdLst>
                <a:gd name="T0" fmla="*/ 0 w 11"/>
                <a:gd name="T1" fmla="*/ 5 h 7"/>
                <a:gd name="T2" fmla="*/ 9 w 11"/>
                <a:gd name="T3" fmla="*/ 0 h 7"/>
                <a:gd name="T4" fmla="*/ 0 w 11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5"/>
                  </a:moveTo>
                  <a:cubicBezTo>
                    <a:pt x="0" y="0"/>
                    <a:pt x="5" y="0"/>
                    <a:pt x="9" y="0"/>
                  </a:cubicBezTo>
                  <a:cubicBezTo>
                    <a:pt x="11" y="7"/>
                    <a:pt x="2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0" name="Freeform 4817"/>
            <p:cNvSpPr>
              <a:spLocks/>
            </p:cNvSpPr>
            <p:nvPr/>
          </p:nvSpPr>
          <p:spPr bwMode="auto">
            <a:xfrm>
              <a:off x="6665913" y="4986338"/>
              <a:ext cx="93663" cy="38100"/>
            </a:xfrm>
            <a:custGeom>
              <a:avLst/>
              <a:gdLst>
                <a:gd name="T0" fmla="*/ 6 w 25"/>
                <a:gd name="T1" fmla="*/ 8 h 10"/>
                <a:gd name="T2" fmla="*/ 16 w 25"/>
                <a:gd name="T3" fmla="*/ 0 h 10"/>
                <a:gd name="T4" fmla="*/ 25 w 25"/>
                <a:gd name="T5" fmla="*/ 0 h 10"/>
                <a:gd name="T6" fmla="*/ 21 w 25"/>
                <a:gd name="T7" fmla="*/ 10 h 10"/>
                <a:gd name="T8" fmla="*/ 6 w 25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0">
                  <a:moveTo>
                    <a:pt x="6" y="8"/>
                  </a:moveTo>
                  <a:cubicBezTo>
                    <a:pt x="0" y="3"/>
                    <a:pt x="21" y="10"/>
                    <a:pt x="16" y="0"/>
                  </a:cubicBezTo>
                  <a:cubicBezTo>
                    <a:pt x="19" y="0"/>
                    <a:pt x="22" y="0"/>
                    <a:pt x="25" y="0"/>
                  </a:cubicBezTo>
                  <a:cubicBezTo>
                    <a:pt x="25" y="5"/>
                    <a:pt x="22" y="6"/>
                    <a:pt x="21" y="10"/>
                  </a:cubicBezTo>
                  <a:cubicBezTo>
                    <a:pt x="17" y="9"/>
                    <a:pt x="13" y="7"/>
                    <a:pt x="6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1" name="Freeform 4818"/>
            <p:cNvSpPr>
              <a:spLocks/>
            </p:cNvSpPr>
            <p:nvPr/>
          </p:nvSpPr>
          <p:spPr bwMode="auto">
            <a:xfrm>
              <a:off x="6696075" y="5613400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2 w 14"/>
                <a:gd name="T3" fmla="*/ 0 h 13"/>
                <a:gd name="T4" fmla="*/ 5 w 14"/>
                <a:gd name="T5" fmla="*/ 0 h 13"/>
                <a:gd name="T6" fmla="*/ 3 w 14"/>
                <a:gd name="T7" fmla="*/ 13 h 13"/>
                <a:gd name="T8" fmla="*/ 5 w 14"/>
                <a:gd name="T9" fmla="*/ 9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0" y="2"/>
                    <a:pt x="1" y="2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0" y="2"/>
                    <a:pt x="14" y="12"/>
                    <a:pt x="3" y="13"/>
                  </a:cubicBezTo>
                  <a:cubicBezTo>
                    <a:pt x="3" y="11"/>
                    <a:pt x="4" y="10"/>
                    <a:pt x="5" y="9"/>
                  </a:cubicBezTo>
                  <a:cubicBezTo>
                    <a:pt x="4" y="7"/>
                    <a:pt x="2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2" name="Freeform 4819"/>
            <p:cNvSpPr>
              <a:spLocks/>
            </p:cNvSpPr>
            <p:nvPr/>
          </p:nvSpPr>
          <p:spPr bwMode="auto">
            <a:xfrm>
              <a:off x="6704013" y="6364288"/>
              <a:ext cx="79375" cy="38100"/>
            </a:xfrm>
            <a:custGeom>
              <a:avLst/>
              <a:gdLst>
                <a:gd name="T0" fmla="*/ 0 w 21"/>
                <a:gd name="T1" fmla="*/ 9 h 10"/>
                <a:gd name="T2" fmla="*/ 21 w 21"/>
                <a:gd name="T3" fmla="*/ 4 h 10"/>
                <a:gd name="T4" fmla="*/ 0 w 21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0">
                  <a:moveTo>
                    <a:pt x="0" y="9"/>
                  </a:moveTo>
                  <a:cubicBezTo>
                    <a:pt x="1" y="0"/>
                    <a:pt x="13" y="4"/>
                    <a:pt x="21" y="4"/>
                  </a:cubicBezTo>
                  <a:cubicBezTo>
                    <a:pt x="18" y="10"/>
                    <a:pt x="9" y="9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3" name="Freeform 4820"/>
            <p:cNvSpPr>
              <a:spLocks/>
            </p:cNvSpPr>
            <p:nvPr/>
          </p:nvSpPr>
          <p:spPr bwMode="auto">
            <a:xfrm>
              <a:off x="6731000" y="5021263"/>
              <a:ext cx="55563" cy="44450"/>
            </a:xfrm>
            <a:custGeom>
              <a:avLst/>
              <a:gdLst>
                <a:gd name="T0" fmla="*/ 0 w 15"/>
                <a:gd name="T1" fmla="*/ 5 h 12"/>
                <a:gd name="T2" fmla="*/ 15 w 15"/>
                <a:gd name="T3" fmla="*/ 3 h 12"/>
                <a:gd name="T4" fmla="*/ 0 w 15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0" y="5"/>
                  </a:moveTo>
                  <a:cubicBezTo>
                    <a:pt x="2" y="0"/>
                    <a:pt x="11" y="4"/>
                    <a:pt x="15" y="3"/>
                  </a:cubicBezTo>
                  <a:cubicBezTo>
                    <a:pt x="14" y="12"/>
                    <a:pt x="5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4" name="Freeform 4821"/>
            <p:cNvSpPr>
              <a:spLocks/>
            </p:cNvSpPr>
            <p:nvPr/>
          </p:nvSpPr>
          <p:spPr bwMode="auto">
            <a:xfrm>
              <a:off x="6794500" y="4991100"/>
              <a:ext cx="88900" cy="55563"/>
            </a:xfrm>
            <a:custGeom>
              <a:avLst/>
              <a:gdLst>
                <a:gd name="T0" fmla="*/ 0 w 24"/>
                <a:gd name="T1" fmla="*/ 5 h 15"/>
                <a:gd name="T2" fmla="*/ 11 w 24"/>
                <a:gd name="T3" fmla="*/ 9 h 15"/>
                <a:gd name="T4" fmla="*/ 24 w 24"/>
                <a:gd name="T5" fmla="*/ 7 h 15"/>
                <a:gd name="T6" fmla="*/ 0 w 24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0" y="5"/>
                  </a:moveTo>
                  <a:cubicBezTo>
                    <a:pt x="3" y="0"/>
                    <a:pt x="11" y="5"/>
                    <a:pt x="11" y="9"/>
                  </a:cubicBezTo>
                  <a:cubicBezTo>
                    <a:pt x="13" y="6"/>
                    <a:pt x="20" y="3"/>
                    <a:pt x="24" y="7"/>
                  </a:cubicBezTo>
                  <a:cubicBezTo>
                    <a:pt x="16" y="15"/>
                    <a:pt x="6" y="12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5" name="Freeform 4822"/>
            <p:cNvSpPr>
              <a:spLocks/>
            </p:cNvSpPr>
            <p:nvPr/>
          </p:nvSpPr>
          <p:spPr bwMode="auto">
            <a:xfrm>
              <a:off x="6805613" y="6248400"/>
              <a:ext cx="63500" cy="49213"/>
            </a:xfrm>
            <a:custGeom>
              <a:avLst/>
              <a:gdLst>
                <a:gd name="T0" fmla="*/ 3 w 17"/>
                <a:gd name="T1" fmla="*/ 8 h 13"/>
                <a:gd name="T2" fmla="*/ 9 w 17"/>
                <a:gd name="T3" fmla="*/ 0 h 13"/>
                <a:gd name="T4" fmla="*/ 13 w 17"/>
                <a:gd name="T5" fmla="*/ 12 h 13"/>
                <a:gd name="T6" fmla="*/ 2 w 17"/>
                <a:gd name="T7" fmla="*/ 6 h 13"/>
                <a:gd name="T8" fmla="*/ 3 w 17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3">
                  <a:moveTo>
                    <a:pt x="3" y="8"/>
                  </a:moveTo>
                  <a:cubicBezTo>
                    <a:pt x="3" y="4"/>
                    <a:pt x="8" y="6"/>
                    <a:pt x="9" y="0"/>
                  </a:cubicBezTo>
                  <a:cubicBezTo>
                    <a:pt x="13" y="1"/>
                    <a:pt x="17" y="8"/>
                    <a:pt x="13" y="12"/>
                  </a:cubicBezTo>
                  <a:cubicBezTo>
                    <a:pt x="11" y="7"/>
                    <a:pt x="0" y="13"/>
                    <a:pt x="2" y="6"/>
                  </a:cubicBezTo>
                  <a:cubicBezTo>
                    <a:pt x="3" y="5"/>
                    <a:pt x="3" y="6"/>
                    <a:pt x="3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6" name="Freeform 4823"/>
            <p:cNvSpPr>
              <a:spLocks/>
            </p:cNvSpPr>
            <p:nvPr/>
          </p:nvSpPr>
          <p:spPr bwMode="auto">
            <a:xfrm>
              <a:off x="6951663" y="5002213"/>
              <a:ext cx="71438" cy="25400"/>
            </a:xfrm>
            <a:custGeom>
              <a:avLst/>
              <a:gdLst>
                <a:gd name="T0" fmla="*/ 0 w 19"/>
                <a:gd name="T1" fmla="*/ 7 h 7"/>
                <a:gd name="T2" fmla="*/ 19 w 19"/>
                <a:gd name="T3" fmla="*/ 1 h 7"/>
                <a:gd name="T4" fmla="*/ 0 w 1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7">
                  <a:moveTo>
                    <a:pt x="0" y="7"/>
                  </a:moveTo>
                  <a:cubicBezTo>
                    <a:pt x="2" y="0"/>
                    <a:pt x="11" y="2"/>
                    <a:pt x="19" y="1"/>
                  </a:cubicBezTo>
                  <a:cubicBezTo>
                    <a:pt x="15" y="5"/>
                    <a:pt x="8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7" name="Freeform 4824"/>
            <p:cNvSpPr>
              <a:spLocks/>
            </p:cNvSpPr>
            <p:nvPr/>
          </p:nvSpPr>
          <p:spPr bwMode="auto">
            <a:xfrm>
              <a:off x="6940550" y="6292850"/>
              <a:ext cx="134938" cy="53975"/>
            </a:xfrm>
            <a:custGeom>
              <a:avLst/>
              <a:gdLst>
                <a:gd name="T0" fmla="*/ 0 w 36"/>
                <a:gd name="T1" fmla="*/ 12 h 14"/>
                <a:gd name="T2" fmla="*/ 0 w 36"/>
                <a:gd name="T3" fmla="*/ 6 h 14"/>
                <a:gd name="T4" fmla="*/ 36 w 36"/>
                <a:gd name="T5" fmla="*/ 6 h 14"/>
                <a:gd name="T6" fmla="*/ 0 w 36"/>
                <a:gd name="T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4">
                  <a:moveTo>
                    <a:pt x="0" y="12"/>
                  </a:moveTo>
                  <a:cubicBezTo>
                    <a:pt x="0" y="10"/>
                    <a:pt x="0" y="8"/>
                    <a:pt x="0" y="6"/>
                  </a:cubicBezTo>
                  <a:cubicBezTo>
                    <a:pt x="12" y="6"/>
                    <a:pt x="25" y="0"/>
                    <a:pt x="36" y="6"/>
                  </a:cubicBezTo>
                  <a:cubicBezTo>
                    <a:pt x="28" y="14"/>
                    <a:pt x="13" y="10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8" name="Freeform 4825"/>
            <p:cNvSpPr>
              <a:spLocks/>
            </p:cNvSpPr>
            <p:nvPr/>
          </p:nvSpPr>
          <p:spPr bwMode="auto">
            <a:xfrm>
              <a:off x="6959600" y="4787900"/>
              <a:ext cx="36513" cy="33338"/>
            </a:xfrm>
            <a:custGeom>
              <a:avLst/>
              <a:gdLst>
                <a:gd name="T0" fmla="*/ 3 w 10"/>
                <a:gd name="T1" fmla="*/ 0 h 9"/>
                <a:gd name="T2" fmla="*/ 10 w 10"/>
                <a:gd name="T3" fmla="*/ 0 h 9"/>
                <a:gd name="T4" fmla="*/ 6 w 10"/>
                <a:gd name="T5" fmla="*/ 9 h 9"/>
                <a:gd name="T6" fmla="*/ 3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3" y="0"/>
                  </a:moveTo>
                  <a:cubicBezTo>
                    <a:pt x="5" y="0"/>
                    <a:pt x="8" y="0"/>
                    <a:pt x="10" y="0"/>
                  </a:cubicBezTo>
                  <a:cubicBezTo>
                    <a:pt x="10" y="5"/>
                    <a:pt x="7" y="6"/>
                    <a:pt x="6" y="9"/>
                  </a:cubicBezTo>
                  <a:cubicBezTo>
                    <a:pt x="0" y="7"/>
                    <a:pt x="5" y="5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9" name="Freeform 4826"/>
            <p:cNvSpPr>
              <a:spLocks/>
            </p:cNvSpPr>
            <p:nvPr/>
          </p:nvSpPr>
          <p:spPr bwMode="auto">
            <a:xfrm>
              <a:off x="6985000" y="5681663"/>
              <a:ext cx="57150" cy="44450"/>
            </a:xfrm>
            <a:custGeom>
              <a:avLst/>
              <a:gdLst>
                <a:gd name="T0" fmla="*/ 13 w 15"/>
                <a:gd name="T1" fmla="*/ 2 h 12"/>
                <a:gd name="T2" fmla="*/ 11 w 15"/>
                <a:gd name="T3" fmla="*/ 12 h 12"/>
                <a:gd name="T4" fmla="*/ 0 w 15"/>
                <a:gd name="T5" fmla="*/ 6 h 12"/>
                <a:gd name="T6" fmla="*/ 5 w 15"/>
                <a:gd name="T7" fmla="*/ 6 h 12"/>
                <a:gd name="T8" fmla="*/ 13 w 15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13" y="2"/>
                  </a:moveTo>
                  <a:cubicBezTo>
                    <a:pt x="15" y="9"/>
                    <a:pt x="14" y="8"/>
                    <a:pt x="11" y="12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1" y="3"/>
                    <a:pt x="3" y="6"/>
                    <a:pt x="5" y="6"/>
                  </a:cubicBezTo>
                  <a:cubicBezTo>
                    <a:pt x="8" y="5"/>
                    <a:pt x="7" y="0"/>
                    <a:pt x="13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0" name="Freeform 4827"/>
            <p:cNvSpPr>
              <a:spLocks/>
            </p:cNvSpPr>
            <p:nvPr/>
          </p:nvSpPr>
          <p:spPr bwMode="auto">
            <a:xfrm>
              <a:off x="7034213" y="5989638"/>
              <a:ext cx="63500" cy="44450"/>
            </a:xfrm>
            <a:custGeom>
              <a:avLst/>
              <a:gdLst>
                <a:gd name="T0" fmla="*/ 1 w 17"/>
                <a:gd name="T1" fmla="*/ 6 h 12"/>
                <a:gd name="T2" fmla="*/ 2 w 17"/>
                <a:gd name="T3" fmla="*/ 0 h 12"/>
                <a:gd name="T4" fmla="*/ 14 w 17"/>
                <a:gd name="T5" fmla="*/ 2 h 12"/>
                <a:gd name="T6" fmla="*/ 8 w 17"/>
                <a:gd name="T7" fmla="*/ 12 h 12"/>
                <a:gd name="T8" fmla="*/ 1 w 17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">
                  <a:moveTo>
                    <a:pt x="1" y="6"/>
                  </a:moveTo>
                  <a:cubicBezTo>
                    <a:pt x="0" y="3"/>
                    <a:pt x="2" y="2"/>
                    <a:pt x="2" y="0"/>
                  </a:cubicBezTo>
                  <a:cubicBezTo>
                    <a:pt x="7" y="0"/>
                    <a:pt x="8" y="3"/>
                    <a:pt x="14" y="2"/>
                  </a:cubicBezTo>
                  <a:cubicBezTo>
                    <a:pt x="4" y="8"/>
                    <a:pt x="17" y="6"/>
                    <a:pt x="8" y="12"/>
                  </a:cubicBezTo>
                  <a:cubicBezTo>
                    <a:pt x="3" y="12"/>
                    <a:pt x="7" y="4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1" name="Freeform 4828"/>
            <p:cNvSpPr>
              <a:spLocks/>
            </p:cNvSpPr>
            <p:nvPr/>
          </p:nvSpPr>
          <p:spPr bwMode="auto">
            <a:xfrm>
              <a:off x="7061200" y="5175250"/>
              <a:ext cx="47625" cy="33338"/>
            </a:xfrm>
            <a:custGeom>
              <a:avLst/>
              <a:gdLst>
                <a:gd name="T0" fmla="*/ 0 w 13"/>
                <a:gd name="T1" fmla="*/ 8 h 9"/>
                <a:gd name="T2" fmla="*/ 13 w 13"/>
                <a:gd name="T3" fmla="*/ 6 h 9"/>
                <a:gd name="T4" fmla="*/ 0 w 13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8"/>
                  </a:moveTo>
                  <a:cubicBezTo>
                    <a:pt x="6" y="7"/>
                    <a:pt x="11" y="0"/>
                    <a:pt x="13" y="6"/>
                  </a:cubicBezTo>
                  <a:cubicBezTo>
                    <a:pt x="9" y="9"/>
                    <a:pt x="4" y="9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2" name="Freeform 4829"/>
            <p:cNvSpPr>
              <a:spLocks/>
            </p:cNvSpPr>
            <p:nvPr/>
          </p:nvSpPr>
          <p:spPr bwMode="auto">
            <a:xfrm>
              <a:off x="7056438" y="5613400"/>
              <a:ext cx="90488" cy="65088"/>
            </a:xfrm>
            <a:custGeom>
              <a:avLst/>
              <a:gdLst>
                <a:gd name="T0" fmla="*/ 1 w 24"/>
                <a:gd name="T1" fmla="*/ 11 h 17"/>
                <a:gd name="T2" fmla="*/ 5 w 24"/>
                <a:gd name="T3" fmla="*/ 1 h 17"/>
                <a:gd name="T4" fmla="*/ 24 w 24"/>
                <a:gd name="T5" fmla="*/ 5 h 17"/>
                <a:gd name="T6" fmla="*/ 1 w 24"/>
                <a:gd name="T7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7">
                  <a:moveTo>
                    <a:pt x="1" y="11"/>
                  </a:moveTo>
                  <a:cubicBezTo>
                    <a:pt x="0" y="5"/>
                    <a:pt x="8" y="9"/>
                    <a:pt x="5" y="1"/>
                  </a:cubicBezTo>
                  <a:cubicBezTo>
                    <a:pt x="15" y="0"/>
                    <a:pt x="11" y="6"/>
                    <a:pt x="24" y="5"/>
                  </a:cubicBezTo>
                  <a:cubicBezTo>
                    <a:pt x="21" y="17"/>
                    <a:pt x="7" y="3"/>
                    <a:pt x="1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3" name="Freeform 4830"/>
            <p:cNvSpPr>
              <a:spLocks/>
            </p:cNvSpPr>
            <p:nvPr/>
          </p:nvSpPr>
          <p:spPr bwMode="auto">
            <a:xfrm>
              <a:off x="7061200" y="5951538"/>
              <a:ext cx="66675" cy="82550"/>
            </a:xfrm>
            <a:custGeom>
              <a:avLst/>
              <a:gdLst>
                <a:gd name="T0" fmla="*/ 12 w 18"/>
                <a:gd name="T1" fmla="*/ 2 h 22"/>
                <a:gd name="T2" fmla="*/ 14 w 18"/>
                <a:gd name="T3" fmla="*/ 22 h 22"/>
                <a:gd name="T4" fmla="*/ 5 w 18"/>
                <a:gd name="T5" fmla="*/ 6 h 22"/>
                <a:gd name="T6" fmla="*/ 12 w 18"/>
                <a:gd name="T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2">
                  <a:moveTo>
                    <a:pt x="12" y="2"/>
                  </a:moveTo>
                  <a:cubicBezTo>
                    <a:pt x="12" y="9"/>
                    <a:pt x="18" y="14"/>
                    <a:pt x="14" y="22"/>
                  </a:cubicBezTo>
                  <a:cubicBezTo>
                    <a:pt x="7" y="18"/>
                    <a:pt x="11" y="5"/>
                    <a:pt x="5" y="6"/>
                  </a:cubicBezTo>
                  <a:cubicBezTo>
                    <a:pt x="0" y="2"/>
                    <a:pt x="9" y="0"/>
                    <a:pt x="12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4" name="Freeform 4831"/>
            <p:cNvSpPr>
              <a:spLocks/>
            </p:cNvSpPr>
            <p:nvPr/>
          </p:nvSpPr>
          <p:spPr bwMode="auto">
            <a:xfrm>
              <a:off x="7150100" y="6297613"/>
              <a:ext cx="26988" cy="30163"/>
            </a:xfrm>
            <a:custGeom>
              <a:avLst/>
              <a:gdLst>
                <a:gd name="T0" fmla="*/ 0 w 7"/>
                <a:gd name="T1" fmla="*/ 8 h 8"/>
                <a:gd name="T2" fmla="*/ 0 w 7"/>
                <a:gd name="T3" fmla="*/ 0 h 8"/>
                <a:gd name="T4" fmla="*/ 7 w 7"/>
                <a:gd name="T5" fmla="*/ 0 h 8"/>
                <a:gd name="T6" fmla="*/ 0 w 7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5" y="2"/>
                    <a:pt x="5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5" name="Freeform 4832"/>
            <p:cNvSpPr>
              <a:spLocks/>
            </p:cNvSpPr>
            <p:nvPr/>
          </p:nvSpPr>
          <p:spPr bwMode="auto">
            <a:xfrm>
              <a:off x="7161213" y="4968875"/>
              <a:ext cx="71438" cy="44450"/>
            </a:xfrm>
            <a:custGeom>
              <a:avLst/>
              <a:gdLst>
                <a:gd name="T0" fmla="*/ 5 w 19"/>
                <a:gd name="T1" fmla="*/ 7 h 12"/>
                <a:gd name="T2" fmla="*/ 14 w 19"/>
                <a:gd name="T3" fmla="*/ 3 h 12"/>
                <a:gd name="T4" fmla="*/ 18 w 19"/>
                <a:gd name="T5" fmla="*/ 9 h 12"/>
                <a:gd name="T6" fmla="*/ 5 w 19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5" y="7"/>
                  </a:moveTo>
                  <a:cubicBezTo>
                    <a:pt x="0" y="5"/>
                    <a:pt x="12" y="4"/>
                    <a:pt x="14" y="3"/>
                  </a:cubicBezTo>
                  <a:cubicBezTo>
                    <a:pt x="13" y="12"/>
                    <a:pt x="19" y="0"/>
                    <a:pt x="18" y="9"/>
                  </a:cubicBezTo>
                  <a:cubicBezTo>
                    <a:pt x="12" y="10"/>
                    <a:pt x="11" y="5"/>
                    <a:pt x="5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6" name="Freeform 4833"/>
            <p:cNvSpPr>
              <a:spLocks/>
            </p:cNvSpPr>
            <p:nvPr/>
          </p:nvSpPr>
          <p:spPr bwMode="auto">
            <a:xfrm>
              <a:off x="7173913" y="5400675"/>
              <a:ext cx="44450" cy="36513"/>
            </a:xfrm>
            <a:custGeom>
              <a:avLst/>
              <a:gdLst>
                <a:gd name="T0" fmla="*/ 1 w 12"/>
                <a:gd name="T1" fmla="*/ 10 h 10"/>
                <a:gd name="T2" fmla="*/ 3 w 12"/>
                <a:gd name="T3" fmla="*/ 0 h 10"/>
                <a:gd name="T4" fmla="*/ 12 w 12"/>
                <a:gd name="T5" fmla="*/ 4 h 10"/>
                <a:gd name="T6" fmla="*/ 1 w 12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" y="10"/>
                  </a:moveTo>
                  <a:cubicBezTo>
                    <a:pt x="0" y="5"/>
                    <a:pt x="4" y="6"/>
                    <a:pt x="3" y="0"/>
                  </a:cubicBezTo>
                  <a:cubicBezTo>
                    <a:pt x="5" y="3"/>
                    <a:pt x="6" y="6"/>
                    <a:pt x="12" y="4"/>
                  </a:cubicBezTo>
                  <a:cubicBezTo>
                    <a:pt x="10" y="8"/>
                    <a:pt x="6" y="10"/>
                    <a:pt x="1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7" name="Freeform 4834"/>
            <p:cNvSpPr>
              <a:spLocks/>
            </p:cNvSpPr>
            <p:nvPr/>
          </p:nvSpPr>
          <p:spPr bwMode="auto">
            <a:xfrm>
              <a:off x="7215188" y="6270625"/>
              <a:ext cx="165100" cy="57150"/>
            </a:xfrm>
            <a:custGeom>
              <a:avLst/>
              <a:gdLst>
                <a:gd name="T0" fmla="*/ 0 w 44"/>
                <a:gd name="T1" fmla="*/ 9 h 15"/>
                <a:gd name="T2" fmla="*/ 44 w 44"/>
                <a:gd name="T3" fmla="*/ 6 h 15"/>
                <a:gd name="T4" fmla="*/ 0 w 44"/>
                <a:gd name="T5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5">
                  <a:moveTo>
                    <a:pt x="0" y="9"/>
                  </a:moveTo>
                  <a:cubicBezTo>
                    <a:pt x="14" y="1"/>
                    <a:pt x="26" y="0"/>
                    <a:pt x="44" y="6"/>
                  </a:cubicBezTo>
                  <a:cubicBezTo>
                    <a:pt x="33" y="10"/>
                    <a:pt x="14" y="15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8" name="Freeform 4835"/>
            <p:cNvSpPr>
              <a:spLocks/>
            </p:cNvSpPr>
            <p:nvPr/>
          </p:nvSpPr>
          <p:spPr bwMode="auto">
            <a:xfrm>
              <a:off x="7243763" y="6094413"/>
              <a:ext cx="68263" cy="44450"/>
            </a:xfrm>
            <a:custGeom>
              <a:avLst/>
              <a:gdLst>
                <a:gd name="T0" fmla="*/ 0 w 18"/>
                <a:gd name="T1" fmla="*/ 12 h 12"/>
                <a:gd name="T2" fmla="*/ 5 w 18"/>
                <a:gd name="T3" fmla="*/ 0 h 12"/>
                <a:gd name="T4" fmla="*/ 18 w 18"/>
                <a:gd name="T5" fmla="*/ 2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cubicBezTo>
                    <a:pt x="2" y="9"/>
                    <a:pt x="4" y="4"/>
                    <a:pt x="5" y="0"/>
                  </a:cubicBezTo>
                  <a:cubicBezTo>
                    <a:pt x="10" y="1"/>
                    <a:pt x="12" y="3"/>
                    <a:pt x="18" y="2"/>
                  </a:cubicBezTo>
                  <a:cubicBezTo>
                    <a:pt x="18" y="12"/>
                    <a:pt x="7" y="10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9" name="Freeform 4836"/>
            <p:cNvSpPr>
              <a:spLocks/>
            </p:cNvSpPr>
            <p:nvPr/>
          </p:nvSpPr>
          <p:spPr bwMode="auto">
            <a:xfrm>
              <a:off x="7270750" y="6188075"/>
              <a:ext cx="41275" cy="34925"/>
            </a:xfrm>
            <a:custGeom>
              <a:avLst/>
              <a:gdLst>
                <a:gd name="T0" fmla="*/ 0 w 11"/>
                <a:gd name="T1" fmla="*/ 6 h 9"/>
                <a:gd name="T2" fmla="*/ 0 w 11"/>
                <a:gd name="T3" fmla="*/ 2 h 9"/>
                <a:gd name="T4" fmla="*/ 2 w 11"/>
                <a:gd name="T5" fmla="*/ 0 h 9"/>
                <a:gd name="T6" fmla="*/ 3 w 11"/>
                <a:gd name="T7" fmla="*/ 4 h 9"/>
                <a:gd name="T8" fmla="*/ 11 w 11"/>
                <a:gd name="T9" fmla="*/ 4 h 9"/>
                <a:gd name="T10" fmla="*/ 0 w 11"/>
                <a:gd name="T1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0" y="6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1" y="3"/>
                    <a:pt x="2" y="1"/>
                    <a:pt x="2" y="0"/>
                  </a:cubicBezTo>
                  <a:cubicBezTo>
                    <a:pt x="3" y="0"/>
                    <a:pt x="3" y="3"/>
                    <a:pt x="3" y="4"/>
                  </a:cubicBezTo>
                  <a:cubicBezTo>
                    <a:pt x="9" y="4"/>
                    <a:pt x="7" y="1"/>
                    <a:pt x="11" y="4"/>
                  </a:cubicBezTo>
                  <a:cubicBezTo>
                    <a:pt x="11" y="9"/>
                    <a:pt x="3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0" name="Freeform 4837"/>
            <p:cNvSpPr>
              <a:spLocks/>
            </p:cNvSpPr>
            <p:nvPr/>
          </p:nvSpPr>
          <p:spPr bwMode="auto">
            <a:xfrm>
              <a:off x="7281863" y="5772150"/>
              <a:ext cx="49213" cy="36513"/>
            </a:xfrm>
            <a:custGeom>
              <a:avLst/>
              <a:gdLst>
                <a:gd name="T0" fmla="*/ 0 w 13"/>
                <a:gd name="T1" fmla="*/ 3 h 10"/>
                <a:gd name="T2" fmla="*/ 13 w 13"/>
                <a:gd name="T3" fmla="*/ 1 h 10"/>
                <a:gd name="T4" fmla="*/ 4 w 13"/>
                <a:gd name="T5" fmla="*/ 10 h 10"/>
                <a:gd name="T6" fmla="*/ 0 w 13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0" y="3"/>
                  </a:moveTo>
                  <a:cubicBezTo>
                    <a:pt x="4" y="2"/>
                    <a:pt x="7" y="0"/>
                    <a:pt x="13" y="1"/>
                  </a:cubicBezTo>
                  <a:cubicBezTo>
                    <a:pt x="12" y="6"/>
                    <a:pt x="4" y="5"/>
                    <a:pt x="4" y="10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1" name="Freeform 4838"/>
            <p:cNvSpPr>
              <a:spLocks/>
            </p:cNvSpPr>
            <p:nvPr/>
          </p:nvSpPr>
          <p:spPr bwMode="auto">
            <a:xfrm>
              <a:off x="7285038" y="5873750"/>
              <a:ext cx="30163" cy="36513"/>
            </a:xfrm>
            <a:custGeom>
              <a:avLst/>
              <a:gdLst>
                <a:gd name="T0" fmla="*/ 8 w 8"/>
                <a:gd name="T1" fmla="*/ 3 h 10"/>
                <a:gd name="T2" fmla="*/ 8 w 8"/>
                <a:gd name="T3" fmla="*/ 7 h 10"/>
                <a:gd name="T4" fmla="*/ 0 w 8"/>
                <a:gd name="T5" fmla="*/ 7 h 10"/>
                <a:gd name="T6" fmla="*/ 1 w 8"/>
                <a:gd name="T7" fmla="*/ 3 h 10"/>
                <a:gd name="T8" fmla="*/ 8 w 8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3"/>
                  </a:moveTo>
                  <a:cubicBezTo>
                    <a:pt x="8" y="4"/>
                    <a:pt x="8" y="6"/>
                    <a:pt x="8" y="7"/>
                  </a:cubicBezTo>
                  <a:cubicBezTo>
                    <a:pt x="3" y="7"/>
                    <a:pt x="4" y="10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4" y="0"/>
                    <a:pt x="3" y="3"/>
                    <a:pt x="8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2" name="Freeform 4839"/>
            <p:cNvSpPr>
              <a:spLocks/>
            </p:cNvSpPr>
            <p:nvPr/>
          </p:nvSpPr>
          <p:spPr bwMode="auto">
            <a:xfrm>
              <a:off x="7383463" y="6015038"/>
              <a:ext cx="41275" cy="30163"/>
            </a:xfrm>
            <a:custGeom>
              <a:avLst/>
              <a:gdLst>
                <a:gd name="T0" fmla="*/ 0 w 11"/>
                <a:gd name="T1" fmla="*/ 4 h 8"/>
                <a:gd name="T2" fmla="*/ 11 w 11"/>
                <a:gd name="T3" fmla="*/ 0 h 8"/>
                <a:gd name="T4" fmla="*/ 0 w 11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4"/>
                  </a:moveTo>
                  <a:cubicBezTo>
                    <a:pt x="2" y="1"/>
                    <a:pt x="6" y="0"/>
                    <a:pt x="11" y="0"/>
                  </a:cubicBezTo>
                  <a:cubicBezTo>
                    <a:pt x="10" y="8"/>
                    <a:pt x="6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3" name="Freeform 4840"/>
            <p:cNvSpPr>
              <a:spLocks/>
            </p:cNvSpPr>
            <p:nvPr/>
          </p:nvSpPr>
          <p:spPr bwMode="auto">
            <a:xfrm>
              <a:off x="7372350" y="5737225"/>
              <a:ext cx="41275" cy="60325"/>
            </a:xfrm>
            <a:custGeom>
              <a:avLst/>
              <a:gdLst>
                <a:gd name="T0" fmla="*/ 4 w 11"/>
                <a:gd name="T1" fmla="*/ 2 h 16"/>
                <a:gd name="T2" fmla="*/ 6 w 11"/>
                <a:gd name="T3" fmla="*/ 0 h 16"/>
                <a:gd name="T4" fmla="*/ 11 w 11"/>
                <a:gd name="T5" fmla="*/ 3 h 16"/>
                <a:gd name="T6" fmla="*/ 9 w 11"/>
                <a:gd name="T7" fmla="*/ 14 h 16"/>
                <a:gd name="T8" fmla="*/ 4 w 11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4" y="2"/>
                  </a:moveTo>
                  <a:cubicBezTo>
                    <a:pt x="3" y="1"/>
                    <a:pt x="5" y="1"/>
                    <a:pt x="6" y="0"/>
                  </a:cubicBezTo>
                  <a:cubicBezTo>
                    <a:pt x="9" y="0"/>
                    <a:pt x="9" y="2"/>
                    <a:pt x="11" y="3"/>
                  </a:cubicBezTo>
                  <a:cubicBezTo>
                    <a:pt x="8" y="7"/>
                    <a:pt x="7" y="8"/>
                    <a:pt x="9" y="14"/>
                  </a:cubicBezTo>
                  <a:cubicBezTo>
                    <a:pt x="0" y="16"/>
                    <a:pt x="7" y="3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4" name="Freeform 4841"/>
            <p:cNvSpPr>
              <a:spLocks/>
            </p:cNvSpPr>
            <p:nvPr/>
          </p:nvSpPr>
          <p:spPr bwMode="auto">
            <a:xfrm>
              <a:off x="7391400" y="5197475"/>
              <a:ext cx="77788" cy="41275"/>
            </a:xfrm>
            <a:custGeom>
              <a:avLst/>
              <a:gdLst>
                <a:gd name="T0" fmla="*/ 0 w 21"/>
                <a:gd name="T1" fmla="*/ 9 h 11"/>
                <a:gd name="T2" fmla="*/ 2 w 21"/>
                <a:gd name="T3" fmla="*/ 3 h 11"/>
                <a:gd name="T4" fmla="*/ 21 w 21"/>
                <a:gd name="T5" fmla="*/ 1 h 11"/>
                <a:gd name="T6" fmla="*/ 17 w 21"/>
                <a:gd name="T7" fmla="*/ 11 h 11"/>
                <a:gd name="T8" fmla="*/ 0 w 2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0" y="9"/>
                  </a:moveTo>
                  <a:cubicBezTo>
                    <a:pt x="0" y="6"/>
                    <a:pt x="2" y="5"/>
                    <a:pt x="2" y="3"/>
                  </a:cubicBezTo>
                  <a:cubicBezTo>
                    <a:pt x="10" y="8"/>
                    <a:pt x="12" y="0"/>
                    <a:pt x="21" y="1"/>
                  </a:cubicBezTo>
                  <a:cubicBezTo>
                    <a:pt x="21" y="6"/>
                    <a:pt x="18" y="7"/>
                    <a:pt x="17" y="11"/>
                  </a:cubicBezTo>
                  <a:cubicBezTo>
                    <a:pt x="9" y="8"/>
                    <a:pt x="8" y="9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5" name="Freeform 4842"/>
            <p:cNvSpPr>
              <a:spLocks/>
            </p:cNvSpPr>
            <p:nvPr/>
          </p:nvSpPr>
          <p:spPr bwMode="auto">
            <a:xfrm>
              <a:off x="7394575" y="4749800"/>
              <a:ext cx="49213" cy="38100"/>
            </a:xfrm>
            <a:custGeom>
              <a:avLst/>
              <a:gdLst>
                <a:gd name="T0" fmla="*/ 1 w 13"/>
                <a:gd name="T1" fmla="*/ 6 h 10"/>
                <a:gd name="T2" fmla="*/ 6 w 13"/>
                <a:gd name="T3" fmla="*/ 0 h 10"/>
                <a:gd name="T4" fmla="*/ 12 w 13"/>
                <a:gd name="T5" fmla="*/ 6 h 10"/>
                <a:gd name="T6" fmla="*/ 1 w 13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" y="6"/>
                  </a:moveTo>
                  <a:cubicBezTo>
                    <a:pt x="0" y="1"/>
                    <a:pt x="9" y="7"/>
                    <a:pt x="6" y="0"/>
                  </a:cubicBezTo>
                  <a:cubicBezTo>
                    <a:pt x="8" y="2"/>
                    <a:pt x="13" y="0"/>
                    <a:pt x="12" y="6"/>
                  </a:cubicBezTo>
                  <a:cubicBezTo>
                    <a:pt x="6" y="5"/>
                    <a:pt x="5" y="10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6" name="Freeform 4843"/>
            <p:cNvSpPr>
              <a:spLocks/>
            </p:cNvSpPr>
            <p:nvPr/>
          </p:nvSpPr>
          <p:spPr bwMode="auto">
            <a:xfrm>
              <a:off x="7432675" y="5246688"/>
              <a:ext cx="44450" cy="36513"/>
            </a:xfrm>
            <a:custGeom>
              <a:avLst/>
              <a:gdLst>
                <a:gd name="T0" fmla="*/ 0 w 12"/>
                <a:gd name="T1" fmla="*/ 6 h 10"/>
                <a:gd name="T2" fmla="*/ 4 w 12"/>
                <a:gd name="T3" fmla="*/ 4 h 10"/>
                <a:gd name="T4" fmla="*/ 6 w 12"/>
                <a:gd name="T5" fmla="*/ 0 h 10"/>
                <a:gd name="T6" fmla="*/ 11 w 12"/>
                <a:gd name="T7" fmla="*/ 6 h 10"/>
                <a:gd name="T8" fmla="*/ 0 w 12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0" y="6"/>
                  </a:moveTo>
                  <a:cubicBezTo>
                    <a:pt x="0" y="1"/>
                    <a:pt x="2" y="3"/>
                    <a:pt x="4" y="4"/>
                  </a:cubicBezTo>
                  <a:cubicBezTo>
                    <a:pt x="6" y="4"/>
                    <a:pt x="5" y="1"/>
                    <a:pt x="6" y="0"/>
                  </a:cubicBezTo>
                  <a:cubicBezTo>
                    <a:pt x="10" y="0"/>
                    <a:pt x="12" y="1"/>
                    <a:pt x="11" y="6"/>
                  </a:cubicBezTo>
                  <a:cubicBezTo>
                    <a:pt x="7" y="10"/>
                    <a:pt x="6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7" name="Freeform 4844"/>
            <p:cNvSpPr>
              <a:spLocks/>
            </p:cNvSpPr>
            <p:nvPr/>
          </p:nvSpPr>
          <p:spPr bwMode="auto">
            <a:xfrm>
              <a:off x="7469188" y="5186363"/>
              <a:ext cx="41275" cy="44450"/>
            </a:xfrm>
            <a:custGeom>
              <a:avLst/>
              <a:gdLst>
                <a:gd name="T0" fmla="*/ 0 w 11"/>
                <a:gd name="T1" fmla="*/ 12 h 12"/>
                <a:gd name="T2" fmla="*/ 3 w 11"/>
                <a:gd name="T3" fmla="*/ 0 h 12"/>
                <a:gd name="T4" fmla="*/ 9 w 11"/>
                <a:gd name="T5" fmla="*/ 6 h 12"/>
                <a:gd name="T6" fmla="*/ 0 w 11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0" y="12"/>
                  </a:moveTo>
                  <a:cubicBezTo>
                    <a:pt x="2" y="10"/>
                    <a:pt x="1" y="3"/>
                    <a:pt x="3" y="0"/>
                  </a:cubicBezTo>
                  <a:cubicBezTo>
                    <a:pt x="11" y="1"/>
                    <a:pt x="1" y="7"/>
                    <a:pt x="9" y="6"/>
                  </a:cubicBezTo>
                  <a:cubicBezTo>
                    <a:pt x="10" y="12"/>
                    <a:pt x="5" y="12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8" name="Freeform 4845"/>
            <p:cNvSpPr>
              <a:spLocks/>
            </p:cNvSpPr>
            <p:nvPr/>
          </p:nvSpPr>
          <p:spPr bwMode="auto">
            <a:xfrm>
              <a:off x="7462838" y="6391275"/>
              <a:ext cx="41275" cy="41275"/>
            </a:xfrm>
            <a:custGeom>
              <a:avLst/>
              <a:gdLst>
                <a:gd name="T0" fmla="*/ 0 w 11"/>
                <a:gd name="T1" fmla="*/ 7 h 11"/>
                <a:gd name="T2" fmla="*/ 11 w 11"/>
                <a:gd name="T3" fmla="*/ 0 h 11"/>
                <a:gd name="T4" fmla="*/ 0 w 11"/>
                <a:gd name="T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0" y="1"/>
                    <a:pt x="5" y="0"/>
                    <a:pt x="11" y="0"/>
                  </a:cubicBezTo>
                  <a:cubicBezTo>
                    <a:pt x="8" y="3"/>
                    <a:pt x="4" y="11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9" name="Freeform 4846"/>
            <p:cNvSpPr>
              <a:spLocks/>
            </p:cNvSpPr>
            <p:nvPr/>
          </p:nvSpPr>
          <p:spPr bwMode="auto">
            <a:xfrm>
              <a:off x="7480300" y="5249863"/>
              <a:ext cx="34925" cy="49213"/>
            </a:xfrm>
            <a:custGeom>
              <a:avLst/>
              <a:gdLst>
                <a:gd name="T0" fmla="*/ 0 w 9"/>
                <a:gd name="T1" fmla="*/ 9 h 13"/>
                <a:gd name="T2" fmla="*/ 4 w 9"/>
                <a:gd name="T3" fmla="*/ 1 h 13"/>
                <a:gd name="T4" fmla="*/ 9 w 9"/>
                <a:gd name="T5" fmla="*/ 9 h 13"/>
                <a:gd name="T6" fmla="*/ 0 w 9"/>
                <a:gd name="T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3">
                  <a:moveTo>
                    <a:pt x="0" y="9"/>
                  </a:moveTo>
                  <a:cubicBezTo>
                    <a:pt x="0" y="5"/>
                    <a:pt x="5" y="6"/>
                    <a:pt x="4" y="1"/>
                  </a:cubicBezTo>
                  <a:cubicBezTo>
                    <a:pt x="9" y="0"/>
                    <a:pt x="2" y="12"/>
                    <a:pt x="9" y="9"/>
                  </a:cubicBezTo>
                  <a:cubicBezTo>
                    <a:pt x="9" y="13"/>
                    <a:pt x="1" y="10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0" name="Freeform 4847"/>
            <p:cNvSpPr>
              <a:spLocks/>
            </p:cNvSpPr>
            <p:nvPr/>
          </p:nvSpPr>
          <p:spPr bwMode="auto">
            <a:xfrm>
              <a:off x="7507288" y="4983163"/>
              <a:ext cx="52388" cy="33338"/>
            </a:xfrm>
            <a:custGeom>
              <a:avLst/>
              <a:gdLst>
                <a:gd name="T0" fmla="*/ 1 w 14"/>
                <a:gd name="T1" fmla="*/ 0 h 9"/>
                <a:gd name="T2" fmla="*/ 14 w 14"/>
                <a:gd name="T3" fmla="*/ 2 h 9"/>
                <a:gd name="T4" fmla="*/ 1 w 14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" y="0"/>
                  </a:moveTo>
                  <a:cubicBezTo>
                    <a:pt x="8" y="3"/>
                    <a:pt x="8" y="0"/>
                    <a:pt x="14" y="2"/>
                  </a:cubicBezTo>
                  <a:cubicBezTo>
                    <a:pt x="11" y="4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1" name="Freeform 4849"/>
            <p:cNvSpPr>
              <a:spLocks/>
            </p:cNvSpPr>
            <p:nvPr/>
          </p:nvSpPr>
          <p:spPr bwMode="auto">
            <a:xfrm>
              <a:off x="7518400" y="5178425"/>
              <a:ext cx="33338" cy="63500"/>
            </a:xfrm>
            <a:custGeom>
              <a:avLst/>
              <a:gdLst>
                <a:gd name="T0" fmla="*/ 0 w 9"/>
                <a:gd name="T1" fmla="*/ 4 h 17"/>
                <a:gd name="T2" fmla="*/ 9 w 9"/>
                <a:gd name="T3" fmla="*/ 5 h 17"/>
                <a:gd name="T4" fmla="*/ 5 w 9"/>
                <a:gd name="T5" fmla="*/ 7 h 17"/>
                <a:gd name="T6" fmla="*/ 9 w 9"/>
                <a:gd name="T7" fmla="*/ 12 h 17"/>
                <a:gd name="T8" fmla="*/ 0 w 9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0" y="4"/>
                  </a:moveTo>
                  <a:cubicBezTo>
                    <a:pt x="0" y="0"/>
                    <a:pt x="8" y="3"/>
                    <a:pt x="9" y="5"/>
                  </a:cubicBezTo>
                  <a:cubicBezTo>
                    <a:pt x="9" y="7"/>
                    <a:pt x="7" y="6"/>
                    <a:pt x="5" y="7"/>
                  </a:cubicBezTo>
                  <a:cubicBezTo>
                    <a:pt x="6" y="9"/>
                    <a:pt x="9" y="9"/>
                    <a:pt x="9" y="12"/>
                  </a:cubicBezTo>
                  <a:cubicBezTo>
                    <a:pt x="1" y="17"/>
                    <a:pt x="5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2" name="Freeform 4850"/>
            <p:cNvSpPr>
              <a:spLocks/>
            </p:cNvSpPr>
            <p:nvPr/>
          </p:nvSpPr>
          <p:spPr bwMode="auto">
            <a:xfrm>
              <a:off x="7562850" y="4749800"/>
              <a:ext cx="65088" cy="38100"/>
            </a:xfrm>
            <a:custGeom>
              <a:avLst/>
              <a:gdLst>
                <a:gd name="T0" fmla="*/ 0 w 17"/>
                <a:gd name="T1" fmla="*/ 4 h 10"/>
                <a:gd name="T2" fmla="*/ 17 w 17"/>
                <a:gd name="T3" fmla="*/ 1 h 10"/>
                <a:gd name="T4" fmla="*/ 0 w 17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3" y="0"/>
                    <a:pt x="13" y="4"/>
                    <a:pt x="17" y="1"/>
                  </a:cubicBezTo>
                  <a:cubicBezTo>
                    <a:pt x="15" y="10"/>
                    <a:pt x="8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3" name="Freeform 4851"/>
            <p:cNvSpPr>
              <a:spLocks/>
            </p:cNvSpPr>
            <p:nvPr/>
          </p:nvSpPr>
          <p:spPr bwMode="auto">
            <a:xfrm>
              <a:off x="7551738" y="6256338"/>
              <a:ext cx="41275" cy="41275"/>
            </a:xfrm>
            <a:custGeom>
              <a:avLst/>
              <a:gdLst>
                <a:gd name="T0" fmla="*/ 0 w 11"/>
                <a:gd name="T1" fmla="*/ 7 h 11"/>
                <a:gd name="T2" fmla="*/ 2 w 11"/>
                <a:gd name="T3" fmla="*/ 5 h 11"/>
                <a:gd name="T4" fmla="*/ 4 w 11"/>
                <a:gd name="T5" fmla="*/ 1 h 11"/>
                <a:gd name="T6" fmla="*/ 8 w 11"/>
                <a:gd name="T7" fmla="*/ 11 h 11"/>
                <a:gd name="T8" fmla="*/ 0 w 11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0" y="3"/>
                    <a:pt x="2" y="3"/>
                    <a:pt x="2" y="5"/>
                  </a:cubicBezTo>
                  <a:cubicBezTo>
                    <a:pt x="4" y="5"/>
                    <a:pt x="4" y="2"/>
                    <a:pt x="4" y="1"/>
                  </a:cubicBezTo>
                  <a:cubicBezTo>
                    <a:pt x="11" y="0"/>
                    <a:pt x="11" y="8"/>
                    <a:pt x="8" y="11"/>
                  </a:cubicBezTo>
                  <a:cubicBezTo>
                    <a:pt x="4" y="11"/>
                    <a:pt x="5" y="5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4" name="Freeform 4852"/>
            <p:cNvSpPr>
              <a:spLocks/>
            </p:cNvSpPr>
            <p:nvPr/>
          </p:nvSpPr>
          <p:spPr bwMode="auto">
            <a:xfrm>
              <a:off x="7562850" y="5197475"/>
              <a:ext cx="38100" cy="30163"/>
            </a:xfrm>
            <a:custGeom>
              <a:avLst/>
              <a:gdLst>
                <a:gd name="T0" fmla="*/ 0 w 10"/>
                <a:gd name="T1" fmla="*/ 4 h 8"/>
                <a:gd name="T2" fmla="*/ 8 w 10"/>
                <a:gd name="T3" fmla="*/ 0 h 8"/>
                <a:gd name="T4" fmla="*/ 10 w 10"/>
                <a:gd name="T5" fmla="*/ 4 h 8"/>
                <a:gd name="T6" fmla="*/ 0 w 1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4"/>
                  </a:moveTo>
                  <a:cubicBezTo>
                    <a:pt x="2" y="1"/>
                    <a:pt x="4" y="0"/>
                    <a:pt x="8" y="0"/>
                  </a:cubicBezTo>
                  <a:cubicBezTo>
                    <a:pt x="8" y="2"/>
                    <a:pt x="8" y="3"/>
                    <a:pt x="10" y="4"/>
                  </a:cubicBezTo>
                  <a:cubicBezTo>
                    <a:pt x="9" y="8"/>
                    <a:pt x="2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5" name="Freeform 4853"/>
            <p:cNvSpPr>
              <a:spLocks/>
            </p:cNvSpPr>
            <p:nvPr/>
          </p:nvSpPr>
          <p:spPr bwMode="auto">
            <a:xfrm>
              <a:off x="7567613" y="5035550"/>
              <a:ext cx="25400" cy="46038"/>
            </a:xfrm>
            <a:custGeom>
              <a:avLst/>
              <a:gdLst>
                <a:gd name="T0" fmla="*/ 0 w 7"/>
                <a:gd name="T1" fmla="*/ 6 h 12"/>
                <a:gd name="T2" fmla="*/ 7 w 7"/>
                <a:gd name="T3" fmla="*/ 6 h 12"/>
                <a:gd name="T4" fmla="*/ 7 w 7"/>
                <a:gd name="T5" fmla="*/ 10 h 12"/>
                <a:gd name="T6" fmla="*/ 2 w 7"/>
                <a:gd name="T7" fmla="*/ 12 h 12"/>
                <a:gd name="T8" fmla="*/ 0 w 7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0" y="6"/>
                  </a:moveTo>
                  <a:cubicBezTo>
                    <a:pt x="1" y="0"/>
                    <a:pt x="4" y="8"/>
                    <a:pt x="7" y="6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4" y="12"/>
                    <a:pt x="2" y="12"/>
                  </a:cubicBezTo>
                  <a:cubicBezTo>
                    <a:pt x="2" y="9"/>
                    <a:pt x="2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6" name="Freeform 4854"/>
            <p:cNvSpPr>
              <a:spLocks/>
            </p:cNvSpPr>
            <p:nvPr/>
          </p:nvSpPr>
          <p:spPr bwMode="auto">
            <a:xfrm>
              <a:off x="7567613" y="4986338"/>
              <a:ext cx="49213" cy="30163"/>
            </a:xfrm>
            <a:custGeom>
              <a:avLst/>
              <a:gdLst>
                <a:gd name="T0" fmla="*/ 0 w 13"/>
                <a:gd name="T1" fmla="*/ 7 h 8"/>
                <a:gd name="T2" fmla="*/ 11 w 13"/>
                <a:gd name="T3" fmla="*/ 0 h 8"/>
                <a:gd name="T4" fmla="*/ 0 w 13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7"/>
                  </a:moveTo>
                  <a:cubicBezTo>
                    <a:pt x="0" y="0"/>
                    <a:pt x="7" y="1"/>
                    <a:pt x="11" y="0"/>
                  </a:cubicBezTo>
                  <a:cubicBezTo>
                    <a:pt x="13" y="8"/>
                    <a:pt x="4" y="5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7" name="Freeform 4855"/>
            <p:cNvSpPr>
              <a:spLocks/>
            </p:cNvSpPr>
            <p:nvPr/>
          </p:nvSpPr>
          <p:spPr bwMode="auto">
            <a:xfrm>
              <a:off x="7575550" y="5043488"/>
              <a:ext cx="93663" cy="115888"/>
            </a:xfrm>
            <a:custGeom>
              <a:avLst/>
              <a:gdLst>
                <a:gd name="T0" fmla="*/ 0 w 25"/>
                <a:gd name="T1" fmla="*/ 21 h 31"/>
                <a:gd name="T2" fmla="*/ 2 w 25"/>
                <a:gd name="T3" fmla="*/ 12 h 31"/>
                <a:gd name="T4" fmla="*/ 20 w 25"/>
                <a:gd name="T5" fmla="*/ 6 h 31"/>
                <a:gd name="T6" fmla="*/ 16 w 25"/>
                <a:gd name="T7" fmla="*/ 22 h 31"/>
                <a:gd name="T8" fmla="*/ 25 w 25"/>
                <a:gd name="T9" fmla="*/ 26 h 31"/>
                <a:gd name="T10" fmla="*/ 0 w 25"/>
                <a:gd name="T11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1">
                  <a:moveTo>
                    <a:pt x="0" y="21"/>
                  </a:moveTo>
                  <a:cubicBezTo>
                    <a:pt x="1" y="19"/>
                    <a:pt x="2" y="16"/>
                    <a:pt x="2" y="12"/>
                  </a:cubicBezTo>
                  <a:cubicBezTo>
                    <a:pt x="13" y="20"/>
                    <a:pt x="11" y="0"/>
                    <a:pt x="20" y="6"/>
                  </a:cubicBezTo>
                  <a:cubicBezTo>
                    <a:pt x="15" y="11"/>
                    <a:pt x="19" y="16"/>
                    <a:pt x="16" y="22"/>
                  </a:cubicBezTo>
                  <a:cubicBezTo>
                    <a:pt x="18" y="24"/>
                    <a:pt x="21" y="26"/>
                    <a:pt x="25" y="26"/>
                  </a:cubicBezTo>
                  <a:cubicBezTo>
                    <a:pt x="19" y="31"/>
                    <a:pt x="9" y="23"/>
                    <a:pt x="0" y="2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8" name="Freeform 4856"/>
            <p:cNvSpPr>
              <a:spLocks/>
            </p:cNvSpPr>
            <p:nvPr/>
          </p:nvSpPr>
          <p:spPr bwMode="auto">
            <a:xfrm>
              <a:off x="7570788" y="5876925"/>
              <a:ext cx="49213" cy="33338"/>
            </a:xfrm>
            <a:custGeom>
              <a:avLst/>
              <a:gdLst>
                <a:gd name="T0" fmla="*/ 2 w 13"/>
                <a:gd name="T1" fmla="*/ 7 h 9"/>
                <a:gd name="T2" fmla="*/ 13 w 13"/>
                <a:gd name="T3" fmla="*/ 5 h 9"/>
                <a:gd name="T4" fmla="*/ 2 w 13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2" y="7"/>
                  </a:moveTo>
                  <a:cubicBezTo>
                    <a:pt x="0" y="0"/>
                    <a:pt x="12" y="4"/>
                    <a:pt x="13" y="5"/>
                  </a:cubicBezTo>
                  <a:cubicBezTo>
                    <a:pt x="13" y="9"/>
                    <a:pt x="5" y="6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9" name="Freeform 4857"/>
            <p:cNvSpPr>
              <a:spLocks/>
            </p:cNvSpPr>
            <p:nvPr/>
          </p:nvSpPr>
          <p:spPr bwMode="auto">
            <a:xfrm>
              <a:off x="7593013" y="5246688"/>
              <a:ext cx="30163" cy="36513"/>
            </a:xfrm>
            <a:custGeom>
              <a:avLst/>
              <a:gdLst>
                <a:gd name="T0" fmla="*/ 0 w 8"/>
                <a:gd name="T1" fmla="*/ 0 h 10"/>
                <a:gd name="T2" fmla="*/ 7 w 8"/>
                <a:gd name="T3" fmla="*/ 0 h 10"/>
                <a:gd name="T4" fmla="*/ 3 w 8"/>
                <a:gd name="T5" fmla="*/ 10 h 10"/>
                <a:gd name="T6" fmla="*/ 0 w 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8" y="6"/>
                    <a:pt x="2" y="4"/>
                    <a:pt x="3" y="10"/>
                  </a:cubicBezTo>
                  <a:cubicBezTo>
                    <a:pt x="1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0" name="Freeform 4858"/>
            <p:cNvSpPr>
              <a:spLocks/>
            </p:cNvSpPr>
            <p:nvPr/>
          </p:nvSpPr>
          <p:spPr bwMode="auto">
            <a:xfrm>
              <a:off x="7653338" y="4746625"/>
              <a:ext cx="109538" cy="49213"/>
            </a:xfrm>
            <a:custGeom>
              <a:avLst/>
              <a:gdLst>
                <a:gd name="T0" fmla="*/ 0 w 29"/>
                <a:gd name="T1" fmla="*/ 8 h 13"/>
                <a:gd name="T2" fmla="*/ 2 w 29"/>
                <a:gd name="T3" fmla="*/ 2 h 13"/>
                <a:gd name="T4" fmla="*/ 29 w 29"/>
                <a:gd name="T5" fmla="*/ 8 h 13"/>
                <a:gd name="T6" fmla="*/ 0 w 29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">
                  <a:moveTo>
                    <a:pt x="0" y="8"/>
                  </a:moveTo>
                  <a:cubicBezTo>
                    <a:pt x="1" y="6"/>
                    <a:pt x="2" y="4"/>
                    <a:pt x="2" y="2"/>
                  </a:cubicBezTo>
                  <a:cubicBezTo>
                    <a:pt x="9" y="10"/>
                    <a:pt x="24" y="0"/>
                    <a:pt x="29" y="8"/>
                  </a:cubicBezTo>
                  <a:cubicBezTo>
                    <a:pt x="20" y="10"/>
                    <a:pt x="10" y="13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1" name="Freeform 4859"/>
            <p:cNvSpPr>
              <a:spLocks/>
            </p:cNvSpPr>
            <p:nvPr/>
          </p:nvSpPr>
          <p:spPr bwMode="auto">
            <a:xfrm>
              <a:off x="7777163" y="5324475"/>
              <a:ext cx="82550" cy="49213"/>
            </a:xfrm>
            <a:custGeom>
              <a:avLst/>
              <a:gdLst>
                <a:gd name="T0" fmla="*/ 0 w 22"/>
                <a:gd name="T1" fmla="*/ 7 h 13"/>
                <a:gd name="T2" fmla="*/ 2 w 22"/>
                <a:gd name="T3" fmla="*/ 1 h 13"/>
                <a:gd name="T4" fmla="*/ 21 w 22"/>
                <a:gd name="T5" fmla="*/ 4 h 13"/>
                <a:gd name="T6" fmla="*/ 13 w 22"/>
                <a:gd name="T7" fmla="*/ 13 h 13"/>
                <a:gd name="T8" fmla="*/ 0 w 22"/>
                <a:gd name="T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0" y="7"/>
                  </a:moveTo>
                  <a:cubicBezTo>
                    <a:pt x="1" y="6"/>
                    <a:pt x="2" y="4"/>
                    <a:pt x="2" y="1"/>
                  </a:cubicBezTo>
                  <a:cubicBezTo>
                    <a:pt x="8" y="2"/>
                    <a:pt x="17" y="0"/>
                    <a:pt x="21" y="4"/>
                  </a:cubicBezTo>
                  <a:cubicBezTo>
                    <a:pt x="22" y="11"/>
                    <a:pt x="12" y="6"/>
                    <a:pt x="13" y="13"/>
                  </a:cubicBezTo>
                  <a:cubicBezTo>
                    <a:pt x="8" y="8"/>
                    <a:pt x="6" y="9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2" name="Freeform 4860"/>
            <p:cNvSpPr>
              <a:spLocks/>
            </p:cNvSpPr>
            <p:nvPr/>
          </p:nvSpPr>
          <p:spPr bwMode="auto">
            <a:xfrm>
              <a:off x="7777163" y="6165850"/>
              <a:ext cx="109538" cy="60325"/>
            </a:xfrm>
            <a:custGeom>
              <a:avLst/>
              <a:gdLst>
                <a:gd name="T0" fmla="*/ 0 w 29"/>
                <a:gd name="T1" fmla="*/ 12 h 16"/>
                <a:gd name="T2" fmla="*/ 29 w 29"/>
                <a:gd name="T3" fmla="*/ 5 h 16"/>
                <a:gd name="T4" fmla="*/ 29 w 29"/>
                <a:gd name="T5" fmla="*/ 12 h 16"/>
                <a:gd name="T6" fmla="*/ 0 w 29"/>
                <a:gd name="T7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12"/>
                  </a:moveTo>
                  <a:cubicBezTo>
                    <a:pt x="8" y="0"/>
                    <a:pt x="20" y="13"/>
                    <a:pt x="29" y="5"/>
                  </a:cubicBezTo>
                  <a:cubicBezTo>
                    <a:pt x="29" y="7"/>
                    <a:pt x="29" y="10"/>
                    <a:pt x="29" y="12"/>
                  </a:cubicBezTo>
                  <a:cubicBezTo>
                    <a:pt x="15" y="9"/>
                    <a:pt x="13" y="16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3" name="Freeform 4861"/>
            <p:cNvSpPr>
              <a:spLocks/>
            </p:cNvSpPr>
            <p:nvPr/>
          </p:nvSpPr>
          <p:spPr bwMode="auto">
            <a:xfrm>
              <a:off x="7777163" y="6113463"/>
              <a:ext cx="74613" cy="44450"/>
            </a:xfrm>
            <a:custGeom>
              <a:avLst/>
              <a:gdLst>
                <a:gd name="T0" fmla="*/ 0 w 20"/>
                <a:gd name="T1" fmla="*/ 9 h 12"/>
                <a:gd name="T2" fmla="*/ 20 w 20"/>
                <a:gd name="T3" fmla="*/ 5 h 12"/>
                <a:gd name="T4" fmla="*/ 0 w 20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0" y="9"/>
                  </a:moveTo>
                  <a:cubicBezTo>
                    <a:pt x="4" y="4"/>
                    <a:pt x="18" y="0"/>
                    <a:pt x="20" y="5"/>
                  </a:cubicBezTo>
                  <a:cubicBezTo>
                    <a:pt x="19" y="12"/>
                    <a:pt x="7" y="8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4" name="Freeform 4862"/>
            <p:cNvSpPr>
              <a:spLocks/>
            </p:cNvSpPr>
            <p:nvPr/>
          </p:nvSpPr>
          <p:spPr bwMode="auto">
            <a:xfrm>
              <a:off x="7818438" y="5389563"/>
              <a:ext cx="74613" cy="44450"/>
            </a:xfrm>
            <a:custGeom>
              <a:avLst/>
              <a:gdLst>
                <a:gd name="T0" fmla="*/ 0 w 20"/>
                <a:gd name="T1" fmla="*/ 6 h 12"/>
                <a:gd name="T2" fmla="*/ 20 w 20"/>
                <a:gd name="T3" fmla="*/ 2 h 12"/>
                <a:gd name="T4" fmla="*/ 20 w 20"/>
                <a:gd name="T5" fmla="*/ 12 h 12"/>
                <a:gd name="T6" fmla="*/ 0 w 20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0" y="6"/>
                  </a:moveTo>
                  <a:cubicBezTo>
                    <a:pt x="6" y="0"/>
                    <a:pt x="10" y="4"/>
                    <a:pt x="20" y="2"/>
                  </a:cubicBezTo>
                  <a:cubicBezTo>
                    <a:pt x="20" y="6"/>
                    <a:pt x="20" y="9"/>
                    <a:pt x="20" y="12"/>
                  </a:cubicBezTo>
                  <a:cubicBezTo>
                    <a:pt x="13" y="11"/>
                    <a:pt x="6" y="9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5" name="Freeform 4863"/>
            <p:cNvSpPr>
              <a:spLocks/>
            </p:cNvSpPr>
            <p:nvPr/>
          </p:nvSpPr>
          <p:spPr bwMode="auto">
            <a:xfrm>
              <a:off x="7837488" y="6267450"/>
              <a:ext cx="49213" cy="30163"/>
            </a:xfrm>
            <a:custGeom>
              <a:avLst/>
              <a:gdLst>
                <a:gd name="T0" fmla="*/ 0 w 13"/>
                <a:gd name="T1" fmla="*/ 5 h 8"/>
                <a:gd name="T2" fmla="*/ 13 w 13"/>
                <a:gd name="T3" fmla="*/ 3 h 8"/>
                <a:gd name="T4" fmla="*/ 0 w 13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5"/>
                  </a:moveTo>
                  <a:cubicBezTo>
                    <a:pt x="3" y="2"/>
                    <a:pt x="10" y="0"/>
                    <a:pt x="13" y="3"/>
                  </a:cubicBezTo>
                  <a:cubicBezTo>
                    <a:pt x="11" y="6"/>
                    <a:pt x="4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6" name="Freeform 4864"/>
            <p:cNvSpPr>
              <a:spLocks/>
            </p:cNvSpPr>
            <p:nvPr/>
          </p:nvSpPr>
          <p:spPr bwMode="auto">
            <a:xfrm>
              <a:off x="7875588" y="5305425"/>
              <a:ext cx="74613" cy="76200"/>
            </a:xfrm>
            <a:custGeom>
              <a:avLst/>
              <a:gdLst>
                <a:gd name="T0" fmla="*/ 9 w 20"/>
                <a:gd name="T1" fmla="*/ 18 h 20"/>
                <a:gd name="T2" fmla="*/ 0 w 20"/>
                <a:gd name="T3" fmla="*/ 9 h 20"/>
                <a:gd name="T4" fmla="*/ 15 w 20"/>
                <a:gd name="T5" fmla="*/ 1 h 20"/>
                <a:gd name="T6" fmla="*/ 19 w 20"/>
                <a:gd name="T7" fmla="*/ 11 h 20"/>
                <a:gd name="T8" fmla="*/ 9 w 20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9" y="18"/>
                  </a:moveTo>
                  <a:cubicBezTo>
                    <a:pt x="12" y="9"/>
                    <a:pt x="3" y="12"/>
                    <a:pt x="0" y="9"/>
                  </a:cubicBezTo>
                  <a:cubicBezTo>
                    <a:pt x="5" y="6"/>
                    <a:pt x="7" y="0"/>
                    <a:pt x="15" y="1"/>
                  </a:cubicBezTo>
                  <a:cubicBezTo>
                    <a:pt x="12" y="8"/>
                    <a:pt x="20" y="5"/>
                    <a:pt x="19" y="11"/>
                  </a:cubicBezTo>
                  <a:cubicBezTo>
                    <a:pt x="11" y="8"/>
                    <a:pt x="16" y="20"/>
                    <a:pt x="9" y="1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7" name="Freeform 4865"/>
            <p:cNvSpPr>
              <a:spLocks/>
            </p:cNvSpPr>
            <p:nvPr/>
          </p:nvSpPr>
          <p:spPr bwMode="auto">
            <a:xfrm>
              <a:off x="7870825" y="5610225"/>
              <a:ext cx="63500" cy="41275"/>
            </a:xfrm>
            <a:custGeom>
              <a:avLst/>
              <a:gdLst>
                <a:gd name="T0" fmla="*/ 4 w 17"/>
                <a:gd name="T1" fmla="*/ 5 h 11"/>
                <a:gd name="T2" fmla="*/ 17 w 17"/>
                <a:gd name="T3" fmla="*/ 3 h 11"/>
                <a:gd name="T4" fmla="*/ 4 w 17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4" y="5"/>
                  </a:moveTo>
                  <a:cubicBezTo>
                    <a:pt x="0" y="4"/>
                    <a:pt x="16" y="0"/>
                    <a:pt x="17" y="3"/>
                  </a:cubicBezTo>
                  <a:cubicBezTo>
                    <a:pt x="15" y="11"/>
                    <a:pt x="10" y="5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8" name="Freeform 4866"/>
            <p:cNvSpPr>
              <a:spLocks/>
            </p:cNvSpPr>
            <p:nvPr/>
          </p:nvSpPr>
          <p:spPr bwMode="auto">
            <a:xfrm>
              <a:off x="7881938" y="6094413"/>
              <a:ext cx="76200" cy="57150"/>
            </a:xfrm>
            <a:custGeom>
              <a:avLst/>
              <a:gdLst>
                <a:gd name="T0" fmla="*/ 0 w 20"/>
                <a:gd name="T1" fmla="*/ 10 h 15"/>
                <a:gd name="T2" fmla="*/ 15 w 20"/>
                <a:gd name="T3" fmla="*/ 4 h 15"/>
                <a:gd name="T4" fmla="*/ 18 w 20"/>
                <a:gd name="T5" fmla="*/ 6 h 15"/>
                <a:gd name="T6" fmla="*/ 20 w 20"/>
                <a:gd name="T7" fmla="*/ 8 h 15"/>
                <a:gd name="T8" fmla="*/ 0 w 20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5">
                  <a:moveTo>
                    <a:pt x="0" y="10"/>
                  </a:moveTo>
                  <a:cubicBezTo>
                    <a:pt x="0" y="0"/>
                    <a:pt x="14" y="15"/>
                    <a:pt x="15" y="4"/>
                  </a:cubicBezTo>
                  <a:cubicBezTo>
                    <a:pt x="16" y="5"/>
                    <a:pt x="16" y="6"/>
                    <a:pt x="18" y="6"/>
                  </a:cubicBezTo>
                  <a:cubicBezTo>
                    <a:pt x="18" y="8"/>
                    <a:pt x="19" y="8"/>
                    <a:pt x="20" y="8"/>
                  </a:cubicBezTo>
                  <a:cubicBezTo>
                    <a:pt x="15" y="11"/>
                    <a:pt x="5" y="14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9" name="Freeform 4867"/>
            <p:cNvSpPr>
              <a:spLocks/>
            </p:cNvSpPr>
            <p:nvPr/>
          </p:nvSpPr>
          <p:spPr bwMode="auto">
            <a:xfrm>
              <a:off x="7912100" y="4900613"/>
              <a:ext cx="112713" cy="49213"/>
            </a:xfrm>
            <a:custGeom>
              <a:avLst/>
              <a:gdLst>
                <a:gd name="T0" fmla="*/ 0 w 30"/>
                <a:gd name="T1" fmla="*/ 10 h 13"/>
                <a:gd name="T2" fmla="*/ 30 w 30"/>
                <a:gd name="T3" fmla="*/ 2 h 13"/>
                <a:gd name="T4" fmla="*/ 0 w 30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3">
                  <a:moveTo>
                    <a:pt x="0" y="10"/>
                  </a:moveTo>
                  <a:cubicBezTo>
                    <a:pt x="6" y="0"/>
                    <a:pt x="17" y="1"/>
                    <a:pt x="30" y="2"/>
                  </a:cubicBezTo>
                  <a:cubicBezTo>
                    <a:pt x="20" y="13"/>
                    <a:pt x="8" y="4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0" name="Freeform 4868"/>
            <p:cNvSpPr>
              <a:spLocks/>
            </p:cNvSpPr>
            <p:nvPr/>
          </p:nvSpPr>
          <p:spPr bwMode="auto">
            <a:xfrm>
              <a:off x="7916863" y="6169025"/>
              <a:ext cx="146050" cy="49213"/>
            </a:xfrm>
            <a:custGeom>
              <a:avLst/>
              <a:gdLst>
                <a:gd name="T0" fmla="*/ 0 w 39"/>
                <a:gd name="T1" fmla="*/ 10 h 13"/>
                <a:gd name="T2" fmla="*/ 0 w 39"/>
                <a:gd name="T3" fmla="*/ 4 h 13"/>
                <a:gd name="T4" fmla="*/ 39 w 39"/>
                <a:gd name="T5" fmla="*/ 2 h 13"/>
                <a:gd name="T6" fmla="*/ 0 w 39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0" y="1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6" y="4"/>
                    <a:pt x="28" y="0"/>
                    <a:pt x="39" y="2"/>
                  </a:cubicBezTo>
                  <a:cubicBezTo>
                    <a:pt x="24" y="13"/>
                    <a:pt x="16" y="6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1" name="Freeform 4869"/>
            <p:cNvSpPr>
              <a:spLocks/>
            </p:cNvSpPr>
            <p:nvPr/>
          </p:nvSpPr>
          <p:spPr bwMode="auto">
            <a:xfrm>
              <a:off x="7920038" y="5238750"/>
              <a:ext cx="52388" cy="49213"/>
            </a:xfrm>
            <a:custGeom>
              <a:avLst/>
              <a:gdLst>
                <a:gd name="T0" fmla="*/ 1 w 14"/>
                <a:gd name="T1" fmla="*/ 7 h 13"/>
                <a:gd name="T2" fmla="*/ 14 w 14"/>
                <a:gd name="T3" fmla="*/ 6 h 13"/>
                <a:gd name="T4" fmla="*/ 1 w 14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1" y="7"/>
                  </a:moveTo>
                  <a:cubicBezTo>
                    <a:pt x="0" y="0"/>
                    <a:pt x="8" y="8"/>
                    <a:pt x="14" y="6"/>
                  </a:cubicBezTo>
                  <a:cubicBezTo>
                    <a:pt x="12" y="13"/>
                    <a:pt x="7" y="7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2" name="Freeform 4870"/>
            <p:cNvSpPr>
              <a:spLocks/>
            </p:cNvSpPr>
            <p:nvPr/>
          </p:nvSpPr>
          <p:spPr bwMode="auto">
            <a:xfrm>
              <a:off x="7923213" y="6256338"/>
              <a:ext cx="60325" cy="44450"/>
            </a:xfrm>
            <a:custGeom>
              <a:avLst/>
              <a:gdLst>
                <a:gd name="T0" fmla="*/ 1 w 16"/>
                <a:gd name="T1" fmla="*/ 8 h 12"/>
                <a:gd name="T2" fmla="*/ 16 w 16"/>
                <a:gd name="T3" fmla="*/ 4 h 12"/>
                <a:gd name="T4" fmla="*/ 1 w 16"/>
                <a:gd name="T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" y="8"/>
                  </a:moveTo>
                  <a:cubicBezTo>
                    <a:pt x="0" y="0"/>
                    <a:pt x="11" y="6"/>
                    <a:pt x="16" y="4"/>
                  </a:cubicBezTo>
                  <a:cubicBezTo>
                    <a:pt x="15" y="9"/>
                    <a:pt x="6" y="12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3" name="Freeform 4871"/>
            <p:cNvSpPr>
              <a:spLocks/>
            </p:cNvSpPr>
            <p:nvPr/>
          </p:nvSpPr>
          <p:spPr bwMode="auto">
            <a:xfrm>
              <a:off x="8016875" y="6245225"/>
              <a:ext cx="53975" cy="41275"/>
            </a:xfrm>
            <a:custGeom>
              <a:avLst/>
              <a:gdLst>
                <a:gd name="T0" fmla="*/ 0 w 14"/>
                <a:gd name="T1" fmla="*/ 11 h 11"/>
                <a:gd name="T2" fmla="*/ 11 w 14"/>
                <a:gd name="T3" fmla="*/ 11 h 11"/>
                <a:gd name="T4" fmla="*/ 0 w 1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11"/>
                  </a:moveTo>
                  <a:cubicBezTo>
                    <a:pt x="0" y="3"/>
                    <a:pt x="14" y="0"/>
                    <a:pt x="11" y="11"/>
                  </a:cubicBezTo>
                  <a:cubicBezTo>
                    <a:pt x="8" y="11"/>
                    <a:pt x="4" y="11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4" name="Freeform 4872"/>
            <p:cNvSpPr>
              <a:spLocks/>
            </p:cNvSpPr>
            <p:nvPr/>
          </p:nvSpPr>
          <p:spPr bwMode="auto">
            <a:xfrm>
              <a:off x="8032750" y="4897438"/>
              <a:ext cx="41275" cy="30163"/>
            </a:xfrm>
            <a:custGeom>
              <a:avLst/>
              <a:gdLst>
                <a:gd name="T0" fmla="*/ 0 w 11"/>
                <a:gd name="T1" fmla="*/ 5 h 8"/>
                <a:gd name="T2" fmla="*/ 11 w 11"/>
                <a:gd name="T3" fmla="*/ 4 h 8"/>
                <a:gd name="T4" fmla="*/ 0 w 11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5"/>
                  </a:moveTo>
                  <a:cubicBezTo>
                    <a:pt x="0" y="0"/>
                    <a:pt x="8" y="1"/>
                    <a:pt x="11" y="4"/>
                  </a:cubicBezTo>
                  <a:cubicBezTo>
                    <a:pt x="8" y="8"/>
                    <a:pt x="4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5" name="Freeform 4873"/>
            <p:cNvSpPr>
              <a:spLocks/>
            </p:cNvSpPr>
            <p:nvPr/>
          </p:nvSpPr>
          <p:spPr bwMode="auto">
            <a:xfrm>
              <a:off x="8051800" y="5832475"/>
              <a:ext cx="60325" cy="28575"/>
            </a:xfrm>
            <a:custGeom>
              <a:avLst/>
              <a:gdLst>
                <a:gd name="T0" fmla="*/ 0 w 16"/>
                <a:gd name="T1" fmla="*/ 5 h 8"/>
                <a:gd name="T2" fmla="*/ 16 w 16"/>
                <a:gd name="T3" fmla="*/ 3 h 8"/>
                <a:gd name="T4" fmla="*/ 0 w 16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5"/>
                  </a:moveTo>
                  <a:cubicBezTo>
                    <a:pt x="2" y="0"/>
                    <a:pt x="11" y="4"/>
                    <a:pt x="16" y="3"/>
                  </a:cubicBezTo>
                  <a:cubicBezTo>
                    <a:pt x="15" y="8"/>
                    <a:pt x="3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6" name="Freeform 4874"/>
            <p:cNvSpPr>
              <a:spLocks/>
            </p:cNvSpPr>
            <p:nvPr/>
          </p:nvSpPr>
          <p:spPr bwMode="auto">
            <a:xfrm>
              <a:off x="8058150" y="5099050"/>
              <a:ext cx="76200" cy="53975"/>
            </a:xfrm>
            <a:custGeom>
              <a:avLst/>
              <a:gdLst>
                <a:gd name="T0" fmla="*/ 0 w 20"/>
                <a:gd name="T1" fmla="*/ 12 h 14"/>
                <a:gd name="T2" fmla="*/ 1 w 20"/>
                <a:gd name="T3" fmla="*/ 0 h 14"/>
                <a:gd name="T4" fmla="*/ 20 w 20"/>
                <a:gd name="T5" fmla="*/ 14 h 14"/>
                <a:gd name="T6" fmla="*/ 0 w 20"/>
                <a:gd name="T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0" y="12"/>
                  </a:moveTo>
                  <a:cubicBezTo>
                    <a:pt x="3" y="7"/>
                    <a:pt x="2" y="7"/>
                    <a:pt x="1" y="0"/>
                  </a:cubicBezTo>
                  <a:cubicBezTo>
                    <a:pt x="4" y="13"/>
                    <a:pt x="18" y="0"/>
                    <a:pt x="20" y="14"/>
                  </a:cubicBezTo>
                  <a:cubicBezTo>
                    <a:pt x="13" y="10"/>
                    <a:pt x="8" y="10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7" name="Freeform 4875"/>
            <p:cNvSpPr>
              <a:spLocks/>
            </p:cNvSpPr>
            <p:nvPr/>
          </p:nvSpPr>
          <p:spPr bwMode="auto">
            <a:xfrm>
              <a:off x="8074025" y="6289675"/>
              <a:ext cx="41275" cy="30163"/>
            </a:xfrm>
            <a:custGeom>
              <a:avLst/>
              <a:gdLst>
                <a:gd name="T0" fmla="*/ 0 w 11"/>
                <a:gd name="T1" fmla="*/ 7 h 8"/>
                <a:gd name="T2" fmla="*/ 11 w 11"/>
                <a:gd name="T3" fmla="*/ 3 h 8"/>
                <a:gd name="T4" fmla="*/ 0 w 11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7"/>
                  </a:moveTo>
                  <a:cubicBezTo>
                    <a:pt x="0" y="1"/>
                    <a:pt x="9" y="0"/>
                    <a:pt x="11" y="3"/>
                  </a:cubicBezTo>
                  <a:cubicBezTo>
                    <a:pt x="11" y="8"/>
                    <a:pt x="5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8" name="Freeform 4876"/>
            <p:cNvSpPr>
              <a:spLocks/>
            </p:cNvSpPr>
            <p:nvPr/>
          </p:nvSpPr>
          <p:spPr bwMode="auto">
            <a:xfrm>
              <a:off x="8104188" y="6154738"/>
              <a:ext cx="66675" cy="44450"/>
            </a:xfrm>
            <a:custGeom>
              <a:avLst/>
              <a:gdLst>
                <a:gd name="T0" fmla="*/ 0 w 18"/>
                <a:gd name="T1" fmla="*/ 8 h 12"/>
                <a:gd name="T2" fmla="*/ 18 w 18"/>
                <a:gd name="T3" fmla="*/ 10 h 12"/>
                <a:gd name="T4" fmla="*/ 0 w 18"/>
                <a:gd name="T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0" y="8"/>
                  </a:moveTo>
                  <a:cubicBezTo>
                    <a:pt x="0" y="0"/>
                    <a:pt x="16" y="1"/>
                    <a:pt x="18" y="10"/>
                  </a:cubicBezTo>
                  <a:cubicBezTo>
                    <a:pt x="10" y="12"/>
                    <a:pt x="7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9" name="Freeform 4877"/>
            <p:cNvSpPr>
              <a:spLocks/>
            </p:cNvSpPr>
            <p:nvPr/>
          </p:nvSpPr>
          <p:spPr bwMode="auto">
            <a:xfrm>
              <a:off x="8118475" y="6038850"/>
              <a:ext cx="34925" cy="52388"/>
            </a:xfrm>
            <a:custGeom>
              <a:avLst/>
              <a:gdLst>
                <a:gd name="T0" fmla="*/ 0 w 9"/>
                <a:gd name="T1" fmla="*/ 10 h 14"/>
                <a:gd name="T2" fmla="*/ 9 w 9"/>
                <a:gd name="T3" fmla="*/ 10 h 14"/>
                <a:gd name="T4" fmla="*/ 0 w 9"/>
                <a:gd name="T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0" y="10"/>
                  </a:moveTo>
                  <a:cubicBezTo>
                    <a:pt x="2" y="7"/>
                    <a:pt x="9" y="0"/>
                    <a:pt x="9" y="10"/>
                  </a:cubicBezTo>
                  <a:cubicBezTo>
                    <a:pt x="3" y="9"/>
                    <a:pt x="3" y="14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0" name="Freeform 4878"/>
            <p:cNvSpPr>
              <a:spLocks/>
            </p:cNvSpPr>
            <p:nvPr/>
          </p:nvSpPr>
          <p:spPr bwMode="auto">
            <a:xfrm>
              <a:off x="8126413" y="5140325"/>
              <a:ext cx="82550" cy="60325"/>
            </a:xfrm>
            <a:custGeom>
              <a:avLst/>
              <a:gdLst>
                <a:gd name="T0" fmla="*/ 0 w 22"/>
                <a:gd name="T1" fmla="*/ 8 h 16"/>
                <a:gd name="T2" fmla="*/ 22 w 22"/>
                <a:gd name="T3" fmla="*/ 5 h 16"/>
                <a:gd name="T4" fmla="*/ 0 w 22"/>
                <a:gd name="T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6">
                  <a:moveTo>
                    <a:pt x="0" y="8"/>
                  </a:moveTo>
                  <a:cubicBezTo>
                    <a:pt x="1" y="0"/>
                    <a:pt x="15" y="7"/>
                    <a:pt x="22" y="5"/>
                  </a:cubicBezTo>
                  <a:cubicBezTo>
                    <a:pt x="19" y="16"/>
                    <a:pt x="9" y="1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1" name="Freeform 4879"/>
            <p:cNvSpPr>
              <a:spLocks/>
            </p:cNvSpPr>
            <p:nvPr/>
          </p:nvSpPr>
          <p:spPr bwMode="auto">
            <a:xfrm>
              <a:off x="8129588" y="6323013"/>
              <a:ext cx="60325" cy="41275"/>
            </a:xfrm>
            <a:custGeom>
              <a:avLst/>
              <a:gdLst>
                <a:gd name="T0" fmla="*/ 0 w 16"/>
                <a:gd name="T1" fmla="*/ 8 h 11"/>
                <a:gd name="T2" fmla="*/ 16 w 16"/>
                <a:gd name="T3" fmla="*/ 0 h 11"/>
                <a:gd name="T4" fmla="*/ 16 w 16"/>
                <a:gd name="T5" fmla="*/ 8 h 11"/>
                <a:gd name="T6" fmla="*/ 0 w 16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0" y="8"/>
                  </a:moveTo>
                  <a:cubicBezTo>
                    <a:pt x="2" y="1"/>
                    <a:pt x="10" y="1"/>
                    <a:pt x="16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9" y="6"/>
                    <a:pt x="3" y="11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2" name="Freeform 4880"/>
            <p:cNvSpPr>
              <a:spLocks/>
            </p:cNvSpPr>
            <p:nvPr/>
          </p:nvSpPr>
          <p:spPr bwMode="auto">
            <a:xfrm>
              <a:off x="8153400" y="5227638"/>
              <a:ext cx="41275" cy="33338"/>
            </a:xfrm>
            <a:custGeom>
              <a:avLst/>
              <a:gdLst>
                <a:gd name="T0" fmla="*/ 0 w 11"/>
                <a:gd name="T1" fmla="*/ 9 h 9"/>
                <a:gd name="T2" fmla="*/ 0 w 11"/>
                <a:gd name="T3" fmla="*/ 1 h 9"/>
                <a:gd name="T4" fmla="*/ 11 w 11"/>
                <a:gd name="T5" fmla="*/ 3 h 9"/>
                <a:gd name="T6" fmla="*/ 0 w 1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0" y="9"/>
                  </a:moveTo>
                  <a:cubicBezTo>
                    <a:pt x="0" y="6"/>
                    <a:pt x="0" y="4"/>
                    <a:pt x="0" y="1"/>
                  </a:cubicBezTo>
                  <a:cubicBezTo>
                    <a:pt x="6" y="0"/>
                    <a:pt x="7" y="3"/>
                    <a:pt x="11" y="3"/>
                  </a:cubicBezTo>
                  <a:cubicBezTo>
                    <a:pt x="10" y="8"/>
                    <a:pt x="4" y="7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3" name="Freeform 4881"/>
            <p:cNvSpPr>
              <a:spLocks/>
            </p:cNvSpPr>
            <p:nvPr/>
          </p:nvSpPr>
          <p:spPr bwMode="auto">
            <a:xfrm>
              <a:off x="8156575" y="5099050"/>
              <a:ext cx="33338" cy="46038"/>
            </a:xfrm>
            <a:custGeom>
              <a:avLst/>
              <a:gdLst>
                <a:gd name="T0" fmla="*/ 7 w 9"/>
                <a:gd name="T1" fmla="*/ 0 h 12"/>
                <a:gd name="T2" fmla="*/ 3 w 9"/>
                <a:gd name="T3" fmla="*/ 10 h 12"/>
                <a:gd name="T4" fmla="*/ 7 w 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7" y="0"/>
                  </a:moveTo>
                  <a:cubicBezTo>
                    <a:pt x="6" y="4"/>
                    <a:pt x="9" y="12"/>
                    <a:pt x="3" y="10"/>
                  </a:cubicBezTo>
                  <a:cubicBezTo>
                    <a:pt x="2" y="5"/>
                    <a:pt x="0" y="1"/>
                    <a:pt x="7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4" name="Freeform 4882"/>
            <p:cNvSpPr>
              <a:spLocks/>
            </p:cNvSpPr>
            <p:nvPr/>
          </p:nvSpPr>
          <p:spPr bwMode="auto">
            <a:xfrm>
              <a:off x="8170863" y="6019800"/>
              <a:ext cx="41275" cy="36513"/>
            </a:xfrm>
            <a:custGeom>
              <a:avLst/>
              <a:gdLst>
                <a:gd name="T0" fmla="*/ 8 w 11"/>
                <a:gd name="T1" fmla="*/ 9 h 10"/>
                <a:gd name="T2" fmla="*/ 1 w 11"/>
                <a:gd name="T3" fmla="*/ 3 h 10"/>
                <a:gd name="T4" fmla="*/ 10 w 11"/>
                <a:gd name="T5" fmla="*/ 1 h 10"/>
                <a:gd name="T6" fmla="*/ 8 w 11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8" y="9"/>
                  </a:moveTo>
                  <a:cubicBezTo>
                    <a:pt x="3" y="10"/>
                    <a:pt x="0" y="9"/>
                    <a:pt x="1" y="3"/>
                  </a:cubicBezTo>
                  <a:cubicBezTo>
                    <a:pt x="5" y="4"/>
                    <a:pt x="5" y="0"/>
                    <a:pt x="10" y="1"/>
                  </a:cubicBezTo>
                  <a:cubicBezTo>
                    <a:pt x="11" y="6"/>
                    <a:pt x="8" y="7"/>
                    <a:pt x="8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5" name="Freeform 4883"/>
            <p:cNvSpPr>
              <a:spLocks/>
            </p:cNvSpPr>
            <p:nvPr/>
          </p:nvSpPr>
          <p:spPr bwMode="auto">
            <a:xfrm>
              <a:off x="8205788" y="6311900"/>
              <a:ext cx="96838" cy="52388"/>
            </a:xfrm>
            <a:custGeom>
              <a:avLst/>
              <a:gdLst>
                <a:gd name="T0" fmla="*/ 0 w 26"/>
                <a:gd name="T1" fmla="*/ 7 h 14"/>
                <a:gd name="T2" fmla="*/ 26 w 26"/>
                <a:gd name="T3" fmla="*/ 7 h 14"/>
                <a:gd name="T4" fmla="*/ 2 w 26"/>
                <a:gd name="T5" fmla="*/ 5 h 14"/>
                <a:gd name="T6" fmla="*/ 0 w 26"/>
                <a:gd name="T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0" y="7"/>
                  </a:moveTo>
                  <a:cubicBezTo>
                    <a:pt x="0" y="0"/>
                    <a:pt x="21" y="0"/>
                    <a:pt x="26" y="7"/>
                  </a:cubicBezTo>
                  <a:cubicBezTo>
                    <a:pt x="18" y="7"/>
                    <a:pt x="8" y="14"/>
                    <a:pt x="2" y="5"/>
                  </a:cubicBezTo>
                  <a:cubicBezTo>
                    <a:pt x="0" y="5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6" name="Freeform 4884"/>
            <p:cNvSpPr>
              <a:spLocks/>
            </p:cNvSpPr>
            <p:nvPr/>
          </p:nvSpPr>
          <p:spPr bwMode="auto">
            <a:xfrm>
              <a:off x="8235950" y="5005388"/>
              <a:ext cx="119063" cy="46038"/>
            </a:xfrm>
            <a:custGeom>
              <a:avLst/>
              <a:gdLst>
                <a:gd name="T0" fmla="*/ 1 w 32"/>
                <a:gd name="T1" fmla="*/ 10 h 12"/>
                <a:gd name="T2" fmla="*/ 3 w 32"/>
                <a:gd name="T3" fmla="*/ 8 h 12"/>
                <a:gd name="T4" fmla="*/ 8 w 32"/>
                <a:gd name="T5" fmla="*/ 0 h 12"/>
                <a:gd name="T6" fmla="*/ 28 w 32"/>
                <a:gd name="T7" fmla="*/ 2 h 12"/>
                <a:gd name="T8" fmla="*/ 30 w 32"/>
                <a:gd name="T9" fmla="*/ 12 h 12"/>
                <a:gd name="T10" fmla="*/ 1 w 32"/>
                <a:gd name="T1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2">
                  <a:moveTo>
                    <a:pt x="1" y="10"/>
                  </a:moveTo>
                  <a:cubicBezTo>
                    <a:pt x="0" y="8"/>
                    <a:pt x="1" y="8"/>
                    <a:pt x="3" y="8"/>
                  </a:cubicBezTo>
                  <a:cubicBezTo>
                    <a:pt x="7" y="8"/>
                    <a:pt x="9" y="5"/>
                    <a:pt x="8" y="0"/>
                  </a:cubicBezTo>
                  <a:cubicBezTo>
                    <a:pt x="16" y="5"/>
                    <a:pt x="19" y="3"/>
                    <a:pt x="28" y="2"/>
                  </a:cubicBezTo>
                  <a:cubicBezTo>
                    <a:pt x="28" y="7"/>
                    <a:pt x="32" y="6"/>
                    <a:pt x="30" y="12"/>
                  </a:cubicBezTo>
                  <a:cubicBezTo>
                    <a:pt x="19" y="5"/>
                    <a:pt x="15" y="8"/>
                    <a:pt x="1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7" name="Freeform 4885"/>
            <p:cNvSpPr>
              <a:spLocks/>
            </p:cNvSpPr>
            <p:nvPr/>
          </p:nvSpPr>
          <p:spPr bwMode="auto">
            <a:xfrm>
              <a:off x="8239125" y="4889500"/>
              <a:ext cx="55563" cy="38100"/>
            </a:xfrm>
            <a:custGeom>
              <a:avLst/>
              <a:gdLst>
                <a:gd name="T0" fmla="*/ 2 w 15"/>
                <a:gd name="T1" fmla="*/ 8 h 10"/>
                <a:gd name="T2" fmla="*/ 15 w 15"/>
                <a:gd name="T3" fmla="*/ 4 h 10"/>
                <a:gd name="T4" fmla="*/ 2 w 15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2" y="8"/>
                  </a:moveTo>
                  <a:cubicBezTo>
                    <a:pt x="0" y="0"/>
                    <a:pt x="11" y="5"/>
                    <a:pt x="15" y="4"/>
                  </a:cubicBezTo>
                  <a:cubicBezTo>
                    <a:pt x="10" y="9"/>
                    <a:pt x="9" y="10"/>
                    <a:pt x="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8" name="Freeform 4886"/>
            <p:cNvSpPr>
              <a:spLocks/>
            </p:cNvSpPr>
            <p:nvPr/>
          </p:nvSpPr>
          <p:spPr bwMode="auto">
            <a:xfrm>
              <a:off x="8253413" y="6281738"/>
              <a:ext cx="49213" cy="30163"/>
            </a:xfrm>
            <a:custGeom>
              <a:avLst/>
              <a:gdLst>
                <a:gd name="T0" fmla="*/ 0 w 13"/>
                <a:gd name="T1" fmla="*/ 5 h 8"/>
                <a:gd name="T2" fmla="*/ 13 w 13"/>
                <a:gd name="T3" fmla="*/ 3 h 8"/>
                <a:gd name="T4" fmla="*/ 0 w 13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5"/>
                  </a:moveTo>
                  <a:cubicBezTo>
                    <a:pt x="3" y="3"/>
                    <a:pt x="10" y="0"/>
                    <a:pt x="13" y="3"/>
                  </a:cubicBezTo>
                  <a:cubicBezTo>
                    <a:pt x="10" y="6"/>
                    <a:pt x="3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9" name="Freeform 4887"/>
            <p:cNvSpPr>
              <a:spLocks/>
            </p:cNvSpPr>
            <p:nvPr/>
          </p:nvSpPr>
          <p:spPr bwMode="auto">
            <a:xfrm>
              <a:off x="8272463" y="6237288"/>
              <a:ext cx="26988" cy="41275"/>
            </a:xfrm>
            <a:custGeom>
              <a:avLst/>
              <a:gdLst>
                <a:gd name="T0" fmla="*/ 1 w 7"/>
                <a:gd name="T1" fmla="*/ 2 h 11"/>
                <a:gd name="T2" fmla="*/ 4 w 7"/>
                <a:gd name="T3" fmla="*/ 11 h 11"/>
                <a:gd name="T4" fmla="*/ 1 w 7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1">
                  <a:moveTo>
                    <a:pt x="1" y="2"/>
                  </a:moveTo>
                  <a:cubicBezTo>
                    <a:pt x="7" y="0"/>
                    <a:pt x="7" y="9"/>
                    <a:pt x="4" y="11"/>
                  </a:cubicBezTo>
                  <a:cubicBezTo>
                    <a:pt x="0" y="11"/>
                    <a:pt x="0" y="7"/>
                    <a:pt x="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0" name="Freeform 4888"/>
            <p:cNvSpPr>
              <a:spLocks/>
            </p:cNvSpPr>
            <p:nvPr/>
          </p:nvSpPr>
          <p:spPr bwMode="auto">
            <a:xfrm>
              <a:off x="8313738" y="4889500"/>
              <a:ext cx="79375" cy="38100"/>
            </a:xfrm>
            <a:custGeom>
              <a:avLst/>
              <a:gdLst>
                <a:gd name="T0" fmla="*/ 0 w 21"/>
                <a:gd name="T1" fmla="*/ 8 h 10"/>
                <a:gd name="T2" fmla="*/ 21 w 21"/>
                <a:gd name="T3" fmla="*/ 6 h 10"/>
                <a:gd name="T4" fmla="*/ 0 w 21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0">
                  <a:moveTo>
                    <a:pt x="0" y="8"/>
                  </a:moveTo>
                  <a:cubicBezTo>
                    <a:pt x="4" y="0"/>
                    <a:pt x="18" y="6"/>
                    <a:pt x="21" y="6"/>
                  </a:cubicBezTo>
                  <a:cubicBezTo>
                    <a:pt x="19" y="10"/>
                    <a:pt x="5" y="9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1" name="Freeform 4889"/>
            <p:cNvSpPr>
              <a:spLocks/>
            </p:cNvSpPr>
            <p:nvPr/>
          </p:nvSpPr>
          <p:spPr bwMode="auto">
            <a:xfrm>
              <a:off x="8307388" y="4933950"/>
              <a:ext cx="58738" cy="46038"/>
            </a:xfrm>
            <a:custGeom>
              <a:avLst/>
              <a:gdLst>
                <a:gd name="T0" fmla="*/ 6 w 16"/>
                <a:gd name="T1" fmla="*/ 9 h 12"/>
                <a:gd name="T2" fmla="*/ 13 w 16"/>
                <a:gd name="T3" fmla="*/ 9 h 12"/>
                <a:gd name="T4" fmla="*/ 6 w 16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6" y="9"/>
                  </a:moveTo>
                  <a:cubicBezTo>
                    <a:pt x="0" y="6"/>
                    <a:pt x="16" y="0"/>
                    <a:pt x="13" y="9"/>
                  </a:cubicBezTo>
                  <a:cubicBezTo>
                    <a:pt x="9" y="12"/>
                    <a:pt x="6" y="4"/>
                    <a:pt x="6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2" name="Freeform 4890"/>
            <p:cNvSpPr>
              <a:spLocks/>
            </p:cNvSpPr>
            <p:nvPr/>
          </p:nvSpPr>
          <p:spPr bwMode="auto">
            <a:xfrm>
              <a:off x="8332788" y="5407025"/>
              <a:ext cx="93663" cy="128588"/>
            </a:xfrm>
            <a:custGeom>
              <a:avLst/>
              <a:gdLst>
                <a:gd name="T0" fmla="*/ 0 w 25"/>
                <a:gd name="T1" fmla="*/ 11 h 34"/>
                <a:gd name="T2" fmla="*/ 25 w 25"/>
                <a:gd name="T3" fmla="*/ 12 h 34"/>
                <a:gd name="T4" fmla="*/ 5 w 25"/>
                <a:gd name="T5" fmla="*/ 25 h 34"/>
                <a:gd name="T6" fmla="*/ 0 w 25"/>
                <a:gd name="T7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4">
                  <a:moveTo>
                    <a:pt x="0" y="11"/>
                  </a:moveTo>
                  <a:cubicBezTo>
                    <a:pt x="2" y="10"/>
                    <a:pt x="23" y="0"/>
                    <a:pt x="25" y="12"/>
                  </a:cubicBezTo>
                  <a:cubicBezTo>
                    <a:pt x="10" y="7"/>
                    <a:pt x="19" y="34"/>
                    <a:pt x="5" y="25"/>
                  </a:cubicBezTo>
                  <a:cubicBezTo>
                    <a:pt x="8" y="19"/>
                    <a:pt x="12" y="10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3" name="Freeform 4891"/>
            <p:cNvSpPr>
              <a:spLocks/>
            </p:cNvSpPr>
            <p:nvPr/>
          </p:nvSpPr>
          <p:spPr bwMode="auto">
            <a:xfrm>
              <a:off x="8389938" y="5797550"/>
              <a:ext cx="111125" cy="98425"/>
            </a:xfrm>
            <a:custGeom>
              <a:avLst/>
              <a:gdLst>
                <a:gd name="T0" fmla="*/ 0 w 30"/>
                <a:gd name="T1" fmla="*/ 8 h 26"/>
                <a:gd name="T2" fmla="*/ 30 w 30"/>
                <a:gd name="T3" fmla="*/ 14 h 26"/>
                <a:gd name="T4" fmla="*/ 4 w 30"/>
                <a:gd name="T5" fmla="*/ 16 h 26"/>
                <a:gd name="T6" fmla="*/ 6 w 30"/>
                <a:gd name="T7" fmla="*/ 10 h 26"/>
                <a:gd name="T8" fmla="*/ 0 w 30"/>
                <a:gd name="T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6">
                  <a:moveTo>
                    <a:pt x="0" y="8"/>
                  </a:moveTo>
                  <a:cubicBezTo>
                    <a:pt x="13" y="0"/>
                    <a:pt x="18" y="15"/>
                    <a:pt x="30" y="14"/>
                  </a:cubicBezTo>
                  <a:cubicBezTo>
                    <a:pt x="25" y="26"/>
                    <a:pt x="17" y="12"/>
                    <a:pt x="4" y="16"/>
                  </a:cubicBezTo>
                  <a:cubicBezTo>
                    <a:pt x="3" y="13"/>
                    <a:pt x="6" y="13"/>
                    <a:pt x="6" y="10"/>
                  </a:cubicBezTo>
                  <a:cubicBezTo>
                    <a:pt x="3" y="11"/>
                    <a:pt x="3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4" name="Freeform 4892"/>
            <p:cNvSpPr>
              <a:spLocks/>
            </p:cNvSpPr>
            <p:nvPr/>
          </p:nvSpPr>
          <p:spPr bwMode="auto">
            <a:xfrm>
              <a:off x="8389938" y="6003925"/>
              <a:ext cx="36513" cy="30163"/>
            </a:xfrm>
            <a:custGeom>
              <a:avLst/>
              <a:gdLst>
                <a:gd name="T0" fmla="*/ 9 w 10"/>
                <a:gd name="T1" fmla="*/ 0 h 8"/>
                <a:gd name="T2" fmla="*/ 3 w 10"/>
                <a:gd name="T3" fmla="*/ 8 h 8"/>
                <a:gd name="T4" fmla="*/ 9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9" y="0"/>
                  </a:moveTo>
                  <a:cubicBezTo>
                    <a:pt x="10" y="5"/>
                    <a:pt x="8" y="8"/>
                    <a:pt x="3" y="8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5" name="Freeform 4893"/>
            <p:cNvSpPr>
              <a:spLocks/>
            </p:cNvSpPr>
            <p:nvPr/>
          </p:nvSpPr>
          <p:spPr bwMode="auto">
            <a:xfrm>
              <a:off x="8407400" y="5299075"/>
              <a:ext cx="76200" cy="47625"/>
            </a:xfrm>
            <a:custGeom>
              <a:avLst/>
              <a:gdLst>
                <a:gd name="T0" fmla="*/ 0 w 20"/>
                <a:gd name="T1" fmla="*/ 6 h 13"/>
                <a:gd name="T2" fmla="*/ 20 w 20"/>
                <a:gd name="T3" fmla="*/ 6 h 13"/>
                <a:gd name="T4" fmla="*/ 0 w 20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0" y="6"/>
                  </a:moveTo>
                  <a:cubicBezTo>
                    <a:pt x="3" y="0"/>
                    <a:pt x="14" y="2"/>
                    <a:pt x="20" y="6"/>
                  </a:cubicBezTo>
                  <a:cubicBezTo>
                    <a:pt x="17" y="13"/>
                    <a:pt x="8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6" name="Freeform 4894"/>
            <p:cNvSpPr>
              <a:spLocks/>
            </p:cNvSpPr>
            <p:nvPr/>
          </p:nvSpPr>
          <p:spPr bwMode="auto">
            <a:xfrm>
              <a:off x="8412163" y="5137150"/>
              <a:ext cx="36513" cy="26988"/>
            </a:xfrm>
            <a:custGeom>
              <a:avLst/>
              <a:gdLst>
                <a:gd name="T0" fmla="*/ 0 w 10"/>
                <a:gd name="T1" fmla="*/ 4 h 7"/>
                <a:gd name="T2" fmla="*/ 9 w 10"/>
                <a:gd name="T3" fmla="*/ 0 h 7"/>
                <a:gd name="T4" fmla="*/ 0 w 10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4"/>
                  </a:moveTo>
                  <a:cubicBezTo>
                    <a:pt x="1" y="1"/>
                    <a:pt x="4" y="0"/>
                    <a:pt x="9" y="0"/>
                  </a:cubicBezTo>
                  <a:cubicBezTo>
                    <a:pt x="10" y="7"/>
                    <a:pt x="2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7" name="Freeform 4895"/>
            <p:cNvSpPr>
              <a:spLocks/>
            </p:cNvSpPr>
            <p:nvPr/>
          </p:nvSpPr>
          <p:spPr bwMode="auto">
            <a:xfrm>
              <a:off x="8431213" y="6275388"/>
              <a:ext cx="88900" cy="36513"/>
            </a:xfrm>
            <a:custGeom>
              <a:avLst/>
              <a:gdLst>
                <a:gd name="T0" fmla="*/ 3 w 24"/>
                <a:gd name="T1" fmla="*/ 4 h 10"/>
                <a:gd name="T2" fmla="*/ 20 w 24"/>
                <a:gd name="T3" fmla="*/ 0 h 10"/>
                <a:gd name="T4" fmla="*/ 3 w 24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0">
                  <a:moveTo>
                    <a:pt x="3" y="4"/>
                  </a:moveTo>
                  <a:cubicBezTo>
                    <a:pt x="0" y="2"/>
                    <a:pt x="22" y="0"/>
                    <a:pt x="20" y="0"/>
                  </a:cubicBezTo>
                  <a:cubicBezTo>
                    <a:pt x="24" y="10"/>
                    <a:pt x="10" y="3"/>
                    <a:pt x="3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8" name="Freeform 4896"/>
            <p:cNvSpPr>
              <a:spLocks/>
            </p:cNvSpPr>
            <p:nvPr/>
          </p:nvSpPr>
          <p:spPr bwMode="auto">
            <a:xfrm>
              <a:off x="8448675" y="5422900"/>
              <a:ext cx="65088" cy="44450"/>
            </a:xfrm>
            <a:custGeom>
              <a:avLst/>
              <a:gdLst>
                <a:gd name="T0" fmla="*/ 7 w 17"/>
                <a:gd name="T1" fmla="*/ 10 h 12"/>
                <a:gd name="T2" fmla="*/ 15 w 17"/>
                <a:gd name="T3" fmla="*/ 10 h 12"/>
                <a:gd name="T4" fmla="*/ 7 w 17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7" y="10"/>
                  </a:moveTo>
                  <a:cubicBezTo>
                    <a:pt x="0" y="5"/>
                    <a:pt x="17" y="0"/>
                    <a:pt x="15" y="10"/>
                  </a:cubicBezTo>
                  <a:cubicBezTo>
                    <a:pt x="10" y="12"/>
                    <a:pt x="8" y="5"/>
                    <a:pt x="7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9" name="Freeform 4897"/>
            <p:cNvSpPr>
              <a:spLocks/>
            </p:cNvSpPr>
            <p:nvPr/>
          </p:nvSpPr>
          <p:spPr bwMode="auto">
            <a:xfrm>
              <a:off x="8478838" y="5802313"/>
              <a:ext cx="41275" cy="30163"/>
            </a:xfrm>
            <a:custGeom>
              <a:avLst/>
              <a:gdLst>
                <a:gd name="T0" fmla="*/ 0 w 11"/>
                <a:gd name="T1" fmla="*/ 6 h 8"/>
                <a:gd name="T2" fmla="*/ 8 w 11"/>
                <a:gd name="T3" fmla="*/ 0 h 8"/>
                <a:gd name="T4" fmla="*/ 11 w 11"/>
                <a:gd name="T5" fmla="*/ 8 h 8"/>
                <a:gd name="T6" fmla="*/ 0 w 11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0" y="6"/>
                  </a:moveTo>
                  <a:cubicBezTo>
                    <a:pt x="0" y="0"/>
                    <a:pt x="7" y="4"/>
                    <a:pt x="8" y="0"/>
                  </a:cubicBezTo>
                  <a:cubicBezTo>
                    <a:pt x="10" y="1"/>
                    <a:pt x="11" y="4"/>
                    <a:pt x="11" y="8"/>
                  </a:cubicBezTo>
                  <a:cubicBezTo>
                    <a:pt x="7" y="8"/>
                    <a:pt x="2" y="8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0" name="Freeform 4898"/>
            <p:cNvSpPr>
              <a:spLocks/>
            </p:cNvSpPr>
            <p:nvPr/>
          </p:nvSpPr>
          <p:spPr bwMode="auto">
            <a:xfrm>
              <a:off x="8505825" y="5678488"/>
              <a:ext cx="71438" cy="41275"/>
            </a:xfrm>
            <a:custGeom>
              <a:avLst/>
              <a:gdLst>
                <a:gd name="T0" fmla="*/ 1 w 19"/>
                <a:gd name="T1" fmla="*/ 9 h 11"/>
                <a:gd name="T2" fmla="*/ 5 w 19"/>
                <a:gd name="T3" fmla="*/ 2 h 11"/>
                <a:gd name="T4" fmla="*/ 18 w 19"/>
                <a:gd name="T5" fmla="*/ 8 h 11"/>
                <a:gd name="T6" fmla="*/ 1 w 19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" y="9"/>
                  </a:moveTo>
                  <a:cubicBezTo>
                    <a:pt x="0" y="4"/>
                    <a:pt x="5" y="6"/>
                    <a:pt x="5" y="2"/>
                  </a:cubicBezTo>
                  <a:cubicBezTo>
                    <a:pt x="11" y="2"/>
                    <a:pt x="19" y="0"/>
                    <a:pt x="18" y="8"/>
                  </a:cubicBezTo>
                  <a:cubicBezTo>
                    <a:pt x="10" y="7"/>
                    <a:pt x="9" y="11"/>
                    <a:pt x="1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1" name="Freeform 4899"/>
            <p:cNvSpPr>
              <a:spLocks noEditPoints="1"/>
            </p:cNvSpPr>
            <p:nvPr/>
          </p:nvSpPr>
          <p:spPr bwMode="auto">
            <a:xfrm>
              <a:off x="8513763" y="5797550"/>
              <a:ext cx="201613" cy="93663"/>
            </a:xfrm>
            <a:custGeom>
              <a:avLst/>
              <a:gdLst>
                <a:gd name="T0" fmla="*/ 54 w 54"/>
                <a:gd name="T1" fmla="*/ 11 h 25"/>
                <a:gd name="T2" fmla="*/ 23 w 54"/>
                <a:gd name="T3" fmla="*/ 7 h 25"/>
                <a:gd name="T4" fmla="*/ 47 w 54"/>
                <a:gd name="T5" fmla="*/ 3 h 25"/>
                <a:gd name="T6" fmla="*/ 4 w 54"/>
                <a:gd name="T7" fmla="*/ 7 h 25"/>
                <a:gd name="T8" fmla="*/ 0 w 54"/>
                <a:gd name="T9" fmla="*/ 16 h 25"/>
                <a:gd name="T10" fmla="*/ 47 w 54"/>
                <a:gd name="T11" fmla="*/ 18 h 25"/>
                <a:gd name="T12" fmla="*/ 50 w 54"/>
                <a:gd name="T13" fmla="*/ 13 h 25"/>
                <a:gd name="T14" fmla="*/ 54 w 54"/>
                <a:gd name="T15" fmla="*/ 11 h 25"/>
                <a:gd name="T16" fmla="*/ 10 w 54"/>
                <a:gd name="T17" fmla="*/ 12 h 25"/>
                <a:gd name="T18" fmla="*/ 21 w 54"/>
                <a:gd name="T19" fmla="*/ 11 h 25"/>
                <a:gd name="T20" fmla="*/ 10 w 54"/>
                <a:gd name="T21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25">
                  <a:moveTo>
                    <a:pt x="54" y="11"/>
                  </a:moveTo>
                  <a:cubicBezTo>
                    <a:pt x="43" y="7"/>
                    <a:pt x="24" y="18"/>
                    <a:pt x="23" y="7"/>
                  </a:cubicBezTo>
                  <a:cubicBezTo>
                    <a:pt x="32" y="3"/>
                    <a:pt x="39" y="13"/>
                    <a:pt x="47" y="3"/>
                  </a:cubicBezTo>
                  <a:cubicBezTo>
                    <a:pt x="32" y="0"/>
                    <a:pt x="19" y="4"/>
                    <a:pt x="4" y="7"/>
                  </a:cubicBezTo>
                  <a:cubicBezTo>
                    <a:pt x="11" y="11"/>
                    <a:pt x="0" y="13"/>
                    <a:pt x="0" y="16"/>
                  </a:cubicBezTo>
                  <a:cubicBezTo>
                    <a:pt x="18" y="25"/>
                    <a:pt x="26" y="16"/>
                    <a:pt x="47" y="18"/>
                  </a:cubicBezTo>
                  <a:cubicBezTo>
                    <a:pt x="51" y="16"/>
                    <a:pt x="48" y="15"/>
                    <a:pt x="50" y="13"/>
                  </a:cubicBezTo>
                  <a:cubicBezTo>
                    <a:pt x="51" y="16"/>
                    <a:pt x="53" y="13"/>
                    <a:pt x="54" y="11"/>
                  </a:cubicBezTo>
                  <a:close/>
                  <a:moveTo>
                    <a:pt x="10" y="12"/>
                  </a:moveTo>
                  <a:cubicBezTo>
                    <a:pt x="8" y="5"/>
                    <a:pt x="19" y="9"/>
                    <a:pt x="21" y="11"/>
                  </a:cubicBezTo>
                  <a:cubicBezTo>
                    <a:pt x="21" y="15"/>
                    <a:pt x="13" y="11"/>
                    <a:pt x="1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2" name="Freeform 4900"/>
            <p:cNvSpPr>
              <a:spLocks/>
            </p:cNvSpPr>
            <p:nvPr/>
          </p:nvSpPr>
          <p:spPr bwMode="auto">
            <a:xfrm>
              <a:off x="8591550" y="5681663"/>
              <a:ext cx="49213" cy="33338"/>
            </a:xfrm>
            <a:custGeom>
              <a:avLst/>
              <a:gdLst>
                <a:gd name="T0" fmla="*/ 0 w 13"/>
                <a:gd name="T1" fmla="*/ 5 h 9"/>
                <a:gd name="T2" fmla="*/ 13 w 13"/>
                <a:gd name="T3" fmla="*/ 3 h 9"/>
                <a:gd name="T4" fmla="*/ 0 w 13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1" y="0"/>
                    <a:pt x="9" y="4"/>
                    <a:pt x="13" y="3"/>
                  </a:cubicBezTo>
                  <a:cubicBezTo>
                    <a:pt x="11" y="9"/>
                    <a:pt x="4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3" name="Freeform 4901"/>
            <p:cNvSpPr>
              <a:spLocks/>
            </p:cNvSpPr>
            <p:nvPr/>
          </p:nvSpPr>
          <p:spPr bwMode="auto">
            <a:xfrm>
              <a:off x="8596313" y="5122863"/>
              <a:ext cx="63500" cy="33338"/>
            </a:xfrm>
            <a:custGeom>
              <a:avLst/>
              <a:gdLst>
                <a:gd name="T0" fmla="*/ 17 w 17"/>
                <a:gd name="T1" fmla="*/ 3 h 9"/>
                <a:gd name="T2" fmla="*/ 0 w 17"/>
                <a:gd name="T3" fmla="*/ 4 h 9"/>
                <a:gd name="T4" fmla="*/ 17 w 17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7" y="3"/>
                  </a:moveTo>
                  <a:cubicBezTo>
                    <a:pt x="13" y="9"/>
                    <a:pt x="8" y="3"/>
                    <a:pt x="0" y="4"/>
                  </a:cubicBezTo>
                  <a:cubicBezTo>
                    <a:pt x="5" y="1"/>
                    <a:pt x="12" y="0"/>
                    <a:pt x="17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4" name="Freeform 4902"/>
            <p:cNvSpPr>
              <a:spLocks/>
            </p:cNvSpPr>
            <p:nvPr/>
          </p:nvSpPr>
          <p:spPr bwMode="auto">
            <a:xfrm>
              <a:off x="8607425" y="4889500"/>
              <a:ext cx="130175" cy="44450"/>
            </a:xfrm>
            <a:custGeom>
              <a:avLst/>
              <a:gdLst>
                <a:gd name="T0" fmla="*/ 0 w 35"/>
                <a:gd name="T1" fmla="*/ 6 h 12"/>
                <a:gd name="T2" fmla="*/ 35 w 35"/>
                <a:gd name="T3" fmla="*/ 5 h 12"/>
                <a:gd name="T4" fmla="*/ 3 w 35"/>
                <a:gd name="T5" fmla="*/ 12 h 12"/>
                <a:gd name="T6" fmla="*/ 0 w 35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2">
                  <a:moveTo>
                    <a:pt x="0" y="6"/>
                  </a:moveTo>
                  <a:cubicBezTo>
                    <a:pt x="1" y="0"/>
                    <a:pt x="29" y="4"/>
                    <a:pt x="35" y="5"/>
                  </a:cubicBezTo>
                  <a:cubicBezTo>
                    <a:pt x="25" y="10"/>
                    <a:pt x="13" y="4"/>
                    <a:pt x="3" y="12"/>
                  </a:cubicBezTo>
                  <a:cubicBezTo>
                    <a:pt x="6" y="9"/>
                    <a:pt x="6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5" name="Freeform 4903"/>
            <p:cNvSpPr>
              <a:spLocks/>
            </p:cNvSpPr>
            <p:nvPr/>
          </p:nvSpPr>
          <p:spPr bwMode="auto">
            <a:xfrm>
              <a:off x="8618538" y="5021263"/>
              <a:ext cx="115888" cy="36513"/>
            </a:xfrm>
            <a:custGeom>
              <a:avLst/>
              <a:gdLst>
                <a:gd name="T0" fmla="*/ 0 w 31"/>
                <a:gd name="T1" fmla="*/ 8 h 10"/>
                <a:gd name="T2" fmla="*/ 31 w 31"/>
                <a:gd name="T3" fmla="*/ 4 h 10"/>
                <a:gd name="T4" fmla="*/ 0 w 31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0">
                  <a:moveTo>
                    <a:pt x="0" y="8"/>
                  </a:moveTo>
                  <a:cubicBezTo>
                    <a:pt x="8" y="0"/>
                    <a:pt x="23" y="3"/>
                    <a:pt x="31" y="4"/>
                  </a:cubicBezTo>
                  <a:cubicBezTo>
                    <a:pt x="24" y="10"/>
                    <a:pt x="13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6" name="Freeform 4904"/>
            <p:cNvSpPr>
              <a:spLocks/>
            </p:cNvSpPr>
            <p:nvPr/>
          </p:nvSpPr>
          <p:spPr bwMode="auto">
            <a:xfrm>
              <a:off x="8640763" y="5741988"/>
              <a:ext cx="33338" cy="63500"/>
            </a:xfrm>
            <a:custGeom>
              <a:avLst/>
              <a:gdLst>
                <a:gd name="T0" fmla="*/ 0 w 9"/>
                <a:gd name="T1" fmla="*/ 0 h 17"/>
                <a:gd name="T2" fmla="*/ 9 w 9"/>
                <a:gd name="T3" fmla="*/ 0 h 17"/>
                <a:gd name="T4" fmla="*/ 0 w 9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7">
                  <a:moveTo>
                    <a:pt x="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2" y="6"/>
                    <a:pt x="3" y="1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7" name="Freeform 4905"/>
            <p:cNvSpPr>
              <a:spLocks/>
            </p:cNvSpPr>
            <p:nvPr/>
          </p:nvSpPr>
          <p:spPr bwMode="auto">
            <a:xfrm>
              <a:off x="8640763" y="6248400"/>
              <a:ext cx="52388" cy="71438"/>
            </a:xfrm>
            <a:custGeom>
              <a:avLst/>
              <a:gdLst>
                <a:gd name="T0" fmla="*/ 8 w 14"/>
                <a:gd name="T1" fmla="*/ 19 h 19"/>
                <a:gd name="T2" fmla="*/ 1 w 14"/>
                <a:gd name="T3" fmla="*/ 9 h 19"/>
                <a:gd name="T4" fmla="*/ 12 w 14"/>
                <a:gd name="T5" fmla="*/ 3 h 19"/>
                <a:gd name="T6" fmla="*/ 8 w 14"/>
                <a:gd name="T7" fmla="*/ 7 h 19"/>
                <a:gd name="T8" fmla="*/ 14 w 14"/>
                <a:gd name="T9" fmla="*/ 13 h 19"/>
                <a:gd name="T10" fmla="*/ 8 w 14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8" y="19"/>
                  </a:moveTo>
                  <a:cubicBezTo>
                    <a:pt x="6" y="15"/>
                    <a:pt x="0" y="15"/>
                    <a:pt x="1" y="9"/>
                  </a:cubicBezTo>
                  <a:cubicBezTo>
                    <a:pt x="8" y="11"/>
                    <a:pt x="4" y="0"/>
                    <a:pt x="12" y="3"/>
                  </a:cubicBezTo>
                  <a:cubicBezTo>
                    <a:pt x="11" y="5"/>
                    <a:pt x="8" y="4"/>
                    <a:pt x="8" y="7"/>
                  </a:cubicBezTo>
                  <a:cubicBezTo>
                    <a:pt x="10" y="9"/>
                    <a:pt x="12" y="11"/>
                    <a:pt x="14" y="13"/>
                  </a:cubicBezTo>
                  <a:cubicBezTo>
                    <a:pt x="14" y="17"/>
                    <a:pt x="8" y="15"/>
                    <a:pt x="8" y="1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8" name="Freeform 4906"/>
            <p:cNvSpPr>
              <a:spLocks/>
            </p:cNvSpPr>
            <p:nvPr/>
          </p:nvSpPr>
          <p:spPr bwMode="auto">
            <a:xfrm>
              <a:off x="8659813" y="5873750"/>
              <a:ext cx="63500" cy="25400"/>
            </a:xfrm>
            <a:custGeom>
              <a:avLst/>
              <a:gdLst>
                <a:gd name="T0" fmla="*/ 0 w 17"/>
                <a:gd name="T1" fmla="*/ 4 h 7"/>
                <a:gd name="T2" fmla="*/ 11 w 17"/>
                <a:gd name="T3" fmla="*/ 0 h 7"/>
                <a:gd name="T4" fmla="*/ 0 w 17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0" y="4"/>
                  </a:moveTo>
                  <a:cubicBezTo>
                    <a:pt x="3" y="0"/>
                    <a:pt x="11" y="3"/>
                    <a:pt x="11" y="0"/>
                  </a:cubicBezTo>
                  <a:cubicBezTo>
                    <a:pt x="17" y="7"/>
                    <a:pt x="5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9" name="Freeform 4907"/>
            <p:cNvSpPr>
              <a:spLocks/>
            </p:cNvSpPr>
            <p:nvPr/>
          </p:nvSpPr>
          <p:spPr bwMode="auto">
            <a:xfrm>
              <a:off x="8662988" y="5678488"/>
              <a:ext cx="52388" cy="33338"/>
            </a:xfrm>
            <a:custGeom>
              <a:avLst/>
              <a:gdLst>
                <a:gd name="T0" fmla="*/ 0 w 14"/>
                <a:gd name="T1" fmla="*/ 4 h 9"/>
                <a:gd name="T2" fmla="*/ 11 w 14"/>
                <a:gd name="T3" fmla="*/ 0 h 9"/>
                <a:gd name="T4" fmla="*/ 0 w 14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0" y="4"/>
                  </a:moveTo>
                  <a:cubicBezTo>
                    <a:pt x="1" y="1"/>
                    <a:pt x="7" y="2"/>
                    <a:pt x="11" y="0"/>
                  </a:cubicBezTo>
                  <a:cubicBezTo>
                    <a:pt x="14" y="9"/>
                    <a:pt x="2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0" name="Freeform 4908"/>
            <p:cNvSpPr>
              <a:spLocks/>
            </p:cNvSpPr>
            <p:nvPr/>
          </p:nvSpPr>
          <p:spPr bwMode="auto">
            <a:xfrm>
              <a:off x="8662988" y="5561013"/>
              <a:ext cx="82550" cy="46038"/>
            </a:xfrm>
            <a:custGeom>
              <a:avLst/>
              <a:gdLst>
                <a:gd name="T0" fmla="*/ 0 w 22"/>
                <a:gd name="T1" fmla="*/ 12 h 12"/>
                <a:gd name="T2" fmla="*/ 3 w 22"/>
                <a:gd name="T3" fmla="*/ 4 h 12"/>
                <a:gd name="T4" fmla="*/ 15 w 22"/>
                <a:gd name="T5" fmla="*/ 0 h 12"/>
                <a:gd name="T6" fmla="*/ 22 w 22"/>
                <a:gd name="T7" fmla="*/ 10 h 12"/>
                <a:gd name="T8" fmla="*/ 0 w 2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2">
                  <a:moveTo>
                    <a:pt x="0" y="12"/>
                  </a:moveTo>
                  <a:cubicBezTo>
                    <a:pt x="1" y="9"/>
                    <a:pt x="3" y="7"/>
                    <a:pt x="3" y="4"/>
                  </a:cubicBezTo>
                  <a:cubicBezTo>
                    <a:pt x="8" y="6"/>
                    <a:pt x="12" y="5"/>
                    <a:pt x="15" y="0"/>
                  </a:cubicBezTo>
                  <a:cubicBezTo>
                    <a:pt x="18" y="3"/>
                    <a:pt x="21" y="5"/>
                    <a:pt x="22" y="10"/>
                  </a:cubicBezTo>
                  <a:cubicBezTo>
                    <a:pt x="13" y="8"/>
                    <a:pt x="8" y="12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1" name="Freeform 4909"/>
            <p:cNvSpPr>
              <a:spLocks/>
            </p:cNvSpPr>
            <p:nvPr/>
          </p:nvSpPr>
          <p:spPr bwMode="auto">
            <a:xfrm>
              <a:off x="8662988" y="6350000"/>
              <a:ext cx="41275" cy="33338"/>
            </a:xfrm>
            <a:custGeom>
              <a:avLst/>
              <a:gdLst>
                <a:gd name="T0" fmla="*/ 0 w 11"/>
                <a:gd name="T1" fmla="*/ 5 h 9"/>
                <a:gd name="T2" fmla="*/ 11 w 11"/>
                <a:gd name="T3" fmla="*/ 1 h 9"/>
                <a:gd name="T4" fmla="*/ 0 w 11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0" y="5"/>
                  </a:moveTo>
                  <a:cubicBezTo>
                    <a:pt x="0" y="0"/>
                    <a:pt x="6" y="1"/>
                    <a:pt x="11" y="1"/>
                  </a:cubicBezTo>
                  <a:cubicBezTo>
                    <a:pt x="8" y="4"/>
                    <a:pt x="3" y="9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2" name="Freeform 4910"/>
            <p:cNvSpPr>
              <a:spLocks/>
            </p:cNvSpPr>
            <p:nvPr/>
          </p:nvSpPr>
          <p:spPr bwMode="auto">
            <a:xfrm>
              <a:off x="8674100" y="5726113"/>
              <a:ext cx="46038" cy="38100"/>
            </a:xfrm>
            <a:custGeom>
              <a:avLst/>
              <a:gdLst>
                <a:gd name="T0" fmla="*/ 4 w 12"/>
                <a:gd name="T1" fmla="*/ 10 h 10"/>
                <a:gd name="T2" fmla="*/ 9 w 12"/>
                <a:gd name="T3" fmla="*/ 1 h 10"/>
                <a:gd name="T4" fmla="*/ 4 w 12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4" y="10"/>
                  </a:moveTo>
                  <a:cubicBezTo>
                    <a:pt x="8" y="6"/>
                    <a:pt x="0" y="0"/>
                    <a:pt x="9" y="1"/>
                  </a:cubicBezTo>
                  <a:cubicBezTo>
                    <a:pt x="12" y="4"/>
                    <a:pt x="8" y="10"/>
                    <a:pt x="4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3" name="Freeform 4911"/>
            <p:cNvSpPr>
              <a:spLocks/>
            </p:cNvSpPr>
            <p:nvPr/>
          </p:nvSpPr>
          <p:spPr bwMode="auto">
            <a:xfrm>
              <a:off x="8704263" y="5467350"/>
              <a:ext cx="49213" cy="49213"/>
            </a:xfrm>
            <a:custGeom>
              <a:avLst/>
              <a:gdLst>
                <a:gd name="T0" fmla="*/ 0 w 13"/>
                <a:gd name="T1" fmla="*/ 6 h 13"/>
                <a:gd name="T2" fmla="*/ 13 w 13"/>
                <a:gd name="T3" fmla="*/ 6 h 13"/>
                <a:gd name="T4" fmla="*/ 0 w 13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0" y="6"/>
                  </a:moveTo>
                  <a:cubicBezTo>
                    <a:pt x="3" y="0"/>
                    <a:pt x="8" y="7"/>
                    <a:pt x="13" y="6"/>
                  </a:cubicBezTo>
                  <a:cubicBezTo>
                    <a:pt x="11" y="13"/>
                    <a:pt x="3" y="8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4" name="Freeform 4912"/>
            <p:cNvSpPr>
              <a:spLocks/>
            </p:cNvSpPr>
            <p:nvPr/>
          </p:nvSpPr>
          <p:spPr bwMode="auto">
            <a:xfrm>
              <a:off x="8704263" y="5940425"/>
              <a:ext cx="46038" cy="38100"/>
            </a:xfrm>
            <a:custGeom>
              <a:avLst/>
              <a:gdLst>
                <a:gd name="T0" fmla="*/ 1 w 12"/>
                <a:gd name="T1" fmla="*/ 8 h 10"/>
                <a:gd name="T2" fmla="*/ 12 w 12"/>
                <a:gd name="T3" fmla="*/ 2 h 10"/>
                <a:gd name="T4" fmla="*/ 8 w 12"/>
                <a:gd name="T5" fmla="*/ 4 h 10"/>
                <a:gd name="T6" fmla="*/ 6 w 12"/>
                <a:gd name="T7" fmla="*/ 10 h 10"/>
                <a:gd name="T8" fmla="*/ 1 w 12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" y="8"/>
                  </a:moveTo>
                  <a:cubicBezTo>
                    <a:pt x="0" y="1"/>
                    <a:pt x="10" y="0"/>
                    <a:pt x="12" y="2"/>
                  </a:cubicBezTo>
                  <a:cubicBezTo>
                    <a:pt x="11" y="4"/>
                    <a:pt x="9" y="7"/>
                    <a:pt x="8" y="4"/>
                  </a:cubicBezTo>
                  <a:cubicBezTo>
                    <a:pt x="6" y="4"/>
                    <a:pt x="7" y="7"/>
                    <a:pt x="6" y="10"/>
                  </a:cubicBezTo>
                  <a:cubicBezTo>
                    <a:pt x="5" y="9"/>
                    <a:pt x="3" y="8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5" name="Freeform 4913"/>
            <p:cNvSpPr>
              <a:spLocks/>
            </p:cNvSpPr>
            <p:nvPr/>
          </p:nvSpPr>
          <p:spPr bwMode="auto">
            <a:xfrm>
              <a:off x="8720138" y="6157913"/>
              <a:ext cx="96838" cy="52388"/>
            </a:xfrm>
            <a:custGeom>
              <a:avLst/>
              <a:gdLst>
                <a:gd name="T0" fmla="*/ 0 w 26"/>
                <a:gd name="T1" fmla="*/ 10 h 14"/>
                <a:gd name="T2" fmla="*/ 26 w 26"/>
                <a:gd name="T3" fmla="*/ 8 h 14"/>
                <a:gd name="T4" fmla="*/ 0 w 26"/>
                <a:gd name="T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0" y="10"/>
                  </a:moveTo>
                  <a:cubicBezTo>
                    <a:pt x="7" y="6"/>
                    <a:pt x="20" y="0"/>
                    <a:pt x="26" y="8"/>
                  </a:cubicBezTo>
                  <a:cubicBezTo>
                    <a:pt x="19" y="14"/>
                    <a:pt x="10" y="14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6" name="Freeform 4914"/>
            <p:cNvSpPr>
              <a:spLocks/>
            </p:cNvSpPr>
            <p:nvPr/>
          </p:nvSpPr>
          <p:spPr bwMode="auto">
            <a:xfrm>
              <a:off x="8734425" y="5145088"/>
              <a:ext cx="104775" cy="33338"/>
            </a:xfrm>
            <a:custGeom>
              <a:avLst/>
              <a:gdLst>
                <a:gd name="T0" fmla="*/ 0 w 28"/>
                <a:gd name="T1" fmla="*/ 6 h 9"/>
                <a:gd name="T2" fmla="*/ 28 w 28"/>
                <a:gd name="T3" fmla="*/ 5 h 9"/>
                <a:gd name="T4" fmla="*/ 0 w 28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9">
                  <a:moveTo>
                    <a:pt x="0" y="6"/>
                  </a:moveTo>
                  <a:cubicBezTo>
                    <a:pt x="6" y="0"/>
                    <a:pt x="19" y="5"/>
                    <a:pt x="28" y="5"/>
                  </a:cubicBezTo>
                  <a:cubicBezTo>
                    <a:pt x="24" y="9"/>
                    <a:pt x="8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7" name="Freeform 4915"/>
            <p:cNvSpPr>
              <a:spLocks/>
            </p:cNvSpPr>
            <p:nvPr/>
          </p:nvSpPr>
          <p:spPr bwMode="auto">
            <a:xfrm>
              <a:off x="8775700" y="5253038"/>
              <a:ext cx="33338" cy="38100"/>
            </a:xfrm>
            <a:custGeom>
              <a:avLst/>
              <a:gdLst>
                <a:gd name="T0" fmla="*/ 9 w 9"/>
                <a:gd name="T1" fmla="*/ 7 h 10"/>
                <a:gd name="T2" fmla="*/ 0 w 9"/>
                <a:gd name="T3" fmla="*/ 6 h 10"/>
                <a:gd name="T4" fmla="*/ 2 w 9"/>
                <a:gd name="T5" fmla="*/ 1 h 10"/>
                <a:gd name="T6" fmla="*/ 7 w 9"/>
                <a:gd name="T7" fmla="*/ 1 h 10"/>
                <a:gd name="T8" fmla="*/ 9 w 9"/>
                <a:gd name="T9" fmla="*/ 3 h 10"/>
                <a:gd name="T10" fmla="*/ 9 w 9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0">
                  <a:moveTo>
                    <a:pt x="9" y="7"/>
                  </a:moveTo>
                  <a:cubicBezTo>
                    <a:pt x="3" y="5"/>
                    <a:pt x="3" y="10"/>
                    <a:pt x="0" y="6"/>
                  </a:cubicBezTo>
                  <a:cubicBezTo>
                    <a:pt x="1" y="5"/>
                    <a:pt x="2" y="3"/>
                    <a:pt x="2" y="1"/>
                  </a:cubicBezTo>
                  <a:cubicBezTo>
                    <a:pt x="3" y="2"/>
                    <a:pt x="7" y="4"/>
                    <a:pt x="7" y="1"/>
                  </a:cubicBezTo>
                  <a:cubicBezTo>
                    <a:pt x="9" y="0"/>
                    <a:pt x="9" y="1"/>
                    <a:pt x="9" y="3"/>
                  </a:cubicBezTo>
                  <a:cubicBezTo>
                    <a:pt x="9" y="4"/>
                    <a:pt x="9" y="5"/>
                    <a:pt x="9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8" name="Freeform 4916"/>
            <p:cNvSpPr>
              <a:spLocks/>
            </p:cNvSpPr>
            <p:nvPr/>
          </p:nvSpPr>
          <p:spPr bwMode="auto">
            <a:xfrm>
              <a:off x="8783638" y="5313363"/>
              <a:ext cx="52388" cy="57150"/>
            </a:xfrm>
            <a:custGeom>
              <a:avLst/>
              <a:gdLst>
                <a:gd name="T0" fmla="*/ 9 w 14"/>
                <a:gd name="T1" fmla="*/ 0 h 15"/>
                <a:gd name="T2" fmla="*/ 7 w 14"/>
                <a:gd name="T3" fmla="*/ 2 h 15"/>
                <a:gd name="T4" fmla="*/ 13 w 14"/>
                <a:gd name="T5" fmla="*/ 6 h 15"/>
                <a:gd name="T6" fmla="*/ 5 w 14"/>
                <a:gd name="T7" fmla="*/ 14 h 15"/>
                <a:gd name="T8" fmla="*/ 2 w 14"/>
                <a:gd name="T9" fmla="*/ 4 h 15"/>
                <a:gd name="T10" fmla="*/ 9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9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7" y="5"/>
                    <a:pt x="13" y="3"/>
                    <a:pt x="13" y="6"/>
                  </a:cubicBezTo>
                  <a:cubicBezTo>
                    <a:pt x="14" y="13"/>
                    <a:pt x="4" y="8"/>
                    <a:pt x="5" y="14"/>
                  </a:cubicBezTo>
                  <a:cubicBezTo>
                    <a:pt x="0" y="15"/>
                    <a:pt x="7" y="3"/>
                    <a:pt x="2" y="4"/>
                  </a:cubicBezTo>
                  <a:cubicBezTo>
                    <a:pt x="3" y="1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9" name="Freeform 4917"/>
            <p:cNvSpPr>
              <a:spLocks/>
            </p:cNvSpPr>
            <p:nvPr/>
          </p:nvSpPr>
          <p:spPr bwMode="auto">
            <a:xfrm>
              <a:off x="8797925" y="6300788"/>
              <a:ext cx="57150" cy="33338"/>
            </a:xfrm>
            <a:custGeom>
              <a:avLst/>
              <a:gdLst>
                <a:gd name="T0" fmla="*/ 1 w 15"/>
                <a:gd name="T1" fmla="*/ 7 h 9"/>
                <a:gd name="T2" fmla="*/ 12 w 15"/>
                <a:gd name="T3" fmla="*/ 9 h 9"/>
                <a:gd name="T4" fmla="*/ 1 w 15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1" y="7"/>
                  </a:moveTo>
                  <a:cubicBezTo>
                    <a:pt x="0" y="0"/>
                    <a:pt x="15" y="2"/>
                    <a:pt x="12" y="9"/>
                  </a:cubicBezTo>
                  <a:cubicBezTo>
                    <a:pt x="8" y="9"/>
                    <a:pt x="7" y="5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0" name="Freeform 4918"/>
            <p:cNvSpPr>
              <a:spLocks/>
            </p:cNvSpPr>
            <p:nvPr/>
          </p:nvSpPr>
          <p:spPr bwMode="auto">
            <a:xfrm>
              <a:off x="8820150" y="6173788"/>
              <a:ext cx="41275" cy="22225"/>
            </a:xfrm>
            <a:custGeom>
              <a:avLst/>
              <a:gdLst>
                <a:gd name="T0" fmla="*/ 1 w 11"/>
                <a:gd name="T1" fmla="*/ 6 h 6"/>
                <a:gd name="T2" fmla="*/ 3 w 11"/>
                <a:gd name="T3" fmla="*/ 0 h 6"/>
                <a:gd name="T4" fmla="*/ 10 w 11"/>
                <a:gd name="T5" fmla="*/ 6 h 6"/>
                <a:gd name="T6" fmla="*/ 1 w 1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" y="6"/>
                  </a:moveTo>
                  <a:cubicBezTo>
                    <a:pt x="0" y="3"/>
                    <a:pt x="3" y="3"/>
                    <a:pt x="3" y="0"/>
                  </a:cubicBezTo>
                  <a:cubicBezTo>
                    <a:pt x="6" y="1"/>
                    <a:pt x="11" y="1"/>
                    <a:pt x="10" y="6"/>
                  </a:cubicBezTo>
                  <a:cubicBezTo>
                    <a:pt x="7" y="6"/>
                    <a:pt x="4" y="6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1" name="Freeform 4919"/>
            <p:cNvSpPr>
              <a:spLocks/>
            </p:cNvSpPr>
            <p:nvPr/>
          </p:nvSpPr>
          <p:spPr bwMode="auto">
            <a:xfrm>
              <a:off x="8839200" y="5238750"/>
              <a:ext cx="60325" cy="60325"/>
            </a:xfrm>
            <a:custGeom>
              <a:avLst/>
              <a:gdLst>
                <a:gd name="T0" fmla="*/ 9 w 16"/>
                <a:gd name="T1" fmla="*/ 13 h 16"/>
                <a:gd name="T2" fmla="*/ 5 w 16"/>
                <a:gd name="T3" fmla="*/ 16 h 16"/>
                <a:gd name="T4" fmla="*/ 0 w 16"/>
                <a:gd name="T5" fmla="*/ 11 h 16"/>
                <a:gd name="T6" fmla="*/ 3 w 16"/>
                <a:gd name="T7" fmla="*/ 3 h 16"/>
                <a:gd name="T8" fmla="*/ 11 w 16"/>
                <a:gd name="T9" fmla="*/ 5 h 16"/>
                <a:gd name="T10" fmla="*/ 11 w 16"/>
                <a:gd name="T11" fmla="*/ 14 h 16"/>
                <a:gd name="T12" fmla="*/ 9 w 16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9" y="13"/>
                  </a:moveTo>
                  <a:cubicBezTo>
                    <a:pt x="7" y="13"/>
                    <a:pt x="5" y="14"/>
                    <a:pt x="5" y="16"/>
                  </a:cubicBezTo>
                  <a:cubicBezTo>
                    <a:pt x="0" y="15"/>
                    <a:pt x="9" y="9"/>
                    <a:pt x="0" y="11"/>
                  </a:cubicBezTo>
                  <a:cubicBezTo>
                    <a:pt x="0" y="7"/>
                    <a:pt x="5" y="8"/>
                    <a:pt x="3" y="3"/>
                  </a:cubicBezTo>
                  <a:cubicBezTo>
                    <a:pt x="8" y="0"/>
                    <a:pt x="9" y="11"/>
                    <a:pt x="11" y="5"/>
                  </a:cubicBezTo>
                  <a:cubicBezTo>
                    <a:pt x="16" y="6"/>
                    <a:pt x="9" y="11"/>
                    <a:pt x="11" y="14"/>
                  </a:cubicBezTo>
                  <a:cubicBezTo>
                    <a:pt x="9" y="15"/>
                    <a:pt x="9" y="14"/>
                    <a:pt x="9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2" name="Freeform 4920"/>
            <p:cNvSpPr>
              <a:spLocks/>
            </p:cNvSpPr>
            <p:nvPr/>
          </p:nvSpPr>
          <p:spPr bwMode="auto">
            <a:xfrm>
              <a:off x="8843963" y="6338888"/>
              <a:ext cx="47625" cy="33338"/>
            </a:xfrm>
            <a:custGeom>
              <a:avLst/>
              <a:gdLst>
                <a:gd name="T0" fmla="*/ 0 w 13"/>
                <a:gd name="T1" fmla="*/ 7 h 9"/>
                <a:gd name="T2" fmla="*/ 13 w 13"/>
                <a:gd name="T3" fmla="*/ 5 h 9"/>
                <a:gd name="T4" fmla="*/ 0 w 13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7"/>
                  </a:moveTo>
                  <a:cubicBezTo>
                    <a:pt x="2" y="0"/>
                    <a:pt x="10" y="5"/>
                    <a:pt x="13" y="5"/>
                  </a:cubicBezTo>
                  <a:cubicBezTo>
                    <a:pt x="12" y="9"/>
                    <a:pt x="4" y="5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3" name="Freeform 4921"/>
            <p:cNvSpPr>
              <a:spLocks/>
            </p:cNvSpPr>
            <p:nvPr/>
          </p:nvSpPr>
          <p:spPr bwMode="auto">
            <a:xfrm>
              <a:off x="8858250" y="6165850"/>
              <a:ext cx="60325" cy="44450"/>
            </a:xfrm>
            <a:custGeom>
              <a:avLst/>
              <a:gdLst>
                <a:gd name="T0" fmla="*/ 2 w 16"/>
                <a:gd name="T1" fmla="*/ 8 h 12"/>
                <a:gd name="T2" fmla="*/ 15 w 16"/>
                <a:gd name="T3" fmla="*/ 4 h 12"/>
                <a:gd name="T4" fmla="*/ 2 w 16"/>
                <a:gd name="T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2" y="8"/>
                  </a:moveTo>
                  <a:cubicBezTo>
                    <a:pt x="0" y="1"/>
                    <a:pt x="13" y="0"/>
                    <a:pt x="15" y="4"/>
                  </a:cubicBezTo>
                  <a:cubicBezTo>
                    <a:pt x="16" y="12"/>
                    <a:pt x="6" y="7"/>
                    <a:pt x="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4" name="Freeform 4922"/>
            <p:cNvSpPr>
              <a:spLocks/>
            </p:cNvSpPr>
            <p:nvPr/>
          </p:nvSpPr>
          <p:spPr bwMode="auto">
            <a:xfrm>
              <a:off x="8869363" y="5546725"/>
              <a:ext cx="49213" cy="22225"/>
            </a:xfrm>
            <a:custGeom>
              <a:avLst/>
              <a:gdLst>
                <a:gd name="T0" fmla="*/ 0 w 13"/>
                <a:gd name="T1" fmla="*/ 6 h 6"/>
                <a:gd name="T2" fmla="*/ 0 w 13"/>
                <a:gd name="T3" fmla="*/ 0 h 6"/>
                <a:gd name="T4" fmla="*/ 13 w 13"/>
                <a:gd name="T5" fmla="*/ 6 h 6"/>
                <a:gd name="T6" fmla="*/ 0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5" y="2"/>
                    <a:pt x="13" y="0"/>
                    <a:pt x="13" y="6"/>
                  </a:cubicBezTo>
                  <a:cubicBezTo>
                    <a:pt x="10" y="2"/>
                    <a:pt x="4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5" name="Freeform 4923"/>
            <p:cNvSpPr>
              <a:spLocks/>
            </p:cNvSpPr>
            <p:nvPr/>
          </p:nvSpPr>
          <p:spPr bwMode="auto">
            <a:xfrm>
              <a:off x="8902700" y="5932488"/>
              <a:ext cx="26988" cy="71438"/>
            </a:xfrm>
            <a:custGeom>
              <a:avLst/>
              <a:gdLst>
                <a:gd name="T0" fmla="*/ 0 w 7"/>
                <a:gd name="T1" fmla="*/ 18 h 19"/>
                <a:gd name="T2" fmla="*/ 5 w 7"/>
                <a:gd name="T3" fmla="*/ 0 h 19"/>
                <a:gd name="T4" fmla="*/ 0 w 7"/>
                <a:gd name="T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9">
                  <a:moveTo>
                    <a:pt x="0" y="18"/>
                  </a:moveTo>
                  <a:cubicBezTo>
                    <a:pt x="1" y="11"/>
                    <a:pt x="3" y="6"/>
                    <a:pt x="5" y="0"/>
                  </a:cubicBezTo>
                  <a:cubicBezTo>
                    <a:pt x="7" y="2"/>
                    <a:pt x="7" y="19"/>
                    <a:pt x="0" y="1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6" name="Freeform 4924"/>
            <p:cNvSpPr>
              <a:spLocks/>
            </p:cNvSpPr>
            <p:nvPr/>
          </p:nvSpPr>
          <p:spPr bwMode="auto">
            <a:xfrm>
              <a:off x="8932863" y="6165850"/>
              <a:ext cx="106363" cy="44450"/>
            </a:xfrm>
            <a:custGeom>
              <a:avLst/>
              <a:gdLst>
                <a:gd name="T0" fmla="*/ 0 w 28"/>
                <a:gd name="T1" fmla="*/ 8 h 12"/>
                <a:gd name="T2" fmla="*/ 2 w 28"/>
                <a:gd name="T3" fmla="*/ 0 h 12"/>
                <a:gd name="T4" fmla="*/ 28 w 28"/>
                <a:gd name="T5" fmla="*/ 2 h 12"/>
                <a:gd name="T6" fmla="*/ 0 w 28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2">
                  <a:moveTo>
                    <a:pt x="0" y="8"/>
                  </a:moveTo>
                  <a:cubicBezTo>
                    <a:pt x="0" y="5"/>
                    <a:pt x="3" y="4"/>
                    <a:pt x="2" y="0"/>
                  </a:cubicBezTo>
                  <a:cubicBezTo>
                    <a:pt x="13" y="2"/>
                    <a:pt x="23" y="1"/>
                    <a:pt x="28" y="2"/>
                  </a:cubicBezTo>
                  <a:cubicBezTo>
                    <a:pt x="23" y="12"/>
                    <a:pt x="14" y="6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7" name="Freeform 4925"/>
            <p:cNvSpPr>
              <a:spLocks/>
            </p:cNvSpPr>
            <p:nvPr/>
          </p:nvSpPr>
          <p:spPr bwMode="auto">
            <a:xfrm>
              <a:off x="8959850" y="4870450"/>
              <a:ext cx="49213" cy="33338"/>
            </a:xfrm>
            <a:custGeom>
              <a:avLst/>
              <a:gdLst>
                <a:gd name="T0" fmla="*/ 0 w 13"/>
                <a:gd name="T1" fmla="*/ 4 h 9"/>
                <a:gd name="T2" fmla="*/ 9 w 13"/>
                <a:gd name="T3" fmla="*/ 8 h 9"/>
                <a:gd name="T4" fmla="*/ 0 w 13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4"/>
                  </a:moveTo>
                  <a:cubicBezTo>
                    <a:pt x="0" y="0"/>
                    <a:pt x="13" y="1"/>
                    <a:pt x="9" y="8"/>
                  </a:cubicBezTo>
                  <a:cubicBezTo>
                    <a:pt x="3" y="9"/>
                    <a:pt x="5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8" name="Freeform 4926"/>
            <p:cNvSpPr>
              <a:spLocks/>
            </p:cNvSpPr>
            <p:nvPr/>
          </p:nvSpPr>
          <p:spPr bwMode="auto">
            <a:xfrm>
              <a:off x="8982075" y="6383338"/>
              <a:ext cx="41275" cy="52388"/>
            </a:xfrm>
            <a:custGeom>
              <a:avLst/>
              <a:gdLst>
                <a:gd name="T0" fmla="*/ 0 w 11"/>
                <a:gd name="T1" fmla="*/ 8 h 14"/>
                <a:gd name="T2" fmla="*/ 9 w 11"/>
                <a:gd name="T3" fmla="*/ 12 h 14"/>
                <a:gd name="T4" fmla="*/ 0 w 11"/>
                <a:gd name="T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0" y="8"/>
                  </a:moveTo>
                  <a:cubicBezTo>
                    <a:pt x="0" y="0"/>
                    <a:pt x="11" y="7"/>
                    <a:pt x="9" y="12"/>
                  </a:cubicBezTo>
                  <a:cubicBezTo>
                    <a:pt x="3" y="14"/>
                    <a:pt x="6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9" name="Freeform 4927"/>
            <p:cNvSpPr>
              <a:spLocks/>
            </p:cNvSpPr>
            <p:nvPr/>
          </p:nvSpPr>
          <p:spPr bwMode="auto">
            <a:xfrm>
              <a:off x="9064625" y="6383338"/>
              <a:ext cx="120650" cy="57150"/>
            </a:xfrm>
            <a:custGeom>
              <a:avLst/>
              <a:gdLst>
                <a:gd name="T0" fmla="*/ 0 w 32"/>
                <a:gd name="T1" fmla="*/ 10 h 15"/>
                <a:gd name="T2" fmla="*/ 0 w 32"/>
                <a:gd name="T3" fmla="*/ 5 h 15"/>
                <a:gd name="T4" fmla="*/ 32 w 32"/>
                <a:gd name="T5" fmla="*/ 7 h 15"/>
                <a:gd name="T6" fmla="*/ 0 w 32"/>
                <a:gd name="T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1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3" y="9"/>
                    <a:pt x="21" y="0"/>
                    <a:pt x="32" y="7"/>
                  </a:cubicBezTo>
                  <a:cubicBezTo>
                    <a:pt x="20" y="15"/>
                    <a:pt x="11" y="5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0" name="Freeform 4928"/>
            <p:cNvSpPr>
              <a:spLocks/>
            </p:cNvSpPr>
            <p:nvPr/>
          </p:nvSpPr>
          <p:spPr bwMode="auto">
            <a:xfrm>
              <a:off x="9067800" y="6169025"/>
              <a:ext cx="57150" cy="34925"/>
            </a:xfrm>
            <a:custGeom>
              <a:avLst/>
              <a:gdLst>
                <a:gd name="T0" fmla="*/ 0 w 15"/>
                <a:gd name="T1" fmla="*/ 5 h 9"/>
                <a:gd name="T2" fmla="*/ 14 w 15"/>
                <a:gd name="T3" fmla="*/ 2 h 9"/>
                <a:gd name="T4" fmla="*/ 0 w 15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0" y="5"/>
                  </a:moveTo>
                  <a:cubicBezTo>
                    <a:pt x="2" y="0"/>
                    <a:pt x="6" y="3"/>
                    <a:pt x="14" y="2"/>
                  </a:cubicBezTo>
                  <a:cubicBezTo>
                    <a:pt x="15" y="9"/>
                    <a:pt x="4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1" name="Freeform 4929"/>
            <p:cNvSpPr>
              <a:spLocks/>
            </p:cNvSpPr>
            <p:nvPr/>
          </p:nvSpPr>
          <p:spPr bwMode="auto">
            <a:xfrm>
              <a:off x="9113838" y="5294313"/>
              <a:ext cx="71438" cy="52388"/>
            </a:xfrm>
            <a:custGeom>
              <a:avLst/>
              <a:gdLst>
                <a:gd name="T0" fmla="*/ 0 w 19"/>
                <a:gd name="T1" fmla="*/ 9 h 14"/>
                <a:gd name="T2" fmla="*/ 13 w 19"/>
                <a:gd name="T3" fmla="*/ 6 h 14"/>
                <a:gd name="T4" fmla="*/ 4 w 19"/>
                <a:gd name="T5" fmla="*/ 13 h 14"/>
                <a:gd name="T6" fmla="*/ 0 w 19"/>
                <a:gd name="T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0" y="9"/>
                  </a:moveTo>
                  <a:cubicBezTo>
                    <a:pt x="4" y="0"/>
                    <a:pt x="11" y="14"/>
                    <a:pt x="13" y="6"/>
                  </a:cubicBezTo>
                  <a:cubicBezTo>
                    <a:pt x="19" y="10"/>
                    <a:pt x="8" y="13"/>
                    <a:pt x="4" y="13"/>
                  </a:cubicBezTo>
                  <a:cubicBezTo>
                    <a:pt x="3" y="12"/>
                    <a:pt x="2" y="10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2" name="Freeform 4930"/>
            <p:cNvSpPr>
              <a:spLocks/>
            </p:cNvSpPr>
            <p:nvPr/>
          </p:nvSpPr>
          <p:spPr bwMode="auto">
            <a:xfrm>
              <a:off x="9177338" y="4964113"/>
              <a:ext cx="127000" cy="30163"/>
            </a:xfrm>
            <a:custGeom>
              <a:avLst/>
              <a:gdLst>
                <a:gd name="T0" fmla="*/ 0 w 34"/>
                <a:gd name="T1" fmla="*/ 3 h 8"/>
                <a:gd name="T2" fmla="*/ 34 w 34"/>
                <a:gd name="T3" fmla="*/ 1 h 8"/>
                <a:gd name="T4" fmla="*/ 0 w 34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8">
                  <a:moveTo>
                    <a:pt x="0" y="3"/>
                  </a:moveTo>
                  <a:cubicBezTo>
                    <a:pt x="8" y="0"/>
                    <a:pt x="29" y="1"/>
                    <a:pt x="34" y="1"/>
                  </a:cubicBezTo>
                  <a:cubicBezTo>
                    <a:pt x="31" y="8"/>
                    <a:pt x="7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3" name="Freeform 4931"/>
            <p:cNvSpPr>
              <a:spLocks/>
            </p:cNvSpPr>
            <p:nvPr/>
          </p:nvSpPr>
          <p:spPr bwMode="auto">
            <a:xfrm>
              <a:off x="9180513" y="5565775"/>
              <a:ext cx="76200" cy="74613"/>
            </a:xfrm>
            <a:custGeom>
              <a:avLst/>
              <a:gdLst>
                <a:gd name="T0" fmla="*/ 0 w 20"/>
                <a:gd name="T1" fmla="*/ 5 h 20"/>
                <a:gd name="T2" fmla="*/ 20 w 20"/>
                <a:gd name="T3" fmla="*/ 11 h 20"/>
                <a:gd name="T4" fmla="*/ 0 w 20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0" y="5"/>
                  </a:moveTo>
                  <a:cubicBezTo>
                    <a:pt x="7" y="0"/>
                    <a:pt x="14" y="10"/>
                    <a:pt x="20" y="11"/>
                  </a:cubicBezTo>
                  <a:cubicBezTo>
                    <a:pt x="11" y="20"/>
                    <a:pt x="8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4" name="Freeform 4932"/>
            <p:cNvSpPr>
              <a:spLocks/>
            </p:cNvSpPr>
            <p:nvPr/>
          </p:nvSpPr>
          <p:spPr bwMode="auto">
            <a:xfrm>
              <a:off x="9180513" y="5111750"/>
              <a:ext cx="26988" cy="52388"/>
            </a:xfrm>
            <a:custGeom>
              <a:avLst/>
              <a:gdLst>
                <a:gd name="T0" fmla="*/ 1 w 7"/>
                <a:gd name="T1" fmla="*/ 14 h 14"/>
                <a:gd name="T2" fmla="*/ 7 w 7"/>
                <a:gd name="T3" fmla="*/ 0 h 14"/>
                <a:gd name="T4" fmla="*/ 1 w 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1" y="14"/>
                  </a:moveTo>
                  <a:cubicBezTo>
                    <a:pt x="1" y="8"/>
                    <a:pt x="0" y="0"/>
                    <a:pt x="7" y="0"/>
                  </a:cubicBezTo>
                  <a:cubicBezTo>
                    <a:pt x="6" y="6"/>
                    <a:pt x="7" y="14"/>
                    <a:pt x="1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5" name="Freeform 4933"/>
            <p:cNvSpPr>
              <a:spLocks/>
            </p:cNvSpPr>
            <p:nvPr/>
          </p:nvSpPr>
          <p:spPr bwMode="auto">
            <a:xfrm>
              <a:off x="9188450" y="6388100"/>
              <a:ext cx="41275" cy="28575"/>
            </a:xfrm>
            <a:custGeom>
              <a:avLst/>
              <a:gdLst>
                <a:gd name="T0" fmla="*/ 0 w 11"/>
                <a:gd name="T1" fmla="*/ 6 h 8"/>
                <a:gd name="T2" fmla="*/ 10 w 11"/>
                <a:gd name="T3" fmla="*/ 8 h 8"/>
                <a:gd name="T4" fmla="*/ 0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6"/>
                  </a:moveTo>
                  <a:cubicBezTo>
                    <a:pt x="2" y="1"/>
                    <a:pt x="11" y="0"/>
                    <a:pt x="10" y="8"/>
                  </a:cubicBezTo>
                  <a:cubicBezTo>
                    <a:pt x="5" y="8"/>
                    <a:pt x="3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6" name="Freeform 4934"/>
            <p:cNvSpPr>
              <a:spLocks/>
            </p:cNvSpPr>
            <p:nvPr/>
          </p:nvSpPr>
          <p:spPr bwMode="auto">
            <a:xfrm>
              <a:off x="9312275" y="5580063"/>
              <a:ext cx="49213" cy="26988"/>
            </a:xfrm>
            <a:custGeom>
              <a:avLst/>
              <a:gdLst>
                <a:gd name="T0" fmla="*/ 0 w 13"/>
                <a:gd name="T1" fmla="*/ 4 h 7"/>
                <a:gd name="T2" fmla="*/ 13 w 13"/>
                <a:gd name="T3" fmla="*/ 2 h 7"/>
                <a:gd name="T4" fmla="*/ 4 w 13"/>
                <a:gd name="T5" fmla="*/ 7 h 7"/>
                <a:gd name="T6" fmla="*/ 0 w 13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0" y="4"/>
                  </a:moveTo>
                  <a:cubicBezTo>
                    <a:pt x="4" y="0"/>
                    <a:pt x="9" y="0"/>
                    <a:pt x="13" y="2"/>
                  </a:cubicBezTo>
                  <a:cubicBezTo>
                    <a:pt x="10" y="4"/>
                    <a:pt x="9" y="7"/>
                    <a:pt x="4" y="7"/>
                  </a:cubicBezTo>
                  <a:cubicBezTo>
                    <a:pt x="3" y="6"/>
                    <a:pt x="2" y="4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7" name="Freeform 4935"/>
            <p:cNvSpPr>
              <a:spLocks/>
            </p:cNvSpPr>
            <p:nvPr/>
          </p:nvSpPr>
          <p:spPr bwMode="auto">
            <a:xfrm>
              <a:off x="9345613" y="5373688"/>
              <a:ext cx="34925" cy="26988"/>
            </a:xfrm>
            <a:custGeom>
              <a:avLst/>
              <a:gdLst>
                <a:gd name="T0" fmla="*/ 1 w 9"/>
                <a:gd name="T1" fmla="*/ 6 h 7"/>
                <a:gd name="T2" fmla="*/ 8 w 9"/>
                <a:gd name="T3" fmla="*/ 0 h 7"/>
                <a:gd name="T4" fmla="*/ 1 w 9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1" y="6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9" y="6"/>
                    <a:pt x="6" y="7"/>
                    <a:pt x="1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8" name="Freeform 4936"/>
            <p:cNvSpPr>
              <a:spLocks/>
            </p:cNvSpPr>
            <p:nvPr/>
          </p:nvSpPr>
          <p:spPr bwMode="auto">
            <a:xfrm>
              <a:off x="9369425" y="5310188"/>
              <a:ext cx="30163" cy="55563"/>
            </a:xfrm>
            <a:custGeom>
              <a:avLst/>
              <a:gdLst>
                <a:gd name="T0" fmla="*/ 0 w 8"/>
                <a:gd name="T1" fmla="*/ 0 h 15"/>
                <a:gd name="T2" fmla="*/ 8 w 8"/>
                <a:gd name="T3" fmla="*/ 14 h 15"/>
                <a:gd name="T4" fmla="*/ 0 w 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0" y="0"/>
                  </a:moveTo>
                  <a:cubicBezTo>
                    <a:pt x="6" y="2"/>
                    <a:pt x="7" y="7"/>
                    <a:pt x="8" y="14"/>
                  </a:cubicBezTo>
                  <a:cubicBezTo>
                    <a:pt x="0" y="15"/>
                    <a:pt x="3" y="5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9" name="Freeform 4937"/>
            <p:cNvSpPr>
              <a:spLocks/>
            </p:cNvSpPr>
            <p:nvPr/>
          </p:nvSpPr>
          <p:spPr bwMode="auto">
            <a:xfrm>
              <a:off x="9369425" y="6184900"/>
              <a:ext cx="52388" cy="30163"/>
            </a:xfrm>
            <a:custGeom>
              <a:avLst/>
              <a:gdLst>
                <a:gd name="T0" fmla="*/ 1 w 14"/>
                <a:gd name="T1" fmla="*/ 8 h 8"/>
                <a:gd name="T2" fmla="*/ 14 w 14"/>
                <a:gd name="T3" fmla="*/ 2 h 8"/>
                <a:gd name="T4" fmla="*/ 1 w 1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" y="8"/>
                  </a:moveTo>
                  <a:cubicBezTo>
                    <a:pt x="0" y="0"/>
                    <a:pt x="8" y="2"/>
                    <a:pt x="14" y="2"/>
                  </a:cubicBezTo>
                  <a:cubicBezTo>
                    <a:pt x="12" y="7"/>
                    <a:pt x="8" y="8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0" name="Freeform 4938"/>
            <p:cNvSpPr>
              <a:spLocks/>
            </p:cNvSpPr>
            <p:nvPr/>
          </p:nvSpPr>
          <p:spPr bwMode="auto">
            <a:xfrm>
              <a:off x="9375775" y="5434013"/>
              <a:ext cx="41275" cy="30163"/>
            </a:xfrm>
            <a:custGeom>
              <a:avLst/>
              <a:gdLst>
                <a:gd name="T0" fmla="*/ 0 w 11"/>
                <a:gd name="T1" fmla="*/ 6 h 8"/>
                <a:gd name="T2" fmla="*/ 11 w 11"/>
                <a:gd name="T3" fmla="*/ 8 h 8"/>
                <a:gd name="T4" fmla="*/ 0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6"/>
                  </a:moveTo>
                  <a:cubicBezTo>
                    <a:pt x="2" y="2"/>
                    <a:pt x="11" y="0"/>
                    <a:pt x="11" y="8"/>
                  </a:cubicBezTo>
                  <a:cubicBezTo>
                    <a:pt x="7" y="8"/>
                    <a:pt x="2" y="8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1" name="Freeform 4939"/>
            <p:cNvSpPr>
              <a:spLocks/>
            </p:cNvSpPr>
            <p:nvPr/>
          </p:nvSpPr>
          <p:spPr bwMode="auto">
            <a:xfrm>
              <a:off x="9383713" y="5519738"/>
              <a:ext cx="68263" cy="30163"/>
            </a:xfrm>
            <a:custGeom>
              <a:avLst/>
              <a:gdLst>
                <a:gd name="T0" fmla="*/ 0 w 18"/>
                <a:gd name="T1" fmla="*/ 4 h 8"/>
                <a:gd name="T2" fmla="*/ 18 w 18"/>
                <a:gd name="T3" fmla="*/ 2 h 8"/>
                <a:gd name="T4" fmla="*/ 0 w 18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">
                  <a:moveTo>
                    <a:pt x="0" y="4"/>
                  </a:moveTo>
                  <a:cubicBezTo>
                    <a:pt x="2" y="0"/>
                    <a:pt x="13" y="4"/>
                    <a:pt x="18" y="2"/>
                  </a:cubicBezTo>
                  <a:cubicBezTo>
                    <a:pt x="13" y="8"/>
                    <a:pt x="3" y="6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2" name="Freeform 4940"/>
            <p:cNvSpPr>
              <a:spLocks/>
            </p:cNvSpPr>
            <p:nvPr/>
          </p:nvSpPr>
          <p:spPr bwMode="auto">
            <a:xfrm>
              <a:off x="9410700" y="5137150"/>
              <a:ext cx="104775" cy="41275"/>
            </a:xfrm>
            <a:custGeom>
              <a:avLst/>
              <a:gdLst>
                <a:gd name="T0" fmla="*/ 1 w 28"/>
                <a:gd name="T1" fmla="*/ 5 h 11"/>
                <a:gd name="T2" fmla="*/ 3 w 28"/>
                <a:gd name="T3" fmla="*/ 0 h 11"/>
                <a:gd name="T4" fmla="*/ 28 w 28"/>
                <a:gd name="T5" fmla="*/ 4 h 11"/>
                <a:gd name="T6" fmla="*/ 1 w 28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1">
                  <a:moveTo>
                    <a:pt x="1" y="5"/>
                  </a:moveTo>
                  <a:cubicBezTo>
                    <a:pt x="0" y="2"/>
                    <a:pt x="3" y="2"/>
                    <a:pt x="3" y="0"/>
                  </a:cubicBezTo>
                  <a:cubicBezTo>
                    <a:pt x="13" y="1"/>
                    <a:pt x="17" y="3"/>
                    <a:pt x="28" y="4"/>
                  </a:cubicBezTo>
                  <a:cubicBezTo>
                    <a:pt x="23" y="11"/>
                    <a:pt x="9" y="6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3" name="Freeform 4941"/>
            <p:cNvSpPr>
              <a:spLocks/>
            </p:cNvSpPr>
            <p:nvPr/>
          </p:nvSpPr>
          <p:spPr bwMode="auto">
            <a:xfrm>
              <a:off x="9428163" y="5802313"/>
              <a:ext cx="82550" cy="30163"/>
            </a:xfrm>
            <a:custGeom>
              <a:avLst/>
              <a:gdLst>
                <a:gd name="T0" fmla="*/ 0 w 22"/>
                <a:gd name="T1" fmla="*/ 7 h 8"/>
                <a:gd name="T2" fmla="*/ 22 w 22"/>
                <a:gd name="T3" fmla="*/ 3 h 8"/>
                <a:gd name="T4" fmla="*/ 0 w 2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8">
                  <a:moveTo>
                    <a:pt x="0" y="7"/>
                  </a:moveTo>
                  <a:cubicBezTo>
                    <a:pt x="2" y="0"/>
                    <a:pt x="15" y="4"/>
                    <a:pt x="22" y="3"/>
                  </a:cubicBezTo>
                  <a:cubicBezTo>
                    <a:pt x="16" y="8"/>
                    <a:pt x="7" y="8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4" name="Freeform 4942"/>
            <p:cNvSpPr>
              <a:spLocks/>
            </p:cNvSpPr>
            <p:nvPr/>
          </p:nvSpPr>
          <p:spPr bwMode="auto">
            <a:xfrm>
              <a:off x="9447213" y="5437188"/>
              <a:ext cx="90488" cy="52388"/>
            </a:xfrm>
            <a:custGeom>
              <a:avLst/>
              <a:gdLst>
                <a:gd name="T0" fmla="*/ 0 w 24"/>
                <a:gd name="T1" fmla="*/ 5 h 14"/>
                <a:gd name="T2" fmla="*/ 24 w 24"/>
                <a:gd name="T3" fmla="*/ 1 h 14"/>
                <a:gd name="T4" fmla="*/ 0 w 24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4">
                  <a:moveTo>
                    <a:pt x="0" y="5"/>
                  </a:moveTo>
                  <a:cubicBezTo>
                    <a:pt x="8" y="0"/>
                    <a:pt x="17" y="4"/>
                    <a:pt x="24" y="1"/>
                  </a:cubicBezTo>
                  <a:cubicBezTo>
                    <a:pt x="21" y="14"/>
                    <a:pt x="6" y="5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5" name="Freeform 4943"/>
            <p:cNvSpPr>
              <a:spLocks/>
            </p:cNvSpPr>
            <p:nvPr/>
          </p:nvSpPr>
          <p:spPr bwMode="auto">
            <a:xfrm>
              <a:off x="9477375" y="6176963"/>
              <a:ext cx="52388" cy="41275"/>
            </a:xfrm>
            <a:custGeom>
              <a:avLst/>
              <a:gdLst>
                <a:gd name="T0" fmla="*/ 0 w 14"/>
                <a:gd name="T1" fmla="*/ 8 h 11"/>
                <a:gd name="T2" fmla="*/ 14 w 14"/>
                <a:gd name="T3" fmla="*/ 4 h 11"/>
                <a:gd name="T4" fmla="*/ 0 w 14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8"/>
                  </a:moveTo>
                  <a:cubicBezTo>
                    <a:pt x="5" y="5"/>
                    <a:pt x="8" y="0"/>
                    <a:pt x="14" y="4"/>
                  </a:cubicBezTo>
                  <a:cubicBezTo>
                    <a:pt x="13" y="11"/>
                    <a:pt x="5" y="10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6" name="Freeform 4944"/>
            <p:cNvSpPr>
              <a:spLocks/>
            </p:cNvSpPr>
            <p:nvPr/>
          </p:nvSpPr>
          <p:spPr bwMode="auto">
            <a:xfrm>
              <a:off x="9523413" y="5211763"/>
              <a:ext cx="44450" cy="38100"/>
            </a:xfrm>
            <a:custGeom>
              <a:avLst/>
              <a:gdLst>
                <a:gd name="T0" fmla="*/ 0 w 12"/>
                <a:gd name="T1" fmla="*/ 9 h 10"/>
                <a:gd name="T2" fmla="*/ 11 w 12"/>
                <a:gd name="T3" fmla="*/ 3 h 10"/>
                <a:gd name="T4" fmla="*/ 0 w 12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0" y="9"/>
                  </a:moveTo>
                  <a:cubicBezTo>
                    <a:pt x="2" y="0"/>
                    <a:pt x="6" y="6"/>
                    <a:pt x="11" y="3"/>
                  </a:cubicBezTo>
                  <a:cubicBezTo>
                    <a:pt x="12" y="10"/>
                    <a:pt x="6" y="9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7" name="Freeform 4945"/>
            <p:cNvSpPr>
              <a:spLocks/>
            </p:cNvSpPr>
            <p:nvPr/>
          </p:nvSpPr>
          <p:spPr bwMode="auto">
            <a:xfrm>
              <a:off x="9526588" y="5565775"/>
              <a:ext cx="41275" cy="44450"/>
            </a:xfrm>
            <a:custGeom>
              <a:avLst/>
              <a:gdLst>
                <a:gd name="T0" fmla="*/ 2 w 11"/>
                <a:gd name="T1" fmla="*/ 0 h 12"/>
                <a:gd name="T2" fmla="*/ 6 w 11"/>
                <a:gd name="T3" fmla="*/ 12 h 12"/>
                <a:gd name="T4" fmla="*/ 2 w 1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2" y="0"/>
                  </a:moveTo>
                  <a:cubicBezTo>
                    <a:pt x="11" y="0"/>
                    <a:pt x="6" y="6"/>
                    <a:pt x="6" y="12"/>
                  </a:cubicBezTo>
                  <a:cubicBezTo>
                    <a:pt x="1" y="10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8" name="Freeform 4946"/>
            <p:cNvSpPr>
              <a:spLocks/>
            </p:cNvSpPr>
            <p:nvPr/>
          </p:nvSpPr>
          <p:spPr bwMode="auto">
            <a:xfrm>
              <a:off x="9537700" y="4878388"/>
              <a:ext cx="79375" cy="41275"/>
            </a:xfrm>
            <a:custGeom>
              <a:avLst/>
              <a:gdLst>
                <a:gd name="T0" fmla="*/ 0 w 21"/>
                <a:gd name="T1" fmla="*/ 7 h 11"/>
                <a:gd name="T2" fmla="*/ 17 w 21"/>
                <a:gd name="T3" fmla="*/ 11 h 11"/>
                <a:gd name="T4" fmla="*/ 0 w 21"/>
                <a:gd name="T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1">
                  <a:moveTo>
                    <a:pt x="0" y="7"/>
                  </a:moveTo>
                  <a:cubicBezTo>
                    <a:pt x="1" y="0"/>
                    <a:pt x="21" y="0"/>
                    <a:pt x="17" y="11"/>
                  </a:cubicBezTo>
                  <a:cubicBezTo>
                    <a:pt x="14" y="7"/>
                    <a:pt x="8" y="6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9" name="Freeform 4947"/>
            <p:cNvSpPr>
              <a:spLocks/>
            </p:cNvSpPr>
            <p:nvPr/>
          </p:nvSpPr>
          <p:spPr bwMode="auto">
            <a:xfrm>
              <a:off x="9540875" y="5437188"/>
              <a:ext cx="112713" cy="26988"/>
            </a:xfrm>
            <a:custGeom>
              <a:avLst/>
              <a:gdLst>
                <a:gd name="T0" fmla="*/ 0 w 30"/>
                <a:gd name="T1" fmla="*/ 5 h 7"/>
                <a:gd name="T2" fmla="*/ 30 w 30"/>
                <a:gd name="T3" fmla="*/ 3 h 7"/>
                <a:gd name="T4" fmla="*/ 0 w 30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5"/>
                  </a:moveTo>
                  <a:cubicBezTo>
                    <a:pt x="9" y="0"/>
                    <a:pt x="20" y="1"/>
                    <a:pt x="30" y="3"/>
                  </a:cubicBezTo>
                  <a:cubicBezTo>
                    <a:pt x="18" y="7"/>
                    <a:pt x="9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0" name="Freeform 4948"/>
            <p:cNvSpPr>
              <a:spLocks/>
            </p:cNvSpPr>
            <p:nvPr/>
          </p:nvSpPr>
          <p:spPr bwMode="auto">
            <a:xfrm>
              <a:off x="9551988" y="5129213"/>
              <a:ext cx="68263" cy="38100"/>
            </a:xfrm>
            <a:custGeom>
              <a:avLst/>
              <a:gdLst>
                <a:gd name="T0" fmla="*/ 0 w 18"/>
                <a:gd name="T1" fmla="*/ 9 h 10"/>
                <a:gd name="T2" fmla="*/ 9 w 18"/>
                <a:gd name="T3" fmla="*/ 0 h 10"/>
                <a:gd name="T4" fmla="*/ 18 w 18"/>
                <a:gd name="T5" fmla="*/ 6 h 10"/>
                <a:gd name="T6" fmla="*/ 0 w 18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9"/>
                  </a:moveTo>
                  <a:cubicBezTo>
                    <a:pt x="2" y="5"/>
                    <a:pt x="7" y="4"/>
                    <a:pt x="9" y="0"/>
                  </a:cubicBezTo>
                  <a:cubicBezTo>
                    <a:pt x="14" y="0"/>
                    <a:pt x="13" y="6"/>
                    <a:pt x="18" y="6"/>
                  </a:cubicBezTo>
                  <a:cubicBezTo>
                    <a:pt x="14" y="9"/>
                    <a:pt x="7" y="10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1" name="Freeform 4949"/>
            <p:cNvSpPr>
              <a:spLocks/>
            </p:cNvSpPr>
            <p:nvPr/>
          </p:nvSpPr>
          <p:spPr bwMode="auto">
            <a:xfrm>
              <a:off x="9548813" y="5580063"/>
              <a:ext cx="134938" cy="30163"/>
            </a:xfrm>
            <a:custGeom>
              <a:avLst/>
              <a:gdLst>
                <a:gd name="T0" fmla="*/ 2 w 36"/>
                <a:gd name="T1" fmla="*/ 8 h 8"/>
                <a:gd name="T2" fmla="*/ 9 w 36"/>
                <a:gd name="T3" fmla="*/ 0 h 8"/>
                <a:gd name="T4" fmla="*/ 2 w 3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8">
                  <a:moveTo>
                    <a:pt x="2" y="8"/>
                  </a:moveTo>
                  <a:cubicBezTo>
                    <a:pt x="0" y="1"/>
                    <a:pt x="10" y="6"/>
                    <a:pt x="9" y="0"/>
                  </a:cubicBezTo>
                  <a:cubicBezTo>
                    <a:pt x="36" y="7"/>
                    <a:pt x="19" y="5"/>
                    <a:pt x="2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2" name="Freeform 4950"/>
            <p:cNvSpPr>
              <a:spLocks/>
            </p:cNvSpPr>
            <p:nvPr/>
          </p:nvSpPr>
          <p:spPr bwMode="auto">
            <a:xfrm>
              <a:off x="9598025" y="5797550"/>
              <a:ext cx="60325" cy="38100"/>
            </a:xfrm>
            <a:custGeom>
              <a:avLst/>
              <a:gdLst>
                <a:gd name="T0" fmla="*/ 3 w 16"/>
                <a:gd name="T1" fmla="*/ 0 h 10"/>
                <a:gd name="T2" fmla="*/ 16 w 16"/>
                <a:gd name="T3" fmla="*/ 6 h 10"/>
                <a:gd name="T4" fmla="*/ 3 w 16"/>
                <a:gd name="T5" fmla="*/ 10 h 10"/>
                <a:gd name="T6" fmla="*/ 3 w 1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3" y="0"/>
                  </a:moveTo>
                  <a:cubicBezTo>
                    <a:pt x="7" y="7"/>
                    <a:pt x="10" y="3"/>
                    <a:pt x="16" y="6"/>
                  </a:cubicBezTo>
                  <a:cubicBezTo>
                    <a:pt x="14" y="10"/>
                    <a:pt x="7" y="8"/>
                    <a:pt x="3" y="10"/>
                  </a:cubicBezTo>
                  <a:cubicBezTo>
                    <a:pt x="0" y="6"/>
                    <a:pt x="3" y="5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3" name="Freeform 4951"/>
            <p:cNvSpPr>
              <a:spLocks/>
            </p:cNvSpPr>
            <p:nvPr/>
          </p:nvSpPr>
          <p:spPr bwMode="auto">
            <a:xfrm>
              <a:off x="9612313" y="5241925"/>
              <a:ext cx="57150" cy="46038"/>
            </a:xfrm>
            <a:custGeom>
              <a:avLst/>
              <a:gdLst>
                <a:gd name="T0" fmla="*/ 0 w 15"/>
                <a:gd name="T1" fmla="*/ 9 h 12"/>
                <a:gd name="T2" fmla="*/ 15 w 15"/>
                <a:gd name="T3" fmla="*/ 5 h 12"/>
                <a:gd name="T4" fmla="*/ 11 w 15"/>
                <a:gd name="T5" fmla="*/ 11 h 12"/>
                <a:gd name="T6" fmla="*/ 0 w 15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2">
                  <a:moveTo>
                    <a:pt x="0" y="9"/>
                  </a:moveTo>
                  <a:cubicBezTo>
                    <a:pt x="2" y="0"/>
                    <a:pt x="11" y="5"/>
                    <a:pt x="15" y="5"/>
                  </a:cubicBezTo>
                  <a:cubicBezTo>
                    <a:pt x="14" y="7"/>
                    <a:pt x="12" y="8"/>
                    <a:pt x="11" y="11"/>
                  </a:cubicBezTo>
                  <a:cubicBezTo>
                    <a:pt x="5" y="12"/>
                    <a:pt x="6" y="7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4" name="Freeform 4952"/>
            <p:cNvSpPr>
              <a:spLocks/>
            </p:cNvSpPr>
            <p:nvPr/>
          </p:nvSpPr>
          <p:spPr bwMode="auto">
            <a:xfrm>
              <a:off x="9623425" y="5299075"/>
              <a:ext cx="71438" cy="60325"/>
            </a:xfrm>
            <a:custGeom>
              <a:avLst/>
              <a:gdLst>
                <a:gd name="T0" fmla="*/ 6 w 19"/>
                <a:gd name="T1" fmla="*/ 7 h 16"/>
                <a:gd name="T2" fmla="*/ 19 w 19"/>
                <a:gd name="T3" fmla="*/ 7 h 16"/>
                <a:gd name="T4" fmla="*/ 6 w 19"/>
                <a:gd name="T5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6">
                  <a:moveTo>
                    <a:pt x="6" y="7"/>
                  </a:moveTo>
                  <a:cubicBezTo>
                    <a:pt x="0" y="0"/>
                    <a:pt x="16" y="6"/>
                    <a:pt x="19" y="7"/>
                  </a:cubicBezTo>
                  <a:cubicBezTo>
                    <a:pt x="16" y="16"/>
                    <a:pt x="8" y="4"/>
                    <a:pt x="6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5" name="Freeform 4953"/>
            <p:cNvSpPr>
              <a:spLocks/>
            </p:cNvSpPr>
            <p:nvPr/>
          </p:nvSpPr>
          <p:spPr bwMode="auto">
            <a:xfrm>
              <a:off x="9653588" y="5576888"/>
              <a:ext cx="49213" cy="36513"/>
            </a:xfrm>
            <a:custGeom>
              <a:avLst/>
              <a:gdLst>
                <a:gd name="T0" fmla="*/ 1 w 13"/>
                <a:gd name="T1" fmla="*/ 7 h 10"/>
                <a:gd name="T2" fmla="*/ 13 w 13"/>
                <a:gd name="T3" fmla="*/ 3 h 10"/>
                <a:gd name="T4" fmla="*/ 1 w 13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" y="7"/>
                  </a:moveTo>
                  <a:cubicBezTo>
                    <a:pt x="0" y="0"/>
                    <a:pt x="9" y="4"/>
                    <a:pt x="13" y="3"/>
                  </a:cubicBezTo>
                  <a:cubicBezTo>
                    <a:pt x="10" y="10"/>
                    <a:pt x="8" y="8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6" name="Freeform 4954"/>
            <p:cNvSpPr>
              <a:spLocks/>
            </p:cNvSpPr>
            <p:nvPr/>
          </p:nvSpPr>
          <p:spPr bwMode="auto">
            <a:xfrm>
              <a:off x="9661525" y="6305550"/>
              <a:ext cx="112713" cy="47625"/>
            </a:xfrm>
            <a:custGeom>
              <a:avLst/>
              <a:gdLst>
                <a:gd name="T0" fmla="*/ 0 w 30"/>
                <a:gd name="T1" fmla="*/ 7 h 13"/>
                <a:gd name="T2" fmla="*/ 30 w 30"/>
                <a:gd name="T3" fmla="*/ 11 h 13"/>
                <a:gd name="T4" fmla="*/ 0 w 30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3">
                  <a:moveTo>
                    <a:pt x="0" y="7"/>
                  </a:moveTo>
                  <a:cubicBezTo>
                    <a:pt x="7" y="6"/>
                    <a:pt x="27" y="0"/>
                    <a:pt x="30" y="11"/>
                  </a:cubicBezTo>
                  <a:cubicBezTo>
                    <a:pt x="21" y="5"/>
                    <a:pt x="13" y="13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7" name="Freeform 4955"/>
            <p:cNvSpPr>
              <a:spLocks/>
            </p:cNvSpPr>
            <p:nvPr/>
          </p:nvSpPr>
          <p:spPr bwMode="auto">
            <a:xfrm>
              <a:off x="9669463" y="6075363"/>
              <a:ext cx="44450" cy="26988"/>
            </a:xfrm>
            <a:custGeom>
              <a:avLst/>
              <a:gdLst>
                <a:gd name="T0" fmla="*/ 0 w 12"/>
                <a:gd name="T1" fmla="*/ 4 h 7"/>
                <a:gd name="T2" fmla="*/ 12 w 12"/>
                <a:gd name="T3" fmla="*/ 2 h 7"/>
                <a:gd name="T4" fmla="*/ 0 w 12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0" y="4"/>
                  </a:moveTo>
                  <a:cubicBezTo>
                    <a:pt x="1" y="0"/>
                    <a:pt x="8" y="3"/>
                    <a:pt x="12" y="2"/>
                  </a:cubicBezTo>
                  <a:cubicBezTo>
                    <a:pt x="12" y="7"/>
                    <a:pt x="3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8" name="Freeform 4956"/>
            <p:cNvSpPr>
              <a:spLocks/>
            </p:cNvSpPr>
            <p:nvPr/>
          </p:nvSpPr>
          <p:spPr bwMode="auto">
            <a:xfrm>
              <a:off x="9740900" y="6169025"/>
              <a:ext cx="96838" cy="41275"/>
            </a:xfrm>
            <a:custGeom>
              <a:avLst/>
              <a:gdLst>
                <a:gd name="T0" fmla="*/ 0 w 26"/>
                <a:gd name="T1" fmla="*/ 8 h 11"/>
                <a:gd name="T2" fmla="*/ 26 w 26"/>
                <a:gd name="T3" fmla="*/ 8 h 11"/>
                <a:gd name="T4" fmla="*/ 0 w 26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1">
                  <a:moveTo>
                    <a:pt x="0" y="8"/>
                  </a:moveTo>
                  <a:cubicBezTo>
                    <a:pt x="6" y="2"/>
                    <a:pt x="22" y="0"/>
                    <a:pt x="26" y="8"/>
                  </a:cubicBezTo>
                  <a:cubicBezTo>
                    <a:pt x="20" y="9"/>
                    <a:pt x="9" y="11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9" name="Freeform 4957"/>
            <p:cNvSpPr>
              <a:spLocks/>
            </p:cNvSpPr>
            <p:nvPr/>
          </p:nvSpPr>
          <p:spPr bwMode="auto">
            <a:xfrm>
              <a:off x="9740900" y="5651500"/>
              <a:ext cx="33338" cy="30163"/>
            </a:xfrm>
            <a:custGeom>
              <a:avLst/>
              <a:gdLst>
                <a:gd name="T0" fmla="*/ 1 w 9"/>
                <a:gd name="T1" fmla="*/ 8 h 8"/>
                <a:gd name="T2" fmla="*/ 6 w 9"/>
                <a:gd name="T3" fmla="*/ 1 h 8"/>
                <a:gd name="T4" fmla="*/ 1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1" y="8"/>
                  </a:moveTo>
                  <a:cubicBezTo>
                    <a:pt x="0" y="3"/>
                    <a:pt x="1" y="0"/>
                    <a:pt x="6" y="1"/>
                  </a:cubicBezTo>
                  <a:cubicBezTo>
                    <a:pt x="9" y="4"/>
                    <a:pt x="5" y="8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0" name="Freeform 4958"/>
            <p:cNvSpPr>
              <a:spLocks/>
            </p:cNvSpPr>
            <p:nvPr/>
          </p:nvSpPr>
          <p:spPr bwMode="auto">
            <a:xfrm>
              <a:off x="9747250" y="6056313"/>
              <a:ext cx="76200" cy="34925"/>
            </a:xfrm>
            <a:custGeom>
              <a:avLst/>
              <a:gdLst>
                <a:gd name="T0" fmla="*/ 0 w 20"/>
                <a:gd name="T1" fmla="*/ 9 h 9"/>
                <a:gd name="T2" fmla="*/ 18 w 20"/>
                <a:gd name="T3" fmla="*/ 9 h 9"/>
                <a:gd name="T4" fmla="*/ 0 w 2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0" y="9"/>
                  </a:moveTo>
                  <a:cubicBezTo>
                    <a:pt x="2" y="5"/>
                    <a:pt x="20" y="0"/>
                    <a:pt x="18" y="9"/>
                  </a:cubicBezTo>
                  <a:cubicBezTo>
                    <a:pt x="12" y="9"/>
                    <a:pt x="6" y="9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1" name="Freeform 4959"/>
            <p:cNvSpPr>
              <a:spLocks/>
            </p:cNvSpPr>
            <p:nvPr/>
          </p:nvSpPr>
          <p:spPr bwMode="auto">
            <a:xfrm>
              <a:off x="9804400" y="5778500"/>
              <a:ext cx="82550" cy="53975"/>
            </a:xfrm>
            <a:custGeom>
              <a:avLst/>
              <a:gdLst>
                <a:gd name="T0" fmla="*/ 0 w 22"/>
                <a:gd name="T1" fmla="*/ 9 h 14"/>
                <a:gd name="T2" fmla="*/ 22 w 22"/>
                <a:gd name="T3" fmla="*/ 6 h 14"/>
                <a:gd name="T4" fmla="*/ 0 w 22"/>
                <a:gd name="T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4">
                  <a:moveTo>
                    <a:pt x="0" y="9"/>
                  </a:moveTo>
                  <a:cubicBezTo>
                    <a:pt x="3" y="0"/>
                    <a:pt x="17" y="10"/>
                    <a:pt x="22" y="6"/>
                  </a:cubicBezTo>
                  <a:cubicBezTo>
                    <a:pt x="21" y="14"/>
                    <a:pt x="7" y="7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2" name="Freeform 4960"/>
            <p:cNvSpPr>
              <a:spLocks/>
            </p:cNvSpPr>
            <p:nvPr/>
          </p:nvSpPr>
          <p:spPr bwMode="auto">
            <a:xfrm>
              <a:off x="9815513" y="4964113"/>
              <a:ext cx="68263" cy="57150"/>
            </a:xfrm>
            <a:custGeom>
              <a:avLst/>
              <a:gdLst>
                <a:gd name="T0" fmla="*/ 0 w 18"/>
                <a:gd name="T1" fmla="*/ 9 h 15"/>
                <a:gd name="T2" fmla="*/ 15 w 18"/>
                <a:gd name="T3" fmla="*/ 5 h 15"/>
                <a:gd name="T4" fmla="*/ 0 w 18"/>
                <a:gd name="T5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0" y="9"/>
                  </a:moveTo>
                  <a:cubicBezTo>
                    <a:pt x="1" y="0"/>
                    <a:pt x="13" y="10"/>
                    <a:pt x="15" y="5"/>
                  </a:cubicBezTo>
                  <a:cubicBezTo>
                    <a:pt x="18" y="15"/>
                    <a:pt x="4" y="6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3" name="Freeform 4961"/>
            <p:cNvSpPr>
              <a:spLocks/>
            </p:cNvSpPr>
            <p:nvPr/>
          </p:nvSpPr>
          <p:spPr bwMode="auto">
            <a:xfrm>
              <a:off x="9815513" y="6391275"/>
              <a:ext cx="49213" cy="33338"/>
            </a:xfrm>
            <a:custGeom>
              <a:avLst/>
              <a:gdLst>
                <a:gd name="T0" fmla="*/ 2 w 13"/>
                <a:gd name="T1" fmla="*/ 7 h 9"/>
                <a:gd name="T2" fmla="*/ 13 w 13"/>
                <a:gd name="T3" fmla="*/ 4 h 9"/>
                <a:gd name="T4" fmla="*/ 2 w 13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2" y="7"/>
                  </a:moveTo>
                  <a:cubicBezTo>
                    <a:pt x="0" y="0"/>
                    <a:pt x="9" y="5"/>
                    <a:pt x="13" y="4"/>
                  </a:cubicBezTo>
                  <a:cubicBezTo>
                    <a:pt x="13" y="9"/>
                    <a:pt x="7" y="7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4" name="Freeform 4962"/>
            <p:cNvSpPr>
              <a:spLocks/>
            </p:cNvSpPr>
            <p:nvPr/>
          </p:nvSpPr>
          <p:spPr bwMode="auto">
            <a:xfrm>
              <a:off x="9826625" y="5494338"/>
              <a:ext cx="79375" cy="52388"/>
            </a:xfrm>
            <a:custGeom>
              <a:avLst/>
              <a:gdLst>
                <a:gd name="T0" fmla="*/ 0 w 21"/>
                <a:gd name="T1" fmla="*/ 6 h 14"/>
                <a:gd name="T2" fmla="*/ 0 w 21"/>
                <a:gd name="T3" fmla="*/ 0 h 14"/>
                <a:gd name="T4" fmla="*/ 11 w 21"/>
                <a:gd name="T5" fmla="*/ 0 h 14"/>
                <a:gd name="T6" fmla="*/ 18 w 21"/>
                <a:gd name="T7" fmla="*/ 10 h 14"/>
                <a:gd name="T8" fmla="*/ 0 w 21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0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1" y="0"/>
                  </a:cubicBezTo>
                  <a:cubicBezTo>
                    <a:pt x="4" y="7"/>
                    <a:pt x="21" y="1"/>
                    <a:pt x="18" y="10"/>
                  </a:cubicBezTo>
                  <a:cubicBezTo>
                    <a:pt x="6" y="14"/>
                    <a:pt x="7" y="2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5" name="Freeform 4963"/>
            <p:cNvSpPr>
              <a:spLocks/>
            </p:cNvSpPr>
            <p:nvPr/>
          </p:nvSpPr>
          <p:spPr bwMode="auto">
            <a:xfrm>
              <a:off x="9848850" y="5734050"/>
              <a:ext cx="60325" cy="30163"/>
            </a:xfrm>
            <a:custGeom>
              <a:avLst/>
              <a:gdLst>
                <a:gd name="T0" fmla="*/ 1 w 16"/>
                <a:gd name="T1" fmla="*/ 8 h 8"/>
                <a:gd name="T2" fmla="*/ 16 w 16"/>
                <a:gd name="T3" fmla="*/ 4 h 8"/>
                <a:gd name="T4" fmla="*/ 1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" y="8"/>
                  </a:moveTo>
                  <a:cubicBezTo>
                    <a:pt x="0" y="0"/>
                    <a:pt x="11" y="6"/>
                    <a:pt x="16" y="4"/>
                  </a:cubicBezTo>
                  <a:cubicBezTo>
                    <a:pt x="12" y="7"/>
                    <a:pt x="6" y="7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6" name="Freeform 4964"/>
            <p:cNvSpPr>
              <a:spLocks/>
            </p:cNvSpPr>
            <p:nvPr/>
          </p:nvSpPr>
          <p:spPr bwMode="auto">
            <a:xfrm>
              <a:off x="9871075" y="4886325"/>
              <a:ext cx="34925" cy="30163"/>
            </a:xfrm>
            <a:custGeom>
              <a:avLst/>
              <a:gdLst>
                <a:gd name="T0" fmla="*/ 9 w 9"/>
                <a:gd name="T1" fmla="*/ 3 h 8"/>
                <a:gd name="T2" fmla="*/ 0 w 9"/>
                <a:gd name="T3" fmla="*/ 5 h 8"/>
                <a:gd name="T4" fmla="*/ 9 w 9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9" y="8"/>
                    <a:pt x="2" y="8"/>
                    <a:pt x="0" y="5"/>
                  </a:cubicBezTo>
                  <a:cubicBezTo>
                    <a:pt x="0" y="0"/>
                    <a:pt x="7" y="1"/>
                    <a:pt x="9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7" name="Freeform 4965"/>
            <p:cNvSpPr>
              <a:spLocks/>
            </p:cNvSpPr>
            <p:nvPr/>
          </p:nvSpPr>
          <p:spPr bwMode="auto">
            <a:xfrm>
              <a:off x="9931400" y="6308725"/>
              <a:ext cx="57150" cy="30163"/>
            </a:xfrm>
            <a:custGeom>
              <a:avLst/>
              <a:gdLst>
                <a:gd name="T0" fmla="*/ 0 w 15"/>
                <a:gd name="T1" fmla="*/ 6 h 8"/>
                <a:gd name="T2" fmla="*/ 15 w 15"/>
                <a:gd name="T3" fmla="*/ 8 h 8"/>
                <a:gd name="T4" fmla="*/ 0 w 15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3"/>
                    <a:pt x="14" y="0"/>
                    <a:pt x="15" y="8"/>
                  </a:cubicBezTo>
                  <a:cubicBezTo>
                    <a:pt x="11" y="7"/>
                    <a:pt x="7" y="6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8" name="Freeform 4966"/>
            <p:cNvSpPr>
              <a:spLocks/>
            </p:cNvSpPr>
            <p:nvPr/>
          </p:nvSpPr>
          <p:spPr bwMode="auto">
            <a:xfrm>
              <a:off x="9947275" y="5159375"/>
              <a:ext cx="52388" cy="49213"/>
            </a:xfrm>
            <a:custGeom>
              <a:avLst/>
              <a:gdLst>
                <a:gd name="T0" fmla="*/ 0 w 14"/>
                <a:gd name="T1" fmla="*/ 8 h 13"/>
                <a:gd name="T2" fmla="*/ 14 w 14"/>
                <a:gd name="T3" fmla="*/ 6 h 13"/>
                <a:gd name="T4" fmla="*/ 0 w 14"/>
                <a:gd name="T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0" y="8"/>
                  </a:moveTo>
                  <a:cubicBezTo>
                    <a:pt x="2" y="0"/>
                    <a:pt x="7" y="8"/>
                    <a:pt x="14" y="6"/>
                  </a:cubicBezTo>
                  <a:cubicBezTo>
                    <a:pt x="13" y="13"/>
                    <a:pt x="4" y="9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9" name="Freeform 4967"/>
            <p:cNvSpPr>
              <a:spLocks/>
            </p:cNvSpPr>
            <p:nvPr/>
          </p:nvSpPr>
          <p:spPr bwMode="auto">
            <a:xfrm>
              <a:off x="9950450" y="5505450"/>
              <a:ext cx="74613" cy="30163"/>
            </a:xfrm>
            <a:custGeom>
              <a:avLst/>
              <a:gdLst>
                <a:gd name="T0" fmla="*/ 0 w 20"/>
                <a:gd name="T1" fmla="*/ 5 h 8"/>
                <a:gd name="T2" fmla="*/ 19 w 20"/>
                <a:gd name="T3" fmla="*/ 7 h 8"/>
                <a:gd name="T4" fmla="*/ 0 w 20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8">
                  <a:moveTo>
                    <a:pt x="0" y="5"/>
                  </a:moveTo>
                  <a:cubicBezTo>
                    <a:pt x="2" y="3"/>
                    <a:pt x="20" y="0"/>
                    <a:pt x="19" y="7"/>
                  </a:cubicBezTo>
                  <a:cubicBezTo>
                    <a:pt x="9" y="6"/>
                    <a:pt x="7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0" name="Freeform 4968"/>
            <p:cNvSpPr>
              <a:spLocks/>
            </p:cNvSpPr>
            <p:nvPr/>
          </p:nvSpPr>
          <p:spPr bwMode="auto">
            <a:xfrm>
              <a:off x="9950450" y="4922838"/>
              <a:ext cx="33338" cy="41275"/>
            </a:xfrm>
            <a:custGeom>
              <a:avLst/>
              <a:gdLst>
                <a:gd name="T0" fmla="*/ 1 w 9"/>
                <a:gd name="T1" fmla="*/ 11 h 11"/>
                <a:gd name="T2" fmla="*/ 6 w 9"/>
                <a:gd name="T3" fmla="*/ 1 h 11"/>
                <a:gd name="T4" fmla="*/ 1 w 9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1" y="11"/>
                  </a:moveTo>
                  <a:cubicBezTo>
                    <a:pt x="0" y="5"/>
                    <a:pt x="1" y="0"/>
                    <a:pt x="6" y="1"/>
                  </a:cubicBezTo>
                  <a:cubicBezTo>
                    <a:pt x="9" y="4"/>
                    <a:pt x="5" y="10"/>
                    <a:pt x="1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1" name="Freeform 4969"/>
            <p:cNvSpPr>
              <a:spLocks/>
            </p:cNvSpPr>
            <p:nvPr/>
          </p:nvSpPr>
          <p:spPr bwMode="auto">
            <a:xfrm>
              <a:off x="9977438" y="6056313"/>
              <a:ext cx="66675" cy="46038"/>
            </a:xfrm>
            <a:custGeom>
              <a:avLst/>
              <a:gdLst>
                <a:gd name="T0" fmla="*/ 0 w 18"/>
                <a:gd name="T1" fmla="*/ 7 h 12"/>
                <a:gd name="T2" fmla="*/ 18 w 18"/>
                <a:gd name="T3" fmla="*/ 4 h 12"/>
                <a:gd name="T4" fmla="*/ 0 w 18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0" y="7"/>
                  </a:moveTo>
                  <a:cubicBezTo>
                    <a:pt x="5" y="0"/>
                    <a:pt x="11" y="6"/>
                    <a:pt x="18" y="4"/>
                  </a:cubicBezTo>
                  <a:cubicBezTo>
                    <a:pt x="15" y="12"/>
                    <a:pt x="7" y="7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2" name="Freeform 4970"/>
            <p:cNvSpPr>
              <a:spLocks/>
            </p:cNvSpPr>
            <p:nvPr/>
          </p:nvSpPr>
          <p:spPr bwMode="auto">
            <a:xfrm>
              <a:off x="10021888" y="6394450"/>
              <a:ext cx="41275" cy="34925"/>
            </a:xfrm>
            <a:custGeom>
              <a:avLst/>
              <a:gdLst>
                <a:gd name="T0" fmla="*/ 2 w 11"/>
                <a:gd name="T1" fmla="*/ 7 h 9"/>
                <a:gd name="T2" fmla="*/ 11 w 11"/>
                <a:gd name="T3" fmla="*/ 3 h 9"/>
                <a:gd name="T4" fmla="*/ 2 w 11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2" y="7"/>
                  </a:moveTo>
                  <a:cubicBezTo>
                    <a:pt x="0" y="0"/>
                    <a:pt x="8" y="4"/>
                    <a:pt x="11" y="3"/>
                  </a:cubicBezTo>
                  <a:cubicBezTo>
                    <a:pt x="9" y="8"/>
                    <a:pt x="8" y="9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3" name="Freeform 4971"/>
            <p:cNvSpPr>
              <a:spLocks/>
            </p:cNvSpPr>
            <p:nvPr/>
          </p:nvSpPr>
          <p:spPr bwMode="auto">
            <a:xfrm>
              <a:off x="10033000" y="6116638"/>
              <a:ext cx="41275" cy="34925"/>
            </a:xfrm>
            <a:custGeom>
              <a:avLst/>
              <a:gdLst>
                <a:gd name="T0" fmla="*/ 0 w 11"/>
                <a:gd name="T1" fmla="*/ 5 h 9"/>
                <a:gd name="T2" fmla="*/ 11 w 11"/>
                <a:gd name="T3" fmla="*/ 3 h 9"/>
                <a:gd name="T4" fmla="*/ 0 w 11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0" y="5"/>
                  </a:moveTo>
                  <a:cubicBezTo>
                    <a:pt x="2" y="0"/>
                    <a:pt x="6" y="2"/>
                    <a:pt x="11" y="3"/>
                  </a:cubicBezTo>
                  <a:cubicBezTo>
                    <a:pt x="11" y="9"/>
                    <a:pt x="2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4" name="Freeform 4972"/>
            <p:cNvSpPr>
              <a:spLocks/>
            </p:cNvSpPr>
            <p:nvPr/>
          </p:nvSpPr>
          <p:spPr bwMode="auto">
            <a:xfrm>
              <a:off x="10059988" y="6319838"/>
              <a:ext cx="74613" cy="41275"/>
            </a:xfrm>
            <a:custGeom>
              <a:avLst/>
              <a:gdLst>
                <a:gd name="T0" fmla="*/ 0 w 20"/>
                <a:gd name="T1" fmla="*/ 0 h 11"/>
                <a:gd name="T2" fmla="*/ 20 w 20"/>
                <a:gd name="T3" fmla="*/ 0 h 11"/>
                <a:gd name="T4" fmla="*/ 2 w 20"/>
                <a:gd name="T5" fmla="*/ 7 h 11"/>
                <a:gd name="T6" fmla="*/ 0 w 20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1">
                  <a:moveTo>
                    <a:pt x="0" y="0"/>
                  </a:moveTo>
                  <a:cubicBezTo>
                    <a:pt x="9" y="1"/>
                    <a:pt x="11" y="1"/>
                    <a:pt x="20" y="0"/>
                  </a:cubicBezTo>
                  <a:cubicBezTo>
                    <a:pt x="18" y="11"/>
                    <a:pt x="8" y="1"/>
                    <a:pt x="2" y="7"/>
                  </a:cubicBezTo>
                  <a:cubicBezTo>
                    <a:pt x="0" y="6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5" name="Freeform 4973"/>
            <p:cNvSpPr>
              <a:spLocks/>
            </p:cNvSpPr>
            <p:nvPr/>
          </p:nvSpPr>
          <p:spPr bwMode="auto">
            <a:xfrm>
              <a:off x="10059988" y="6056313"/>
              <a:ext cx="82550" cy="49213"/>
            </a:xfrm>
            <a:custGeom>
              <a:avLst/>
              <a:gdLst>
                <a:gd name="T0" fmla="*/ 0 w 22"/>
                <a:gd name="T1" fmla="*/ 9 h 13"/>
                <a:gd name="T2" fmla="*/ 0 w 22"/>
                <a:gd name="T3" fmla="*/ 4 h 13"/>
                <a:gd name="T4" fmla="*/ 22 w 22"/>
                <a:gd name="T5" fmla="*/ 2 h 13"/>
                <a:gd name="T6" fmla="*/ 0 w 22"/>
                <a:gd name="T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3">
                  <a:moveTo>
                    <a:pt x="0" y="9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0" y="0"/>
                    <a:pt x="13" y="0"/>
                    <a:pt x="22" y="2"/>
                  </a:cubicBezTo>
                  <a:cubicBezTo>
                    <a:pt x="19" y="12"/>
                    <a:pt x="11" y="13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6" name="Freeform 4974"/>
            <p:cNvSpPr>
              <a:spLocks/>
            </p:cNvSpPr>
            <p:nvPr/>
          </p:nvSpPr>
          <p:spPr bwMode="auto">
            <a:xfrm>
              <a:off x="10071100" y="6388100"/>
              <a:ext cx="146050" cy="33338"/>
            </a:xfrm>
            <a:custGeom>
              <a:avLst/>
              <a:gdLst>
                <a:gd name="T0" fmla="*/ 0 w 39"/>
                <a:gd name="T1" fmla="*/ 7 h 9"/>
                <a:gd name="T2" fmla="*/ 39 w 39"/>
                <a:gd name="T3" fmla="*/ 5 h 9"/>
                <a:gd name="T4" fmla="*/ 0 w 39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9">
                  <a:moveTo>
                    <a:pt x="0" y="7"/>
                  </a:moveTo>
                  <a:cubicBezTo>
                    <a:pt x="12" y="0"/>
                    <a:pt x="27" y="5"/>
                    <a:pt x="39" y="5"/>
                  </a:cubicBezTo>
                  <a:cubicBezTo>
                    <a:pt x="24" y="8"/>
                    <a:pt x="13" y="9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7" name="Freeform 4975"/>
            <p:cNvSpPr>
              <a:spLocks/>
            </p:cNvSpPr>
            <p:nvPr/>
          </p:nvSpPr>
          <p:spPr bwMode="auto">
            <a:xfrm>
              <a:off x="10077450" y="4949825"/>
              <a:ext cx="49213" cy="52388"/>
            </a:xfrm>
            <a:custGeom>
              <a:avLst/>
              <a:gdLst>
                <a:gd name="T0" fmla="*/ 0 w 13"/>
                <a:gd name="T1" fmla="*/ 14 h 14"/>
                <a:gd name="T2" fmla="*/ 13 w 13"/>
                <a:gd name="T3" fmla="*/ 0 h 14"/>
                <a:gd name="T4" fmla="*/ 7 w 13"/>
                <a:gd name="T5" fmla="*/ 14 h 14"/>
                <a:gd name="T6" fmla="*/ 0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14"/>
                  </a:moveTo>
                  <a:cubicBezTo>
                    <a:pt x="4" y="8"/>
                    <a:pt x="6" y="2"/>
                    <a:pt x="13" y="0"/>
                  </a:cubicBezTo>
                  <a:cubicBezTo>
                    <a:pt x="11" y="4"/>
                    <a:pt x="9" y="8"/>
                    <a:pt x="7" y="14"/>
                  </a:cubicBezTo>
                  <a:cubicBezTo>
                    <a:pt x="5" y="14"/>
                    <a:pt x="2" y="14"/>
                    <a:pt x="0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8" name="Freeform 4976"/>
            <p:cNvSpPr>
              <a:spLocks/>
            </p:cNvSpPr>
            <p:nvPr/>
          </p:nvSpPr>
          <p:spPr bwMode="auto">
            <a:xfrm>
              <a:off x="10085388" y="6364288"/>
              <a:ext cx="57150" cy="30163"/>
            </a:xfrm>
            <a:custGeom>
              <a:avLst/>
              <a:gdLst>
                <a:gd name="T0" fmla="*/ 0 w 15"/>
                <a:gd name="T1" fmla="*/ 5 h 8"/>
                <a:gd name="T2" fmla="*/ 15 w 15"/>
                <a:gd name="T3" fmla="*/ 3 h 8"/>
                <a:gd name="T4" fmla="*/ 0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5"/>
                  </a:moveTo>
                  <a:cubicBezTo>
                    <a:pt x="4" y="3"/>
                    <a:pt x="12" y="0"/>
                    <a:pt x="15" y="3"/>
                  </a:cubicBezTo>
                  <a:cubicBezTo>
                    <a:pt x="11" y="6"/>
                    <a:pt x="3" y="8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9" name="Freeform 4977"/>
            <p:cNvSpPr>
              <a:spLocks/>
            </p:cNvSpPr>
            <p:nvPr/>
          </p:nvSpPr>
          <p:spPr bwMode="auto">
            <a:xfrm>
              <a:off x="10101263" y="5549900"/>
              <a:ext cx="44450" cy="46038"/>
            </a:xfrm>
            <a:custGeom>
              <a:avLst/>
              <a:gdLst>
                <a:gd name="T0" fmla="*/ 1 w 12"/>
                <a:gd name="T1" fmla="*/ 3 h 12"/>
                <a:gd name="T2" fmla="*/ 12 w 12"/>
                <a:gd name="T3" fmla="*/ 3 h 12"/>
                <a:gd name="T4" fmla="*/ 1 w 12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" y="3"/>
                  </a:moveTo>
                  <a:cubicBezTo>
                    <a:pt x="0" y="0"/>
                    <a:pt x="12" y="0"/>
                    <a:pt x="12" y="3"/>
                  </a:cubicBezTo>
                  <a:cubicBezTo>
                    <a:pt x="12" y="12"/>
                    <a:pt x="3" y="4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0" name="Freeform 4978"/>
            <p:cNvSpPr>
              <a:spLocks/>
            </p:cNvSpPr>
            <p:nvPr/>
          </p:nvSpPr>
          <p:spPr bwMode="auto">
            <a:xfrm>
              <a:off x="10126663" y="5197475"/>
              <a:ext cx="165100" cy="74613"/>
            </a:xfrm>
            <a:custGeom>
              <a:avLst/>
              <a:gdLst>
                <a:gd name="T0" fmla="*/ 0 w 44"/>
                <a:gd name="T1" fmla="*/ 10 h 20"/>
                <a:gd name="T2" fmla="*/ 44 w 44"/>
                <a:gd name="T3" fmla="*/ 6 h 20"/>
                <a:gd name="T4" fmla="*/ 0 w 44"/>
                <a:gd name="T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0">
                  <a:moveTo>
                    <a:pt x="0" y="10"/>
                  </a:moveTo>
                  <a:cubicBezTo>
                    <a:pt x="7" y="0"/>
                    <a:pt x="31" y="7"/>
                    <a:pt x="44" y="6"/>
                  </a:cubicBezTo>
                  <a:cubicBezTo>
                    <a:pt x="31" y="20"/>
                    <a:pt x="23" y="5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1" name="Freeform 4979"/>
            <p:cNvSpPr>
              <a:spLocks/>
            </p:cNvSpPr>
            <p:nvPr/>
          </p:nvSpPr>
          <p:spPr bwMode="auto">
            <a:xfrm>
              <a:off x="10145713" y="6061075"/>
              <a:ext cx="38100" cy="33338"/>
            </a:xfrm>
            <a:custGeom>
              <a:avLst/>
              <a:gdLst>
                <a:gd name="T0" fmla="*/ 1 w 10"/>
                <a:gd name="T1" fmla="*/ 1 h 9"/>
                <a:gd name="T2" fmla="*/ 10 w 10"/>
                <a:gd name="T3" fmla="*/ 3 h 9"/>
                <a:gd name="T4" fmla="*/ 5 w 10"/>
                <a:gd name="T5" fmla="*/ 9 h 9"/>
                <a:gd name="T6" fmla="*/ 1 w 10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1" y="1"/>
                  </a:moveTo>
                  <a:cubicBezTo>
                    <a:pt x="5" y="0"/>
                    <a:pt x="8" y="1"/>
                    <a:pt x="10" y="3"/>
                  </a:cubicBezTo>
                  <a:cubicBezTo>
                    <a:pt x="10" y="7"/>
                    <a:pt x="4" y="4"/>
                    <a:pt x="5" y="9"/>
                  </a:cubicBezTo>
                  <a:cubicBezTo>
                    <a:pt x="1" y="8"/>
                    <a:pt x="0" y="5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2" name="Freeform 4980"/>
            <p:cNvSpPr>
              <a:spLocks/>
            </p:cNvSpPr>
            <p:nvPr/>
          </p:nvSpPr>
          <p:spPr bwMode="auto">
            <a:xfrm>
              <a:off x="10153650" y="5407025"/>
              <a:ext cx="255588" cy="71438"/>
            </a:xfrm>
            <a:custGeom>
              <a:avLst/>
              <a:gdLst>
                <a:gd name="T0" fmla="*/ 0 w 68"/>
                <a:gd name="T1" fmla="*/ 14 h 19"/>
                <a:gd name="T2" fmla="*/ 5 w 68"/>
                <a:gd name="T3" fmla="*/ 0 h 19"/>
                <a:gd name="T4" fmla="*/ 7 w 68"/>
                <a:gd name="T5" fmla="*/ 10 h 19"/>
                <a:gd name="T6" fmla="*/ 68 w 68"/>
                <a:gd name="T7" fmla="*/ 10 h 19"/>
                <a:gd name="T8" fmla="*/ 0 w 68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">
                  <a:moveTo>
                    <a:pt x="0" y="14"/>
                  </a:moveTo>
                  <a:cubicBezTo>
                    <a:pt x="1" y="9"/>
                    <a:pt x="3" y="4"/>
                    <a:pt x="5" y="0"/>
                  </a:cubicBezTo>
                  <a:cubicBezTo>
                    <a:pt x="13" y="0"/>
                    <a:pt x="5" y="5"/>
                    <a:pt x="7" y="10"/>
                  </a:cubicBezTo>
                  <a:cubicBezTo>
                    <a:pt x="33" y="6"/>
                    <a:pt x="51" y="7"/>
                    <a:pt x="68" y="10"/>
                  </a:cubicBezTo>
                  <a:cubicBezTo>
                    <a:pt x="49" y="19"/>
                    <a:pt x="23" y="11"/>
                    <a:pt x="0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3" name="Freeform 4981"/>
            <p:cNvSpPr>
              <a:spLocks/>
            </p:cNvSpPr>
            <p:nvPr/>
          </p:nvSpPr>
          <p:spPr bwMode="auto">
            <a:xfrm>
              <a:off x="10175875" y="6435725"/>
              <a:ext cx="41275" cy="46038"/>
            </a:xfrm>
            <a:custGeom>
              <a:avLst/>
              <a:gdLst>
                <a:gd name="T0" fmla="*/ 0 w 11"/>
                <a:gd name="T1" fmla="*/ 11 h 12"/>
                <a:gd name="T2" fmla="*/ 0 w 11"/>
                <a:gd name="T3" fmla="*/ 6 h 12"/>
                <a:gd name="T4" fmla="*/ 7 w 11"/>
                <a:gd name="T5" fmla="*/ 0 h 12"/>
                <a:gd name="T6" fmla="*/ 0 w 11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0" y="1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6" y="7"/>
                    <a:pt x="6" y="3"/>
                    <a:pt x="7" y="0"/>
                  </a:cubicBezTo>
                  <a:cubicBezTo>
                    <a:pt x="11" y="3"/>
                    <a:pt x="5" y="12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4" name="Freeform 4982"/>
            <p:cNvSpPr>
              <a:spLocks/>
            </p:cNvSpPr>
            <p:nvPr/>
          </p:nvSpPr>
          <p:spPr bwMode="auto">
            <a:xfrm>
              <a:off x="10190163" y="6053138"/>
              <a:ext cx="49213" cy="41275"/>
            </a:xfrm>
            <a:custGeom>
              <a:avLst/>
              <a:gdLst>
                <a:gd name="T0" fmla="*/ 0 w 13"/>
                <a:gd name="T1" fmla="*/ 7 h 11"/>
                <a:gd name="T2" fmla="*/ 7 w 13"/>
                <a:gd name="T3" fmla="*/ 5 h 11"/>
                <a:gd name="T4" fmla="*/ 13 w 13"/>
                <a:gd name="T5" fmla="*/ 1 h 11"/>
                <a:gd name="T6" fmla="*/ 9 w 13"/>
                <a:gd name="T7" fmla="*/ 11 h 11"/>
                <a:gd name="T8" fmla="*/ 0 w 13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0" y="7"/>
                  </a:moveTo>
                  <a:cubicBezTo>
                    <a:pt x="2" y="1"/>
                    <a:pt x="3" y="5"/>
                    <a:pt x="7" y="5"/>
                  </a:cubicBezTo>
                  <a:cubicBezTo>
                    <a:pt x="9" y="4"/>
                    <a:pt x="9" y="0"/>
                    <a:pt x="13" y="1"/>
                  </a:cubicBezTo>
                  <a:cubicBezTo>
                    <a:pt x="13" y="6"/>
                    <a:pt x="10" y="7"/>
                    <a:pt x="9" y="11"/>
                  </a:cubicBezTo>
                  <a:cubicBezTo>
                    <a:pt x="5" y="11"/>
                    <a:pt x="4" y="8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5" name="Freeform 4983"/>
            <p:cNvSpPr>
              <a:spLocks/>
            </p:cNvSpPr>
            <p:nvPr/>
          </p:nvSpPr>
          <p:spPr bwMode="auto">
            <a:xfrm>
              <a:off x="10198100" y="5978525"/>
              <a:ext cx="98425" cy="33338"/>
            </a:xfrm>
            <a:custGeom>
              <a:avLst/>
              <a:gdLst>
                <a:gd name="T0" fmla="*/ 0 w 26"/>
                <a:gd name="T1" fmla="*/ 5 h 9"/>
                <a:gd name="T2" fmla="*/ 26 w 26"/>
                <a:gd name="T3" fmla="*/ 2 h 9"/>
                <a:gd name="T4" fmla="*/ 0 w 26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0" y="5"/>
                  </a:moveTo>
                  <a:cubicBezTo>
                    <a:pt x="5" y="0"/>
                    <a:pt x="16" y="2"/>
                    <a:pt x="26" y="2"/>
                  </a:cubicBezTo>
                  <a:cubicBezTo>
                    <a:pt x="21" y="9"/>
                    <a:pt x="9" y="6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6" name="Freeform 4984"/>
            <p:cNvSpPr>
              <a:spLocks/>
            </p:cNvSpPr>
            <p:nvPr/>
          </p:nvSpPr>
          <p:spPr bwMode="auto">
            <a:xfrm>
              <a:off x="10209213" y="4911725"/>
              <a:ext cx="19050" cy="30163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8 h 8"/>
                <a:gd name="T6" fmla="*/ 0 w 5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5" y="0"/>
                    <a:pt x="5" y="5"/>
                    <a:pt x="5" y="8"/>
                  </a:cubicBezTo>
                  <a:cubicBezTo>
                    <a:pt x="4" y="8"/>
                    <a:pt x="2" y="8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7" name="Freeform 4985"/>
            <p:cNvSpPr>
              <a:spLocks/>
            </p:cNvSpPr>
            <p:nvPr/>
          </p:nvSpPr>
          <p:spPr bwMode="auto">
            <a:xfrm>
              <a:off x="10280650" y="6399213"/>
              <a:ext cx="52388" cy="30163"/>
            </a:xfrm>
            <a:custGeom>
              <a:avLst/>
              <a:gdLst>
                <a:gd name="T0" fmla="*/ 0 w 14"/>
                <a:gd name="T1" fmla="*/ 4 h 8"/>
                <a:gd name="T2" fmla="*/ 13 w 14"/>
                <a:gd name="T3" fmla="*/ 0 h 8"/>
                <a:gd name="T4" fmla="*/ 0 w 14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0" y="4"/>
                  </a:moveTo>
                  <a:cubicBezTo>
                    <a:pt x="2" y="1"/>
                    <a:pt x="7" y="0"/>
                    <a:pt x="13" y="0"/>
                  </a:cubicBezTo>
                  <a:cubicBezTo>
                    <a:pt x="14" y="8"/>
                    <a:pt x="4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8" name="Freeform 4986"/>
            <p:cNvSpPr>
              <a:spLocks/>
            </p:cNvSpPr>
            <p:nvPr/>
          </p:nvSpPr>
          <p:spPr bwMode="auto">
            <a:xfrm>
              <a:off x="10318750" y="4986338"/>
              <a:ext cx="115888" cy="53975"/>
            </a:xfrm>
            <a:custGeom>
              <a:avLst/>
              <a:gdLst>
                <a:gd name="T0" fmla="*/ 0 w 31"/>
                <a:gd name="T1" fmla="*/ 6 h 14"/>
                <a:gd name="T2" fmla="*/ 26 w 31"/>
                <a:gd name="T3" fmla="*/ 0 h 14"/>
                <a:gd name="T4" fmla="*/ 28 w 31"/>
                <a:gd name="T5" fmla="*/ 10 h 14"/>
                <a:gd name="T6" fmla="*/ 22 w 31"/>
                <a:gd name="T7" fmla="*/ 4 h 14"/>
                <a:gd name="T8" fmla="*/ 0 w 31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6"/>
                  </a:moveTo>
                  <a:cubicBezTo>
                    <a:pt x="10" y="2"/>
                    <a:pt x="14" y="3"/>
                    <a:pt x="26" y="0"/>
                  </a:cubicBezTo>
                  <a:cubicBezTo>
                    <a:pt x="27" y="4"/>
                    <a:pt x="31" y="6"/>
                    <a:pt x="28" y="10"/>
                  </a:cubicBezTo>
                  <a:cubicBezTo>
                    <a:pt x="23" y="11"/>
                    <a:pt x="21" y="9"/>
                    <a:pt x="22" y="4"/>
                  </a:cubicBezTo>
                  <a:cubicBezTo>
                    <a:pt x="17" y="14"/>
                    <a:pt x="7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9" name="Freeform 4987"/>
            <p:cNvSpPr>
              <a:spLocks/>
            </p:cNvSpPr>
            <p:nvPr/>
          </p:nvSpPr>
          <p:spPr bwMode="auto">
            <a:xfrm>
              <a:off x="10318750" y="6049963"/>
              <a:ext cx="36513" cy="30163"/>
            </a:xfrm>
            <a:custGeom>
              <a:avLst/>
              <a:gdLst>
                <a:gd name="T0" fmla="*/ 1 w 10"/>
                <a:gd name="T1" fmla="*/ 0 h 8"/>
                <a:gd name="T2" fmla="*/ 9 w 10"/>
                <a:gd name="T3" fmla="*/ 0 h 8"/>
                <a:gd name="T4" fmla="*/ 1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" y="0"/>
                  </a:moveTo>
                  <a:cubicBezTo>
                    <a:pt x="4" y="0"/>
                    <a:pt x="6" y="0"/>
                    <a:pt x="9" y="0"/>
                  </a:cubicBezTo>
                  <a:cubicBezTo>
                    <a:pt x="10" y="8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0" name="Freeform 4988"/>
            <p:cNvSpPr>
              <a:spLocks/>
            </p:cNvSpPr>
            <p:nvPr/>
          </p:nvSpPr>
          <p:spPr bwMode="auto">
            <a:xfrm>
              <a:off x="10352088" y="4875213"/>
              <a:ext cx="57150" cy="58738"/>
            </a:xfrm>
            <a:custGeom>
              <a:avLst/>
              <a:gdLst>
                <a:gd name="T0" fmla="*/ 1 w 15"/>
                <a:gd name="T1" fmla="*/ 3 h 16"/>
                <a:gd name="T2" fmla="*/ 12 w 15"/>
                <a:gd name="T3" fmla="*/ 1 h 16"/>
                <a:gd name="T4" fmla="*/ 4 w 15"/>
                <a:gd name="T5" fmla="*/ 5 h 16"/>
                <a:gd name="T6" fmla="*/ 4 w 15"/>
                <a:gd name="T7" fmla="*/ 16 h 16"/>
                <a:gd name="T8" fmla="*/ 1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" y="3"/>
                  </a:moveTo>
                  <a:cubicBezTo>
                    <a:pt x="3" y="1"/>
                    <a:pt x="7" y="1"/>
                    <a:pt x="12" y="1"/>
                  </a:cubicBezTo>
                  <a:cubicBezTo>
                    <a:pt x="12" y="10"/>
                    <a:pt x="7" y="0"/>
                    <a:pt x="4" y="5"/>
                  </a:cubicBezTo>
                  <a:cubicBezTo>
                    <a:pt x="15" y="13"/>
                    <a:pt x="10" y="6"/>
                    <a:pt x="4" y="16"/>
                  </a:cubicBezTo>
                  <a:cubicBezTo>
                    <a:pt x="1" y="14"/>
                    <a:pt x="0" y="9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1" name="Freeform 4989"/>
            <p:cNvSpPr>
              <a:spLocks/>
            </p:cNvSpPr>
            <p:nvPr/>
          </p:nvSpPr>
          <p:spPr bwMode="auto">
            <a:xfrm>
              <a:off x="10360025" y="5200650"/>
              <a:ext cx="82550" cy="60325"/>
            </a:xfrm>
            <a:custGeom>
              <a:avLst/>
              <a:gdLst>
                <a:gd name="T0" fmla="*/ 0 w 22"/>
                <a:gd name="T1" fmla="*/ 1 h 16"/>
                <a:gd name="T2" fmla="*/ 21 w 22"/>
                <a:gd name="T3" fmla="*/ 3 h 16"/>
                <a:gd name="T4" fmla="*/ 8 w 22"/>
                <a:gd name="T5" fmla="*/ 11 h 16"/>
                <a:gd name="T6" fmla="*/ 0 w 22"/>
                <a:gd name="T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6">
                  <a:moveTo>
                    <a:pt x="0" y="1"/>
                  </a:moveTo>
                  <a:cubicBezTo>
                    <a:pt x="4" y="0"/>
                    <a:pt x="10" y="3"/>
                    <a:pt x="21" y="3"/>
                  </a:cubicBezTo>
                  <a:cubicBezTo>
                    <a:pt x="22" y="16"/>
                    <a:pt x="14" y="6"/>
                    <a:pt x="8" y="11"/>
                  </a:cubicBezTo>
                  <a:cubicBezTo>
                    <a:pt x="6" y="6"/>
                    <a:pt x="3" y="4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2" name="Freeform 4990"/>
            <p:cNvSpPr>
              <a:spLocks/>
            </p:cNvSpPr>
            <p:nvPr/>
          </p:nvSpPr>
          <p:spPr bwMode="auto">
            <a:xfrm>
              <a:off x="10360025" y="6045200"/>
              <a:ext cx="101600" cy="34925"/>
            </a:xfrm>
            <a:custGeom>
              <a:avLst/>
              <a:gdLst>
                <a:gd name="T0" fmla="*/ 3 w 27"/>
                <a:gd name="T1" fmla="*/ 3 h 9"/>
                <a:gd name="T2" fmla="*/ 27 w 27"/>
                <a:gd name="T3" fmla="*/ 1 h 9"/>
                <a:gd name="T4" fmla="*/ 7 w 27"/>
                <a:gd name="T5" fmla="*/ 9 h 9"/>
                <a:gd name="T6" fmla="*/ 3 w 27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9">
                  <a:moveTo>
                    <a:pt x="3" y="3"/>
                  </a:moveTo>
                  <a:cubicBezTo>
                    <a:pt x="7" y="1"/>
                    <a:pt x="17" y="1"/>
                    <a:pt x="27" y="1"/>
                  </a:cubicBezTo>
                  <a:cubicBezTo>
                    <a:pt x="22" y="8"/>
                    <a:pt x="11" y="0"/>
                    <a:pt x="7" y="9"/>
                  </a:cubicBezTo>
                  <a:cubicBezTo>
                    <a:pt x="0" y="8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3" name="Freeform 4991"/>
            <p:cNvSpPr>
              <a:spLocks/>
            </p:cNvSpPr>
            <p:nvPr/>
          </p:nvSpPr>
          <p:spPr bwMode="auto">
            <a:xfrm>
              <a:off x="10393363" y="5973763"/>
              <a:ext cx="101600" cy="30163"/>
            </a:xfrm>
            <a:custGeom>
              <a:avLst/>
              <a:gdLst>
                <a:gd name="T0" fmla="*/ 0 w 27"/>
                <a:gd name="T1" fmla="*/ 7 h 8"/>
                <a:gd name="T2" fmla="*/ 27 w 27"/>
                <a:gd name="T3" fmla="*/ 7 h 8"/>
                <a:gd name="T4" fmla="*/ 0 w 27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">
                  <a:moveTo>
                    <a:pt x="0" y="7"/>
                  </a:moveTo>
                  <a:cubicBezTo>
                    <a:pt x="4" y="0"/>
                    <a:pt x="19" y="1"/>
                    <a:pt x="27" y="7"/>
                  </a:cubicBezTo>
                  <a:cubicBezTo>
                    <a:pt x="18" y="3"/>
                    <a:pt x="12" y="8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4" name="Freeform 4992"/>
            <p:cNvSpPr>
              <a:spLocks/>
            </p:cNvSpPr>
            <p:nvPr/>
          </p:nvSpPr>
          <p:spPr bwMode="auto">
            <a:xfrm>
              <a:off x="10423525" y="5106988"/>
              <a:ext cx="26988" cy="46038"/>
            </a:xfrm>
            <a:custGeom>
              <a:avLst/>
              <a:gdLst>
                <a:gd name="T0" fmla="*/ 0 w 7"/>
                <a:gd name="T1" fmla="*/ 3 h 12"/>
                <a:gd name="T2" fmla="*/ 7 w 7"/>
                <a:gd name="T3" fmla="*/ 1 h 12"/>
                <a:gd name="T4" fmla="*/ 2 w 7"/>
                <a:gd name="T5" fmla="*/ 11 h 12"/>
                <a:gd name="T6" fmla="*/ 0 w 7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0" y="3"/>
                  </a:moveTo>
                  <a:cubicBezTo>
                    <a:pt x="0" y="0"/>
                    <a:pt x="5" y="1"/>
                    <a:pt x="7" y="1"/>
                  </a:cubicBezTo>
                  <a:cubicBezTo>
                    <a:pt x="6" y="5"/>
                    <a:pt x="7" y="12"/>
                    <a:pt x="2" y="11"/>
                  </a:cubicBezTo>
                  <a:cubicBezTo>
                    <a:pt x="2" y="8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5" name="Freeform 4993"/>
            <p:cNvSpPr>
              <a:spLocks/>
            </p:cNvSpPr>
            <p:nvPr/>
          </p:nvSpPr>
          <p:spPr bwMode="auto">
            <a:xfrm>
              <a:off x="10445750" y="6435725"/>
              <a:ext cx="52388" cy="60325"/>
            </a:xfrm>
            <a:custGeom>
              <a:avLst/>
              <a:gdLst>
                <a:gd name="T0" fmla="*/ 0 w 14"/>
                <a:gd name="T1" fmla="*/ 16 h 16"/>
                <a:gd name="T2" fmla="*/ 8 w 14"/>
                <a:gd name="T3" fmla="*/ 0 h 16"/>
                <a:gd name="T4" fmla="*/ 8 w 14"/>
                <a:gd name="T5" fmla="*/ 6 h 16"/>
                <a:gd name="T6" fmla="*/ 6 w 14"/>
                <a:gd name="T7" fmla="*/ 16 h 16"/>
                <a:gd name="T8" fmla="*/ 0 w 14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0" y="16"/>
                  </a:moveTo>
                  <a:cubicBezTo>
                    <a:pt x="4" y="8"/>
                    <a:pt x="0" y="2"/>
                    <a:pt x="8" y="0"/>
                  </a:cubicBezTo>
                  <a:cubicBezTo>
                    <a:pt x="5" y="1"/>
                    <a:pt x="5" y="12"/>
                    <a:pt x="8" y="6"/>
                  </a:cubicBezTo>
                  <a:cubicBezTo>
                    <a:pt x="14" y="9"/>
                    <a:pt x="2" y="9"/>
                    <a:pt x="6" y="1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" name="Freeform 4994"/>
            <p:cNvSpPr>
              <a:spLocks/>
            </p:cNvSpPr>
            <p:nvPr/>
          </p:nvSpPr>
          <p:spPr bwMode="auto">
            <a:xfrm>
              <a:off x="10450513" y="5418138"/>
              <a:ext cx="107950" cy="38100"/>
            </a:xfrm>
            <a:custGeom>
              <a:avLst/>
              <a:gdLst>
                <a:gd name="T0" fmla="*/ 0 w 29"/>
                <a:gd name="T1" fmla="*/ 9 h 10"/>
                <a:gd name="T2" fmla="*/ 9 w 29"/>
                <a:gd name="T3" fmla="*/ 7 h 10"/>
                <a:gd name="T4" fmla="*/ 0 w 29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0">
                  <a:moveTo>
                    <a:pt x="0" y="9"/>
                  </a:moveTo>
                  <a:cubicBezTo>
                    <a:pt x="1" y="0"/>
                    <a:pt x="8" y="7"/>
                    <a:pt x="9" y="7"/>
                  </a:cubicBezTo>
                  <a:cubicBezTo>
                    <a:pt x="29" y="8"/>
                    <a:pt x="22" y="10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" name="Freeform 4995"/>
            <p:cNvSpPr>
              <a:spLocks/>
            </p:cNvSpPr>
            <p:nvPr/>
          </p:nvSpPr>
          <p:spPr bwMode="auto">
            <a:xfrm>
              <a:off x="10472738" y="4972050"/>
              <a:ext cx="74613" cy="74613"/>
            </a:xfrm>
            <a:custGeom>
              <a:avLst/>
              <a:gdLst>
                <a:gd name="T0" fmla="*/ 0 w 20"/>
                <a:gd name="T1" fmla="*/ 12 h 20"/>
                <a:gd name="T2" fmla="*/ 9 w 20"/>
                <a:gd name="T3" fmla="*/ 0 h 20"/>
                <a:gd name="T4" fmla="*/ 20 w 20"/>
                <a:gd name="T5" fmla="*/ 8 h 20"/>
                <a:gd name="T6" fmla="*/ 0 w 20"/>
                <a:gd name="T7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">
                  <a:moveTo>
                    <a:pt x="0" y="12"/>
                  </a:moveTo>
                  <a:cubicBezTo>
                    <a:pt x="1" y="6"/>
                    <a:pt x="12" y="10"/>
                    <a:pt x="9" y="0"/>
                  </a:cubicBezTo>
                  <a:cubicBezTo>
                    <a:pt x="14" y="4"/>
                    <a:pt x="10" y="13"/>
                    <a:pt x="20" y="8"/>
                  </a:cubicBezTo>
                  <a:cubicBezTo>
                    <a:pt x="16" y="20"/>
                    <a:pt x="11" y="8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8" name="Freeform 4996"/>
            <p:cNvSpPr>
              <a:spLocks/>
            </p:cNvSpPr>
            <p:nvPr/>
          </p:nvSpPr>
          <p:spPr bwMode="auto">
            <a:xfrm>
              <a:off x="10479088" y="5343525"/>
              <a:ext cx="38100" cy="38100"/>
            </a:xfrm>
            <a:custGeom>
              <a:avLst/>
              <a:gdLst>
                <a:gd name="T0" fmla="*/ 9 w 10"/>
                <a:gd name="T1" fmla="*/ 0 h 10"/>
                <a:gd name="T2" fmla="*/ 9 w 10"/>
                <a:gd name="T3" fmla="*/ 10 h 10"/>
                <a:gd name="T4" fmla="*/ 9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9" y="0"/>
                  </a:moveTo>
                  <a:cubicBezTo>
                    <a:pt x="10" y="6"/>
                    <a:pt x="10" y="4"/>
                    <a:pt x="9" y="10"/>
                  </a:cubicBezTo>
                  <a:cubicBezTo>
                    <a:pt x="4" y="9"/>
                    <a:pt x="0" y="0"/>
                    <a:pt x="9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9" name="Freeform 4997"/>
            <p:cNvSpPr>
              <a:spLocks/>
            </p:cNvSpPr>
            <p:nvPr/>
          </p:nvSpPr>
          <p:spPr bwMode="auto">
            <a:xfrm>
              <a:off x="10498138" y="4867275"/>
              <a:ext cx="57150" cy="30163"/>
            </a:xfrm>
            <a:custGeom>
              <a:avLst/>
              <a:gdLst>
                <a:gd name="T0" fmla="*/ 0 w 15"/>
                <a:gd name="T1" fmla="*/ 5 h 8"/>
                <a:gd name="T2" fmla="*/ 15 w 15"/>
                <a:gd name="T3" fmla="*/ 3 h 8"/>
                <a:gd name="T4" fmla="*/ 0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5"/>
                  </a:moveTo>
                  <a:cubicBezTo>
                    <a:pt x="3" y="0"/>
                    <a:pt x="10" y="1"/>
                    <a:pt x="15" y="3"/>
                  </a:cubicBezTo>
                  <a:cubicBezTo>
                    <a:pt x="14" y="8"/>
                    <a:pt x="5" y="4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0" name="Freeform 4998"/>
            <p:cNvSpPr>
              <a:spLocks/>
            </p:cNvSpPr>
            <p:nvPr/>
          </p:nvSpPr>
          <p:spPr bwMode="auto">
            <a:xfrm>
              <a:off x="10539413" y="5362575"/>
              <a:ext cx="41275" cy="26988"/>
            </a:xfrm>
            <a:custGeom>
              <a:avLst/>
              <a:gdLst>
                <a:gd name="T0" fmla="*/ 2 w 11"/>
                <a:gd name="T1" fmla="*/ 7 h 7"/>
                <a:gd name="T2" fmla="*/ 9 w 11"/>
                <a:gd name="T3" fmla="*/ 7 h 7"/>
                <a:gd name="T4" fmla="*/ 2 w 11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2" y="7"/>
                  </a:moveTo>
                  <a:cubicBezTo>
                    <a:pt x="0" y="0"/>
                    <a:pt x="11" y="0"/>
                    <a:pt x="9" y="7"/>
                  </a:cubicBezTo>
                  <a:cubicBezTo>
                    <a:pt x="7" y="7"/>
                    <a:pt x="4" y="7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1" name="Freeform 4999"/>
            <p:cNvSpPr>
              <a:spLocks/>
            </p:cNvSpPr>
            <p:nvPr/>
          </p:nvSpPr>
          <p:spPr bwMode="auto">
            <a:xfrm>
              <a:off x="10539413" y="5253038"/>
              <a:ext cx="26988" cy="49213"/>
            </a:xfrm>
            <a:custGeom>
              <a:avLst/>
              <a:gdLst>
                <a:gd name="T0" fmla="*/ 7 w 7"/>
                <a:gd name="T1" fmla="*/ 1 h 13"/>
                <a:gd name="T2" fmla="*/ 7 w 7"/>
                <a:gd name="T3" fmla="*/ 13 h 13"/>
                <a:gd name="T4" fmla="*/ 7 w 7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1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5" y="12"/>
                    <a:pt x="0" y="0"/>
                    <a:pt x="7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2" name="Freeform 5000"/>
            <p:cNvSpPr>
              <a:spLocks/>
            </p:cNvSpPr>
            <p:nvPr/>
          </p:nvSpPr>
          <p:spPr bwMode="auto">
            <a:xfrm>
              <a:off x="10569575" y="6342063"/>
              <a:ext cx="134938" cy="68263"/>
            </a:xfrm>
            <a:custGeom>
              <a:avLst/>
              <a:gdLst>
                <a:gd name="T0" fmla="*/ 4 w 36"/>
                <a:gd name="T1" fmla="*/ 14 h 18"/>
                <a:gd name="T2" fmla="*/ 0 w 36"/>
                <a:gd name="T3" fmla="*/ 12 h 18"/>
                <a:gd name="T4" fmla="*/ 2 w 36"/>
                <a:gd name="T5" fmla="*/ 4 h 18"/>
                <a:gd name="T6" fmla="*/ 36 w 36"/>
                <a:gd name="T7" fmla="*/ 4 h 18"/>
                <a:gd name="T8" fmla="*/ 36 w 36"/>
                <a:gd name="T9" fmla="*/ 16 h 18"/>
                <a:gd name="T10" fmla="*/ 26 w 36"/>
                <a:gd name="T11" fmla="*/ 18 h 18"/>
                <a:gd name="T12" fmla="*/ 34 w 36"/>
                <a:gd name="T13" fmla="*/ 8 h 18"/>
                <a:gd name="T14" fmla="*/ 4 w 36"/>
                <a:gd name="T15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8">
                  <a:moveTo>
                    <a:pt x="4" y="14"/>
                  </a:moveTo>
                  <a:cubicBezTo>
                    <a:pt x="4" y="12"/>
                    <a:pt x="2" y="12"/>
                    <a:pt x="0" y="12"/>
                  </a:cubicBezTo>
                  <a:cubicBezTo>
                    <a:pt x="2" y="10"/>
                    <a:pt x="2" y="7"/>
                    <a:pt x="2" y="4"/>
                  </a:cubicBezTo>
                  <a:cubicBezTo>
                    <a:pt x="18" y="1"/>
                    <a:pt x="19" y="6"/>
                    <a:pt x="36" y="4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3" y="17"/>
                    <a:pt x="31" y="18"/>
                    <a:pt x="26" y="18"/>
                  </a:cubicBezTo>
                  <a:cubicBezTo>
                    <a:pt x="28" y="14"/>
                    <a:pt x="36" y="16"/>
                    <a:pt x="34" y="8"/>
                  </a:cubicBezTo>
                  <a:cubicBezTo>
                    <a:pt x="18" y="17"/>
                    <a:pt x="15" y="0"/>
                    <a:pt x="4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3" name="Freeform 5001"/>
            <p:cNvSpPr>
              <a:spLocks/>
            </p:cNvSpPr>
            <p:nvPr/>
          </p:nvSpPr>
          <p:spPr bwMode="auto">
            <a:xfrm>
              <a:off x="10588625" y="4870450"/>
              <a:ext cx="79375" cy="46038"/>
            </a:xfrm>
            <a:custGeom>
              <a:avLst/>
              <a:gdLst>
                <a:gd name="T0" fmla="*/ 0 w 21"/>
                <a:gd name="T1" fmla="*/ 8 h 12"/>
                <a:gd name="T2" fmla="*/ 15 w 21"/>
                <a:gd name="T3" fmla="*/ 0 h 12"/>
                <a:gd name="T4" fmla="*/ 6 w 21"/>
                <a:gd name="T5" fmla="*/ 12 h 12"/>
                <a:gd name="T6" fmla="*/ 0 w 21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4" y="4"/>
                    <a:pt x="15" y="8"/>
                    <a:pt x="15" y="0"/>
                  </a:cubicBezTo>
                  <a:cubicBezTo>
                    <a:pt x="21" y="6"/>
                    <a:pt x="10" y="11"/>
                    <a:pt x="6" y="12"/>
                  </a:cubicBezTo>
                  <a:cubicBezTo>
                    <a:pt x="4" y="10"/>
                    <a:pt x="2" y="9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4" name="Freeform 5002"/>
            <p:cNvSpPr>
              <a:spLocks/>
            </p:cNvSpPr>
            <p:nvPr/>
          </p:nvSpPr>
          <p:spPr bwMode="auto">
            <a:xfrm>
              <a:off x="10626725" y="6188075"/>
              <a:ext cx="55563" cy="38100"/>
            </a:xfrm>
            <a:custGeom>
              <a:avLst/>
              <a:gdLst>
                <a:gd name="T0" fmla="*/ 0 w 15"/>
                <a:gd name="T1" fmla="*/ 4 h 10"/>
                <a:gd name="T2" fmla="*/ 15 w 15"/>
                <a:gd name="T3" fmla="*/ 2 h 10"/>
                <a:gd name="T4" fmla="*/ 15 w 15"/>
                <a:gd name="T5" fmla="*/ 6 h 10"/>
                <a:gd name="T6" fmla="*/ 10 w 15"/>
                <a:gd name="T7" fmla="*/ 8 h 10"/>
                <a:gd name="T8" fmla="*/ 0 w 15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0" y="4"/>
                  </a:moveTo>
                  <a:cubicBezTo>
                    <a:pt x="4" y="2"/>
                    <a:pt x="13" y="1"/>
                    <a:pt x="15" y="2"/>
                  </a:cubicBezTo>
                  <a:cubicBezTo>
                    <a:pt x="15" y="4"/>
                    <a:pt x="15" y="5"/>
                    <a:pt x="15" y="6"/>
                  </a:cubicBezTo>
                  <a:cubicBezTo>
                    <a:pt x="14" y="7"/>
                    <a:pt x="12" y="8"/>
                    <a:pt x="10" y="8"/>
                  </a:cubicBezTo>
                  <a:cubicBezTo>
                    <a:pt x="11" y="0"/>
                    <a:pt x="3" y="10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5" name="Freeform 5003"/>
            <p:cNvSpPr>
              <a:spLocks/>
            </p:cNvSpPr>
            <p:nvPr/>
          </p:nvSpPr>
          <p:spPr bwMode="auto">
            <a:xfrm>
              <a:off x="10656888" y="6124575"/>
              <a:ext cx="41275" cy="26988"/>
            </a:xfrm>
            <a:custGeom>
              <a:avLst/>
              <a:gdLst>
                <a:gd name="T0" fmla="*/ 0 w 11"/>
                <a:gd name="T1" fmla="*/ 4 h 7"/>
                <a:gd name="T2" fmla="*/ 11 w 11"/>
                <a:gd name="T3" fmla="*/ 2 h 7"/>
                <a:gd name="T4" fmla="*/ 0 w 11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4"/>
                  </a:moveTo>
                  <a:cubicBezTo>
                    <a:pt x="0" y="0"/>
                    <a:pt x="8" y="3"/>
                    <a:pt x="11" y="2"/>
                  </a:cubicBezTo>
                  <a:cubicBezTo>
                    <a:pt x="11" y="7"/>
                    <a:pt x="2" y="7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6" name="Freeform 5004"/>
            <p:cNvSpPr>
              <a:spLocks/>
            </p:cNvSpPr>
            <p:nvPr/>
          </p:nvSpPr>
          <p:spPr bwMode="auto">
            <a:xfrm>
              <a:off x="10674350" y="6248400"/>
              <a:ext cx="57150" cy="33338"/>
            </a:xfrm>
            <a:custGeom>
              <a:avLst/>
              <a:gdLst>
                <a:gd name="T0" fmla="*/ 0 w 15"/>
                <a:gd name="T1" fmla="*/ 6 h 9"/>
                <a:gd name="T2" fmla="*/ 15 w 15"/>
                <a:gd name="T3" fmla="*/ 4 h 9"/>
                <a:gd name="T4" fmla="*/ 0 w 15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0" y="6"/>
                  </a:moveTo>
                  <a:cubicBezTo>
                    <a:pt x="4" y="3"/>
                    <a:pt x="11" y="0"/>
                    <a:pt x="15" y="4"/>
                  </a:cubicBezTo>
                  <a:cubicBezTo>
                    <a:pt x="12" y="6"/>
                    <a:pt x="3" y="9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7" name="Freeform 5005"/>
            <p:cNvSpPr>
              <a:spLocks/>
            </p:cNvSpPr>
            <p:nvPr/>
          </p:nvSpPr>
          <p:spPr bwMode="auto">
            <a:xfrm>
              <a:off x="10682288" y="5940425"/>
              <a:ext cx="127000" cy="26988"/>
            </a:xfrm>
            <a:custGeom>
              <a:avLst/>
              <a:gdLst>
                <a:gd name="T0" fmla="*/ 0 w 34"/>
                <a:gd name="T1" fmla="*/ 6 h 7"/>
                <a:gd name="T2" fmla="*/ 0 w 34"/>
                <a:gd name="T3" fmla="*/ 1 h 7"/>
                <a:gd name="T4" fmla="*/ 34 w 34"/>
                <a:gd name="T5" fmla="*/ 3 h 7"/>
                <a:gd name="T6" fmla="*/ 0 w 34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7">
                  <a:moveTo>
                    <a:pt x="0" y="6"/>
                  </a:moveTo>
                  <a:cubicBezTo>
                    <a:pt x="0" y="4"/>
                    <a:pt x="0" y="3"/>
                    <a:pt x="0" y="1"/>
                  </a:cubicBezTo>
                  <a:cubicBezTo>
                    <a:pt x="11" y="4"/>
                    <a:pt x="25" y="0"/>
                    <a:pt x="34" y="3"/>
                  </a:cubicBezTo>
                  <a:cubicBezTo>
                    <a:pt x="25" y="7"/>
                    <a:pt x="13" y="7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8" name="Freeform 5006"/>
            <p:cNvSpPr>
              <a:spLocks/>
            </p:cNvSpPr>
            <p:nvPr/>
          </p:nvSpPr>
          <p:spPr bwMode="auto">
            <a:xfrm>
              <a:off x="10731500" y="6234113"/>
              <a:ext cx="49213" cy="58738"/>
            </a:xfrm>
            <a:custGeom>
              <a:avLst/>
              <a:gdLst>
                <a:gd name="T0" fmla="*/ 0 w 13"/>
                <a:gd name="T1" fmla="*/ 6 h 16"/>
                <a:gd name="T2" fmla="*/ 13 w 13"/>
                <a:gd name="T3" fmla="*/ 6 h 16"/>
                <a:gd name="T4" fmla="*/ 0 w 13"/>
                <a:gd name="T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0" y="6"/>
                  </a:moveTo>
                  <a:cubicBezTo>
                    <a:pt x="3" y="0"/>
                    <a:pt x="8" y="8"/>
                    <a:pt x="13" y="6"/>
                  </a:cubicBezTo>
                  <a:cubicBezTo>
                    <a:pt x="13" y="16"/>
                    <a:pt x="2" y="10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9" name="Freeform 5007"/>
            <p:cNvSpPr>
              <a:spLocks/>
            </p:cNvSpPr>
            <p:nvPr/>
          </p:nvSpPr>
          <p:spPr bwMode="auto">
            <a:xfrm>
              <a:off x="10750550" y="5441950"/>
              <a:ext cx="55563" cy="22225"/>
            </a:xfrm>
            <a:custGeom>
              <a:avLst/>
              <a:gdLst>
                <a:gd name="T0" fmla="*/ 3 w 15"/>
                <a:gd name="T1" fmla="*/ 6 h 6"/>
                <a:gd name="T2" fmla="*/ 12 w 15"/>
                <a:gd name="T3" fmla="*/ 6 h 6"/>
                <a:gd name="T4" fmla="*/ 3 w 1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3" y="6"/>
                  </a:moveTo>
                  <a:cubicBezTo>
                    <a:pt x="0" y="0"/>
                    <a:pt x="15" y="0"/>
                    <a:pt x="12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0" name="Freeform 5008"/>
            <p:cNvSpPr>
              <a:spLocks/>
            </p:cNvSpPr>
            <p:nvPr/>
          </p:nvSpPr>
          <p:spPr bwMode="auto">
            <a:xfrm>
              <a:off x="10795000" y="5268913"/>
              <a:ext cx="41275" cy="44450"/>
            </a:xfrm>
            <a:custGeom>
              <a:avLst/>
              <a:gdLst>
                <a:gd name="T0" fmla="*/ 0 w 11"/>
                <a:gd name="T1" fmla="*/ 7 h 12"/>
                <a:gd name="T2" fmla="*/ 11 w 11"/>
                <a:gd name="T3" fmla="*/ 5 h 12"/>
                <a:gd name="T4" fmla="*/ 0 w 11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0" y="7"/>
                  </a:moveTo>
                  <a:cubicBezTo>
                    <a:pt x="2" y="0"/>
                    <a:pt x="5" y="7"/>
                    <a:pt x="11" y="5"/>
                  </a:cubicBezTo>
                  <a:cubicBezTo>
                    <a:pt x="10" y="12"/>
                    <a:pt x="4" y="8"/>
                    <a:pt x="0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1" name="Freeform 5009"/>
            <p:cNvSpPr>
              <a:spLocks/>
            </p:cNvSpPr>
            <p:nvPr/>
          </p:nvSpPr>
          <p:spPr bwMode="auto">
            <a:xfrm>
              <a:off x="10798175" y="6394450"/>
              <a:ext cx="46038" cy="34925"/>
            </a:xfrm>
            <a:custGeom>
              <a:avLst/>
              <a:gdLst>
                <a:gd name="T0" fmla="*/ 0 w 12"/>
                <a:gd name="T1" fmla="*/ 4 h 9"/>
                <a:gd name="T2" fmla="*/ 12 w 12"/>
                <a:gd name="T3" fmla="*/ 0 h 9"/>
                <a:gd name="T4" fmla="*/ 10 w 12"/>
                <a:gd name="T5" fmla="*/ 8 h 9"/>
                <a:gd name="T6" fmla="*/ 0 w 12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0" y="4"/>
                  </a:moveTo>
                  <a:cubicBezTo>
                    <a:pt x="2" y="0"/>
                    <a:pt x="6" y="0"/>
                    <a:pt x="12" y="0"/>
                  </a:cubicBezTo>
                  <a:cubicBezTo>
                    <a:pt x="10" y="2"/>
                    <a:pt x="10" y="4"/>
                    <a:pt x="10" y="8"/>
                  </a:cubicBezTo>
                  <a:cubicBezTo>
                    <a:pt x="4" y="9"/>
                    <a:pt x="4" y="5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2" name="Freeform 5010"/>
            <p:cNvSpPr>
              <a:spLocks/>
            </p:cNvSpPr>
            <p:nvPr/>
          </p:nvSpPr>
          <p:spPr bwMode="auto">
            <a:xfrm>
              <a:off x="10802938" y="5329238"/>
              <a:ext cx="30163" cy="66675"/>
            </a:xfrm>
            <a:custGeom>
              <a:avLst/>
              <a:gdLst>
                <a:gd name="T0" fmla="*/ 0 w 8"/>
                <a:gd name="T1" fmla="*/ 18 h 18"/>
                <a:gd name="T2" fmla="*/ 0 w 8"/>
                <a:gd name="T3" fmla="*/ 3 h 18"/>
                <a:gd name="T4" fmla="*/ 0 w 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8">
                  <a:moveTo>
                    <a:pt x="0" y="18"/>
                  </a:moveTo>
                  <a:cubicBezTo>
                    <a:pt x="0" y="13"/>
                    <a:pt x="0" y="8"/>
                    <a:pt x="0" y="3"/>
                  </a:cubicBezTo>
                  <a:cubicBezTo>
                    <a:pt x="8" y="0"/>
                    <a:pt x="5" y="17"/>
                    <a:pt x="0" y="1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3" name="Freeform 5011"/>
            <p:cNvSpPr>
              <a:spLocks/>
            </p:cNvSpPr>
            <p:nvPr/>
          </p:nvSpPr>
          <p:spPr bwMode="auto">
            <a:xfrm>
              <a:off x="10817225" y="6338888"/>
              <a:ext cx="74613" cy="52388"/>
            </a:xfrm>
            <a:custGeom>
              <a:avLst/>
              <a:gdLst>
                <a:gd name="T0" fmla="*/ 1 w 20"/>
                <a:gd name="T1" fmla="*/ 11 h 14"/>
                <a:gd name="T2" fmla="*/ 12 w 20"/>
                <a:gd name="T3" fmla="*/ 0 h 14"/>
                <a:gd name="T4" fmla="*/ 14 w 20"/>
                <a:gd name="T5" fmla="*/ 3 h 14"/>
                <a:gd name="T6" fmla="*/ 20 w 20"/>
                <a:gd name="T7" fmla="*/ 5 h 14"/>
                <a:gd name="T8" fmla="*/ 1 w 20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4">
                  <a:moveTo>
                    <a:pt x="1" y="11"/>
                  </a:moveTo>
                  <a:cubicBezTo>
                    <a:pt x="0" y="2"/>
                    <a:pt x="14" y="9"/>
                    <a:pt x="12" y="0"/>
                  </a:cubicBezTo>
                  <a:cubicBezTo>
                    <a:pt x="14" y="0"/>
                    <a:pt x="14" y="2"/>
                    <a:pt x="14" y="3"/>
                  </a:cubicBezTo>
                  <a:cubicBezTo>
                    <a:pt x="14" y="6"/>
                    <a:pt x="17" y="5"/>
                    <a:pt x="20" y="5"/>
                  </a:cubicBezTo>
                  <a:cubicBezTo>
                    <a:pt x="14" y="9"/>
                    <a:pt x="7" y="14"/>
                    <a:pt x="1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4" name="Freeform 5012"/>
            <p:cNvSpPr>
              <a:spLocks/>
            </p:cNvSpPr>
            <p:nvPr/>
          </p:nvSpPr>
          <p:spPr bwMode="auto">
            <a:xfrm>
              <a:off x="10929938" y="5318125"/>
              <a:ext cx="26988" cy="52388"/>
            </a:xfrm>
            <a:custGeom>
              <a:avLst/>
              <a:gdLst>
                <a:gd name="T0" fmla="*/ 3 w 7"/>
                <a:gd name="T1" fmla="*/ 0 h 14"/>
                <a:gd name="T2" fmla="*/ 7 w 7"/>
                <a:gd name="T3" fmla="*/ 14 h 14"/>
                <a:gd name="T4" fmla="*/ 3 w 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3" y="0"/>
                  </a:moveTo>
                  <a:cubicBezTo>
                    <a:pt x="6" y="2"/>
                    <a:pt x="4" y="10"/>
                    <a:pt x="7" y="14"/>
                  </a:cubicBezTo>
                  <a:cubicBezTo>
                    <a:pt x="0" y="14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5" name="Freeform 5013"/>
            <p:cNvSpPr>
              <a:spLocks/>
            </p:cNvSpPr>
            <p:nvPr/>
          </p:nvSpPr>
          <p:spPr bwMode="auto">
            <a:xfrm>
              <a:off x="11009313" y="5599113"/>
              <a:ext cx="49213" cy="33338"/>
            </a:xfrm>
            <a:custGeom>
              <a:avLst/>
              <a:gdLst>
                <a:gd name="T0" fmla="*/ 2 w 13"/>
                <a:gd name="T1" fmla="*/ 7 h 9"/>
                <a:gd name="T2" fmla="*/ 13 w 13"/>
                <a:gd name="T3" fmla="*/ 5 h 9"/>
                <a:gd name="T4" fmla="*/ 2 w 13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2" y="7"/>
                  </a:moveTo>
                  <a:cubicBezTo>
                    <a:pt x="0" y="0"/>
                    <a:pt x="12" y="3"/>
                    <a:pt x="13" y="5"/>
                  </a:cubicBezTo>
                  <a:cubicBezTo>
                    <a:pt x="10" y="9"/>
                    <a:pt x="7" y="8"/>
                    <a:pt x="2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6" name="Freeform 5014"/>
            <p:cNvSpPr>
              <a:spLocks/>
            </p:cNvSpPr>
            <p:nvPr/>
          </p:nvSpPr>
          <p:spPr bwMode="auto">
            <a:xfrm>
              <a:off x="11087100" y="6383338"/>
              <a:ext cx="53975" cy="33338"/>
            </a:xfrm>
            <a:custGeom>
              <a:avLst/>
              <a:gdLst>
                <a:gd name="T0" fmla="*/ 3 w 14"/>
                <a:gd name="T1" fmla="*/ 9 h 9"/>
                <a:gd name="T2" fmla="*/ 12 w 14"/>
                <a:gd name="T3" fmla="*/ 7 h 9"/>
                <a:gd name="T4" fmla="*/ 7 w 14"/>
                <a:gd name="T5" fmla="*/ 5 h 9"/>
                <a:gd name="T6" fmla="*/ 3 w 14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3" y="9"/>
                  </a:moveTo>
                  <a:cubicBezTo>
                    <a:pt x="0" y="3"/>
                    <a:pt x="14" y="0"/>
                    <a:pt x="12" y="7"/>
                  </a:cubicBezTo>
                  <a:cubicBezTo>
                    <a:pt x="9" y="8"/>
                    <a:pt x="9" y="5"/>
                    <a:pt x="7" y="5"/>
                  </a:cubicBezTo>
                  <a:cubicBezTo>
                    <a:pt x="7" y="9"/>
                    <a:pt x="5" y="9"/>
                    <a:pt x="3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7" name="Freeform 5015"/>
            <p:cNvSpPr>
              <a:spLocks/>
            </p:cNvSpPr>
            <p:nvPr/>
          </p:nvSpPr>
          <p:spPr bwMode="auto">
            <a:xfrm>
              <a:off x="11106150" y="6334125"/>
              <a:ext cx="139700" cy="49213"/>
            </a:xfrm>
            <a:custGeom>
              <a:avLst/>
              <a:gdLst>
                <a:gd name="T0" fmla="*/ 0 w 37"/>
                <a:gd name="T1" fmla="*/ 11 h 13"/>
                <a:gd name="T2" fmla="*/ 37 w 37"/>
                <a:gd name="T3" fmla="*/ 13 h 13"/>
                <a:gd name="T4" fmla="*/ 0 w 37"/>
                <a:gd name="T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3">
                  <a:moveTo>
                    <a:pt x="0" y="11"/>
                  </a:moveTo>
                  <a:cubicBezTo>
                    <a:pt x="0" y="9"/>
                    <a:pt x="34" y="0"/>
                    <a:pt x="37" y="13"/>
                  </a:cubicBezTo>
                  <a:cubicBezTo>
                    <a:pt x="28" y="11"/>
                    <a:pt x="15" y="10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8" name="Freeform 5016"/>
            <p:cNvSpPr>
              <a:spLocks/>
            </p:cNvSpPr>
            <p:nvPr/>
          </p:nvSpPr>
          <p:spPr bwMode="auto">
            <a:xfrm>
              <a:off x="11122025" y="6199188"/>
              <a:ext cx="47625" cy="34925"/>
            </a:xfrm>
            <a:custGeom>
              <a:avLst/>
              <a:gdLst>
                <a:gd name="T0" fmla="*/ 1 w 13"/>
                <a:gd name="T1" fmla="*/ 8 h 9"/>
                <a:gd name="T2" fmla="*/ 13 w 13"/>
                <a:gd name="T3" fmla="*/ 4 h 9"/>
                <a:gd name="T4" fmla="*/ 1 w 13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" y="8"/>
                  </a:moveTo>
                  <a:cubicBezTo>
                    <a:pt x="0" y="0"/>
                    <a:pt x="10" y="1"/>
                    <a:pt x="13" y="4"/>
                  </a:cubicBezTo>
                  <a:cubicBezTo>
                    <a:pt x="12" y="9"/>
                    <a:pt x="6" y="8"/>
                    <a:pt x="1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9" name="Freeform 5017"/>
            <p:cNvSpPr>
              <a:spLocks/>
            </p:cNvSpPr>
            <p:nvPr/>
          </p:nvSpPr>
          <p:spPr bwMode="auto">
            <a:xfrm>
              <a:off x="11169650" y="5264150"/>
              <a:ext cx="41275" cy="41275"/>
            </a:xfrm>
            <a:custGeom>
              <a:avLst/>
              <a:gdLst>
                <a:gd name="T0" fmla="*/ 0 w 11"/>
                <a:gd name="T1" fmla="*/ 9 h 11"/>
                <a:gd name="T2" fmla="*/ 11 w 11"/>
                <a:gd name="T3" fmla="*/ 11 h 11"/>
                <a:gd name="T4" fmla="*/ 0 w 11"/>
                <a:gd name="T5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0" y="9"/>
                  </a:moveTo>
                  <a:cubicBezTo>
                    <a:pt x="7" y="3"/>
                    <a:pt x="7" y="0"/>
                    <a:pt x="11" y="11"/>
                  </a:cubicBezTo>
                  <a:cubicBezTo>
                    <a:pt x="7" y="11"/>
                    <a:pt x="6" y="7"/>
                    <a:pt x="0" y="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0" name="Freeform 5018"/>
            <p:cNvSpPr>
              <a:spLocks/>
            </p:cNvSpPr>
            <p:nvPr/>
          </p:nvSpPr>
          <p:spPr bwMode="auto">
            <a:xfrm>
              <a:off x="11188700" y="6199188"/>
              <a:ext cx="57150" cy="57150"/>
            </a:xfrm>
            <a:custGeom>
              <a:avLst/>
              <a:gdLst>
                <a:gd name="T0" fmla="*/ 0 w 15"/>
                <a:gd name="T1" fmla="*/ 8 h 15"/>
                <a:gd name="T2" fmla="*/ 0 w 15"/>
                <a:gd name="T3" fmla="*/ 2 h 15"/>
                <a:gd name="T4" fmla="*/ 15 w 15"/>
                <a:gd name="T5" fmla="*/ 4 h 15"/>
                <a:gd name="T6" fmla="*/ 0 w 15"/>
                <a:gd name="T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5">
                  <a:moveTo>
                    <a:pt x="0" y="8"/>
                  </a:moveTo>
                  <a:cubicBezTo>
                    <a:pt x="0" y="6"/>
                    <a:pt x="0" y="4"/>
                    <a:pt x="0" y="2"/>
                  </a:cubicBezTo>
                  <a:cubicBezTo>
                    <a:pt x="4" y="3"/>
                    <a:pt x="13" y="0"/>
                    <a:pt x="15" y="4"/>
                  </a:cubicBezTo>
                  <a:cubicBezTo>
                    <a:pt x="11" y="15"/>
                    <a:pt x="6" y="4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1" name="Freeform 5019"/>
            <p:cNvSpPr>
              <a:spLocks/>
            </p:cNvSpPr>
            <p:nvPr/>
          </p:nvSpPr>
          <p:spPr bwMode="auto">
            <a:xfrm>
              <a:off x="11229975" y="6256338"/>
              <a:ext cx="120650" cy="41275"/>
            </a:xfrm>
            <a:custGeom>
              <a:avLst/>
              <a:gdLst>
                <a:gd name="T0" fmla="*/ 0 w 32"/>
                <a:gd name="T1" fmla="*/ 10 h 11"/>
                <a:gd name="T2" fmla="*/ 32 w 32"/>
                <a:gd name="T3" fmla="*/ 3 h 11"/>
                <a:gd name="T4" fmla="*/ 0 w 32"/>
                <a:gd name="T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1">
                  <a:moveTo>
                    <a:pt x="0" y="10"/>
                  </a:moveTo>
                  <a:cubicBezTo>
                    <a:pt x="3" y="0"/>
                    <a:pt x="23" y="7"/>
                    <a:pt x="32" y="3"/>
                  </a:cubicBezTo>
                  <a:cubicBezTo>
                    <a:pt x="26" y="11"/>
                    <a:pt x="11" y="8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2" name="Freeform 5020"/>
            <p:cNvSpPr>
              <a:spLocks/>
            </p:cNvSpPr>
            <p:nvPr/>
          </p:nvSpPr>
          <p:spPr bwMode="auto">
            <a:xfrm>
              <a:off x="11245850" y="6462713"/>
              <a:ext cx="41275" cy="49213"/>
            </a:xfrm>
            <a:custGeom>
              <a:avLst/>
              <a:gdLst>
                <a:gd name="T0" fmla="*/ 0 w 11"/>
                <a:gd name="T1" fmla="*/ 4 h 13"/>
                <a:gd name="T2" fmla="*/ 11 w 11"/>
                <a:gd name="T3" fmla="*/ 2 h 13"/>
                <a:gd name="T4" fmla="*/ 0 w 11"/>
                <a:gd name="T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4"/>
                  </a:moveTo>
                  <a:cubicBezTo>
                    <a:pt x="0" y="0"/>
                    <a:pt x="8" y="3"/>
                    <a:pt x="11" y="2"/>
                  </a:cubicBezTo>
                  <a:cubicBezTo>
                    <a:pt x="10" y="13"/>
                    <a:pt x="7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3" name="Freeform 5021"/>
            <p:cNvSpPr>
              <a:spLocks/>
            </p:cNvSpPr>
            <p:nvPr/>
          </p:nvSpPr>
          <p:spPr bwMode="auto">
            <a:xfrm>
              <a:off x="11425238" y="6357938"/>
              <a:ext cx="139700" cy="66675"/>
            </a:xfrm>
            <a:custGeom>
              <a:avLst/>
              <a:gdLst>
                <a:gd name="T0" fmla="*/ 0 w 37"/>
                <a:gd name="T1" fmla="*/ 15 h 18"/>
                <a:gd name="T2" fmla="*/ 37 w 37"/>
                <a:gd name="T3" fmla="*/ 9 h 18"/>
                <a:gd name="T4" fmla="*/ 0 w 37"/>
                <a:gd name="T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8">
                  <a:moveTo>
                    <a:pt x="0" y="15"/>
                  </a:moveTo>
                  <a:cubicBezTo>
                    <a:pt x="8" y="0"/>
                    <a:pt x="22" y="13"/>
                    <a:pt x="37" y="9"/>
                  </a:cubicBezTo>
                  <a:cubicBezTo>
                    <a:pt x="27" y="18"/>
                    <a:pt x="12" y="7"/>
                    <a:pt x="0" y="1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4" name="Freeform 5022"/>
            <p:cNvSpPr>
              <a:spLocks/>
            </p:cNvSpPr>
            <p:nvPr/>
          </p:nvSpPr>
          <p:spPr bwMode="auto">
            <a:xfrm>
              <a:off x="11433175" y="5186363"/>
              <a:ext cx="22225" cy="41275"/>
            </a:xfrm>
            <a:custGeom>
              <a:avLst/>
              <a:gdLst>
                <a:gd name="T0" fmla="*/ 0 w 6"/>
                <a:gd name="T1" fmla="*/ 1 h 11"/>
                <a:gd name="T2" fmla="*/ 5 w 6"/>
                <a:gd name="T3" fmla="*/ 11 h 11"/>
                <a:gd name="T4" fmla="*/ 0 w 6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1">
                  <a:moveTo>
                    <a:pt x="0" y="1"/>
                  </a:moveTo>
                  <a:cubicBezTo>
                    <a:pt x="6" y="0"/>
                    <a:pt x="6" y="5"/>
                    <a:pt x="5" y="11"/>
                  </a:cubicBezTo>
                  <a:cubicBezTo>
                    <a:pt x="2" y="9"/>
                    <a:pt x="1" y="5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5" name="Freeform 5023"/>
            <p:cNvSpPr>
              <a:spLocks/>
            </p:cNvSpPr>
            <p:nvPr/>
          </p:nvSpPr>
          <p:spPr bwMode="auto">
            <a:xfrm>
              <a:off x="11452225" y="4960938"/>
              <a:ext cx="36513" cy="60325"/>
            </a:xfrm>
            <a:custGeom>
              <a:avLst/>
              <a:gdLst>
                <a:gd name="T0" fmla="*/ 1 w 10"/>
                <a:gd name="T1" fmla="*/ 7 h 16"/>
                <a:gd name="T2" fmla="*/ 10 w 10"/>
                <a:gd name="T3" fmla="*/ 5 h 16"/>
                <a:gd name="T4" fmla="*/ 4 w 10"/>
                <a:gd name="T5" fmla="*/ 16 h 16"/>
                <a:gd name="T6" fmla="*/ 1 w 10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6">
                  <a:moveTo>
                    <a:pt x="1" y="7"/>
                  </a:moveTo>
                  <a:cubicBezTo>
                    <a:pt x="4" y="5"/>
                    <a:pt x="6" y="0"/>
                    <a:pt x="10" y="5"/>
                  </a:cubicBezTo>
                  <a:cubicBezTo>
                    <a:pt x="10" y="11"/>
                    <a:pt x="2" y="8"/>
                    <a:pt x="4" y="16"/>
                  </a:cubicBezTo>
                  <a:cubicBezTo>
                    <a:pt x="1" y="15"/>
                    <a:pt x="0" y="11"/>
                    <a:pt x="1" y="7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6" name="Freeform 5024"/>
            <p:cNvSpPr>
              <a:spLocks/>
            </p:cNvSpPr>
            <p:nvPr/>
          </p:nvSpPr>
          <p:spPr bwMode="auto">
            <a:xfrm>
              <a:off x="11466513" y="6311900"/>
              <a:ext cx="49213" cy="57150"/>
            </a:xfrm>
            <a:custGeom>
              <a:avLst/>
              <a:gdLst>
                <a:gd name="T0" fmla="*/ 0 w 13"/>
                <a:gd name="T1" fmla="*/ 9 h 15"/>
                <a:gd name="T2" fmla="*/ 13 w 13"/>
                <a:gd name="T3" fmla="*/ 15 h 15"/>
                <a:gd name="T4" fmla="*/ 4 w 13"/>
                <a:gd name="T5" fmla="*/ 15 h 15"/>
                <a:gd name="T6" fmla="*/ 6 w 13"/>
                <a:gd name="T7" fmla="*/ 9 h 15"/>
                <a:gd name="T8" fmla="*/ 0 w 13"/>
                <a:gd name="T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9"/>
                  </a:moveTo>
                  <a:cubicBezTo>
                    <a:pt x="2" y="0"/>
                    <a:pt x="12" y="11"/>
                    <a:pt x="13" y="15"/>
                  </a:cubicBezTo>
                  <a:cubicBezTo>
                    <a:pt x="10" y="15"/>
                    <a:pt x="7" y="15"/>
                    <a:pt x="4" y="15"/>
                  </a:cubicBezTo>
                  <a:cubicBezTo>
                    <a:pt x="5" y="14"/>
                    <a:pt x="6" y="12"/>
                    <a:pt x="6" y="9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7" name="Freeform 5025"/>
            <p:cNvSpPr>
              <a:spLocks/>
            </p:cNvSpPr>
            <p:nvPr/>
          </p:nvSpPr>
          <p:spPr bwMode="auto">
            <a:xfrm>
              <a:off x="11485563" y="5260975"/>
              <a:ext cx="44450" cy="52388"/>
            </a:xfrm>
            <a:custGeom>
              <a:avLst/>
              <a:gdLst>
                <a:gd name="T0" fmla="*/ 6 w 12"/>
                <a:gd name="T1" fmla="*/ 0 h 14"/>
                <a:gd name="T2" fmla="*/ 6 w 12"/>
                <a:gd name="T3" fmla="*/ 14 h 14"/>
                <a:gd name="T4" fmla="*/ 6 w 12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4">
                  <a:moveTo>
                    <a:pt x="6" y="0"/>
                  </a:moveTo>
                  <a:cubicBezTo>
                    <a:pt x="12" y="3"/>
                    <a:pt x="5" y="9"/>
                    <a:pt x="6" y="14"/>
                  </a:cubicBezTo>
                  <a:cubicBezTo>
                    <a:pt x="0" y="13"/>
                    <a:pt x="5" y="5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8" name="Freeform 5026"/>
            <p:cNvSpPr>
              <a:spLocks/>
            </p:cNvSpPr>
            <p:nvPr/>
          </p:nvSpPr>
          <p:spPr bwMode="auto">
            <a:xfrm>
              <a:off x="11606213" y="5062538"/>
              <a:ext cx="25400" cy="49213"/>
            </a:xfrm>
            <a:custGeom>
              <a:avLst/>
              <a:gdLst>
                <a:gd name="T0" fmla="*/ 0 w 7"/>
                <a:gd name="T1" fmla="*/ 13 h 13"/>
                <a:gd name="T2" fmla="*/ 7 w 7"/>
                <a:gd name="T3" fmla="*/ 1 h 13"/>
                <a:gd name="T4" fmla="*/ 0 w 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0" y="13"/>
                  </a:moveTo>
                  <a:cubicBezTo>
                    <a:pt x="2" y="8"/>
                    <a:pt x="1" y="0"/>
                    <a:pt x="7" y="1"/>
                  </a:cubicBezTo>
                  <a:cubicBezTo>
                    <a:pt x="4" y="4"/>
                    <a:pt x="7" y="13"/>
                    <a:pt x="0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9" name="Freeform 5027"/>
            <p:cNvSpPr>
              <a:spLocks/>
            </p:cNvSpPr>
            <p:nvPr/>
          </p:nvSpPr>
          <p:spPr bwMode="auto">
            <a:xfrm>
              <a:off x="11647488" y="4957763"/>
              <a:ext cx="63500" cy="36513"/>
            </a:xfrm>
            <a:custGeom>
              <a:avLst/>
              <a:gdLst>
                <a:gd name="T0" fmla="*/ 0 w 17"/>
                <a:gd name="T1" fmla="*/ 6 h 10"/>
                <a:gd name="T2" fmla="*/ 2 w 17"/>
                <a:gd name="T3" fmla="*/ 0 h 10"/>
                <a:gd name="T4" fmla="*/ 17 w 17"/>
                <a:gd name="T5" fmla="*/ 2 h 10"/>
                <a:gd name="T6" fmla="*/ 17 w 17"/>
                <a:gd name="T7" fmla="*/ 10 h 10"/>
                <a:gd name="T8" fmla="*/ 0 w 17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6"/>
                  </a:moveTo>
                  <a:cubicBezTo>
                    <a:pt x="1" y="4"/>
                    <a:pt x="2" y="3"/>
                    <a:pt x="2" y="0"/>
                  </a:cubicBezTo>
                  <a:cubicBezTo>
                    <a:pt x="7" y="4"/>
                    <a:pt x="10" y="4"/>
                    <a:pt x="17" y="2"/>
                  </a:cubicBezTo>
                  <a:cubicBezTo>
                    <a:pt x="17" y="5"/>
                    <a:pt x="17" y="7"/>
                    <a:pt x="17" y="10"/>
                  </a:cubicBezTo>
                  <a:cubicBezTo>
                    <a:pt x="14" y="6"/>
                    <a:pt x="7" y="5"/>
                    <a:pt x="0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0" name="Freeform 5028"/>
            <p:cNvSpPr>
              <a:spLocks noEditPoints="1"/>
            </p:cNvSpPr>
            <p:nvPr/>
          </p:nvSpPr>
          <p:spPr bwMode="auto">
            <a:xfrm>
              <a:off x="676275" y="4667250"/>
              <a:ext cx="7642225" cy="2027238"/>
            </a:xfrm>
            <a:custGeom>
              <a:avLst/>
              <a:gdLst>
                <a:gd name="T0" fmla="*/ 57 w 2036"/>
                <a:gd name="T1" fmla="*/ 451 h 540"/>
                <a:gd name="T2" fmla="*/ 107 w 2036"/>
                <a:gd name="T3" fmla="*/ 481 h 540"/>
                <a:gd name="T4" fmla="*/ 236 w 2036"/>
                <a:gd name="T5" fmla="*/ 506 h 540"/>
                <a:gd name="T6" fmla="*/ 469 w 2036"/>
                <a:gd name="T7" fmla="*/ 530 h 540"/>
                <a:gd name="T8" fmla="*/ 710 w 2036"/>
                <a:gd name="T9" fmla="*/ 525 h 540"/>
                <a:gd name="T10" fmla="*/ 850 w 2036"/>
                <a:gd name="T11" fmla="*/ 504 h 540"/>
                <a:gd name="T12" fmla="*/ 962 w 2036"/>
                <a:gd name="T13" fmla="*/ 490 h 540"/>
                <a:gd name="T14" fmla="*/ 1049 w 2036"/>
                <a:gd name="T15" fmla="*/ 459 h 540"/>
                <a:gd name="T16" fmla="*/ 1181 w 2036"/>
                <a:gd name="T17" fmla="*/ 459 h 540"/>
                <a:gd name="T18" fmla="*/ 1429 w 2036"/>
                <a:gd name="T19" fmla="*/ 433 h 540"/>
                <a:gd name="T20" fmla="*/ 1689 w 2036"/>
                <a:gd name="T21" fmla="*/ 352 h 540"/>
                <a:gd name="T22" fmla="*/ 1668 w 2036"/>
                <a:gd name="T23" fmla="*/ 276 h 540"/>
                <a:gd name="T24" fmla="*/ 1788 w 2036"/>
                <a:gd name="T25" fmla="*/ 241 h 540"/>
                <a:gd name="T26" fmla="*/ 1953 w 2036"/>
                <a:gd name="T27" fmla="*/ 212 h 540"/>
                <a:gd name="T28" fmla="*/ 1765 w 2036"/>
                <a:gd name="T29" fmla="*/ 178 h 540"/>
                <a:gd name="T30" fmla="*/ 1681 w 2036"/>
                <a:gd name="T31" fmla="*/ 107 h 540"/>
                <a:gd name="T32" fmla="*/ 1607 w 2036"/>
                <a:gd name="T33" fmla="*/ 159 h 540"/>
                <a:gd name="T34" fmla="*/ 1556 w 2036"/>
                <a:gd name="T35" fmla="*/ 202 h 540"/>
                <a:gd name="T36" fmla="*/ 1614 w 2036"/>
                <a:gd name="T37" fmla="*/ 291 h 540"/>
                <a:gd name="T38" fmla="*/ 1547 w 2036"/>
                <a:gd name="T39" fmla="*/ 313 h 540"/>
                <a:gd name="T40" fmla="*/ 1394 w 2036"/>
                <a:gd name="T41" fmla="*/ 309 h 540"/>
                <a:gd name="T42" fmla="*/ 1374 w 2036"/>
                <a:gd name="T43" fmla="*/ 275 h 540"/>
                <a:gd name="T44" fmla="*/ 1467 w 2036"/>
                <a:gd name="T45" fmla="*/ 238 h 540"/>
                <a:gd name="T46" fmla="*/ 1445 w 2036"/>
                <a:gd name="T47" fmla="*/ 232 h 540"/>
                <a:gd name="T48" fmla="*/ 1359 w 2036"/>
                <a:gd name="T49" fmla="*/ 106 h 540"/>
                <a:gd name="T50" fmla="*/ 1184 w 2036"/>
                <a:gd name="T51" fmla="*/ 92 h 540"/>
                <a:gd name="T52" fmla="*/ 984 w 2036"/>
                <a:gd name="T53" fmla="*/ 79 h 540"/>
                <a:gd name="T54" fmla="*/ 675 w 2036"/>
                <a:gd name="T55" fmla="*/ 41 h 540"/>
                <a:gd name="T56" fmla="*/ 345 w 2036"/>
                <a:gd name="T57" fmla="*/ 9 h 540"/>
                <a:gd name="T58" fmla="*/ 80 w 2036"/>
                <a:gd name="T59" fmla="*/ 94 h 540"/>
                <a:gd name="T60" fmla="*/ 54 w 2036"/>
                <a:gd name="T61" fmla="*/ 135 h 540"/>
                <a:gd name="T62" fmla="*/ 1182 w 2036"/>
                <a:gd name="T63" fmla="*/ 90 h 540"/>
                <a:gd name="T64" fmla="*/ 60 w 2036"/>
                <a:gd name="T65" fmla="*/ 414 h 540"/>
                <a:gd name="T66" fmla="*/ 42 w 2036"/>
                <a:gd name="T67" fmla="*/ 239 h 540"/>
                <a:gd name="T68" fmla="*/ 91 w 2036"/>
                <a:gd name="T69" fmla="*/ 442 h 540"/>
                <a:gd name="T70" fmla="*/ 102 w 2036"/>
                <a:gd name="T71" fmla="*/ 405 h 540"/>
                <a:gd name="T72" fmla="*/ 231 w 2036"/>
                <a:gd name="T73" fmla="*/ 473 h 540"/>
                <a:gd name="T74" fmla="*/ 289 w 2036"/>
                <a:gd name="T75" fmla="*/ 490 h 540"/>
                <a:gd name="T76" fmla="*/ 641 w 2036"/>
                <a:gd name="T77" fmla="*/ 493 h 540"/>
                <a:gd name="T78" fmla="*/ 818 w 2036"/>
                <a:gd name="T79" fmla="*/ 501 h 540"/>
                <a:gd name="T80" fmla="*/ 1010 w 2036"/>
                <a:gd name="T81" fmla="*/ 478 h 540"/>
                <a:gd name="T82" fmla="*/ 1215 w 2036"/>
                <a:gd name="T83" fmla="*/ 124 h 540"/>
                <a:gd name="T84" fmla="*/ 1244 w 2036"/>
                <a:gd name="T85" fmla="*/ 223 h 540"/>
                <a:gd name="T86" fmla="*/ 1254 w 2036"/>
                <a:gd name="T87" fmla="*/ 206 h 540"/>
                <a:gd name="T88" fmla="*/ 1292 w 2036"/>
                <a:gd name="T89" fmla="*/ 140 h 540"/>
                <a:gd name="T90" fmla="*/ 1303 w 2036"/>
                <a:gd name="T91" fmla="*/ 164 h 540"/>
                <a:gd name="T92" fmla="*/ 1316 w 2036"/>
                <a:gd name="T93" fmla="*/ 154 h 540"/>
                <a:gd name="T94" fmla="*/ 1358 w 2036"/>
                <a:gd name="T95" fmla="*/ 262 h 540"/>
                <a:gd name="T96" fmla="*/ 1364 w 2036"/>
                <a:gd name="T97" fmla="*/ 114 h 540"/>
                <a:gd name="T98" fmla="*/ 1412 w 2036"/>
                <a:gd name="T99" fmla="*/ 433 h 540"/>
                <a:gd name="T100" fmla="*/ 1408 w 2036"/>
                <a:gd name="T101" fmla="*/ 255 h 540"/>
                <a:gd name="T102" fmla="*/ 1478 w 2036"/>
                <a:gd name="T103" fmla="*/ 355 h 540"/>
                <a:gd name="T104" fmla="*/ 1510 w 2036"/>
                <a:gd name="T105" fmla="*/ 376 h 540"/>
                <a:gd name="T106" fmla="*/ 1558 w 2036"/>
                <a:gd name="T107" fmla="*/ 226 h 540"/>
                <a:gd name="T108" fmla="*/ 1606 w 2036"/>
                <a:gd name="T109" fmla="*/ 370 h 540"/>
                <a:gd name="T110" fmla="*/ 1615 w 2036"/>
                <a:gd name="T111" fmla="*/ 370 h 540"/>
                <a:gd name="T112" fmla="*/ 1643 w 2036"/>
                <a:gd name="T113" fmla="*/ 202 h 540"/>
                <a:gd name="T114" fmla="*/ 1679 w 2036"/>
                <a:gd name="T115" fmla="*/ 167 h 540"/>
                <a:gd name="T116" fmla="*/ 1673 w 2036"/>
                <a:gd name="T117" fmla="*/ 344 h 540"/>
                <a:gd name="T118" fmla="*/ 1658 w 2036"/>
                <a:gd name="T119" fmla="*/ 218 h 540"/>
                <a:gd name="T120" fmla="*/ 1699 w 2036"/>
                <a:gd name="T121" fmla="*/ 317 h 540"/>
                <a:gd name="T122" fmla="*/ 1732 w 2036"/>
                <a:gd name="T123" fmla="*/ 20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36" h="540">
                  <a:moveTo>
                    <a:pt x="35" y="267"/>
                  </a:moveTo>
                  <a:cubicBezTo>
                    <a:pt x="36" y="267"/>
                    <a:pt x="38" y="267"/>
                    <a:pt x="38" y="268"/>
                  </a:cubicBezTo>
                  <a:cubicBezTo>
                    <a:pt x="37" y="269"/>
                    <a:pt x="36" y="270"/>
                    <a:pt x="35" y="271"/>
                  </a:cubicBezTo>
                  <a:cubicBezTo>
                    <a:pt x="32" y="268"/>
                    <a:pt x="24" y="270"/>
                    <a:pt x="19" y="270"/>
                  </a:cubicBezTo>
                  <a:cubicBezTo>
                    <a:pt x="16" y="291"/>
                    <a:pt x="21" y="310"/>
                    <a:pt x="28" y="328"/>
                  </a:cubicBezTo>
                  <a:cubicBezTo>
                    <a:pt x="27" y="329"/>
                    <a:pt x="27" y="330"/>
                    <a:pt x="26" y="331"/>
                  </a:cubicBezTo>
                  <a:cubicBezTo>
                    <a:pt x="26" y="332"/>
                    <a:pt x="27" y="333"/>
                    <a:pt x="27" y="334"/>
                  </a:cubicBezTo>
                  <a:cubicBezTo>
                    <a:pt x="27" y="336"/>
                    <a:pt x="28" y="338"/>
                    <a:pt x="27" y="342"/>
                  </a:cubicBezTo>
                  <a:cubicBezTo>
                    <a:pt x="29" y="339"/>
                    <a:pt x="32" y="334"/>
                    <a:pt x="40" y="333"/>
                  </a:cubicBezTo>
                  <a:cubicBezTo>
                    <a:pt x="39" y="336"/>
                    <a:pt x="39" y="341"/>
                    <a:pt x="38" y="345"/>
                  </a:cubicBezTo>
                  <a:cubicBezTo>
                    <a:pt x="38" y="349"/>
                    <a:pt x="36" y="353"/>
                    <a:pt x="33" y="353"/>
                  </a:cubicBezTo>
                  <a:cubicBezTo>
                    <a:pt x="33" y="356"/>
                    <a:pt x="34" y="359"/>
                    <a:pt x="35" y="360"/>
                  </a:cubicBezTo>
                  <a:cubicBezTo>
                    <a:pt x="36" y="362"/>
                    <a:pt x="37" y="362"/>
                    <a:pt x="38" y="364"/>
                  </a:cubicBezTo>
                  <a:cubicBezTo>
                    <a:pt x="36" y="367"/>
                    <a:pt x="36" y="370"/>
                    <a:pt x="36" y="374"/>
                  </a:cubicBezTo>
                  <a:cubicBezTo>
                    <a:pt x="36" y="377"/>
                    <a:pt x="36" y="381"/>
                    <a:pt x="36" y="386"/>
                  </a:cubicBezTo>
                  <a:cubicBezTo>
                    <a:pt x="37" y="394"/>
                    <a:pt x="38" y="403"/>
                    <a:pt x="39" y="410"/>
                  </a:cubicBezTo>
                  <a:cubicBezTo>
                    <a:pt x="39" y="411"/>
                    <a:pt x="41" y="412"/>
                    <a:pt x="41" y="414"/>
                  </a:cubicBezTo>
                  <a:cubicBezTo>
                    <a:pt x="41" y="417"/>
                    <a:pt x="41" y="419"/>
                    <a:pt x="42" y="422"/>
                  </a:cubicBezTo>
                  <a:cubicBezTo>
                    <a:pt x="42" y="425"/>
                    <a:pt x="42" y="428"/>
                    <a:pt x="42" y="432"/>
                  </a:cubicBezTo>
                  <a:cubicBezTo>
                    <a:pt x="42" y="432"/>
                    <a:pt x="43" y="432"/>
                    <a:pt x="44" y="431"/>
                  </a:cubicBezTo>
                  <a:cubicBezTo>
                    <a:pt x="45" y="431"/>
                    <a:pt x="46" y="430"/>
                    <a:pt x="47" y="429"/>
                  </a:cubicBezTo>
                  <a:cubicBezTo>
                    <a:pt x="45" y="433"/>
                    <a:pt x="48" y="436"/>
                    <a:pt x="45" y="439"/>
                  </a:cubicBezTo>
                  <a:cubicBezTo>
                    <a:pt x="49" y="445"/>
                    <a:pt x="47" y="453"/>
                    <a:pt x="55" y="458"/>
                  </a:cubicBezTo>
                  <a:cubicBezTo>
                    <a:pt x="55" y="457"/>
                    <a:pt x="55" y="456"/>
                    <a:pt x="56" y="456"/>
                  </a:cubicBezTo>
                  <a:cubicBezTo>
                    <a:pt x="57" y="456"/>
                    <a:pt x="57" y="455"/>
                    <a:pt x="58" y="455"/>
                  </a:cubicBezTo>
                  <a:cubicBezTo>
                    <a:pt x="60" y="454"/>
                    <a:pt x="62" y="454"/>
                    <a:pt x="61" y="452"/>
                  </a:cubicBezTo>
                  <a:cubicBezTo>
                    <a:pt x="59" y="450"/>
                    <a:pt x="58" y="450"/>
                    <a:pt x="57" y="451"/>
                  </a:cubicBezTo>
                  <a:cubicBezTo>
                    <a:pt x="56" y="451"/>
                    <a:pt x="56" y="452"/>
                    <a:pt x="55" y="452"/>
                  </a:cubicBezTo>
                  <a:cubicBezTo>
                    <a:pt x="55" y="452"/>
                    <a:pt x="55" y="451"/>
                    <a:pt x="55" y="450"/>
                  </a:cubicBezTo>
                  <a:cubicBezTo>
                    <a:pt x="55" y="448"/>
                    <a:pt x="57" y="448"/>
                    <a:pt x="58" y="447"/>
                  </a:cubicBezTo>
                  <a:cubicBezTo>
                    <a:pt x="60" y="446"/>
                    <a:pt x="62" y="445"/>
                    <a:pt x="60" y="442"/>
                  </a:cubicBezTo>
                  <a:cubicBezTo>
                    <a:pt x="58" y="442"/>
                    <a:pt x="56" y="442"/>
                    <a:pt x="55" y="441"/>
                  </a:cubicBezTo>
                  <a:cubicBezTo>
                    <a:pt x="54" y="441"/>
                    <a:pt x="53" y="440"/>
                    <a:pt x="52" y="439"/>
                  </a:cubicBezTo>
                  <a:cubicBezTo>
                    <a:pt x="53" y="438"/>
                    <a:pt x="54" y="438"/>
                    <a:pt x="54" y="438"/>
                  </a:cubicBezTo>
                  <a:cubicBezTo>
                    <a:pt x="55" y="437"/>
                    <a:pt x="56" y="437"/>
                    <a:pt x="56" y="436"/>
                  </a:cubicBezTo>
                  <a:cubicBezTo>
                    <a:pt x="57" y="436"/>
                    <a:pt x="57" y="435"/>
                    <a:pt x="57" y="434"/>
                  </a:cubicBezTo>
                  <a:cubicBezTo>
                    <a:pt x="57" y="432"/>
                    <a:pt x="54" y="429"/>
                    <a:pt x="53" y="427"/>
                  </a:cubicBezTo>
                  <a:cubicBezTo>
                    <a:pt x="54" y="426"/>
                    <a:pt x="56" y="425"/>
                    <a:pt x="58" y="424"/>
                  </a:cubicBezTo>
                  <a:cubicBezTo>
                    <a:pt x="59" y="424"/>
                    <a:pt x="60" y="424"/>
                    <a:pt x="62" y="423"/>
                  </a:cubicBezTo>
                  <a:cubicBezTo>
                    <a:pt x="65" y="423"/>
                    <a:pt x="68" y="424"/>
                    <a:pt x="71" y="425"/>
                  </a:cubicBezTo>
                  <a:cubicBezTo>
                    <a:pt x="74" y="425"/>
                    <a:pt x="77" y="427"/>
                    <a:pt x="80" y="428"/>
                  </a:cubicBezTo>
                  <a:cubicBezTo>
                    <a:pt x="83" y="429"/>
                    <a:pt x="87" y="430"/>
                    <a:pt x="92" y="431"/>
                  </a:cubicBezTo>
                  <a:cubicBezTo>
                    <a:pt x="87" y="438"/>
                    <a:pt x="84" y="438"/>
                    <a:pt x="96" y="440"/>
                  </a:cubicBezTo>
                  <a:cubicBezTo>
                    <a:pt x="87" y="445"/>
                    <a:pt x="90" y="451"/>
                    <a:pt x="95" y="457"/>
                  </a:cubicBezTo>
                  <a:cubicBezTo>
                    <a:pt x="99" y="463"/>
                    <a:pt x="104" y="469"/>
                    <a:pt x="98" y="475"/>
                  </a:cubicBezTo>
                  <a:cubicBezTo>
                    <a:pt x="100" y="476"/>
                    <a:pt x="104" y="476"/>
                    <a:pt x="107" y="476"/>
                  </a:cubicBezTo>
                  <a:cubicBezTo>
                    <a:pt x="111" y="476"/>
                    <a:pt x="114" y="477"/>
                    <a:pt x="114" y="478"/>
                  </a:cubicBezTo>
                  <a:cubicBezTo>
                    <a:pt x="112" y="482"/>
                    <a:pt x="114" y="491"/>
                    <a:pt x="121" y="499"/>
                  </a:cubicBezTo>
                  <a:cubicBezTo>
                    <a:pt x="111" y="500"/>
                    <a:pt x="100" y="501"/>
                    <a:pt x="89" y="503"/>
                  </a:cubicBezTo>
                  <a:cubicBezTo>
                    <a:pt x="91" y="513"/>
                    <a:pt x="96" y="523"/>
                    <a:pt x="103" y="525"/>
                  </a:cubicBezTo>
                  <a:cubicBezTo>
                    <a:pt x="104" y="514"/>
                    <a:pt x="105" y="506"/>
                    <a:pt x="98" y="498"/>
                  </a:cubicBezTo>
                  <a:cubicBezTo>
                    <a:pt x="103" y="486"/>
                    <a:pt x="94" y="482"/>
                    <a:pt x="95" y="468"/>
                  </a:cubicBezTo>
                  <a:cubicBezTo>
                    <a:pt x="102" y="467"/>
                    <a:pt x="105" y="472"/>
                    <a:pt x="110" y="475"/>
                  </a:cubicBezTo>
                  <a:cubicBezTo>
                    <a:pt x="111" y="479"/>
                    <a:pt x="108" y="479"/>
                    <a:pt x="107" y="481"/>
                  </a:cubicBezTo>
                  <a:cubicBezTo>
                    <a:pt x="110" y="481"/>
                    <a:pt x="110" y="478"/>
                    <a:pt x="113" y="479"/>
                  </a:cubicBezTo>
                  <a:cubicBezTo>
                    <a:pt x="113" y="494"/>
                    <a:pt x="121" y="498"/>
                    <a:pt x="121" y="513"/>
                  </a:cubicBezTo>
                  <a:cubicBezTo>
                    <a:pt x="133" y="515"/>
                    <a:pt x="123" y="534"/>
                    <a:pt x="135" y="536"/>
                  </a:cubicBezTo>
                  <a:cubicBezTo>
                    <a:pt x="130" y="523"/>
                    <a:pt x="132" y="496"/>
                    <a:pt x="124" y="486"/>
                  </a:cubicBezTo>
                  <a:cubicBezTo>
                    <a:pt x="128" y="485"/>
                    <a:pt x="125" y="477"/>
                    <a:pt x="129" y="476"/>
                  </a:cubicBezTo>
                  <a:cubicBezTo>
                    <a:pt x="152" y="481"/>
                    <a:pt x="142" y="526"/>
                    <a:pt x="161" y="540"/>
                  </a:cubicBezTo>
                  <a:cubicBezTo>
                    <a:pt x="166" y="532"/>
                    <a:pt x="160" y="525"/>
                    <a:pt x="157" y="520"/>
                  </a:cubicBezTo>
                  <a:cubicBezTo>
                    <a:pt x="160" y="512"/>
                    <a:pt x="161" y="508"/>
                    <a:pt x="158" y="501"/>
                  </a:cubicBezTo>
                  <a:cubicBezTo>
                    <a:pt x="170" y="479"/>
                    <a:pt x="175" y="521"/>
                    <a:pt x="182" y="530"/>
                  </a:cubicBezTo>
                  <a:cubicBezTo>
                    <a:pt x="182" y="528"/>
                    <a:pt x="184" y="528"/>
                    <a:pt x="187" y="528"/>
                  </a:cubicBezTo>
                  <a:cubicBezTo>
                    <a:pt x="184" y="522"/>
                    <a:pt x="185" y="519"/>
                    <a:pt x="190" y="517"/>
                  </a:cubicBezTo>
                  <a:cubicBezTo>
                    <a:pt x="180" y="515"/>
                    <a:pt x="194" y="504"/>
                    <a:pt x="185" y="497"/>
                  </a:cubicBezTo>
                  <a:cubicBezTo>
                    <a:pt x="183" y="496"/>
                    <a:pt x="176" y="499"/>
                    <a:pt x="176" y="495"/>
                  </a:cubicBezTo>
                  <a:cubicBezTo>
                    <a:pt x="176" y="488"/>
                    <a:pt x="182" y="490"/>
                    <a:pt x="186" y="491"/>
                  </a:cubicBezTo>
                  <a:cubicBezTo>
                    <a:pt x="189" y="488"/>
                    <a:pt x="187" y="483"/>
                    <a:pt x="189" y="482"/>
                  </a:cubicBezTo>
                  <a:cubicBezTo>
                    <a:pt x="195" y="485"/>
                    <a:pt x="197" y="492"/>
                    <a:pt x="202" y="496"/>
                  </a:cubicBezTo>
                  <a:cubicBezTo>
                    <a:pt x="200" y="500"/>
                    <a:pt x="199" y="497"/>
                    <a:pt x="197" y="499"/>
                  </a:cubicBezTo>
                  <a:cubicBezTo>
                    <a:pt x="205" y="503"/>
                    <a:pt x="202" y="509"/>
                    <a:pt x="203" y="519"/>
                  </a:cubicBezTo>
                  <a:cubicBezTo>
                    <a:pt x="209" y="517"/>
                    <a:pt x="211" y="524"/>
                    <a:pt x="213" y="517"/>
                  </a:cubicBezTo>
                  <a:cubicBezTo>
                    <a:pt x="204" y="515"/>
                    <a:pt x="216" y="503"/>
                    <a:pt x="213" y="496"/>
                  </a:cubicBezTo>
                  <a:cubicBezTo>
                    <a:pt x="209" y="492"/>
                    <a:pt x="206" y="498"/>
                    <a:pt x="203" y="494"/>
                  </a:cubicBezTo>
                  <a:cubicBezTo>
                    <a:pt x="206" y="487"/>
                    <a:pt x="214" y="493"/>
                    <a:pt x="220" y="490"/>
                  </a:cubicBezTo>
                  <a:cubicBezTo>
                    <a:pt x="220" y="496"/>
                    <a:pt x="221" y="500"/>
                    <a:pt x="226" y="504"/>
                  </a:cubicBezTo>
                  <a:cubicBezTo>
                    <a:pt x="222" y="516"/>
                    <a:pt x="231" y="518"/>
                    <a:pt x="232" y="531"/>
                  </a:cubicBezTo>
                  <a:cubicBezTo>
                    <a:pt x="235" y="534"/>
                    <a:pt x="240" y="534"/>
                    <a:pt x="243" y="536"/>
                  </a:cubicBezTo>
                  <a:cubicBezTo>
                    <a:pt x="247" y="530"/>
                    <a:pt x="240" y="524"/>
                    <a:pt x="237" y="520"/>
                  </a:cubicBezTo>
                  <a:cubicBezTo>
                    <a:pt x="242" y="517"/>
                    <a:pt x="238" y="508"/>
                    <a:pt x="236" y="506"/>
                  </a:cubicBezTo>
                  <a:cubicBezTo>
                    <a:pt x="240" y="507"/>
                    <a:pt x="244" y="507"/>
                    <a:pt x="245" y="503"/>
                  </a:cubicBezTo>
                  <a:cubicBezTo>
                    <a:pt x="242" y="499"/>
                    <a:pt x="242" y="504"/>
                    <a:pt x="236" y="502"/>
                  </a:cubicBezTo>
                  <a:cubicBezTo>
                    <a:pt x="238" y="496"/>
                    <a:pt x="234" y="498"/>
                    <a:pt x="233" y="495"/>
                  </a:cubicBezTo>
                  <a:cubicBezTo>
                    <a:pt x="245" y="497"/>
                    <a:pt x="231" y="487"/>
                    <a:pt x="237" y="485"/>
                  </a:cubicBezTo>
                  <a:cubicBezTo>
                    <a:pt x="249" y="499"/>
                    <a:pt x="256" y="519"/>
                    <a:pt x="268" y="533"/>
                  </a:cubicBezTo>
                  <a:cubicBezTo>
                    <a:pt x="270" y="523"/>
                    <a:pt x="264" y="519"/>
                    <a:pt x="268" y="506"/>
                  </a:cubicBezTo>
                  <a:cubicBezTo>
                    <a:pt x="265" y="505"/>
                    <a:pt x="259" y="508"/>
                    <a:pt x="260" y="503"/>
                  </a:cubicBezTo>
                  <a:cubicBezTo>
                    <a:pt x="263" y="503"/>
                    <a:pt x="263" y="498"/>
                    <a:pt x="267" y="498"/>
                  </a:cubicBezTo>
                  <a:cubicBezTo>
                    <a:pt x="265" y="505"/>
                    <a:pt x="272" y="502"/>
                    <a:pt x="273" y="500"/>
                  </a:cubicBezTo>
                  <a:cubicBezTo>
                    <a:pt x="275" y="512"/>
                    <a:pt x="282" y="504"/>
                    <a:pt x="283" y="501"/>
                  </a:cubicBezTo>
                  <a:cubicBezTo>
                    <a:pt x="287" y="503"/>
                    <a:pt x="287" y="509"/>
                    <a:pt x="295" y="507"/>
                  </a:cubicBezTo>
                  <a:cubicBezTo>
                    <a:pt x="296" y="504"/>
                    <a:pt x="293" y="502"/>
                    <a:pt x="295" y="502"/>
                  </a:cubicBezTo>
                  <a:cubicBezTo>
                    <a:pt x="301" y="511"/>
                    <a:pt x="300" y="502"/>
                    <a:pt x="312" y="505"/>
                  </a:cubicBezTo>
                  <a:cubicBezTo>
                    <a:pt x="312" y="507"/>
                    <a:pt x="315" y="509"/>
                    <a:pt x="315" y="507"/>
                  </a:cubicBezTo>
                  <a:cubicBezTo>
                    <a:pt x="311" y="505"/>
                    <a:pt x="313" y="498"/>
                    <a:pt x="309" y="496"/>
                  </a:cubicBezTo>
                  <a:cubicBezTo>
                    <a:pt x="317" y="501"/>
                    <a:pt x="342" y="494"/>
                    <a:pt x="333" y="508"/>
                  </a:cubicBezTo>
                  <a:cubicBezTo>
                    <a:pt x="338" y="511"/>
                    <a:pt x="339" y="507"/>
                    <a:pt x="343" y="511"/>
                  </a:cubicBezTo>
                  <a:cubicBezTo>
                    <a:pt x="345" y="505"/>
                    <a:pt x="338" y="500"/>
                    <a:pt x="342" y="499"/>
                  </a:cubicBezTo>
                  <a:cubicBezTo>
                    <a:pt x="345" y="499"/>
                    <a:pt x="343" y="505"/>
                    <a:pt x="347" y="505"/>
                  </a:cubicBezTo>
                  <a:cubicBezTo>
                    <a:pt x="349" y="498"/>
                    <a:pt x="352" y="505"/>
                    <a:pt x="357" y="502"/>
                  </a:cubicBezTo>
                  <a:cubicBezTo>
                    <a:pt x="359" y="504"/>
                    <a:pt x="359" y="507"/>
                    <a:pt x="358" y="512"/>
                  </a:cubicBezTo>
                  <a:cubicBezTo>
                    <a:pt x="372" y="510"/>
                    <a:pt x="385" y="524"/>
                    <a:pt x="395" y="517"/>
                  </a:cubicBezTo>
                  <a:cubicBezTo>
                    <a:pt x="396" y="514"/>
                    <a:pt x="393" y="512"/>
                    <a:pt x="396" y="511"/>
                  </a:cubicBezTo>
                  <a:cubicBezTo>
                    <a:pt x="400" y="512"/>
                    <a:pt x="402" y="515"/>
                    <a:pt x="408" y="514"/>
                  </a:cubicBezTo>
                  <a:cubicBezTo>
                    <a:pt x="407" y="517"/>
                    <a:pt x="404" y="517"/>
                    <a:pt x="404" y="519"/>
                  </a:cubicBezTo>
                  <a:cubicBezTo>
                    <a:pt x="418" y="518"/>
                    <a:pt x="442" y="518"/>
                    <a:pt x="450" y="526"/>
                  </a:cubicBezTo>
                  <a:cubicBezTo>
                    <a:pt x="456" y="519"/>
                    <a:pt x="465" y="525"/>
                    <a:pt x="469" y="530"/>
                  </a:cubicBezTo>
                  <a:cubicBezTo>
                    <a:pt x="475" y="519"/>
                    <a:pt x="489" y="527"/>
                    <a:pt x="495" y="526"/>
                  </a:cubicBezTo>
                  <a:cubicBezTo>
                    <a:pt x="493" y="525"/>
                    <a:pt x="491" y="524"/>
                    <a:pt x="490" y="522"/>
                  </a:cubicBezTo>
                  <a:cubicBezTo>
                    <a:pt x="492" y="522"/>
                    <a:pt x="493" y="520"/>
                    <a:pt x="494" y="520"/>
                  </a:cubicBezTo>
                  <a:cubicBezTo>
                    <a:pt x="497" y="527"/>
                    <a:pt x="496" y="520"/>
                    <a:pt x="499" y="521"/>
                  </a:cubicBezTo>
                  <a:cubicBezTo>
                    <a:pt x="514" y="522"/>
                    <a:pt x="539" y="532"/>
                    <a:pt x="550" y="520"/>
                  </a:cubicBezTo>
                  <a:cubicBezTo>
                    <a:pt x="549" y="523"/>
                    <a:pt x="549" y="526"/>
                    <a:pt x="547" y="527"/>
                  </a:cubicBezTo>
                  <a:cubicBezTo>
                    <a:pt x="559" y="524"/>
                    <a:pt x="565" y="528"/>
                    <a:pt x="578" y="532"/>
                  </a:cubicBezTo>
                  <a:cubicBezTo>
                    <a:pt x="578" y="526"/>
                    <a:pt x="586" y="530"/>
                    <a:pt x="587" y="525"/>
                  </a:cubicBezTo>
                  <a:cubicBezTo>
                    <a:pt x="590" y="528"/>
                    <a:pt x="593" y="531"/>
                    <a:pt x="595" y="534"/>
                  </a:cubicBezTo>
                  <a:cubicBezTo>
                    <a:pt x="600" y="532"/>
                    <a:pt x="592" y="526"/>
                    <a:pt x="598" y="525"/>
                  </a:cubicBezTo>
                  <a:cubicBezTo>
                    <a:pt x="601" y="535"/>
                    <a:pt x="610" y="524"/>
                    <a:pt x="617" y="530"/>
                  </a:cubicBezTo>
                  <a:cubicBezTo>
                    <a:pt x="614" y="535"/>
                    <a:pt x="607" y="528"/>
                    <a:pt x="607" y="531"/>
                  </a:cubicBezTo>
                  <a:cubicBezTo>
                    <a:pt x="610" y="536"/>
                    <a:pt x="628" y="538"/>
                    <a:pt x="624" y="531"/>
                  </a:cubicBezTo>
                  <a:cubicBezTo>
                    <a:pt x="623" y="533"/>
                    <a:pt x="623" y="525"/>
                    <a:pt x="619" y="521"/>
                  </a:cubicBezTo>
                  <a:cubicBezTo>
                    <a:pt x="625" y="522"/>
                    <a:pt x="625" y="529"/>
                    <a:pt x="632" y="530"/>
                  </a:cubicBezTo>
                  <a:cubicBezTo>
                    <a:pt x="636" y="529"/>
                    <a:pt x="637" y="526"/>
                    <a:pt x="640" y="525"/>
                  </a:cubicBezTo>
                  <a:cubicBezTo>
                    <a:pt x="638" y="529"/>
                    <a:pt x="649" y="530"/>
                    <a:pt x="648" y="525"/>
                  </a:cubicBezTo>
                  <a:cubicBezTo>
                    <a:pt x="649" y="519"/>
                    <a:pt x="642" y="530"/>
                    <a:pt x="642" y="523"/>
                  </a:cubicBezTo>
                  <a:cubicBezTo>
                    <a:pt x="644" y="518"/>
                    <a:pt x="643" y="511"/>
                    <a:pt x="649" y="512"/>
                  </a:cubicBezTo>
                  <a:cubicBezTo>
                    <a:pt x="649" y="516"/>
                    <a:pt x="645" y="516"/>
                    <a:pt x="646" y="521"/>
                  </a:cubicBezTo>
                  <a:cubicBezTo>
                    <a:pt x="649" y="525"/>
                    <a:pt x="651" y="522"/>
                    <a:pt x="656" y="522"/>
                  </a:cubicBezTo>
                  <a:cubicBezTo>
                    <a:pt x="651" y="526"/>
                    <a:pt x="657" y="530"/>
                    <a:pt x="660" y="532"/>
                  </a:cubicBezTo>
                  <a:cubicBezTo>
                    <a:pt x="662" y="529"/>
                    <a:pt x="659" y="521"/>
                    <a:pt x="663" y="521"/>
                  </a:cubicBezTo>
                  <a:cubicBezTo>
                    <a:pt x="664" y="533"/>
                    <a:pt x="680" y="528"/>
                    <a:pt x="690" y="529"/>
                  </a:cubicBezTo>
                  <a:cubicBezTo>
                    <a:pt x="695" y="519"/>
                    <a:pt x="697" y="523"/>
                    <a:pt x="705" y="515"/>
                  </a:cubicBezTo>
                  <a:cubicBezTo>
                    <a:pt x="707" y="521"/>
                    <a:pt x="697" y="522"/>
                    <a:pt x="702" y="524"/>
                  </a:cubicBezTo>
                  <a:cubicBezTo>
                    <a:pt x="703" y="525"/>
                    <a:pt x="707" y="524"/>
                    <a:pt x="710" y="525"/>
                  </a:cubicBezTo>
                  <a:cubicBezTo>
                    <a:pt x="710" y="533"/>
                    <a:pt x="704" y="527"/>
                    <a:pt x="703" y="530"/>
                  </a:cubicBezTo>
                  <a:cubicBezTo>
                    <a:pt x="706" y="531"/>
                    <a:pt x="705" y="535"/>
                    <a:pt x="705" y="538"/>
                  </a:cubicBezTo>
                  <a:cubicBezTo>
                    <a:pt x="715" y="537"/>
                    <a:pt x="723" y="539"/>
                    <a:pt x="729" y="530"/>
                  </a:cubicBezTo>
                  <a:cubicBezTo>
                    <a:pt x="724" y="527"/>
                    <a:pt x="719" y="534"/>
                    <a:pt x="719" y="529"/>
                  </a:cubicBezTo>
                  <a:cubicBezTo>
                    <a:pt x="724" y="528"/>
                    <a:pt x="738" y="524"/>
                    <a:pt x="739" y="531"/>
                  </a:cubicBezTo>
                  <a:cubicBezTo>
                    <a:pt x="734" y="533"/>
                    <a:pt x="733" y="529"/>
                    <a:pt x="731" y="532"/>
                  </a:cubicBezTo>
                  <a:cubicBezTo>
                    <a:pt x="735" y="533"/>
                    <a:pt x="732" y="539"/>
                    <a:pt x="736" y="540"/>
                  </a:cubicBezTo>
                  <a:cubicBezTo>
                    <a:pt x="737" y="533"/>
                    <a:pt x="755" y="535"/>
                    <a:pt x="747" y="529"/>
                  </a:cubicBezTo>
                  <a:cubicBezTo>
                    <a:pt x="753" y="531"/>
                    <a:pt x="760" y="533"/>
                    <a:pt x="767" y="533"/>
                  </a:cubicBezTo>
                  <a:cubicBezTo>
                    <a:pt x="773" y="533"/>
                    <a:pt x="778" y="532"/>
                    <a:pt x="782" y="530"/>
                  </a:cubicBezTo>
                  <a:cubicBezTo>
                    <a:pt x="780" y="523"/>
                    <a:pt x="777" y="530"/>
                    <a:pt x="775" y="525"/>
                  </a:cubicBezTo>
                  <a:cubicBezTo>
                    <a:pt x="777" y="523"/>
                    <a:pt x="783" y="524"/>
                    <a:pt x="789" y="524"/>
                  </a:cubicBezTo>
                  <a:cubicBezTo>
                    <a:pt x="785" y="533"/>
                    <a:pt x="796" y="538"/>
                    <a:pt x="798" y="530"/>
                  </a:cubicBezTo>
                  <a:cubicBezTo>
                    <a:pt x="793" y="531"/>
                    <a:pt x="789" y="522"/>
                    <a:pt x="793" y="520"/>
                  </a:cubicBezTo>
                  <a:cubicBezTo>
                    <a:pt x="798" y="527"/>
                    <a:pt x="808" y="530"/>
                    <a:pt x="818" y="528"/>
                  </a:cubicBezTo>
                  <a:cubicBezTo>
                    <a:pt x="819" y="531"/>
                    <a:pt x="819" y="536"/>
                    <a:pt x="822" y="538"/>
                  </a:cubicBezTo>
                  <a:cubicBezTo>
                    <a:pt x="822" y="531"/>
                    <a:pt x="829" y="532"/>
                    <a:pt x="831" y="528"/>
                  </a:cubicBezTo>
                  <a:cubicBezTo>
                    <a:pt x="832" y="534"/>
                    <a:pt x="832" y="532"/>
                    <a:pt x="828" y="536"/>
                  </a:cubicBezTo>
                  <a:cubicBezTo>
                    <a:pt x="836" y="533"/>
                    <a:pt x="841" y="537"/>
                    <a:pt x="849" y="539"/>
                  </a:cubicBezTo>
                  <a:cubicBezTo>
                    <a:pt x="850" y="535"/>
                    <a:pt x="846" y="535"/>
                    <a:pt x="845" y="533"/>
                  </a:cubicBezTo>
                  <a:cubicBezTo>
                    <a:pt x="852" y="529"/>
                    <a:pt x="852" y="529"/>
                    <a:pt x="862" y="527"/>
                  </a:cubicBezTo>
                  <a:cubicBezTo>
                    <a:pt x="860" y="529"/>
                    <a:pt x="856" y="537"/>
                    <a:pt x="863" y="535"/>
                  </a:cubicBezTo>
                  <a:cubicBezTo>
                    <a:pt x="861" y="525"/>
                    <a:pt x="870" y="527"/>
                    <a:pt x="870" y="520"/>
                  </a:cubicBezTo>
                  <a:cubicBezTo>
                    <a:pt x="863" y="521"/>
                    <a:pt x="866" y="521"/>
                    <a:pt x="862" y="518"/>
                  </a:cubicBezTo>
                  <a:cubicBezTo>
                    <a:pt x="862" y="522"/>
                    <a:pt x="861" y="525"/>
                    <a:pt x="858" y="525"/>
                  </a:cubicBezTo>
                  <a:cubicBezTo>
                    <a:pt x="855" y="521"/>
                    <a:pt x="843" y="525"/>
                    <a:pt x="843" y="519"/>
                  </a:cubicBezTo>
                  <a:cubicBezTo>
                    <a:pt x="854" y="518"/>
                    <a:pt x="849" y="505"/>
                    <a:pt x="850" y="504"/>
                  </a:cubicBezTo>
                  <a:cubicBezTo>
                    <a:pt x="852" y="510"/>
                    <a:pt x="854" y="502"/>
                    <a:pt x="856" y="502"/>
                  </a:cubicBezTo>
                  <a:cubicBezTo>
                    <a:pt x="854" y="506"/>
                    <a:pt x="859" y="511"/>
                    <a:pt x="860" y="506"/>
                  </a:cubicBezTo>
                  <a:cubicBezTo>
                    <a:pt x="857" y="506"/>
                    <a:pt x="858" y="501"/>
                    <a:pt x="858" y="498"/>
                  </a:cubicBezTo>
                  <a:cubicBezTo>
                    <a:pt x="863" y="503"/>
                    <a:pt x="868" y="498"/>
                    <a:pt x="871" y="495"/>
                  </a:cubicBezTo>
                  <a:cubicBezTo>
                    <a:pt x="870" y="500"/>
                    <a:pt x="870" y="504"/>
                    <a:pt x="874" y="505"/>
                  </a:cubicBezTo>
                  <a:cubicBezTo>
                    <a:pt x="877" y="501"/>
                    <a:pt x="880" y="499"/>
                    <a:pt x="882" y="495"/>
                  </a:cubicBezTo>
                  <a:cubicBezTo>
                    <a:pt x="882" y="498"/>
                    <a:pt x="883" y="499"/>
                    <a:pt x="884" y="501"/>
                  </a:cubicBezTo>
                  <a:cubicBezTo>
                    <a:pt x="879" y="503"/>
                    <a:pt x="874" y="506"/>
                    <a:pt x="872" y="512"/>
                  </a:cubicBezTo>
                  <a:cubicBezTo>
                    <a:pt x="881" y="515"/>
                    <a:pt x="886" y="510"/>
                    <a:pt x="887" y="501"/>
                  </a:cubicBezTo>
                  <a:cubicBezTo>
                    <a:pt x="892" y="506"/>
                    <a:pt x="891" y="497"/>
                    <a:pt x="899" y="499"/>
                  </a:cubicBezTo>
                  <a:cubicBezTo>
                    <a:pt x="899" y="502"/>
                    <a:pt x="901" y="502"/>
                    <a:pt x="900" y="505"/>
                  </a:cubicBezTo>
                  <a:cubicBezTo>
                    <a:pt x="894" y="506"/>
                    <a:pt x="895" y="501"/>
                    <a:pt x="891" y="505"/>
                  </a:cubicBezTo>
                  <a:cubicBezTo>
                    <a:pt x="888" y="512"/>
                    <a:pt x="896" y="509"/>
                    <a:pt x="896" y="513"/>
                  </a:cubicBezTo>
                  <a:cubicBezTo>
                    <a:pt x="895" y="513"/>
                    <a:pt x="894" y="516"/>
                    <a:pt x="896" y="517"/>
                  </a:cubicBezTo>
                  <a:cubicBezTo>
                    <a:pt x="897" y="508"/>
                    <a:pt x="907" y="511"/>
                    <a:pt x="911" y="507"/>
                  </a:cubicBezTo>
                  <a:cubicBezTo>
                    <a:pt x="909" y="506"/>
                    <a:pt x="908" y="503"/>
                    <a:pt x="908" y="499"/>
                  </a:cubicBezTo>
                  <a:cubicBezTo>
                    <a:pt x="912" y="499"/>
                    <a:pt x="915" y="510"/>
                    <a:pt x="917" y="505"/>
                  </a:cubicBezTo>
                  <a:cubicBezTo>
                    <a:pt x="912" y="501"/>
                    <a:pt x="920" y="505"/>
                    <a:pt x="922" y="505"/>
                  </a:cubicBezTo>
                  <a:cubicBezTo>
                    <a:pt x="915" y="498"/>
                    <a:pt x="919" y="486"/>
                    <a:pt x="921" y="480"/>
                  </a:cubicBezTo>
                  <a:cubicBezTo>
                    <a:pt x="922" y="486"/>
                    <a:pt x="931" y="484"/>
                    <a:pt x="934" y="488"/>
                  </a:cubicBezTo>
                  <a:cubicBezTo>
                    <a:pt x="934" y="489"/>
                    <a:pt x="934" y="491"/>
                    <a:pt x="934" y="492"/>
                  </a:cubicBezTo>
                  <a:cubicBezTo>
                    <a:pt x="928" y="494"/>
                    <a:pt x="924" y="486"/>
                    <a:pt x="921" y="492"/>
                  </a:cubicBezTo>
                  <a:cubicBezTo>
                    <a:pt x="922" y="492"/>
                    <a:pt x="925" y="492"/>
                    <a:pt x="925" y="494"/>
                  </a:cubicBezTo>
                  <a:cubicBezTo>
                    <a:pt x="923" y="494"/>
                    <a:pt x="921" y="494"/>
                    <a:pt x="921" y="496"/>
                  </a:cubicBezTo>
                  <a:cubicBezTo>
                    <a:pt x="937" y="498"/>
                    <a:pt x="944" y="493"/>
                    <a:pt x="952" y="500"/>
                  </a:cubicBezTo>
                  <a:cubicBezTo>
                    <a:pt x="952" y="492"/>
                    <a:pt x="963" y="503"/>
                    <a:pt x="967" y="496"/>
                  </a:cubicBezTo>
                  <a:cubicBezTo>
                    <a:pt x="965" y="494"/>
                    <a:pt x="960" y="496"/>
                    <a:pt x="962" y="490"/>
                  </a:cubicBezTo>
                  <a:cubicBezTo>
                    <a:pt x="964" y="488"/>
                    <a:pt x="970" y="490"/>
                    <a:pt x="973" y="492"/>
                  </a:cubicBezTo>
                  <a:cubicBezTo>
                    <a:pt x="969" y="495"/>
                    <a:pt x="975" y="498"/>
                    <a:pt x="969" y="500"/>
                  </a:cubicBezTo>
                  <a:cubicBezTo>
                    <a:pt x="973" y="501"/>
                    <a:pt x="976" y="500"/>
                    <a:pt x="978" y="498"/>
                  </a:cubicBezTo>
                  <a:cubicBezTo>
                    <a:pt x="974" y="490"/>
                    <a:pt x="977" y="486"/>
                    <a:pt x="969" y="481"/>
                  </a:cubicBezTo>
                  <a:cubicBezTo>
                    <a:pt x="975" y="479"/>
                    <a:pt x="975" y="484"/>
                    <a:pt x="980" y="483"/>
                  </a:cubicBezTo>
                  <a:cubicBezTo>
                    <a:pt x="974" y="489"/>
                    <a:pt x="993" y="489"/>
                    <a:pt x="986" y="497"/>
                  </a:cubicBezTo>
                  <a:cubicBezTo>
                    <a:pt x="988" y="498"/>
                    <a:pt x="994" y="504"/>
                    <a:pt x="997" y="499"/>
                  </a:cubicBezTo>
                  <a:cubicBezTo>
                    <a:pt x="992" y="502"/>
                    <a:pt x="991" y="492"/>
                    <a:pt x="995" y="493"/>
                  </a:cubicBezTo>
                  <a:cubicBezTo>
                    <a:pt x="995" y="497"/>
                    <a:pt x="1000" y="495"/>
                    <a:pt x="999" y="501"/>
                  </a:cubicBezTo>
                  <a:cubicBezTo>
                    <a:pt x="996" y="501"/>
                    <a:pt x="997" y="504"/>
                    <a:pt x="995" y="504"/>
                  </a:cubicBezTo>
                  <a:cubicBezTo>
                    <a:pt x="996" y="501"/>
                    <a:pt x="988" y="504"/>
                    <a:pt x="987" y="506"/>
                  </a:cubicBezTo>
                  <a:cubicBezTo>
                    <a:pt x="996" y="507"/>
                    <a:pt x="994" y="511"/>
                    <a:pt x="991" y="516"/>
                  </a:cubicBezTo>
                  <a:cubicBezTo>
                    <a:pt x="999" y="514"/>
                    <a:pt x="998" y="503"/>
                    <a:pt x="1004" y="499"/>
                  </a:cubicBezTo>
                  <a:cubicBezTo>
                    <a:pt x="1003" y="503"/>
                    <a:pt x="1007" y="503"/>
                    <a:pt x="1006" y="508"/>
                  </a:cubicBezTo>
                  <a:cubicBezTo>
                    <a:pt x="1014" y="510"/>
                    <a:pt x="1015" y="502"/>
                    <a:pt x="1021" y="501"/>
                  </a:cubicBezTo>
                  <a:cubicBezTo>
                    <a:pt x="1021" y="506"/>
                    <a:pt x="1029" y="511"/>
                    <a:pt x="1032" y="507"/>
                  </a:cubicBezTo>
                  <a:cubicBezTo>
                    <a:pt x="1029" y="496"/>
                    <a:pt x="1014" y="503"/>
                    <a:pt x="1010" y="497"/>
                  </a:cubicBezTo>
                  <a:cubicBezTo>
                    <a:pt x="1018" y="495"/>
                    <a:pt x="1007" y="488"/>
                    <a:pt x="1016" y="478"/>
                  </a:cubicBezTo>
                  <a:cubicBezTo>
                    <a:pt x="1025" y="477"/>
                    <a:pt x="1016" y="493"/>
                    <a:pt x="1027" y="485"/>
                  </a:cubicBezTo>
                  <a:cubicBezTo>
                    <a:pt x="1022" y="484"/>
                    <a:pt x="1026" y="480"/>
                    <a:pt x="1028" y="484"/>
                  </a:cubicBezTo>
                  <a:cubicBezTo>
                    <a:pt x="1029" y="472"/>
                    <a:pt x="1014" y="462"/>
                    <a:pt x="1027" y="454"/>
                  </a:cubicBezTo>
                  <a:cubicBezTo>
                    <a:pt x="1027" y="457"/>
                    <a:pt x="1028" y="472"/>
                    <a:pt x="1036" y="468"/>
                  </a:cubicBezTo>
                  <a:cubicBezTo>
                    <a:pt x="1031" y="463"/>
                    <a:pt x="1038" y="465"/>
                    <a:pt x="1040" y="468"/>
                  </a:cubicBezTo>
                  <a:cubicBezTo>
                    <a:pt x="1040" y="465"/>
                    <a:pt x="1039" y="461"/>
                    <a:pt x="1042" y="461"/>
                  </a:cubicBezTo>
                  <a:cubicBezTo>
                    <a:pt x="1046" y="460"/>
                    <a:pt x="1047" y="465"/>
                    <a:pt x="1047" y="468"/>
                  </a:cubicBezTo>
                  <a:cubicBezTo>
                    <a:pt x="1051" y="462"/>
                    <a:pt x="1055" y="472"/>
                    <a:pt x="1058" y="472"/>
                  </a:cubicBezTo>
                  <a:cubicBezTo>
                    <a:pt x="1052" y="464"/>
                    <a:pt x="1056" y="463"/>
                    <a:pt x="1049" y="459"/>
                  </a:cubicBezTo>
                  <a:cubicBezTo>
                    <a:pt x="1052" y="458"/>
                    <a:pt x="1051" y="457"/>
                    <a:pt x="1049" y="455"/>
                  </a:cubicBezTo>
                  <a:cubicBezTo>
                    <a:pt x="1059" y="453"/>
                    <a:pt x="1063" y="457"/>
                    <a:pt x="1070" y="459"/>
                  </a:cubicBezTo>
                  <a:cubicBezTo>
                    <a:pt x="1073" y="438"/>
                    <a:pt x="1089" y="469"/>
                    <a:pt x="1090" y="459"/>
                  </a:cubicBezTo>
                  <a:cubicBezTo>
                    <a:pt x="1090" y="456"/>
                    <a:pt x="1087" y="460"/>
                    <a:pt x="1086" y="457"/>
                  </a:cubicBezTo>
                  <a:cubicBezTo>
                    <a:pt x="1090" y="454"/>
                    <a:pt x="1084" y="451"/>
                    <a:pt x="1090" y="450"/>
                  </a:cubicBezTo>
                  <a:cubicBezTo>
                    <a:pt x="1091" y="454"/>
                    <a:pt x="1097" y="452"/>
                    <a:pt x="1098" y="456"/>
                  </a:cubicBezTo>
                  <a:cubicBezTo>
                    <a:pt x="1097" y="462"/>
                    <a:pt x="1098" y="466"/>
                    <a:pt x="1101" y="469"/>
                  </a:cubicBezTo>
                  <a:cubicBezTo>
                    <a:pt x="1101" y="468"/>
                    <a:pt x="1103" y="467"/>
                    <a:pt x="1105" y="467"/>
                  </a:cubicBezTo>
                  <a:cubicBezTo>
                    <a:pt x="1108" y="461"/>
                    <a:pt x="1098" y="459"/>
                    <a:pt x="1103" y="458"/>
                  </a:cubicBezTo>
                  <a:cubicBezTo>
                    <a:pt x="1108" y="456"/>
                    <a:pt x="1110" y="467"/>
                    <a:pt x="1112" y="462"/>
                  </a:cubicBezTo>
                  <a:cubicBezTo>
                    <a:pt x="1106" y="457"/>
                    <a:pt x="1123" y="464"/>
                    <a:pt x="1116" y="460"/>
                  </a:cubicBezTo>
                  <a:cubicBezTo>
                    <a:pt x="1114" y="459"/>
                    <a:pt x="1112" y="458"/>
                    <a:pt x="1111" y="456"/>
                  </a:cubicBezTo>
                  <a:cubicBezTo>
                    <a:pt x="1114" y="455"/>
                    <a:pt x="1110" y="453"/>
                    <a:pt x="1112" y="452"/>
                  </a:cubicBezTo>
                  <a:cubicBezTo>
                    <a:pt x="1116" y="456"/>
                    <a:pt x="1120" y="451"/>
                    <a:pt x="1125" y="452"/>
                  </a:cubicBezTo>
                  <a:cubicBezTo>
                    <a:pt x="1133" y="457"/>
                    <a:pt x="1133" y="474"/>
                    <a:pt x="1142" y="466"/>
                  </a:cubicBezTo>
                  <a:cubicBezTo>
                    <a:pt x="1138" y="466"/>
                    <a:pt x="1137" y="464"/>
                    <a:pt x="1138" y="460"/>
                  </a:cubicBezTo>
                  <a:cubicBezTo>
                    <a:pt x="1142" y="460"/>
                    <a:pt x="1146" y="460"/>
                    <a:pt x="1149" y="460"/>
                  </a:cubicBezTo>
                  <a:cubicBezTo>
                    <a:pt x="1152" y="453"/>
                    <a:pt x="1141" y="459"/>
                    <a:pt x="1142" y="454"/>
                  </a:cubicBezTo>
                  <a:cubicBezTo>
                    <a:pt x="1146" y="454"/>
                    <a:pt x="1144" y="449"/>
                    <a:pt x="1149" y="450"/>
                  </a:cubicBezTo>
                  <a:cubicBezTo>
                    <a:pt x="1150" y="454"/>
                    <a:pt x="1149" y="457"/>
                    <a:pt x="1153" y="456"/>
                  </a:cubicBezTo>
                  <a:cubicBezTo>
                    <a:pt x="1159" y="453"/>
                    <a:pt x="1147" y="447"/>
                    <a:pt x="1151" y="445"/>
                  </a:cubicBezTo>
                  <a:cubicBezTo>
                    <a:pt x="1153" y="454"/>
                    <a:pt x="1162" y="443"/>
                    <a:pt x="1162" y="451"/>
                  </a:cubicBezTo>
                  <a:cubicBezTo>
                    <a:pt x="1162" y="453"/>
                    <a:pt x="1160" y="454"/>
                    <a:pt x="1159" y="454"/>
                  </a:cubicBezTo>
                  <a:cubicBezTo>
                    <a:pt x="1158" y="453"/>
                    <a:pt x="1159" y="451"/>
                    <a:pt x="1157" y="451"/>
                  </a:cubicBezTo>
                  <a:cubicBezTo>
                    <a:pt x="1157" y="457"/>
                    <a:pt x="1162" y="458"/>
                    <a:pt x="1166" y="460"/>
                  </a:cubicBezTo>
                  <a:cubicBezTo>
                    <a:pt x="1170" y="459"/>
                    <a:pt x="1169" y="452"/>
                    <a:pt x="1174" y="451"/>
                  </a:cubicBezTo>
                  <a:cubicBezTo>
                    <a:pt x="1176" y="454"/>
                    <a:pt x="1175" y="460"/>
                    <a:pt x="1181" y="459"/>
                  </a:cubicBezTo>
                  <a:cubicBezTo>
                    <a:pt x="1184" y="454"/>
                    <a:pt x="1185" y="447"/>
                    <a:pt x="1190" y="445"/>
                  </a:cubicBezTo>
                  <a:cubicBezTo>
                    <a:pt x="1203" y="445"/>
                    <a:pt x="1203" y="445"/>
                    <a:pt x="1218" y="444"/>
                  </a:cubicBezTo>
                  <a:cubicBezTo>
                    <a:pt x="1218" y="451"/>
                    <a:pt x="1220" y="444"/>
                    <a:pt x="1224" y="446"/>
                  </a:cubicBezTo>
                  <a:cubicBezTo>
                    <a:pt x="1222" y="451"/>
                    <a:pt x="1227" y="450"/>
                    <a:pt x="1227" y="454"/>
                  </a:cubicBezTo>
                  <a:cubicBezTo>
                    <a:pt x="1235" y="452"/>
                    <a:pt x="1237" y="453"/>
                    <a:pt x="1244" y="448"/>
                  </a:cubicBezTo>
                  <a:cubicBezTo>
                    <a:pt x="1243" y="445"/>
                    <a:pt x="1235" y="448"/>
                    <a:pt x="1235" y="444"/>
                  </a:cubicBezTo>
                  <a:cubicBezTo>
                    <a:pt x="1237" y="444"/>
                    <a:pt x="1240" y="444"/>
                    <a:pt x="1242" y="444"/>
                  </a:cubicBezTo>
                  <a:cubicBezTo>
                    <a:pt x="1245" y="440"/>
                    <a:pt x="1241" y="440"/>
                    <a:pt x="1246" y="436"/>
                  </a:cubicBezTo>
                  <a:cubicBezTo>
                    <a:pt x="1243" y="435"/>
                    <a:pt x="1236" y="439"/>
                    <a:pt x="1237" y="434"/>
                  </a:cubicBezTo>
                  <a:cubicBezTo>
                    <a:pt x="1237" y="433"/>
                    <a:pt x="1237" y="432"/>
                    <a:pt x="1237" y="430"/>
                  </a:cubicBezTo>
                  <a:cubicBezTo>
                    <a:pt x="1250" y="436"/>
                    <a:pt x="1264" y="422"/>
                    <a:pt x="1270" y="437"/>
                  </a:cubicBezTo>
                  <a:cubicBezTo>
                    <a:pt x="1271" y="431"/>
                    <a:pt x="1277" y="429"/>
                    <a:pt x="1283" y="429"/>
                  </a:cubicBezTo>
                  <a:cubicBezTo>
                    <a:pt x="1283" y="434"/>
                    <a:pt x="1280" y="433"/>
                    <a:pt x="1283" y="437"/>
                  </a:cubicBezTo>
                  <a:cubicBezTo>
                    <a:pt x="1296" y="432"/>
                    <a:pt x="1294" y="443"/>
                    <a:pt x="1309" y="441"/>
                  </a:cubicBezTo>
                  <a:cubicBezTo>
                    <a:pt x="1313" y="436"/>
                    <a:pt x="1318" y="438"/>
                    <a:pt x="1327" y="436"/>
                  </a:cubicBezTo>
                  <a:cubicBezTo>
                    <a:pt x="1327" y="438"/>
                    <a:pt x="1327" y="441"/>
                    <a:pt x="1327" y="443"/>
                  </a:cubicBezTo>
                  <a:cubicBezTo>
                    <a:pt x="1333" y="445"/>
                    <a:pt x="1331" y="438"/>
                    <a:pt x="1335" y="438"/>
                  </a:cubicBezTo>
                  <a:cubicBezTo>
                    <a:pt x="1338" y="440"/>
                    <a:pt x="1340" y="443"/>
                    <a:pt x="1344" y="446"/>
                  </a:cubicBezTo>
                  <a:cubicBezTo>
                    <a:pt x="1346" y="439"/>
                    <a:pt x="1341" y="440"/>
                    <a:pt x="1340" y="436"/>
                  </a:cubicBezTo>
                  <a:cubicBezTo>
                    <a:pt x="1352" y="436"/>
                    <a:pt x="1341" y="432"/>
                    <a:pt x="1339" y="430"/>
                  </a:cubicBezTo>
                  <a:cubicBezTo>
                    <a:pt x="1350" y="430"/>
                    <a:pt x="1352" y="433"/>
                    <a:pt x="1359" y="428"/>
                  </a:cubicBezTo>
                  <a:cubicBezTo>
                    <a:pt x="1359" y="433"/>
                    <a:pt x="1365" y="433"/>
                    <a:pt x="1366" y="436"/>
                  </a:cubicBezTo>
                  <a:cubicBezTo>
                    <a:pt x="1363" y="442"/>
                    <a:pt x="1356" y="432"/>
                    <a:pt x="1357" y="440"/>
                  </a:cubicBezTo>
                  <a:cubicBezTo>
                    <a:pt x="1373" y="448"/>
                    <a:pt x="1397" y="446"/>
                    <a:pt x="1412" y="439"/>
                  </a:cubicBezTo>
                  <a:cubicBezTo>
                    <a:pt x="1415" y="439"/>
                    <a:pt x="1413" y="444"/>
                    <a:pt x="1416" y="445"/>
                  </a:cubicBezTo>
                  <a:cubicBezTo>
                    <a:pt x="1421" y="440"/>
                    <a:pt x="1434" y="445"/>
                    <a:pt x="1436" y="437"/>
                  </a:cubicBezTo>
                  <a:cubicBezTo>
                    <a:pt x="1424" y="439"/>
                    <a:pt x="1431" y="439"/>
                    <a:pt x="1429" y="433"/>
                  </a:cubicBezTo>
                  <a:cubicBezTo>
                    <a:pt x="1429" y="436"/>
                    <a:pt x="1425" y="435"/>
                    <a:pt x="1424" y="437"/>
                  </a:cubicBezTo>
                  <a:cubicBezTo>
                    <a:pt x="1424" y="429"/>
                    <a:pt x="1418" y="428"/>
                    <a:pt x="1424" y="422"/>
                  </a:cubicBezTo>
                  <a:cubicBezTo>
                    <a:pt x="1421" y="418"/>
                    <a:pt x="1412" y="421"/>
                    <a:pt x="1413" y="414"/>
                  </a:cubicBezTo>
                  <a:cubicBezTo>
                    <a:pt x="1431" y="406"/>
                    <a:pt x="1427" y="437"/>
                    <a:pt x="1439" y="424"/>
                  </a:cubicBezTo>
                  <a:cubicBezTo>
                    <a:pt x="1436" y="418"/>
                    <a:pt x="1432" y="423"/>
                    <a:pt x="1429" y="416"/>
                  </a:cubicBezTo>
                  <a:cubicBezTo>
                    <a:pt x="1438" y="416"/>
                    <a:pt x="1447" y="416"/>
                    <a:pt x="1455" y="416"/>
                  </a:cubicBezTo>
                  <a:cubicBezTo>
                    <a:pt x="1455" y="421"/>
                    <a:pt x="1456" y="424"/>
                    <a:pt x="1459" y="424"/>
                  </a:cubicBezTo>
                  <a:cubicBezTo>
                    <a:pt x="1459" y="421"/>
                    <a:pt x="1458" y="417"/>
                    <a:pt x="1461" y="416"/>
                  </a:cubicBezTo>
                  <a:cubicBezTo>
                    <a:pt x="1466" y="419"/>
                    <a:pt x="1467" y="418"/>
                    <a:pt x="1464" y="424"/>
                  </a:cubicBezTo>
                  <a:cubicBezTo>
                    <a:pt x="1470" y="423"/>
                    <a:pt x="1472" y="425"/>
                    <a:pt x="1474" y="422"/>
                  </a:cubicBezTo>
                  <a:cubicBezTo>
                    <a:pt x="1471" y="422"/>
                    <a:pt x="1470" y="420"/>
                    <a:pt x="1470" y="416"/>
                  </a:cubicBezTo>
                  <a:cubicBezTo>
                    <a:pt x="1501" y="415"/>
                    <a:pt x="1524" y="409"/>
                    <a:pt x="1555" y="414"/>
                  </a:cubicBezTo>
                  <a:cubicBezTo>
                    <a:pt x="1557" y="409"/>
                    <a:pt x="1548" y="405"/>
                    <a:pt x="1554" y="402"/>
                  </a:cubicBezTo>
                  <a:cubicBezTo>
                    <a:pt x="1556" y="404"/>
                    <a:pt x="1557" y="406"/>
                    <a:pt x="1557" y="410"/>
                  </a:cubicBezTo>
                  <a:cubicBezTo>
                    <a:pt x="1595" y="412"/>
                    <a:pt x="1611" y="406"/>
                    <a:pt x="1650" y="402"/>
                  </a:cubicBezTo>
                  <a:cubicBezTo>
                    <a:pt x="1651" y="404"/>
                    <a:pt x="1652" y="406"/>
                    <a:pt x="1653" y="408"/>
                  </a:cubicBezTo>
                  <a:cubicBezTo>
                    <a:pt x="1659" y="397"/>
                    <a:pt x="1665" y="405"/>
                    <a:pt x="1674" y="402"/>
                  </a:cubicBezTo>
                  <a:cubicBezTo>
                    <a:pt x="1675" y="395"/>
                    <a:pt x="1672" y="393"/>
                    <a:pt x="1670" y="388"/>
                  </a:cubicBezTo>
                  <a:cubicBezTo>
                    <a:pt x="1673" y="388"/>
                    <a:pt x="1673" y="386"/>
                    <a:pt x="1676" y="387"/>
                  </a:cubicBezTo>
                  <a:cubicBezTo>
                    <a:pt x="1677" y="393"/>
                    <a:pt x="1679" y="398"/>
                    <a:pt x="1683" y="402"/>
                  </a:cubicBezTo>
                  <a:cubicBezTo>
                    <a:pt x="1686" y="394"/>
                    <a:pt x="1695" y="399"/>
                    <a:pt x="1700" y="393"/>
                  </a:cubicBezTo>
                  <a:cubicBezTo>
                    <a:pt x="1701" y="391"/>
                    <a:pt x="1697" y="383"/>
                    <a:pt x="1703" y="391"/>
                  </a:cubicBezTo>
                  <a:cubicBezTo>
                    <a:pt x="1707" y="384"/>
                    <a:pt x="1703" y="380"/>
                    <a:pt x="1707" y="373"/>
                  </a:cubicBezTo>
                  <a:cubicBezTo>
                    <a:pt x="1700" y="376"/>
                    <a:pt x="1704" y="368"/>
                    <a:pt x="1700" y="368"/>
                  </a:cubicBezTo>
                  <a:cubicBezTo>
                    <a:pt x="1699" y="370"/>
                    <a:pt x="1696" y="371"/>
                    <a:pt x="1693" y="371"/>
                  </a:cubicBezTo>
                  <a:cubicBezTo>
                    <a:pt x="1693" y="369"/>
                    <a:pt x="1691" y="369"/>
                    <a:pt x="1691" y="367"/>
                  </a:cubicBezTo>
                  <a:cubicBezTo>
                    <a:pt x="1695" y="360"/>
                    <a:pt x="1694" y="357"/>
                    <a:pt x="1689" y="352"/>
                  </a:cubicBezTo>
                  <a:cubicBezTo>
                    <a:pt x="1694" y="352"/>
                    <a:pt x="1695" y="349"/>
                    <a:pt x="1697" y="346"/>
                  </a:cubicBezTo>
                  <a:cubicBezTo>
                    <a:pt x="1694" y="346"/>
                    <a:pt x="1690" y="347"/>
                    <a:pt x="1689" y="344"/>
                  </a:cubicBezTo>
                  <a:cubicBezTo>
                    <a:pt x="1691" y="339"/>
                    <a:pt x="1699" y="340"/>
                    <a:pt x="1700" y="335"/>
                  </a:cubicBezTo>
                  <a:cubicBezTo>
                    <a:pt x="1699" y="340"/>
                    <a:pt x="1697" y="342"/>
                    <a:pt x="1704" y="342"/>
                  </a:cubicBezTo>
                  <a:cubicBezTo>
                    <a:pt x="1703" y="336"/>
                    <a:pt x="1703" y="330"/>
                    <a:pt x="1712" y="335"/>
                  </a:cubicBezTo>
                  <a:cubicBezTo>
                    <a:pt x="1711" y="338"/>
                    <a:pt x="1706" y="336"/>
                    <a:pt x="1706" y="339"/>
                  </a:cubicBezTo>
                  <a:cubicBezTo>
                    <a:pt x="1715" y="343"/>
                    <a:pt x="1714" y="329"/>
                    <a:pt x="1719" y="325"/>
                  </a:cubicBezTo>
                  <a:cubicBezTo>
                    <a:pt x="1724" y="324"/>
                    <a:pt x="1721" y="332"/>
                    <a:pt x="1724" y="333"/>
                  </a:cubicBezTo>
                  <a:cubicBezTo>
                    <a:pt x="1729" y="331"/>
                    <a:pt x="1731" y="327"/>
                    <a:pt x="1734" y="323"/>
                  </a:cubicBezTo>
                  <a:cubicBezTo>
                    <a:pt x="1736" y="327"/>
                    <a:pt x="1736" y="333"/>
                    <a:pt x="1743" y="331"/>
                  </a:cubicBezTo>
                  <a:cubicBezTo>
                    <a:pt x="1739" y="325"/>
                    <a:pt x="1735" y="317"/>
                    <a:pt x="1741" y="310"/>
                  </a:cubicBezTo>
                  <a:cubicBezTo>
                    <a:pt x="1730" y="320"/>
                    <a:pt x="1723" y="325"/>
                    <a:pt x="1727" y="308"/>
                  </a:cubicBezTo>
                  <a:cubicBezTo>
                    <a:pt x="1724" y="303"/>
                    <a:pt x="1720" y="312"/>
                    <a:pt x="1717" y="306"/>
                  </a:cubicBezTo>
                  <a:cubicBezTo>
                    <a:pt x="1725" y="300"/>
                    <a:pt x="1730" y="301"/>
                    <a:pt x="1740" y="304"/>
                  </a:cubicBezTo>
                  <a:cubicBezTo>
                    <a:pt x="1742" y="295"/>
                    <a:pt x="1750" y="304"/>
                    <a:pt x="1753" y="297"/>
                  </a:cubicBezTo>
                  <a:cubicBezTo>
                    <a:pt x="1746" y="292"/>
                    <a:pt x="1733" y="300"/>
                    <a:pt x="1738" y="289"/>
                  </a:cubicBezTo>
                  <a:cubicBezTo>
                    <a:pt x="1733" y="290"/>
                    <a:pt x="1728" y="291"/>
                    <a:pt x="1723" y="292"/>
                  </a:cubicBezTo>
                  <a:cubicBezTo>
                    <a:pt x="1721" y="291"/>
                    <a:pt x="1719" y="282"/>
                    <a:pt x="1718" y="286"/>
                  </a:cubicBezTo>
                  <a:cubicBezTo>
                    <a:pt x="1718" y="290"/>
                    <a:pt x="1723" y="290"/>
                    <a:pt x="1721" y="296"/>
                  </a:cubicBezTo>
                  <a:cubicBezTo>
                    <a:pt x="1719" y="296"/>
                    <a:pt x="1718" y="296"/>
                    <a:pt x="1716" y="296"/>
                  </a:cubicBezTo>
                  <a:cubicBezTo>
                    <a:pt x="1718" y="294"/>
                    <a:pt x="1718" y="289"/>
                    <a:pt x="1716" y="286"/>
                  </a:cubicBezTo>
                  <a:cubicBezTo>
                    <a:pt x="1705" y="285"/>
                    <a:pt x="1688" y="285"/>
                    <a:pt x="1679" y="286"/>
                  </a:cubicBezTo>
                  <a:cubicBezTo>
                    <a:pt x="1683" y="286"/>
                    <a:pt x="1683" y="286"/>
                    <a:pt x="1683" y="286"/>
                  </a:cubicBezTo>
                  <a:cubicBezTo>
                    <a:pt x="1677" y="289"/>
                    <a:pt x="1682" y="295"/>
                    <a:pt x="1679" y="297"/>
                  </a:cubicBezTo>
                  <a:cubicBezTo>
                    <a:pt x="1675" y="297"/>
                    <a:pt x="1675" y="297"/>
                    <a:pt x="1675" y="297"/>
                  </a:cubicBezTo>
                  <a:cubicBezTo>
                    <a:pt x="1679" y="287"/>
                    <a:pt x="1666" y="279"/>
                    <a:pt x="1677" y="272"/>
                  </a:cubicBezTo>
                  <a:cubicBezTo>
                    <a:pt x="1672" y="271"/>
                    <a:pt x="1674" y="277"/>
                    <a:pt x="1668" y="276"/>
                  </a:cubicBezTo>
                  <a:cubicBezTo>
                    <a:pt x="1670" y="273"/>
                    <a:pt x="1669" y="266"/>
                    <a:pt x="1672" y="264"/>
                  </a:cubicBezTo>
                  <a:cubicBezTo>
                    <a:pt x="1678" y="276"/>
                    <a:pt x="1698" y="269"/>
                    <a:pt x="1709" y="265"/>
                  </a:cubicBezTo>
                  <a:cubicBezTo>
                    <a:pt x="1702" y="265"/>
                    <a:pt x="1699" y="267"/>
                    <a:pt x="1696" y="265"/>
                  </a:cubicBezTo>
                  <a:cubicBezTo>
                    <a:pt x="1700" y="261"/>
                    <a:pt x="1696" y="258"/>
                    <a:pt x="1694" y="255"/>
                  </a:cubicBezTo>
                  <a:cubicBezTo>
                    <a:pt x="1680" y="258"/>
                    <a:pt x="1673" y="263"/>
                    <a:pt x="1663" y="253"/>
                  </a:cubicBezTo>
                  <a:cubicBezTo>
                    <a:pt x="1663" y="256"/>
                    <a:pt x="1661" y="258"/>
                    <a:pt x="1659" y="258"/>
                  </a:cubicBezTo>
                  <a:cubicBezTo>
                    <a:pt x="1658" y="255"/>
                    <a:pt x="1650" y="258"/>
                    <a:pt x="1650" y="254"/>
                  </a:cubicBezTo>
                  <a:cubicBezTo>
                    <a:pt x="1657" y="252"/>
                    <a:pt x="1646" y="241"/>
                    <a:pt x="1657" y="241"/>
                  </a:cubicBezTo>
                  <a:cubicBezTo>
                    <a:pt x="1661" y="242"/>
                    <a:pt x="1661" y="244"/>
                    <a:pt x="1659" y="247"/>
                  </a:cubicBezTo>
                  <a:cubicBezTo>
                    <a:pt x="1666" y="248"/>
                    <a:pt x="1669" y="242"/>
                    <a:pt x="1672" y="249"/>
                  </a:cubicBezTo>
                  <a:cubicBezTo>
                    <a:pt x="1672" y="247"/>
                    <a:pt x="1672" y="243"/>
                    <a:pt x="1674" y="243"/>
                  </a:cubicBezTo>
                  <a:cubicBezTo>
                    <a:pt x="1675" y="245"/>
                    <a:pt x="1678" y="255"/>
                    <a:pt x="1681" y="249"/>
                  </a:cubicBezTo>
                  <a:cubicBezTo>
                    <a:pt x="1677" y="242"/>
                    <a:pt x="1692" y="251"/>
                    <a:pt x="1689" y="241"/>
                  </a:cubicBezTo>
                  <a:cubicBezTo>
                    <a:pt x="1695" y="240"/>
                    <a:pt x="1694" y="245"/>
                    <a:pt x="1698" y="241"/>
                  </a:cubicBezTo>
                  <a:cubicBezTo>
                    <a:pt x="1698" y="243"/>
                    <a:pt x="1696" y="244"/>
                    <a:pt x="1696" y="245"/>
                  </a:cubicBezTo>
                  <a:cubicBezTo>
                    <a:pt x="1702" y="244"/>
                    <a:pt x="1720" y="237"/>
                    <a:pt x="1711" y="247"/>
                  </a:cubicBezTo>
                  <a:cubicBezTo>
                    <a:pt x="1726" y="243"/>
                    <a:pt x="1742" y="252"/>
                    <a:pt x="1751" y="240"/>
                  </a:cubicBezTo>
                  <a:cubicBezTo>
                    <a:pt x="1759" y="241"/>
                    <a:pt x="1753" y="242"/>
                    <a:pt x="1759" y="246"/>
                  </a:cubicBezTo>
                  <a:cubicBezTo>
                    <a:pt x="1760" y="235"/>
                    <a:pt x="1776" y="248"/>
                    <a:pt x="1779" y="237"/>
                  </a:cubicBezTo>
                  <a:cubicBezTo>
                    <a:pt x="1781" y="241"/>
                    <a:pt x="1786" y="243"/>
                    <a:pt x="1788" y="247"/>
                  </a:cubicBezTo>
                  <a:cubicBezTo>
                    <a:pt x="1785" y="248"/>
                    <a:pt x="1781" y="248"/>
                    <a:pt x="1779" y="250"/>
                  </a:cubicBezTo>
                  <a:cubicBezTo>
                    <a:pt x="1781" y="255"/>
                    <a:pt x="1786" y="248"/>
                    <a:pt x="1786" y="252"/>
                  </a:cubicBezTo>
                  <a:cubicBezTo>
                    <a:pt x="1786" y="259"/>
                    <a:pt x="1781" y="252"/>
                    <a:pt x="1781" y="256"/>
                  </a:cubicBezTo>
                  <a:cubicBezTo>
                    <a:pt x="1784" y="263"/>
                    <a:pt x="1801" y="261"/>
                    <a:pt x="1799" y="251"/>
                  </a:cubicBezTo>
                  <a:cubicBezTo>
                    <a:pt x="1795" y="251"/>
                    <a:pt x="1792" y="250"/>
                    <a:pt x="1792" y="247"/>
                  </a:cubicBezTo>
                  <a:cubicBezTo>
                    <a:pt x="1795" y="246"/>
                    <a:pt x="1796" y="244"/>
                    <a:pt x="1798" y="241"/>
                  </a:cubicBezTo>
                  <a:cubicBezTo>
                    <a:pt x="1793" y="238"/>
                    <a:pt x="1790" y="247"/>
                    <a:pt x="1788" y="241"/>
                  </a:cubicBezTo>
                  <a:cubicBezTo>
                    <a:pt x="1792" y="238"/>
                    <a:pt x="1800" y="239"/>
                    <a:pt x="1801" y="233"/>
                  </a:cubicBezTo>
                  <a:cubicBezTo>
                    <a:pt x="1801" y="239"/>
                    <a:pt x="1801" y="239"/>
                    <a:pt x="1801" y="239"/>
                  </a:cubicBezTo>
                  <a:cubicBezTo>
                    <a:pt x="1843" y="236"/>
                    <a:pt x="1884" y="232"/>
                    <a:pt x="1914" y="233"/>
                  </a:cubicBezTo>
                  <a:cubicBezTo>
                    <a:pt x="1913" y="228"/>
                    <a:pt x="1911" y="224"/>
                    <a:pt x="1918" y="223"/>
                  </a:cubicBezTo>
                  <a:cubicBezTo>
                    <a:pt x="1919" y="229"/>
                    <a:pt x="1915" y="228"/>
                    <a:pt x="1916" y="233"/>
                  </a:cubicBezTo>
                  <a:cubicBezTo>
                    <a:pt x="1922" y="234"/>
                    <a:pt x="1922" y="224"/>
                    <a:pt x="1927" y="229"/>
                  </a:cubicBezTo>
                  <a:cubicBezTo>
                    <a:pt x="1927" y="224"/>
                    <a:pt x="1927" y="220"/>
                    <a:pt x="1931" y="220"/>
                  </a:cubicBezTo>
                  <a:cubicBezTo>
                    <a:pt x="1931" y="227"/>
                    <a:pt x="1933" y="225"/>
                    <a:pt x="1930" y="231"/>
                  </a:cubicBezTo>
                  <a:cubicBezTo>
                    <a:pt x="1942" y="230"/>
                    <a:pt x="1964" y="227"/>
                    <a:pt x="1978" y="226"/>
                  </a:cubicBezTo>
                  <a:cubicBezTo>
                    <a:pt x="1980" y="222"/>
                    <a:pt x="1979" y="216"/>
                    <a:pt x="1982" y="214"/>
                  </a:cubicBezTo>
                  <a:cubicBezTo>
                    <a:pt x="1983" y="222"/>
                    <a:pt x="1989" y="212"/>
                    <a:pt x="1991" y="218"/>
                  </a:cubicBezTo>
                  <a:cubicBezTo>
                    <a:pt x="1989" y="221"/>
                    <a:pt x="1982" y="219"/>
                    <a:pt x="1982" y="224"/>
                  </a:cubicBezTo>
                  <a:cubicBezTo>
                    <a:pt x="1986" y="225"/>
                    <a:pt x="2009" y="229"/>
                    <a:pt x="2006" y="222"/>
                  </a:cubicBezTo>
                  <a:cubicBezTo>
                    <a:pt x="2006" y="226"/>
                    <a:pt x="2000" y="223"/>
                    <a:pt x="1997" y="224"/>
                  </a:cubicBezTo>
                  <a:cubicBezTo>
                    <a:pt x="1997" y="221"/>
                    <a:pt x="1990" y="216"/>
                    <a:pt x="1995" y="214"/>
                  </a:cubicBezTo>
                  <a:cubicBezTo>
                    <a:pt x="1999" y="216"/>
                    <a:pt x="2001" y="224"/>
                    <a:pt x="2006" y="218"/>
                  </a:cubicBezTo>
                  <a:cubicBezTo>
                    <a:pt x="2007" y="214"/>
                    <a:pt x="2004" y="214"/>
                    <a:pt x="2003" y="212"/>
                  </a:cubicBezTo>
                  <a:cubicBezTo>
                    <a:pt x="2008" y="209"/>
                    <a:pt x="2012" y="213"/>
                    <a:pt x="2017" y="216"/>
                  </a:cubicBezTo>
                  <a:cubicBezTo>
                    <a:pt x="2016" y="219"/>
                    <a:pt x="2010" y="216"/>
                    <a:pt x="2010" y="220"/>
                  </a:cubicBezTo>
                  <a:cubicBezTo>
                    <a:pt x="2014" y="221"/>
                    <a:pt x="2024" y="225"/>
                    <a:pt x="2025" y="218"/>
                  </a:cubicBezTo>
                  <a:cubicBezTo>
                    <a:pt x="2022" y="218"/>
                    <a:pt x="2020" y="217"/>
                    <a:pt x="2021" y="214"/>
                  </a:cubicBezTo>
                  <a:cubicBezTo>
                    <a:pt x="2024" y="208"/>
                    <a:pt x="2036" y="215"/>
                    <a:pt x="2036" y="208"/>
                  </a:cubicBezTo>
                  <a:cubicBezTo>
                    <a:pt x="2034" y="203"/>
                    <a:pt x="2031" y="211"/>
                    <a:pt x="2027" y="208"/>
                  </a:cubicBezTo>
                  <a:cubicBezTo>
                    <a:pt x="2027" y="203"/>
                    <a:pt x="2030" y="204"/>
                    <a:pt x="2027" y="201"/>
                  </a:cubicBezTo>
                  <a:cubicBezTo>
                    <a:pt x="2018" y="200"/>
                    <a:pt x="2026" y="206"/>
                    <a:pt x="2021" y="208"/>
                  </a:cubicBezTo>
                  <a:cubicBezTo>
                    <a:pt x="2020" y="205"/>
                    <a:pt x="2019" y="209"/>
                    <a:pt x="2016" y="208"/>
                  </a:cubicBezTo>
                  <a:cubicBezTo>
                    <a:pt x="1993" y="203"/>
                    <a:pt x="1972" y="209"/>
                    <a:pt x="1953" y="212"/>
                  </a:cubicBezTo>
                  <a:cubicBezTo>
                    <a:pt x="1954" y="212"/>
                    <a:pt x="1955" y="213"/>
                    <a:pt x="1953" y="214"/>
                  </a:cubicBezTo>
                  <a:cubicBezTo>
                    <a:pt x="1952" y="212"/>
                    <a:pt x="1951" y="212"/>
                    <a:pt x="1949" y="212"/>
                  </a:cubicBezTo>
                  <a:cubicBezTo>
                    <a:pt x="1949" y="209"/>
                    <a:pt x="1951" y="209"/>
                    <a:pt x="1951" y="206"/>
                  </a:cubicBezTo>
                  <a:cubicBezTo>
                    <a:pt x="1942" y="207"/>
                    <a:pt x="1928" y="214"/>
                    <a:pt x="1921" y="210"/>
                  </a:cubicBezTo>
                  <a:cubicBezTo>
                    <a:pt x="1924" y="210"/>
                    <a:pt x="1924" y="215"/>
                    <a:pt x="1921" y="216"/>
                  </a:cubicBezTo>
                  <a:cubicBezTo>
                    <a:pt x="1910" y="214"/>
                    <a:pt x="1910" y="210"/>
                    <a:pt x="1905" y="200"/>
                  </a:cubicBezTo>
                  <a:cubicBezTo>
                    <a:pt x="1899" y="203"/>
                    <a:pt x="1910" y="206"/>
                    <a:pt x="1905" y="208"/>
                  </a:cubicBezTo>
                  <a:cubicBezTo>
                    <a:pt x="1903" y="203"/>
                    <a:pt x="1896" y="204"/>
                    <a:pt x="1894" y="200"/>
                  </a:cubicBezTo>
                  <a:cubicBezTo>
                    <a:pt x="1889" y="208"/>
                    <a:pt x="1885" y="199"/>
                    <a:pt x="1881" y="196"/>
                  </a:cubicBezTo>
                  <a:cubicBezTo>
                    <a:pt x="1880" y="202"/>
                    <a:pt x="1885" y="204"/>
                    <a:pt x="1879" y="205"/>
                  </a:cubicBezTo>
                  <a:cubicBezTo>
                    <a:pt x="1875" y="205"/>
                    <a:pt x="1875" y="200"/>
                    <a:pt x="1876" y="196"/>
                  </a:cubicBezTo>
                  <a:cubicBezTo>
                    <a:pt x="1871" y="197"/>
                    <a:pt x="1867" y="199"/>
                    <a:pt x="1863" y="201"/>
                  </a:cubicBezTo>
                  <a:cubicBezTo>
                    <a:pt x="1868" y="203"/>
                    <a:pt x="1874" y="206"/>
                    <a:pt x="1875" y="207"/>
                  </a:cubicBezTo>
                  <a:cubicBezTo>
                    <a:pt x="1864" y="213"/>
                    <a:pt x="1855" y="201"/>
                    <a:pt x="1850" y="193"/>
                  </a:cubicBezTo>
                  <a:cubicBezTo>
                    <a:pt x="1845" y="196"/>
                    <a:pt x="1849" y="197"/>
                    <a:pt x="1846" y="199"/>
                  </a:cubicBezTo>
                  <a:cubicBezTo>
                    <a:pt x="1838" y="196"/>
                    <a:pt x="1841" y="197"/>
                    <a:pt x="1833" y="197"/>
                  </a:cubicBezTo>
                  <a:cubicBezTo>
                    <a:pt x="1833" y="203"/>
                    <a:pt x="1840" y="201"/>
                    <a:pt x="1840" y="207"/>
                  </a:cubicBezTo>
                  <a:cubicBezTo>
                    <a:pt x="1830" y="203"/>
                    <a:pt x="1829" y="210"/>
                    <a:pt x="1827" y="212"/>
                  </a:cubicBezTo>
                  <a:cubicBezTo>
                    <a:pt x="1817" y="208"/>
                    <a:pt x="1800" y="215"/>
                    <a:pt x="1792" y="204"/>
                  </a:cubicBezTo>
                  <a:cubicBezTo>
                    <a:pt x="1798" y="206"/>
                    <a:pt x="1799" y="202"/>
                    <a:pt x="1802" y="200"/>
                  </a:cubicBezTo>
                  <a:cubicBezTo>
                    <a:pt x="1806" y="210"/>
                    <a:pt x="1812" y="204"/>
                    <a:pt x="1822" y="205"/>
                  </a:cubicBezTo>
                  <a:cubicBezTo>
                    <a:pt x="1822" y="198"/>
                    <a:pt x="1812" y="202"/>
                    <a:pt x="1811" y="197"/>
                  </a:cubicBezTo>
                  <a:cubicBezTo>
                    <a:pt x="1811" y="198"/>
                    <a:pt x="1811" y="200"/>
                    <a:pt x="1809" y="200"/>
                  </a:cubicBezTo>
                  <a:cubicBezTo>
                    <a:pt x="1799" y="197"/>
                    <a:pt x="1801" y="186"/>
                    <a:pt x="1802" y="175"/>
                  </a:cubicBezTo>
                  <a:cubicBezTo>
                    <a:pt x="1797" y="182"/>
                    <a:pt x="1793" y="170"/>
                    <a:pt x="1789" y="179"/>
                  </a:cubicBezTo>
                  <a:cubicBezTo>
                    <a:pt x="1794" y="178"/>
                    <a:pt x="1799" y="179"/>
                    <a:pt x="1798" y="185"/>
                  </a:cubicBezTo>
                  <a:cubicBezTo>
                    <a:pt x="1788" y="181"/>
                    <a:pt x="1777" y="191"/>
                    <a:pt x="1765" y="178"/>
                  </a:cubicBezTo>
                  <a:cubicBezTo>
                    <a:pt x="1744" y="196"/>
                    <a:pt x="1721" y="175"/>
                    <a:pt x="1704" y="187"/>
                  </a:cubicBezTo>
                  <a:cubicBezTo>
                    <a:pt x="1689" y="187"/>
                    <a:pt x="1686" y="170"/>
                    <a:pt x="1693" y="158"/>
                  </a:cubicBezTo>
                  <a:cubicBezTo>
                    <a:pt x="1702" y="162"/>
                    <a:pt x="1701" y="154"/>
                    <a:pt x="1710" y="158"/>
                  </a:cubicBezTo>
                  <a:cubicBezTo>
                    <a:pt x="1705" y="163"/>
                    <a:pt x="1714" y="162"/>
                    <a:pt x="1715" y="166"/>
                  </a:cubicBezTo>
                  <a:cubicBezTo>
                    <a:pt x="1710" y="164"/>
                    <a:pt x="1707" y="174"/>
                    <a:pt x="1712" y="176"/>
                  </a:cubicBezTo>
                  <a:cubicBezTo>
                    <a:pt x="1713" y="172"/>
                    <a:pt x="1718" y="173"/>
                    <a:pt x="1719" y="168"/>
                  </a:cubicBezTo>
                  <a:cubicBezTo>
                    <a:pt x="1715" y="164"/>
                    <a:pt x="1721" y="160"/>
                    <a:pt x="1716" y="156"/>
                  </a:cubicBezTo>
                  <a:cubicBezTo>
                    <a:pt x="1720" y="152"/>
                    <a:pt x="1731" y="156"/>
                    <a:pt x="1732" y="149"/>
                  </a:cubicBezTo>
                  <a:cubicBezTo>
                    <a:pt x="1713" y="148"/>
                    <a:pt x="1707" y="158"/>
                    <a:pt x="1684" y="144"/>
                  </a:cubicBezTo>
                  <a:cubicBezTo>
                    <a:pt x="1690" y="146"/>
                    <a:pt x="1691" y="142"/>
                    <a:pt x="1695" y="142"/>
                  </a:cubicBezTo>
                  <a:cubicBezTo>
                    <a:pt x="1696" y="144"/>
                    <a:pt x="1695" y="146"/>
                    <a:pt x="1697" y="146"/>
                  </a:cubicBezTo>
                  <a:cubicBezTo>
                    <a:pt x="1700" y="136"/>
                    <a:pt x="1689" y="141"/>
                    <a:pt x="1688" y="135"/>
                  </a:cubicBezTo>
                  <a:cubicBezTo>
                    <a:pt x="1689" y="132"/>
                    <a:pt x="1691" y="131"/>
                    <a:pt x="1694" y="131"/>
                  </a:cubicBezTo>
                  <a:cubicBezTo>
                    <a:pt x="1703" y="137"/>
                    <a:pt x="1716" y="136"/>
                    <a:pt x="1729" y="127"/>
                  </a:cubicBezTo>
                  <a:cubicBezTo>
                    <a:pt x="1737" y="141"/>
                    <a:pt x="1754" y="121"/>
                    <a:pt x="1764" y="130"/>
                  </a:cubicBezTo>
                  <a:cubicBezTo>
                    <a:pt x="1766" y="127"/>
                    <a:pt x="1766" y="123"/>
                    <a:pt x="1768" y="120"/>
                  </a:cubicBezTo>
                  <a:cubicBezTo>
                    <a:pt x="1764" y="118"/>
                    <a:pt x="1756" y="116"/>
                    <a:pt x="1753" y="108"/>
                  </a:cubicBezTo>
                  <a:cubicBezTo>
                    <a:pt x="1747" y="107"/>
                    <a:pt x="1749" y="114"/>
                    <a:pt x="1744" y="112"/>
                  </a:cubicBezTo>
                  <a:cubicBezTo>
                    <a:pt x="1744" y="109"/>
                    <a:pt x="1743" y="108"/>
                    <a:pt x="1742" y="106"/>
                  </a:cubicBezTo>
                  <a:cubicBezTo>
                    <a:pt x="1731" y="107"/>
                    <a:pt x="1721" y="108"/>
                    <a:pt x="1711" y="106"/>
                  </a:cubicBezTo>
                  <a:cubicBezTo>
                    <a:pt x="1709" y="108"/>
                    <a:pt x="1708" y="112"/>
                    <a:pt x="1705" y="114"/>
                  </a:cubicBezTo>
                  <a:cubicBezTo>
                    <a:pt x="1704" y="111"/>
                    <a:pt x="1703" y="110"/>
                    <a:pt x="1705" y="108"/>
                  </a:cubicBezTo>
                  <a:cubicBezTo>
                    <a:pt x="1696" y="106"/>
                    <a:pt x="1697" y="115"/>
                    <a:pt x="1696" y="117"/>
                  </a:cubicBezTo>
                  <a:cubicBezTo>
                    <a:pt x="1692" y="116"/>
                    <a:pt x="1695" y="106"/>
                    <a:pt x="1689" y="107"/>
                  </a:cubicBezTo>
                  <a:cubicBezTo>
                    <a:pt x="1690" y="116"/>
                    <a:pt x="1684" y="124"/>
                    <a:pt x="1675" y="127"/>
                  </a:cubicBezTo>
                  <a:cubicBezTo>
                    <a:pt x="1675" y="124"/>
                    <a:pt x="1673" y="124"/>
                    <a:pt x="1674" y="121"/>
                  </a:cubicBezTo>
                  <a:cubicBezTo>
                    <a:pt x="1680" y="127"/>
                    <a:pt x="1681" y="115"/>
                    <a:pt x="1681" y="107"/>
                  </a:cubicBezTo>
                  <a:cubicBezTo>
                    <a:pt x="1676" y="109"/>
                    <a:pt x="1678" y="109"/>
                    <a:pt x="1672" y="107"/>
                  </a:cubicBezTo>
                  <a:cubicBezTo>
                    <a:pt x="1670" y="111"/>
                    <a:pt x="1677" y="114"/>
                    <a:pt x="1672" y="115"/>
                  </a:cubicBezTo>
                  <a:cubicBezTo>
                    <a:pt x="1668" y="114"/>
                    <a:pt x="1667" y="101"/>
                    <a:pt x="1661" y="109"/>
                  </a:cubicBezTo>
                  <a:cubicBezTo>
                    <a:pt x="1663" y="109"/>
                    <a:pt x="1665" y="112"/>
                    <a:pt x="1663" y="113"/>
                  </a:cubicBezTo>
                  <a:cubicBezTo>
                    <a:pt x="1657" y="111"/>
                    <a:pt x="1653" y="109"/>
                    <a:pt x="1648" y="107"/>
                  </a:cubicBezTo>
                  <a:cubicBezTo>
                    <a:pt x="1646" y="112"/>
                    <a:pt x="1634" y="112"/>
                    <a:pt x="1630" y="109"/>
                  </a:cubicBezTo>
                  <a:cubicBezTo>
                    <a:pt x="1629" y="117"/>
                    <a:pt x="1621" y="120"/>
                    <a:pt x="1624" y="128"/>
                  </a:cubicBezTo>
                  <a:cubicBezTo>
                    <a:pt x="1618" y="126"/>
                    <a:pt x="1607" y="129"/>
                    <a:pt x="1613" y="133"/>
                  </a:cubicBezTo>
                  <a:cubicBezTo>
                    <a:pt x="1616" y="132"/>
                    <a:pt x="1633" y="138"/>
                    <a:pt x="1628" y="124"/>
                  </a:cubicBezTo>
                  <a:cubicBezTo>
                    <a:pt x="1632" y="122"/>
                    <a:pt x="1638" y="121"/>
                    <a:pt x="1640" y="126"/>
                  </a:cubicBezTo>
                  <a:cubicBezTo>
                    <a:pt x="1637" y="127"/>
                    <a:pt x="1632" y="132"/>
                    <a:pt x="1638" y="134"/>
                  </a:cubicBezTo>
                  <a:cubicBezTo>
                    <a:pt x="1641" y="131"/>
                    <a:pt x="1640" y="125"/>
                    <a:pt x="1646" y="126"/>
                  </a:cubicBezTo>
                  <a:cubicBezTo>
                    <a:pt x="1652" y="129"/>
                    <a:pt x="1647" y="130"/>
                    <a:pt x="1649" y="136"/>
                  </a:cubicBezTo>
                  <a:cubicBezTo>
                    <a:pt x="1663" y="129"/>
                    <a:pt x="1675" y="133"/>
                    <a:pt x="1686" y="135"/>
                  </a:cubicBezTo>
                  <a:cubicBezTo>
                    <a:pt x="1679" y="138"/>
                    <a:pt x="1676" y="147"/>
                    <a:pt x="1670" y="152"/>
                  </a:cubicBezTo>
                  <a:cubicBezTo>
                    <a:pt x="1672" y="148"/>
                    <a:pt x="1667" y="142"/>
                    <a:pt x="1666" y="148"/>
                  </a:cubicBezTo>
                  <a:cubicBezTo>
                    <a:pt x="1671" y="152"/>
                    <a:pt x="1664" y="147"/>
                    <a:pt x="1660" y="148"/>
                  </a:cubicBezTo>
                  <a:cubicBezTo>
                    <a:pt x="1657" y="154"/>
                    <a:pt x="1668" y="154"/>
                    <a:pt x="1662" y="156"/>
                  </a:cubicBezTo>
                  <a:cubicBezTo>
                    <a:pt x="1655" y="151"/>
                    <a:pt x="1654" y="145"/>
                    <a:pt x="1655" y="146"/>
                  </a:cubicBezTo>
                  <a:cubicBezTo>
                    <a:pt x="1653" y="143"/>
                    <a:pt x="1649" y="150"/>
                    <a:pt x="1646" y="144"/>
                  </a:cubicBezTo>
                  <a:cubicBezTo>
                    <a:pt x="1641" y="148"/>
                    <a:pt x="1641" y="153"/>
                    <a:pt x="1633" y="149"/>
                  </a:cubicBezTo>
                  <a:cubicBezTo>
                    <a:pt x="1631" y="155"/>
                    <a:pt x="1635" y="156"/>
                    <a:pt x="1634" y="161"/>
                  </a:cubicBezTo>
                  <a:cubicBezTo>
                    <a:pt x="1627" y="158"/>
                    <a:pt x="1632" y="170"/>
                    <a:pt x="1625" y="169"/>
                  </a:cubicBezTo>
                  <a:cubicBezTo>
                    <a:pt x="1627" y="161"/>
                    <a:pt x="1631" y="155"/>
                    <a:pt x="1627" y="145"/>
                  </a:cubicBezTo>
                  <a:cubicBezTo>
                    <a:pt x="1624" y="147"/>
                    <a:pt x="1624" y="151"/>
                    <a:pt x="1622" y="153"/>
                  </a:cubicBezTo>
                  <a:cubicBezTo>
                    <a:pt x="1621" y="148"/>
                    <a:pt x="1609" y="149"/>
                    <a:pt x="1605" y="151"/>
                  </a:cubicBezTo>
                  <a:cubicBezTo>
                    <a:pt x="1608" y="153"/>
                    <a:pt x="1605" y="154"/>
                    <a:pt x="1607" y="159"/>
                  </a:cubicBezTo>
                  <a:cubicBezTo>
                    <a:pt x="1591" y="158"/>
                    <a:pt x="1595" y="171"/>
                    <a:pt x="1581" y="170"/>
                  </a:cubicBezTo>
                  <a:cubicBezTo>
                    <a:pt x="1581" y="164"/>
                    <a:pt x="1581" y="164"/>
                    <a:pt x="1581" y="164"/>
                  </a:cubicBezTo>
                  <a:cubicBezTo>
                    <a:pt x="1567" y="168"/>
                    <a:pt x="1548" y="167"/>
                    <a:pt x="1548" y="175"/>
                  </a:cubicBezTo>
                  <a:cubicBezTo>
                    <a:pt x="1547" y="173"/>
                    <a:pt x="1545" y="173"/>
                    <a:pt x="1542" y="173"/>
                  </a:cubicBezTo>
                  <a:cubicBezTo>
                    <a:pt x="1542" y="167"/>
                    <a:pt x="1542" y="167"/>
                    <a:pt x="1542" y="167"/>
                  </a:cubicBezTo>
                  <a:cubicBezTo>
                    <a:pt x="1531" y="166"/>
                    <a:pt x="1525" y="175"/>
                    <a:pt x="1518" y="167"/>
                  </a:cubicBezTo>
                  <a:cubicBezTo>
                    <a:pt x="1518" y="169"/>
                    <a:pt x="1518" y="172"/>
                    <a:pt x="1516" y="173"/>
                  </a:cubicBezTo>
                  <a:cubicBezTo>
                    <a:pt x="1511" y="167"/>
                    <a:pt x="1505" y="173"/>
                    <a:pt x="1500" y="167"/>
                  </a:cubicBezTo>
                  <a:cubicBezTo>
                    <a:pt x="1494" y="175"/>
                    <a:pt x="1489" y="173"/>
                    <a:pt x="1478" y="172"/>
                  </a:cubicBezTo>
                  <a:cubicBezTo>
                    <a:pt x="1475" y="177"/>
                    <a:pt x="1483" y="180"/>
                    <a:pt x="1477" y="182"/>
                  </a:cubicBezTo>
                  <a:cubicBezTo>
                    <a:pt x="1471" y="180"/>
                    <a:pt x="1468" y="175"/>
                    <a:pt x="1461" y="174"/>
                  </a:cubicBezTo>
                  <a:cubicBezTo>
                    <a:pt x="1463" y="179"/>
                    <a:pt x="1453" y="181"/>
                    <a:pt x="1459" y="184"/>
                  </a:cubicBezTo>
                  <a:cubicBezTo>
                    <a:pt x="1463" y="178"/>
                    <a:pt x="1463" y="187"/>
                    <a:pt x="1459" y="187"/>
                  </a:cubicBezTo>
                  <a:cubicBezTo>
                    <a:pt x="1477" y="183"/>
                    <a:pt x="1489" y="191"/>
                    <a:pt x="1503" y="180"/>
                  </a:cubicBezTo>
                  <a:cubicBezTo>
                    <a:pt x="1503" y="183"/>
                    <a:pt x="1500" y="184"/>
                    <a:pt x="1499" y="186"/>
                  </a:cubicBezTo>
                  <a:cubicBezTo>
                    <a:pt x="1509" y="184"/>
                    <a:pt x="1520" y="183"/>
                    <a:pt x="1523" y="188"/>
                  </a:cubicBezTo>
                  <a:cubicBezTo>
                    <a:pt x="1527" y="184"/>
                    <a:pt x="1537" y="186"/>
                    <a:pt x="1542" y="183"/>
                  </a:cubicBezTo>
                  <a:cubicBezTo>
                    <a:pt x="1547" y="194"/>
                    <a:pt x="1560" y="182"/>
                    <a:pt x="1566" y="181"/>
                  </a:cubicBezTo>
                  <a:cubicBezTo>
                    <a:pt x="1565" y="184"/>
                    <a:pt x="1563" y="184"/>
                    <a:pt x="1562" y="187"/>
                  </a:cubicBezTo>
                  <a:cubicBezTo>
                    <a:pt x="1571" y="189"/>
                    <a:pt x="1577" y="194"/>
                    <a:pt x="1582" y="187"/>
                  </a:cubicBezTo>
                  <a:cubicBezTo>
                    <a:pt x="1582" y="191"/>
                    <a:pt x="1591" y="193"/>
                    <a:pt x="1586" y="195"/>
                  </a:cubicBezTo>
                  <a:cubicBezTo>
                    <a:pt x="1585" y="195"/>
                    <a:pt x="1584" y="195"/>
                    <a:pt x="1584" y="197"/>
                  </a:cubicBezTo>
                  <a:cubicBezTo>
                    <a:pt x="1589" y="196"/>
                    <a:pt x="1604" y="188"/>
                    <a:pt x="1604" y="199"/>
                  </a:cubicBezTo>
                  <a:cubicBezTo>
                    <a:pt x="1594" y="195"/>
                    <a:pt x="1586" y="199"/>
                    <a:pt x="1579" y="203"/>
                  </a:cubicBezTo>
                  <a:cubicBezTo>
                    <a:pt x="1579" y="200"/>
                    <a:pt x="1579" y="196"/>
                    <a:pt x="1579" y="193"/>
                  </a:cubicBezTo>
                  <a:cubicBezTo>
                    <a:pt x="1567" y="195"/>
                    <a:pt x="1566" y="198"/>
                    <a:pt x="1558" y="191"/>
                  </a:cubicBezTo>
                  <a:cubicBezTo>
                    <a:pt x="1561" y="197"/>
                    <a:pt x="1560" y="198"/>
                    <a:pt x="1556" y="202"/>
                  </a:cubicBezTo>
                  <a:cubicBezTo>
                    <a:pt x="1565" y="206"/>
                    <a:pt x="1571" y="208"/>
                    <a:pt x="1578" y="209"/>
                  </a:cubicBezTo>
                  <a:cubicBezTo>
                    <a:pt x="1578" y="210"/>
                    <a:pt x="1578" y="212"/>
                    <a:pt x="1577" y="212"/>
                  </a:cubicBezTo>
                  <a:cubicBezTo>
                    <a:pt x="1566" y="209"/>
                    <a:pt x="1563" y="216"/>
                    <a:pt x="1553" y="208"/>
                  </a:cubicBezTo>
                  <a:cubicBezTo>
                    <a:pt x="1553" y="218"/>
                    <a:pt x="1538" y="211"/>
                    <a:pt x="1536" y="218"/>
                  </a:cubicBezTo>
                  <a:cubicBezTo>
                    <a:pt x="1544" y="220"/>
                    <a:pt x="1535" y="223"/>
                    <a:pt x="1536" y="225"/>
                  </a:cubicBezTo>
                  <a:cubicBezTo>
                    <a:pt x="1544" y="241"/>
                    <a:pt x="1582" y="221"/>
                    <a:pt x="1585" y="234"/>
                  </a:cubicBezTo>
                  <a:cubicBezTo>
                    <a:pt x="1569" y="239"/>
                    <a:pt x="1558" y="226"/>
                    <a:pt x="1547" y="241"/>
                  </a:cubicBezTo>
                  <a:cubicBezTo>
                    <a:pt x="1551" y="242"/>
                    <a:pt x="1551" y="248"/>
                    <a:pt x="1556" y="249"/>
                  </a:cubicBezTo>
                  <a:cubicBezTo>
                    <a:pt x="1560" y="247"/>
                    <a:pt x="1552" y="243"/>
                    <a:pt x="1558" y="241"/>
                  </a:cubicBezTo>
                  <a:cubicBezTo>
                    <a:pt x="1570" y="242"/>
                    <a:pt x="1578" y="249"/>
                    <a:pt x="1589" y="242"/>
                  </a:cubicBezTo>
                  <a:cubicBezTo>
                    <a:pt x="1591" y="258"/>
                    <a:pt x="1598" y="236"/>
                    <a:pt x="1609" y="250"/>
                  </a:cubicBezTo>
                  <a:cubicBezTo>
                    <a:pt x="1618" y="239"/>
                    <a:pt x="1626" y="254"/>
                    <a:pt x="1631" y="242"/>
                  </a:cubicBezTo>
                  <a:cubicBezTo>
                    <a:pt x="1636" y="243"/>
                    <a:pt x="1638" y="247"/>
                    <a:pt x="1642" y="248"/>
                  </a:cubicBezTo>
                  <a:cubicBezTo>
                    <a:pt x="1643" y="246"/>
                    <a:pt x="1642" y="243"/>
                    <a:pt x="1644" y="243"/>
                  </a:cubicBezTo>
                  <a:cubicBezTo>
                    <a:pt x="1644" y="246"/>
                    <a:pt x="1649" y="244"/>
                    <a:pt x="1650" y="247"/>
                  </a:cubicBezTo>
                  <a:cubicBezTo>
                    <a:pt x="1647" y="250"/>
                    <a:pt x="1649" y="252"/>
                    <a:pt x="1648" y="260"/>
                  </a:cubicBezTo>
                  <a:cubicBezTo>
                    <a:pt x="1652" y="264"/>
                    <a:pt x="1656" y="255"/>
                    <a:pt x="1661" y="262"/>
                  </a:cubicBezTo>
                  <a:cubicBezTo>
                    <a:pt x="1658" y="266"/>
                    <a:pt x="1656" y="271"/>
                    <a:pt x="1648" y="270"/>
                  </a:cubicBezTo>
                  <a:cubicBezTo>
                    <a:pt x="1649" y="259"/>
                    <a:pt x="1635" y="274"/>
                    <a:pt x="1635" y="260"/>
                  </a:cubicBezTo>
                  <a:cubicBezTo>
                    <a:pt x="1637" y="266"/>
                    <a:pt x="1630" y="272"/>
                    <a:pt x="1635" y="273"/>
                  </a:cubicBezTo>
                  <a:cubicBezTo>
                    <a:pt x="1635" y="272"/>
                    <a:pt x="1635" y="271"/>
                    <a:pt x="1635" y="270"/>
                  </a:cubicBezTo>
                  <a:cubicBezTo>
                    <a:pt x="1644" y="269"/>
                    <a:pt x="1651" y="273"/>
                    <a:pt x="1653" y="274"/>
                  </a:cubicBezTo>
                  <a:cubicBezTo>
                    <a:pt x="1651" y="281"/>
                    <a:pt x="1644" y="282"/>
                    <a:pt x="1646" y="287"/>
                  </a:cubicBezTo>
                  <a:cubicBezTo>
                    <a:pt x="1641" y="274"/>
                    <a:pt x="1627" y="288"/>
                    <a:pt x="1622" y="277"/>
                  </a:cubicBezTo>
                  <a:cubicBezTo>
                    <a:pt x="1624" y="274"/>
                    <a:pt x="1626" y="262"/>
                    <a:pt x="1620" y="262"/>
                  </a:cubicBezTo>
                  <a:cubicBezTo>
                    <a:pt x="1620" y="263"/>
                    <a:pt x="1619" y="264"/>
                    <a:pt x="1616" y="263"/>
                  </a:cubicBezTo>
                  <a:cubicBezTo>
                    <a:pt x="1625" y="269"/>
                    <a:pt x="1617" y="281"/>
                    <a:pt x="1614" y="291"/>
                  </a:cubicBezTo>
                  <a:cubicBezTo>
                    <a:pt x="1603" y="290"/>
                    <a:pt x="1612" y="283"/>
                    <a:pt x="1609" y="279"/>
                  </a:cubicBezTo>
                  <a:cubicBezTo>
                    <a:pt x="1609" y="280"/>
                    <a:pt x="1609" y="281"/>
                    <a:pt x="1607" y="281"/>
                  </a:cubicBezTo>
                  <a:cubicBezTo>
                    <a:pt x="1607" y="280"/>
                    <a:pt x="1605" y="279"/>
                    <a:pt x="1605" y="281"/>
                  </a:cubicBezTo>
                  <a:cubicBezTo>
                    <a:pt x="1606" y="284"/>
                    <a:pt x="1609" y="293"/>
                    <a:pt x="1601" y="288"/>
                  </a:cubicBezTo>
                  <a:cubicBezTo>
                    <a:pt x="1601" y="299"/>
                    <a:pt x="1610" y="292"/>
                    <a:pt x="1614" y="296"/>
                  </a:cubicBezTo>
                  <a:cubicBezTo>
                    <a:pt x="1611" y="300"/>
                    <a:pt x="1605" y="299"/>
                    <a:pt x="1601" y="302"/>
                  </a:cubicBezTo>
                  <a:cubicBezTo>
                    <a:pt x="1597" y="300"/>
                    <a:pt x="1600" y="292"/>
                    <a:pt x="1594" y="292"/>
                  </a:cubicBezTo>
                  <a:cubicBezTo>
                    <a:pt x="1593" y="297"/>
                    <a:pt x="1598" y="301"/>
                    <a:pt x="1597" y="308"/>
                  </a:cubicBezTo>
                  <a:cubicBezTo>
                    <a:pt x="1599" y="305"/>
                    <a:pt x="1606" y="307"/>
                    <a:pt x="1607" y="308"/>
                  </a:cubicBezTo>
                  <a:cubicBezTo>
                    <a:pt x="1599" y="311"/>
                    <a:pt x="1607" y="310"/>
                    <a:pt x="1606" y="316"/>
                  </a:cubicBezTo>
                  <a:cubicBezTo>
                    <a:pt x="1604" y="317"/>
                    <a:pt x="1606" y="323"/>
                    <a:pt x="1603" y="323"/>
                  </a:cubicBezTo>
                  <a:cubicBezTo>
                    <a:pt x="1601" y="323"/>
                    <a:pt x="1600" y="321"/>
                    <a:pt x="1599" y="319"/>
                  </a:cubicBezTo>
                  <a:cubicBezTo>
                    <a:pt x="1599" y="317"/>
                    <a:pt x="1602" y="318"/>
                    <a:pt x="1603" y="316"/>
                  </a:cubicBezTo>
                  <a:cubicBezTo>
                    <a:pt x="1599" y="315"/>
                    <a:pt x="1601" y="308"/>
                    <a:pt x="1595" y="310"/>
                  </a:cubicBezTo>
                  <a:cubicBezTo>
                    <a:pt x="1597" y="318"/>
                    <a:pt x="1588" y="317"/>
                    <a:pt x="1595" y="321"/>
                  </a:cubicBezTo>
                  <a:cubicBezTo>
                    <a:pt x="1593" y="324"/>
                    <a:pt x="1587" y="322"/>
                    <a:pt x="1588" y="315"/>
                  </a:cubicBezTo>
                  <a:cubicBezTo>
                    <a:pt x="1578" y="314"/>
                    <a:pt x="1587" y="323"/>
                    <a:pt x="1582" y="325"/>
                  </a:cubicBezTo>
                  <a:cubicBezTo>
                    <a:pt x="1575" y="311"/>
                    <a:pt x="1577" y="311"/>
                    <a:pt x="1575" y="323"/>
                  </a:cubicBezTo>
                  <a:cubicBezTo>
                    <a:pt x="1573" y="323"/>
                    <a:pt x="1572" y="321"/>
                    <a:pt x="1571" y="319"/>
                  </a:cubicBezTo>
                  <a:cubicBezTo>
                    <a:pt x="1571" y="316"/>
                    <a:pt x="1575" y="317"/>
                    <a:pt x="1575" y="315"/>
                  </a:cubicBezTo>
                  <a:cubicBezTo>
                    <a:pt x="1574" y="315"/>
                    <a:pt x="1573" y="314"/>
                    <a:pt x="1573" y="311"/>
                  </a:cubicBezTo>
                  <a:cubicBezTo>
                    <a:pt x="1568" y="315"/>
                    <a:pt x="1558" y="317"/>
                    <a:pt x="1557" y="307"/>
                  </a:cubicBezTo>
                  <a:cubicBezTo>
                    <a:pt x="1563" y="313"/>
                    <a:pt x="1559" y="296"/>
                    <a:pt x="1568" y="300"/>
                  </a:cubicBezTo>
                  <a:cubicBezTo>
                    <a:pt x="1569" y="290"/>
                    <a:pt x="1556" y="284"/>
                    <a:pt x="1550" y="288"/>
                  </a:cubicBezTo>
                  <a:cubicBezTo>
                    <a:pt x="1561" y="290"/>
                    <a:pt x="1550" y="293"/>
                    <a:pt x="1548" y="297"/>
                  </a:cubicBezTo>
                  <a:cubicBezTo>
                    <a:pt x="1550" y="298"/>
                    <a:pt x="1554" y="297"/>
                    <a:pt x="1555" y="299"/>
                  </a:cubicBezTo>
                  <a:cubicBezTo>
                    <a:pt x="1551" y="302"/>
                    <a:pt x="1556" y="315"/>
                    <a:pt x="1547" y="313"/>
                  </a:cubicBezTo>
                  <a:cubicBezTo>
                    <a:pt x="1546" y="306"/>
                    <a:pt x="1552" y="306"/>
                    <a:pt x="1551" y="299"/>
                  </a:cubicBezTo>
                  <a:cubicBezTo>
                    <a:pt x="1546" y="297"/>
                    <a:pt x="1542" y="299"/>
                    <a:pt x="1538" y="303"/>
                  </a:cubicBezTo>
                  <a:cubicBezTo>
                    <a:pt x="1537" y="294"/>
                    <a:pt x="1532" y="300"/>
                    <a:pt x="1527" y="295"/>
                  </a:cubicBezTo>
                  <a:cubicBezTo>
                    <a:pt x="1525" y="301"/>
                    <a:pt x="1523" y="308"/>
                    <a:pt x="1522" y="314"/>
                  </a:cubicBezTo>
                  <a:cubicBezTo>
                    <a:pt x="1527" y="316"/>
                    <a:pt x="1525" y="311"/>
                    <a:pt x="1529" y="311"/>
                  </a:cubicBezTo>
                  <a:cubicBezTo>
                    <a:pt x="1529" y="313"/>
                    <a:pt x="1530" y="315"/>
                    <a:pt x="1531" y="317"/>
                  </a:cubicBezTo>
                  <a:cubicBezTo>
                    <a:pt x="1517" y="320"/>
                    <a:pt x="1508" y="326"/>
                    <a:pt x="1497" y="320"/>
                  </a:cubicBezTo>
                  <a:cubicBezTo>
                    <a:pt x="1497" y="322"/>
                    <a:pt x="1498" y="325"/>
                    <a:pt x="1496" y="326"/>
                  </a:cubicBezTo>
                  <a:cubicBezTo>
                    <a:pt x="1489" y="322"/>
                    <a:pt x="1492" y="323"/>
                    <a:pt x="1484" y="326"/>
                  </a:cubicBezTo>
                  <a:cubicBezTo>
                    <a:pt x="1487" y="314"/>
                    <a:pt x="1486" y="311"/>
                    <a:pt x="1494" y="306"/>
                  </a:cubicBezTo>
                  <a:cubicBezTo>
                    <a:pt x="1490" y="299"/>
                    <a:pt x="1473" y="307"/>
                    <a:pt x="1472" y="308"/>
                  </a:cubicBezTo>
                  <a:cubicBezTo>
                    <a:pt x="1477" y="308"/>
                    <a:pt x="1481" y="309"/>
                    <a:pt x="1483" y="312"/>
                  </a:cubicBezTo>
                  <a:cubicBezTo>
                    <a:pt x="1473" y="311"/>
                    <a:pt x="1479" y="319"/>
                    <a:pt x="1483" y="320"/>
                  </a:cubicBezTo>
                  <a:cubicBezTo>
                    <a:pt x="1478" y="322"/>
                    <a:pt x="1475" y="325"/>
                    <a:pt x="1470" y="327"/>
                  </a:cubicBezTo>
                  <a:cubicBezTo>
                    <a:pt x="1464" y="325"/>
                    <a:pt x="1468" y="324"/>
                    <a:pt x="1468" y="319"/>
                  </a:cubicBezTo>
                  <a:cubicBezTo>
                    <a:pt x="1460" y="320"/>
                    <a:pt x="1464" y="323"/>
                    <a:pt x="1464" y="329"/>
                  </a:cubicBezTo>
                  <a:cubicBezTo>
                    <a:pt x="1459" y="327"/>
                    <a:pt x="1453" y="333"/>
                    <a:pt x="1453" y="329"/>
                  </a:cubicBezTo>
                  <a:cubicBezTo>
                    <a:pt x="1453" y="324"/>
                    <a:pt x="1453" y="320"/>
                    <a:pt x="1453" y="315"/>
                  </a:cubicBezTo>
                  <a:cubicBezTo>
                    <a:pt x="1443" y="321"/>
                    <a:pt x="1444" y="325"/>
                    <a:pt x="1433" y="334"/>
                  </a:cubicBezTo>
                  <a:cubicBezTo>
                    <a:pt x="1432" y="328"/>
                    <a:pt x="1435" y="327"/>
                    <a:pt x="1436" y="323"/>
                  </a:cubicBezTo>
                  <a:cubicBezTo>
                    <a:pt x="1424" y="321"/>
                    <a:pt x="1436" y="333"/>
                    <a:pt x="1425" y="332"/>
                  </a:cubicBezTo>
                  <a:cubicBezTo>
                    <a:pt x="1425" y="329"/>
                    <a:pt x="1427" y="328"/>
                    <a:pt x="1427" y="325"/>
                  </a:cubicBezTo>
                  <a:cubicBezTo>
                    <a:pt x="1423" y="321"/>
                    <a:pt x="1424" y="325"/>
                    <a:pt x="1420" y="326"/>
                  </a:cubicBezTo>
                  <a:cubicBezTo>
                    <a:pt x="1418" y="317"/>
                    <a:pt x="1408" y="309"/>
                    <a:pt x="1416" y="301"/>
                  </a:cubicBezTo>
                  <a:cubicBezTo>
                    <a:pt x="1415" y="297"/>
                    <a:pt x="1413" y="292"/>
                    <a:pt x="1411" y="288"/>
                  </a:cubicBezTo>
                  <a:cubicBezTo>
                    <a:pt x="1414" y="300"/>
                    <a:pt x="1390" y="293"/>
                    <a:pt x="1387" y="305"/>
                  </a:cubicBezTo>
                  <a:cubicBezTo>
                    <a:pt x="1391" y="305"/>
                    <a:pt x="1389" y="310"/>
                    <a:pt x="1394" y="309"/>
                  </a:cubicBezTo>
                  <a:cubicBezTo>
                    <a:pt x="1394" y="306"/>
                    <a:pt x="1394" y="302"/>
                    <a:pt x="1398" y="303"/>
                  </a:cubicBezTo>
                  <a:cubicBezTo>
                    <a:pt x="1395" y="308"/>
                    <a:pt x="1400" y="310"/>
                    <a:pt x="1396" y="313"/>
                  </a:cubicBezTo>
                  <a:cubicBezTo>
                    <a:pt x="1393" y="310"/>
                    <a:pt x="1388" y="315"/>
                    <a:pt x="1385" y="309"/>
                  </a:cubicBezTo>
                  <a:cubicBezTo>
                    <a:pt x="1384" y="302"/>
                    <a:pt x="1388" y="302"/>
                    <a:pt x="1387" y="295"/>
                  </a:cubicBezTo>
                  <a:cubicBezTo>
                    <a:pt x="1382" y="295"/>
                    <a:pt x="1383" y="298"/>
                    <a:pt x="1380" y="295"/>
                  </a:cubicBezTo>
                  <a:cubicBezTo>
                    <a:pt x="1378" y="300"/>
                    <a:pt x="1382" y="310"/>
                    <a:pt x="1378" y="312"/>
                  </a:cubicBezTo>
                  <a:cubicBezTo>
                    <a:pt x="1378" y="306"/>
                    <a:pt x="1374" y="298"/>
                    <a:pt x="1369" y="293"/>
                  </a:cubicBezTo>
                  <a:cubicBezTo>
                    <a:pt x="1353" y="295"/>
                    <a:pt x="1334" y="292"/>
                    <a:pt x="1323" y="288"/>
                  </a:cubicBezTo>
                  <a:cubicBezTo>
                    <a:pt x="1332" y="295"/>
                    <a:pt x="1337" y="277"/>
                    <a:pt x="1347" y="285"/>
                  </a:cubicBezTo>
                  <a:cubicBezTo>
                    <a:pt x="1343" y="282"/>
                    <a:pt x="1338" y="288"/>
                    <a:pt x="1343" y="288"/>
                  </a:cubicBezTo>
                  <a:cubicBezTo>
                    <a:pt x="1345" y="283"/>
                    <a:pt x="1349" y="291"/>
                    <a:pt x="1354" y="289"/>
                  </a:cubicBezTo>
                  <a:cubicBezTo>
                    <a:pt x="1357" y="286"/>
                    <a:pt x="1356" y="279"/>
                    <a:pt x="1356" y="273"/>
                  </a:cubicBezTo>
                  <a:cubicBezTo>
                    <a:pt x="1348" y="281"/>
                    <a:pt x="1333" y="268"/>
                    <a:pt x="1326" y="279"/>
                  </a:cubicBezTo>
                  <a:cubicBezTo>
                    <a:pt x="1329" y="279"/>
                    <a:pt x="1333" y="278"/>
                    <a:pt x="1334" y="281"/>
                  </a:cubicBezTo>
                  <a:cubicBezTo>
                    <a:pt x="1332" y="287"/>
                    <a:pt x="1326" y="280"/>
                    <a:pt x="1321" y="284"/>
                  </a:cubicBezTo>
                  <a:cubicBezTo>
                    <a:pt x="1321" y="281"/>
                    <a:pt x="1316" y="269"/>
                    <a:pt x="1325" y="269"/>
                  </a:cubicBezTo>
                  <a:cubicBezTo>
                    <a:pt x="1332" y="278"/>
                    <a:pt x="1348" y="269"/>
                    <a:pt x="1349" y="263"/>
                  </a:cubicBezTo>
                  <a:cubicBezTo>
                    <a:pt x="1354" y="264"/>
                    <a:pt x="1351" y="271"/>
                    <a:pt x="1356" y="271"/>
                  </a:cubicBezTo>
                  <a:cubicBezTo>
                    <a:pt x="1359" y="265"/>
                    <a:pt x="1368" y="269"/>
                    <a:pt x="1375" y="270"/>
                  </a:cubicBezTo>
                  <a:cubicBezTo>
                    <a:pt x="1376" y="264"/>
                    <a:pt x="1366" y="260"/>
                    <a:pt x="1371" y="256"/>
                  </a:cubicBezTo>
                  <a:cubicBezTo>
                    <a:pt x="1371" y="258"/>
                    <a:pt x="1372" y="261"/>
                    <a:pt x="1375" y="260"/>
                  </a:cubicBezTo>
                  <a:cubicBezTo>
                    <a:pt x="1377" y="260"/>
                    <a:pt x="1376" y="257"/>
                    <a:pt x="1378" y="256"/>
                  </a:cubicBezTo>
                  <a:cubicBezTo>
                    <a:pt x="1378" y="258"/>
                    <a:pt x="1380" y="258"/>
                    <a:pt x="1380" y="260"/>
                  </a:cubicBezTo>
                  <a:cubicBezTo>
                    <a:pt x="1375" y="262"/>
                    <a:pt x="1377" y="266"/>
                    <a:pt x="1378" y="272"/>
                  </a:cubicBezTo>
                  <a:cubicBezTo>
                    <a:pt x="1373" y="274"/>
                    <a:pt x="1370" y="270"/>
                    <a:pt x="1365" y="273"/>
                  </a:cubicBezTo>
                  <a:cubicBezTo>
                    <a:pt x="1367" y="277"/>
                    <a:pt x="1365" y="284"/>
                    <a:pt x="1371" y="283"/>
                  </a:cubicBezTo>
                  <a:cubicBezTo>
                    <a:pt x="1376" y="285"/>
                    <a:pt x="1369" y="274"/>
                    <a:pt x="1374" y="275"/>
                  </a:cubicBezTo>
                  <a:cubicBezTo>
                    <a:pt x="1378" y="278"/>
                    <a:pt x="1386" y="277"/>
                    <a:pt x="1384" y="285"/>
                  </a:cubicBezTo>
                  <a:cubicBezTo>
                    <a:pt x="1389" y="285"/>
                    <a:pt x="1389" y="278"/>
                    <a:pt x="1397" y="280"/>
                  </a:cubicBezTo>
                  <a:cubicBezTo>
                    <a:pt x="1395" y="286"/>
                    <a:pt x="1398" y="288"/>
                    <a:pt x="1400" y="291"/>
                  </a:cubicBezTo>
                  <a:cubicBezTo>
                    <a:pt x="1397" y="291"/>
                    <a:pt x="1395" y="294"/>
                    <a:pt x="1398" y="295"/>
                  </a:cubicBezTo>
                  <a:cubicBezTo>
                    <a:pt x="1405" y="289"/>
                    <a:pt x="1404" y="283"/>
                    <a:pt x="1408" y="276"/>
                  </a:cubicBezTo>
                  <a:cubicBezTo>
                    <a:pt x="1401" y="273"/>
                    <a:pt x="1407" y="285"/>
                    <a:pt x="1400" y="282"/>
                  </a:cubicBezTo>
                  <a:cubicBezTo>
                    <a:pt x="1404" y="278"/>
                    <a:pt x="1400" y="275"/>
                    <a:pt x="1398" y="272"/>
                  </a:cubicBezTo>
                  <a:cubicBezTo>
                    <a:pt x="1410" y="262"/>
                    <a:pt x="1422" y="290"/>
                    <a:pt x="1434" y="274"/>
                  </a:cubicBezTo>
                  <a:cubicBezTo>
                    <a:pt x="1429" y="272"/>
                    <a:pt x="1428" y="282"/>
                    <a:pt x="1426" y="276"/>
                  </a:cubicBezTo>
                  <a:cubicBezTo>
                    <a:pt x="1426" y="274"/>
                    <a:pt x="1425" y="274"/>
                    <a:pt x="1424" y="272"/>
                  </a:cubicBezTo>
                  <a:cubicBezTo>
                    <a:pt x="1433" y="275"/>
                    <a:pt x="1427" y="256"/>
                    <a:pt x="1434" y="263"/>
                  </a:cubicBezTo>
                  <a:cubicBezTo>
                    <a:pt x="1436" y="258"/>
                    <a:pt x="1428" y="253"/>
                    <a:pt x="1434" y="251"/>
                  </a:cubicBezTo>
                  <a:cubicBezTo>
                    <a:pt x="1431" y="258"/>
                    <a:pt x="1440" y="252"/>
                    <a:pt x="1439" y="257"/>
                  </a:cubicBezTo>
                  <a:cubicBezTo>
                    <a:pt x="1434" y="259"/>
                    <a:pt x="1442" y="263"/>
                    <a:pt x="1439" y="269"/>
                  </a:cubicBezTo>
                  <a:cubicBezTo>
                    <a:pt x="1436" y="265"/>
                    <a:pt x="1431" y="263"/>
                    <a:pt x="1432" y="272"/>
                  </a:cubicBezTo>
                  <a:cubicBezTo>
                    <a:pt x="1441" y="268"/>
                    <a:pt x="1437" y="277"/>
                    <a:pt x="1452" y="275"/>
                  </a:cubicBezTo>
                  <a:cubicBezTo>
                    <a:pt x="1452" y="271"/>
                    <a:pt x="1452" y="268"/>
                    <a:pt x="1452" y="265"/>
                  </a:cubicBezTo>
                  <a:cubicBezTo>
                    <a:pt x="1447" y="263"/>
                    <a:pt x="1445" y="262"/>
                    <a:pt x="1443" y="261"/>
                  </a:cubicBezTo>
                  <a:cubicBezTo>
                    <a:pt x="1442" y="255"/>
                    <a:pt x="1445" y="244"/>
                    <a:pt x="1449" y="238"/>
                  </a:cubicBezTo>
                  <a:cubicBezTo>
                    <a:pt x="1453" y="243"/>
                    <a:pt x="1452" y="235"/>
                    <a:pt x="1458" y="236"/>
                  </a:cubicBezTo>
                  <a:cubicBezTo>
                    <a:pt x="1467" y="238"/>
                    <a:pt x="1459" y="245"/>
                    <a:pt x="1463" y="250"/>
                  </a:cubicBezTo>
                  <a:cubicBezTo>
                    <a:pt x="1466" y="243"/>
                    <a:pt x="1466" y="254"/>
                    <a:pt x="1471" y="252"/>
                  </a:cubicBezTo>
                  <a:cubicBezTo>
                    <a:pt x="1471" y="248"/>
                    <a:pt x="1469" y="242"/>
                    <a:pt x="1475" y="244"/>
                  </a:cubicBezTo>
                  <a:cubicBezTo>
                    <a:pt x="1474" y="246"/>
                    <a:pt x="1472" y="247"/>
                    <a:pt x="1473" y="250"/>
                  </a:cubicBezTo>
                  <a:cubicBezTo>
                    <a:pt x="1475" y="250"/>
                    <a:pt x="1478" y="250"/>
                    <a:pt x="1480" y="250"/>
                  </a:cubicBezTo>
                  <a:cubicBezTo>
                    <a:pt x="1481" y="242"/>
                    <a:pt x="1476" y="240"/>
                    <a:pt x="1473" y="236"/>
                  </a:cubicBezTo>
                  <a:cubicBezTo>
                    <a:pt x="1476" y="241"/>
                    <a:pt x="1467" y="242"/>
                    <a:pt x="1467" y="238"/>
                  </a:cubicBezTo>
                  <a:cubicBezTo>
                    <a:pt x="1468" y="236"/>
                    <a:pt x="1469" y="235"/>
                    <a:pt x="1471" y="234"/>
                  </a:cubicBezTo>
                  <a:cubicBezTo>
                    <a:pt x="1474" y="235"/>
                    <a:pt x="1479" y="235"/>
                    <a:pt x="1480" y="238"/>
                  </a:cubicBezTo>
                  <a:cubicBezTo>
                    <a:pt x="1478" y="247"/>
                    <a:pt x="1491" y="248"/>
                    <a:pt x="1487" y="254"/>
                  </a:cubicBezTo>
                  <a:cubicBezTo>
                    <a:pt x="1497" y="255"/>
                    <a:pt x="1489" y="248"/>
                    <a:pt x="1493" y="246"/>
                  </a:cubicBezTo>
                  <a:cubicBezTo>
                    <a:pt x="1503" y="248"/>
                    <a:pt x="1504" y="248"/>
                    <a:pt x="1508" y="242"/>
                  </a:cubicBezTo>
                  <a:cubicBezTo>
                    <a:pt x="1516" y="238"/>
                    <a:pt x="1519" y="245"/>
                    <a:pt x="1511" y="248"/>
                  </a:cubicBezTo>
                  <a:cubicBezTo>
                    <a:pt x="1523" y="248"/>
                    <a:pt x="1530" y="242"/>
                    <a:pt x="1539" y="249"/>
                  </a:cubicBezTo>
                  <a:cubicBezTo>
                    <a:pt x="1541" y="244"/>
                    <a:pt x="1531" y="242"/>
                    <a:pt x="1537" y="239"/>
                  </a:cubicBezTo>
                  <a:cubicBezTo>
                    <a:pt x="1542" y="243"/>
                    <a:pt x="1543" y="244"/>
                    <a:pt x="1545" y="237"/>
                  </a:cubicBezTo>
                  <a:cubicBezTo>
                    <a:pt x="1540" y="236"/>
                    <a:pt x="1536" y="234"/>
                    <a:pt x="1530" y="235"/>
                  </a:cubicBezTo>
                  <a:cubicBezTo>
                    <a:pt x="1531" y="226"/>
                    <a:pt x="1519" y="232"/>
                    <a:pt x="1525" y="223"/>
                  </a:cubicBezTo>
                  <a:cubicBezTo>
                    <a:pt x="1518" y="220"/>
                    <a:pt x="1524" y="232"/>
                    <a:pt x="1517" y="229"/>
                  </a:cubicBezTo>
                  <a:cubicBezTo>
                    <a:pt x="1518" y="223"/>
                    <a:pt x="1515" y="220"/>
                    <a:pt x="1514" y="215"/>
                  </a:cubicBezTo>
                  <a:cubicBezTo>
                    <a:pt x="1508" y="216"/>
                    <a:pt x="1503" y="215"/>
                    <a:pt x="1501" y="211"/>
                  </a:cubicBezTo>
                  <a:cubicBezTo>
                    <a:pt x="1505" y="212"/>
                    <a:pt x="1507" y="210"/>
                    <a:pt x="1507" y="206"/>
                  </a:cubicBezTo>
                  <a:cubicBezTo>
                    <a:pt x="1498" y="208"/>
                    <a:pt x="1502" y="199"/>
                    <a:pt x="1501" y="194"/>
                  </a:cubicBezTo>
                  <a:cubicBezTo>
                    <a:pt x="1499" y="203"/>
                    <a:pt x="1488" y="193"/>
                    <a:pt x="1483" y="203"/>
                  </a:cubicBezTo>
                  <a:cubicBezTo>
                    <a:pt x="1485" y="204"/>
                    <a:pt x="1489" y="203"/>
                    <a:pt x="1490" y="205"/>
                  </a:cubicBezTo>
                  <a:cubicBezTo>
                    <a:pt x="1481" y="206"/>
                    <a:pt x="1491" y="210"/>
                    <a:pt x="1490" y="215"/>
                  </a:cubicBezTo>
                  <a:cubicBezTo>
                    <a:pt x="1487" y="212"/>
                    <a:pt x="1484" y="213"/>
                    <a:pt x="1484" y="219"/>
                  </a:cubicBezTo>
                  <a:cubicBezTo>
                    <a:pt x="1487" y="224"/>
                    <a:pt x="1493" y="212"/>
                    <a:pt x="1497" y="219"/>
                  </a:cubicBezTo>
                  <a:cubicBezTo>
                    <a:pt x="1495" y="219"/>
                    <a:pt x="1495" y="222"/>
                    <a:pt x="1493" y="223"/>
                  </a:cubicBezTo>
                  <a:cubicBezTo>
                    <a:pt x="1491" y="220"/>
                    <a:pt x="1486" y="223"/>
                    <a:pt x="1482" y="225"/>
                  </a:cubicBezTo>
                  <a:cubicBezTo>
                    <a:pt x="1479" y="222"/>
                    <a:pt x="1487" y="212"/>
                    <a:pt x="1477" y="213"/>
                  </a:cubicBezTo>
                  <a:cubicBezTo>
                    <a:pt x="1479" y="221"/>
                    <a:pt x="1474" y="225"/>
                    <a:pt x="1482" y="229"/>
                  </a:cubicBezTo>
                  <a:cubicBezTo>
                    <a:pt x="1466" y="231"/>
                    <a:pt x="1479" y="228"/>
                    <a:pt x="1468" y="224"/>
                  </a:cubicBezTo>
                  <a:cubicBezTo>
                    <a:pt x="1464" y="234"/>
                    <a:pt x="1448" y="234"/>
                    <a:pt x="1445" y="232"/>
                  </a:cubicBezTo>
                  <a:cubicBezTo>
                    <a:pt x="1452" y="226"/>
                    <a:pt x="1440" y="220"/>
                    <a:pt x="1440" y="208"/>
                  </a:cubicBezTo>
                  <a:cubicBezTo>
                    <a:pt x="1452" y="212"/>
                    <a:pt x="1439" y="193"/>
                    <a:pt x="1448" y="201"/>
                  </a:cubicBezTo>
                  <a:cubicBezTo>
                    <a:pt x="1443" y="183"/>
                    <a:pt x="1429" y="195"/>
                    <a:pt x="1416" y="196"/>
                  </a:cubicBezTo>
                  <a:cubicBezTo>
                    <a:pt x="1415" y="203"/>
                    <a:pt x="1419" y="203"/>
                    <a:pt x="1420" y="206"/>
                  </a:cubicBezTo>
                  <a:cubicBezTo>
                    <a:pt x="1412" y="205"/>
                    <a:pt x="1421" y="210"/>
                    <a:pt x="1416" y="210"/>
                  </a:cubicBezTo>
                  <a:cubicBezTo>
                    <a:pt x="1416" y="208"/>
                    <a:pt x="1413" y="208"/>
                    <a:pt x="1412" y="206"/>
                  </a:cubicBezTo>
                  <a:cubicBezTo>
                    <a:pt x="1407" y="181"/>
                    <a:pt x="1428" y="192"/>
                    <a:pt x="1437" y="185"/>
                  </a:cubicBezTo>
                  <a:cubicBezTo>
                    <a:pt x="1427" y="185"/>
                    <a:pt x="1427" y="176"/>
                    <a:pt x="1420" y="177"/>
                  </a:cubicBezTo>
                  <a:cubicBezTo>
                    <a:pt x="1423" y="173"/>
                    <a:pt x="1431" y="175"/>
                    <a:pt x="1432" y="170"/>
                  </a:cubicBezTo>
                  <a:cubicBezTo>
                    <a:pt x="1421" y="174"/>
                    <a:pt x="1427" y="166"/>
                    <a:pt x="1422" y="160"/>
                  </a:cubicBezTo>
                  <a:cubicBezTo>
                    <a:pt x="1416" y="158"/>
                    <a:pt x="1419" y="167"/>
                    <a:pt x="1413" y="165"/>
                  </a:cubicBezTo>
                  <a:cubicBezTo>
                    <a:pt x="1413" y="156"/>
                    <a:pt x="1416" y="160"/>
                    <a:pt x="1419" y="154"/>
                  </a:cubicBezTo>
                  <a:cubicBezTo>
                    <a:pt x="1419" y="150"/>
                    <a:pt x="1414" y="156"/>
                    <a:pt x="1410" y="154"/>
                  </a:cubicBezTo>
                  <a:cubicBezTo>
                    <a:pt x="1409" y="157"/>
                    <a:pt x="1412" y="159"/>
                    <a:pt x="1410" y="160"/>
                  </a:cubicBezTo>
                  <a:cubicBezTo>
                    <a:pt x="1398" y="149"/>
                    <a:pt x="1384" y="163"/>
                    <a:pt x="1369" y="153"/>
                  </a:cubicBezTo>
                  <a:cubicBezTo>
                    <a:pt x="1375" y="149"/>
                    <a:pt x="1370" y="143"/>
                    <a:pt x="1375" y="140"/>
                  </a:cubicBezTo>
                  <a:cubicBezTo>
                    <a:pt x="1378" y="144"/>
                    <a:pt x="1395" y="157"/>
                    <a:pt x="1397" y="144"/>
                  </a:cubicBezTo>
                  <a:cubicBezTo>
                    <a:pt x="1392" y="145"/>
                    <a:pt x="1390" y="146"/>
                    <a:pt x="1388" y="142"/>
                  </a:cubicBezTo>
                  <a:cubicBezTo>
                    <a:pt x="1395" y="145"/>
                    <a:pt x="1388" y="132"/>
                    <a:pt x="1393" y="132"/>
                  </a:cubicBezTo>
                  <a:cubicBezTo>
                    <a:pt x="1394" y="135"/>
                    <a:pt x="1394" y="137"/>
                    <a:pt x="1397" y="136"/>
                  </a:cubicBezTo>
                  <a:cubicBezTo>
                    <a:pt x="1399" y="130"/>
                    <a:pt x="1399" y="125"/>
                    <a:pt x="1399" y="123"/>
                  </a:cubicBezTo>
                  <a:cubicBezTo>
                    <a:pt x="1395" y="127"/>
                    <a:pt x="1397" y="106"/>
                    <a:pt x="1396" y="105"/>
                  </a:cubicBezTo>
                  <a:cubicBezTo>
                    <a:pt x="1399" y="108"/>
                    <a:pt x="1409" y="108"/>
                    <a:pt x="1410" y="103"/>
                  </a:cubicBezTo>
                  <a:cubicBezTo>
                    <a:pt x="1394" y="98"/>
                    <a:pt x="1390" y="102"/>
                    <a:pt x="1375" y="107"/>
                  </a:cubicBezTo>
                  <a:cubicBezTo>
                    <a:pt x="1375" y="103"/>
                    <a:pt x="1376" y="101"/>
                    <a:pt x="1377" y="99"/>
                  </a:cubicBezTo>
                  <a:cubicBezTo>
                    <a:pt x="1374" y="101"/>
                    <a:pt x="1367" y="106"/>
                    <a:pt x="1363" y="101"/>
                  </a:cubicBezTo>
                  <a:cubicBezTo>
                    <a:pt x="1362" y="103"/>
                    <a:pt x="1361" y="105"/>
                    <a:pt x="1359" y="106"/>
                  </a:cubicBezTo>
                  <a:cubicBezTo>
                    <a:pt x="1351" y="96"/>
                    <a:pt x="1321" y="113"/>
                    <a:pt x="1328" y="96"/>
                  </a:cubicBezTo>
                  <a:cubicBezTo>
                    <a:pt x="1325" y="96"/>
                    <a:pt x="1323" y="96"/>
                    <a:pt x="1320" y="96"/>
                  </a:cubicBezTo>
                  <a:cubicBezTo>
                    <a:pt x="1319" y="100"/>
                    <a:pt x="1326" y="104"/>
                    <a:pt x="1320" y="106"/>
                  </a:cubicBezTo>
                  <a:cubicBezTo>
                    <a:pt x="1313" y="105"/>
                    <a:pt x="1314" y="97"/>
                    <a:pt x="1304" y="100"/>
                  </a:cubicBezTo>
                  <a:cubicBezTo>
                    <a:pt x="1304" y="112"/>
                    <a:pt x="1292" y="103"/>
                    <a:pt x="1291" y="100"/>
                  </a:cubicBezTo>
                  <a:cubicBezTo>
                    <a:pt x="1289" y="103"/>
                    <a:pt x="1287" y="105"/>
                    <a:pt x="1283" y="107"/>
                  </a:cubicBezTo>
                  <a:cubicBezTo>
                    <a:pt x="1277" y="100"/>
                    <a:pt x="1274" y="105"/>
                    <a:pt x="1263" y="99"/>
                  </a:cubicBezTo>
                  <a:cubicBezTo>
                    <a:pt x="1261" y="106"/>
                    <a:pt x="1269" y="103"/>
                    <a:pt x="1270" y="107"/>
                  </a:cubicBezTo>
                  <a:cubicBezTo>
                    <a:pt x="1267" y="109"/>
                    <a:pt x="1257" y="107"/>
                    <a:pt x="1256" y="107"/>
                  </a:cubicBezTo>
                  <a:cubicBezTo>
                    <a:pt x="1256" y="104"/>
                    <a:pt x="1261" y="106"/>
                    <a:pt x="1261" y="103"/>
                  </a:cubicBezTo>
                  <a:cubicBezTo>
                    <a:pt x="1256" y="104"/>
                    <a:pt x="1266" y="97"/>
                    <a:pt x="1260" y="97"/>
                  </a:cubicBezTo>
                  <a:cubicBezTo>
                    <a:pt x="1261" y="103"/>
                    <a:pt x="1252" y="108"/>
                    <a:pt x="1248" y="103"/>
                  </a:cubicBezTo>
                  <a:cubicBezTo>
                    <a:pt x="1248" y="100"/>
                    <a:pt x="1254" y="102"/>
                    <a:pt x="1254" y="99"/>
                  </a:cubicBezTo>
                  <a:cubicBezTo>
                    <a:pt x="1245" y="98"/>
                    <a:pt x="1245" y="106"/>
                    <a:pt x="1237" y="101"/>
                  </a:cubicBezTo>
                  <a:cubicBezTo>
                    <a:pt x="1232" y="105"/>
                    <a:pt x="1241" y="111"/>
                    <a:pt x="1233" y="112"/>
                  </a:cubicBezTo>
                  <a:cubicBezTo>
                    <a:pt x="1231" y="108"/>
                    <a:pt x="1219" y="113"/>
                    <a:pt x="1217" y="108"/>
                  </a:cubicBezTo>
                  <a:cubicBezTo>
                    <a:pt x="1224" y="108"/>
                    <a:pt x="1224" y="106"/>
                    <a:pt x="1230" y="108"/>
                  </a:cubicBezTo>
                  <a:cubicBezTo>
                    <a:pt x="1230" y="104"/>
                    <a:pt x="1234" y="103"/>
                    <a:pt x="1236" y="101"/>
                  </a:cubicBezTo>
                  <a:cubicBezTo>
                    <a:pt x="1231" y="100"/>
                    <a:pt x="1233" y="93"/>
                    <a:pt x="1228" y="93"/>
                  </a:cubicBezTo>
                  <a:cubicBezTo>
                    <a:pt x="1229" y="106"/>
                    <a:pt x="1217" y="99"/>
                    <a:pt x="1212" y="102"/>
                  </a:cubicBezTo>
                  <a:cubicBezTo>
                    <a:pt x="1213" y="103"/>
                    <a:pt x="1215" y="102"/>
                    <a:pt x="1215" y="104"/>
                  </a:cubicBezTo>
                  <a:cubicBezTo>
                    <a:pt x="1213" y="105"/>
                    <a:pt x="1204" y="109"/>
                    <a:pt x="1204" y="106"/>
                  </a:cubicBezTo>
                  <a:cubicBezTo>
                    <a:pt x="1206" y="103"/>
                    <a:pt x="1210" y="100"/>
                    <a:pt x="1204" y="98"/>
                  </a:cubicBezTo>
                  <a:cubicBezTo>
                    <a:pt x="1204" y="107"/>
                    <a:pt x="1194" y="99"/>
                    <a:pt x="1193" y="96"/>
                  </a:cubicBezTo>
                  <a:cubicBezTo>
                    <a:pt x="1192" y="101"/>
                    <a:pt x="1193" y="104"/>
                    <a:pt x="1184" y="104"/>
                  </a:cubicBezTo>
                  <a:cubicBezTo>
                    <a:pt x="1186" y="95"/>
                    <a:pt x="1182" y="98"/>
                    <a:pt x="1180" y="96"/>
                  </a:cubicBezTo>
                  <a:cubicBezTo>
                    <a:pt x="1181" y="94"/>
                    <a:pt x="1182" y="93"/>
                    <a:pt x="1184" y="92"/>
                  </a:cubicBezTo>
                  <a:cubicBezTo>
                    <a:pt x="1185" y="96"/>
                    <a:pt x="1185" y="100"/>
                    <a:pt x="1189" y="100"/>
                  </a:cubicBezTo>
                  <a:cubicBezTo>
                    <a:pt x="1187" y="91"/>
                    <a:pt x="1181" y="85"/>
                    <a:pt x="1170" y="86"/>
                  </a:cubicBezTo>
                  <a:cubicBezTo>
                    <a:pt x="1165" y="89"/>
                    <a:pt x="1173" y="92"/>
                    <a:pt x="1168" y="94"/>
                  </a:cubicBezTo>
                  <a:cubicBezTo>
                    <a:pt x="1163" y="87"/>
                    <a:pt x="1151" y="86"/>
                    <a:pt x="1155" y="94"/>
                  </a:cubicBezTo>
                  <a:cubicBezTo>
                    <a:pt x="1148" y="94"/>
                    <a:pt x="1150" y="86"/>
                    <a:pt x="1142" y="88"/>
                  </a:cubicBezTo>
                  <a:cubicBezTo>
                    <a:pt x="1140" y="94"/>
                    <a:pt x="1147" y="92"/>
                    <a:pt x="1147" y="95"/>
                  </a:cubicBezTo>
                  <a:cubicBezTo>
                    <a:pt x="1139" y="94"/>
                    <a:pt x="1131" y="93"/>
                    <a:pt x="1129" y="99"/>
                  </a:cubicBezTo>
                  <a:cubicBezTo>
                    <a:pt x="1123" y="99"/>
                    <a:pt x="1119" y="99"/>
                    <a:pt x="1120" y="93"/>
                  </a:cubicBezTo>
                  <a:cubicBezTo>
                    <a:pt x="1122" y="93"/>
                    <a:pt x="1124" y="97"/>
                    <a:pt x="1125" y="93"/>
                  </a:cubicBezTo>
                  <a:cubicBezTo>
                    <a:pt x="1121" y="88"/>
                    <a:pt x="1115" y="90"/>
                    <a:pt x="1109" y="91"/>
                  </a:cubicBezTo>
                  <a:cubicBezTo>
                    <a:pt x="1111" y="85"/>
                    <a:pt x="1105" y="88"/>
                    <a:pt x="1101" y="87"/>
                  </a:cubicBezTo>
                  <a:cubicBezTo>
                    <a:pt x="1105" y="83"/>
                    <a:pt x="1101" y="81"/>
                    <a:pt x="1102" y="75"/>
                  </a:cubicBezTo>
                  <a:cubicBezTo>
                    <a:pt x="1098" y="76"/>
                    <a:pt x="1095" y="77"/>
                    <a:pt x="1094" y="79"/>
                  </a:cubicBezTo>
                  <a:cubicBezTo>
                    <a:pt x="1102" y="79"/>
                    <a:pt x="1094" y="89"/>
                    <a:pt x="1090" y="89"/>
                  </a:cubicBezTo>
                  <a:cubicBezTo>
                    <a:pt x="1088" y="84"/>
                    <a:pt x="1091" y="85"/>
                    <a:pt x="1089" y="79"/>
                  </a:cubicBezTo>
                  <a:cubicBezTo>
                    <a:pt x="1083" y="77"/>
                    <a:pt x="1085" y="84"/>
                    <a:pt x="1081" y="85"/>
                  </a:cubicBezTo>
                  <a:cubicBezTo>
                    <a:pt x="1081" y="80"/>
                    <a:pt x="1075" y="84"/>
                    <a:pt x="1074" y="85"/>
                  </a:cubicBezTo>
                  <a:cubicBezTo>
                    <a:pt x="1074" y="82"/>
                    <a:pt x="1077" y="81"/>
                    <a:pt x="1078" y="79"/>
                  </a:cubicBezTo>
                  <a:cubicBezTo>
                    <a:pt x="1071" y="80"/>
                    <a:pt x="1071" y="76"/>
                    <a:pt x="1065" y="77"/>
                  </a:cubicBezTo>
                  <a:cubicBezTo>
                    <a:pt x="1064" y="80"/>
                    <a:pt x="1067" y="82"/>
                    <a:pt x="1065" y="83"/>
                  </a:cubicBezTo>
                  <a:cubicBezTo>
                    <a:pt x="1060" y="82"/>
                    <a:pt x="1058" y="81"/>
                    <a:pt x="1054" y="77"/>
                  </a:cubicBezTo>
                  <a:cubicBezTo>
                    <a:pt x="1048" y="81"/>
                    <a:pt x="1062" y="90"/>
                    <a:pt x="1057" y="94"/>
                  </a:cubicBezTo>
                  <a:cubicBezTo>
                    <a:pt x="1051" y="94"/>
                    <a:pt x="1049" y="83"/>
                    <a:pt x="1042" y="90"/>
                  </a:cubicBezTo>
                  <a:cubicBezTo>
                    <a:pt x="1042" y="87"/>
                    <a:pt x="1042" y="85"/>
                    <a:pt x="1042" y="82"/>
                  </a:cubicBezTo>
                  <a:cubicBezTo>
                    <a:pt x="1034" y="83"/>
                    <a:pt x="1027" y="82"/>
                    <a:pt x="1032" y="74"/>
                  </a:cubicBezTo>
                  <a:cubicBezTo>
                    <a:pt x="1015" y="78"/>
                    <a:pt x="1000" y="79"/>
                    <a:pt x="984" y="70"/>
                  </a:cubicBezTo>
                  <a:cubicBezTo>
                    <a:pt x="984" y="79"/>
                    <a:pt x="984" y="79"/>
                    <a:pt x="984" y="79"/>
                  </a:cubicBezTo>
                  <a:cubicBezTo>
                    <a:pt x="980" y="79"/>
                    <a:pt x="979" y="82"/>
                    <a:pt x="978" y="79"/>
                  </a:cubicBezTo>
                  <a:cubicBezTo>
                    <a:pt x="983" y="75"/>
                    <a:pt x="983" y="68"/>
                    <a:pt x="975" y="68"/>
                  </a:cubicBezTo>
                  <a:cubicBezTo>
                    <a:pt x="970" y="70"/>
                    <a:pt x="978" y="74"/>
                    <a:pt x="973" y="75"/>
                  </a:cubicBezTo>
                  <a:cubicBezTo>
                    <a:pt x="960" y="65"/>
                    <a:pt x="942" y="75"/>
                    <a:pt x="923" y="69"/>
                  </a:cubicBezTo>
                  <a:cubicBezTo>
                    <a:pt x="921" y="72"/>
                    <a:pt x="928" y="75"/>
                    <a:pt x="923" y="77"/>
                  </a:cubicBezTo>
                  <a:cubicBezTo>
                    <a:pt x="919" y="73"/>
                    <a:pt x="915" y="69"/>
                    <a:pt x="908" y="69"/>
                  </a:cubicBezTo>
                  <a:cubicBezTo>
                    <a:pt x="909" y="73"/>
                    <a:pt x="907" y="77"/>
                    <a:pt x="904" y="78"/>
                  </a:cubicBezTo>
                  <a:cubicBezTo>
                    <a:pt x="900" y="79"/>
                    <a:pt x="899" y="77"/>
                    <a:pt x="899" y="72"/>
                  </a:cubicBezTo>
                  <a:cubicBezTo>
                    <a:pt x="902" y="73"/>
                    <a:pt x="904" y="71"/>
                    <a:pt x="905" y="69"/>
                  </a:cubicBezTo>
                  <a:cubicBezTo>
                    <a:pt x="903" y="68"/>
                    <a:pt x="903" y="67"/>
                    <a:pt x="903" y="65"/>
                  </a:cubicBezTo>
                  <a:cubicBezTo>
                    <a:pt x="898" y="67"/>
                    <a:pt x="889" y="68"/>
                    <a:pt x="890" y="59"/>
                  </a:cubicBezTo>
                  <a:cubicBezTo>
                    <a:pt x="880" y="56"/>
                    <a:pt x="886" y="62"/>
                    <a:pt x="883" y="64"/>
                  </a:cubicBezTo>
                  <a:cubicBezTo>
                    <a:pt x="878" y="55"/>
                    <a:pt x="870" y="59"/>
                    <a:pt x="860" y="62"/>
                  </a:cubicBezTo>
                  <a:cubicBezTo>
                    <a:pt x="860" y="64"/>
                    <a:pt x="860" y="69"/>
                    <a:pt x="858" y="69"/>
                  </a:cubicBezTo>
                  <a:cubicBezTo>
                    <a:pt x="857" y="63"/>
                    <a:pt x="854" y="72"/>
                    <a:pt x="850" y="69"/>
                  </a:cubicBezTo>
                  <a:cubicBezTo>
                    <a:pt x="847" y="60"/>
                    <a:pt x="852" y="62"/>
                    <a:pt x="858" y="63"/>
                  </a:cubicBezTo>
                  <a:cubicBezTo>
                    <a:pt x="856" y="53"/>
                    <a:pt x="846" y="61"/>
                    <a:pt x="842" y="65"/>
                  </a:cubicBezTo>
                  <a:cubicBezTo>
                    <a:pt x="831" y="63"/>
                    <a:pt x="821" y="51"/>
                    <a:pt x="810" y="59"/>
                  </a:cubicBezTo>
                  <a:cubicBezTo>
                    <a:pt x="811" y="59"/>
                    <a:pt x="815" y="66"/>
                    <a:pt x="811" y="65"/>
                  </a:cubicBezTo>
                  <a:cubicBezTo>
                    <a:pt x="806" y="58"/>
                    <a:pt x="793" y="52"/>
                    <a:pt x="784" y="57"/>
                  </a:cubicBezTo>
                  <a:cubicBezTo>
                    <a:pt x="778" y="50"/>
                    <a:pt x="768" y="52"/>
                    <a:pt x="759" y="56"/>
                  </a:cubicBezTo>
                  <a:cubicBezTo>
                    <a:pt x="759" y="54"/>
                    <a:pt x="759" y="52"/>
                    <a:pt x="759" y="50"/>
                  </a:cubicBezTo>
                  <a:cubicBezTo>
                    <a:pt x="752" y="50"/>
                    <a:pt x="750" y="51"/>
                    <a:pt x="743" y="54"/>
                  </a:cubicBezTo>
                  <a:cubicBezTo>
                    <a:pt x="738" y="48"/>
                    <a:pt x="732" y="51"/>
                    <a:pt x="726" y="51"/>
                  </a:cubicBezTo>
                  <a:cubicBezTo>
                    <a:pt x="726" y="43"/>
                    <a:pt x="726" y="43"/>
                    <a:pt x="726" y="43"/>
                  </a:cubicBezTo>
                  <a:cubicBezTo>
                    <a:pt x="717" y="42"/>
                    <a:pt x="709" y="42"/>
                    <a:pt x="700" y="42"/>
                  </a:cubicBezTo>
                  <a:cubicBezTo>
                    <a:pt x="692" y="42"/>
                    <a:pt x="683" y="42"/>
                    <a:pt x="675" y="41"/>
                  </a:cubicBezTo>
                  <a:cubicBezTo>
                    <a:pt x="666" y="39"/>
                    <a:pt x="659" y="30"/>
                    <a:pt x="653" y="29"/>
                  </a:cubicBezTo>
                  <a:cubicBezTo>
                    <a:pt x="651" y="29"/>
                    <a:pt x="642" y="38"/>
                    <a:pt x="642" y="30"/>
                  </a:cubicBezTo>
                  <a:cubicBezTo>
                    <a:pt x="639" y="33"/>
                    <a:pt x="646" y="37"/>
                    <a:pt x="641" y="38"/>
                  </a:cubicBezTo>
                  <a:cubicBezTo>
                    <a:pt x="622" y="33"/>
                    <a:pt x="613" y="31"/>
                    <a:pt x="594" y="27"/>
                  </a:cubicBezTo>
                  <a:cubicBezTo>
                    <a:pt x="594" y="30"/>
                    <a:pt x="594" y="34"/>
                    <a:pt x="592" y="35"/>
                  </a:cubicBezTo>
                  <a:cubicBezTo>
                    <a:pt x="591" y="32"/>
                    <a:pt x="589" y="31"/>
                    <a:pt x="591" y="27"/>
                  </a:cubicBezTo>
                  <a:cubicBezTo>
                    <a:pt x="573" y="22"/>
                    <a:pt x="562" y="30"/>
                    <a:pt x="552" y="23"/>
                  </a:cubicBezTo>
                  <a:cubicBezTo>
                    <a:pt x="547" y="25"/>
                    <a:pt x="554" y="31"/>
                    <a:pt x="549" y="33"/>
                  </a:cubicBezTo>
                  <a:cubicBezTo>
                    <a:pt x="546" y="29"/>
                    <a:pt x="549" y="25"/>
                    <a:pt x="550" y="21"/>
                  </a:cubicBezTo>
                  <a:cubicBezTo>
                    <a:pt x="542" y="17"/>
                    <a:pt x="546" y="28"/>
                    <a:pt x="542" y="28"/>
                  </a:cubicBezTo>
                  <a:cubicBezTo>
                    <a:pt x="540" y="28"/>
                    <a:pt x="537" y="28"/>
                    <a:pt x="535" y="27"/>
                  </a:cubicBezTo>
                  <a:cubicBezTo>
                    <a:pt x="539" y="16"/>
                    <a:pt x="518" y="18"/>
                    <a:pt x="524" y="24"/>
                  </a:cubicBezTo>
                  <a:cubicBezTo>
                    <a:pt x="525" y="20"/>
                    <a:pt x="532" y="24"/>
                    <a:pt x="531" y="27"/>
                  </a:cubicBezTo>
                  <a:cubicBezTo>
                    <a:pt x="527" y="28"/>
                    <a:pt x="511" y="27"/>
                    <a:pt x="520" y="20"/>
                  </a:cubicBezTo>
                  <a:cubicBezTo>
                    <a:pt x="512" y="25"/>
                    <a:pt x="505" y="25"/>
                    <a:pt x="500" y="16"/>
                  </a:cubicBezTo>
                  <a:cubicBezTo>
                    <a:pt x="496" y="20"/>
                    <a:pt x="503" y="30"/>
                    <a:pt x="491" y="27"/>
                  </a:cubicBezTo>
                  <a:cubicBezTo>
                    <a:pt x="493" y="22"/>
                    <a:pt x="489" y="22"/>
                    <a:pt x="490" y="17"/>
                  </a:cubicBezTo>
                  <a:cubicBezTo>
                    <a:pt x="480" y="15"/>
                    <a:pt x="478" y="19"/>
                    <a:pt x="470" y="11"/>
                  </a:cubicBezTo>
                  <a:cubicBezTo>
                    <a:pt x="467" y="16"/>
                    <a:pt x="464" y="19"/>
                    <a:pt x="467" y="25"/>
                  </a:cubicBezTo>
                  <a:cubicBezTo>
                    <a:pt x="463" y="24"/>
                    <a:pt x="460" y="24"/>
                    <a:pt x="457" y="24"/>
                  </a:cubicBezTo>
                  <a:cubicBezTo>
                    <a:pt x="457" y="13"/>
                    <a:pt x="446" y="11"/>
                    <a:pt x="433" y="10"/>
                  </a:cubicBezTo>
                  <a:cubicBezTo>
                    <a:pt x="433" y="14"/>
                    <a:pt x="431" y="16"/>
                    <a:pt x="429" y="17"/>
                  </a:cubicBezTo>
                  <a:cubicBezTo>
                    <a:pt x="429" y="18"/>
                    <a:pt x="410" y="5"/>
                    <a:pt x="420" y="9"/>
                  </a:cubicBezTo>
                  <a:cubicBezTo>
                    <a:pt x="412" y="6"/>
                    <a:pt x="402" y="5"/>
                    <a:pt x="393" y="5"/>
                  </a:cubicBezTo>
                  <a:cubicBezTo>
                    <a:pt x="384" y="6"/>
                    <a:pt x="376" y="8"/>
                    <a:pt x="375" y="11"/>
                  </a:cubicBezTo>
                  <a:cubicBezTo>
                    <a:pt x="372" y="0"/>
                    <a:pt x="361" y="7"/>
                    <a:pt x="352" y="2"/>
                  </a:cubicBezTo>
                  <a:cubicBezTo>
                    <a:pt x="350" y="4"/>
                    <a:pt x="348" y="7"/>
                    <a:pt x="345" y="9"/>
                  </a:cubicBezTo>
                  <a:cubicBezTo>
                    <a:pt x="345" y="7"/>
                    <a:pt x="346" y="4"/>
                    <a:pt x="344" y="3"/>
                  </a:cubicBezTo>
                  <a:cubicBezTo>
                    <a:pt x="342" y="13"/>
                    <a:pt x="338" y="2"/>
                    <a:pt x="334" y="3"/>
                  </a:cubicBezTo>
                  <a:cubicBezTo>
                    <a:pt x="327" y="6"/>
                    <a:pt x="334" y="12"/>
                    <a:pt x="327" y="14"/>
                  </a:cubicBezTo>
                  <a:cubicBezTo>
                    <a:pt x="323" y="12"/>
                    <a:pt x="326" y="4"/>
                    <a:pt x="320" y="4"/>
                  </a:cubicBezTo>
                  <a:cubicBezTo>
                    <a:pt x="318" y="7"/>
                    <a:pt x="325" y="10"/>
                    <a:pt x="319" y="11"/>
                  </a:cubicBezTo>
                  <a:cubicBezTo>
                    <a:pt x="318" y="11"/>
                    <a:pt x="317" y="11"/>
                    <a:pt x="315" y="11"/>
                  </a:cubicBezTo>
                  <a:cubicBezTo>
                    <a:pt x="315" y="7"/>
                    <a:pt x="316" y="4"/>
                    <a:pt x="318" y="2"/>
                  </a:cubicBezTo>
                  <a:cubicBezTo>
                    <a:pt x="302" y="5"/>
                    <a:pt x="292" y="6"/>
                    <a:pt x="280" y="5"/>
                  </a:cubicBezTo>
                  <a:cubicBezTo>
                    <a:pt x="276" y="12"/>
                    <a:pt x="286" y="7"/>
                    <a:pt x="285" y="11"/>
                  </a:cubicBezTo>
                  <a:cubicBezTo>
                    <a:pt x="270" y="8"/>
                    <a:pt x="254" y="7"/>
                    <a:pt x="240" y="7"/>
                  </a:cubicBezTo>
                  <a:cubicBezTo>
                    <a:pt x="226" y="8"/>
                    <a:pt x="213" y="11"/>
                    <a:pt x="204" y="16"/>
                  </a:cubicBezTo>
                  <a:cubicBezTo>
                    <a:pt x="196" y="14"/>
                    <a:pt x="188" y="12"/>
                    <a:pt x="179" y="10"/>
                  </a:cubicBezTo>
                  <a:cubicBezTo>
                    <a:pt x="178" y="28"/>
                    <a:pt x="142" y="15"/>
                    <a:pt x="134" y="28"/>
                  </a:cubicBezTo>
                  <a:cubicBezTo>
                    <a:pt x="141" y="31"/>
                    <a:pt x="149" y="24"/>
                    <a:pt x="157" y="30"/>
                  </a:cubicBezTo>
                  <a:cubicBezTo>
                    <a:pt x="149" y="32"/>
                    <a:pt x="145" y="33"/>
                    <a:pt x="148" y="41"/>
                  </a:cubicBezTo>
                  <a:cubicBezTo>
                    <a:pt x="141" y="34"/>
                    <a:pt x="142" y="54"/>
                    <a:pt x="132" y="45"/>
                  </a:cubicBezTo>
                  <a:cubicBezTo>
                    <a:pt x="131" y="49"/>
                    <a:pt x="135" y="50"/>
                    <a:pt x="132" y="51"/>
                  </a:cubicBezTo>
                  <a:cubicBezTo>
                    <a:pt x="127" y="52"/>
                    <a:pt x="124" y="50"/>
                    <a:pt x="122" y="47"/>
                  </a:cubicBezTo>
                  <a:cubicBezTo>
                    <a:pt x="130" y="48"/>
                    <a:pt x="122" y="44"/>
                    <a:pt x="122" y="42"/>
                  </a:cubicBezTo>
                  <a:cubicBezTo>
                    <a:pt x="124" y="40"/>
                    <a:pt x="127" y="39"/>
                    <a:pt x="132" y="40"/>
                  </a:cubicBezTo>
                  <a:cubicBezTo>
                    <a:pt x="132" y="35"/>
                    <a:pt x="132" y="30"/>
                    <a:pt x="130" y="28"/>
                  </a:cubicBezTo>
                  <a:cubicBezTo>
                    <a:pt x="120" y="27"/>
                    <a:pt x="114" y="30"/>
                    <a:pt x="109" y="32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97" y="41"/>
                    <a:pt x="98" y="51"/>
                    <a:pt x="89" y="52"/>
                  </a:cubicBezTo>
                  <a:cubicBezTo>
                    <a:pt x="91" y="62"/>
                    <a:pt x="86" y="66"/>
                    <a:pt x="79" y="66"/>
                  </a:cubicBezTo>
                  <a:cubicBezTo>
                    <a:pt x="77" y="77"/>
                    <a:pt x="81" y="82"/>
                    <a:pt x="74" y="86"/>
                  </a:cubicBezTo>
                  <a:cubicBezTo>
                    <a:pt x="78" y="86"/>
                    <a:pt x="76" y="93"/>
                    <a:pt x="80" y="94"/>
                  </a:cubicBezTo>
                  <a:cubicBezTo>
                    <a:pt x="80" y="87"/>
                    <a:pt x="87" y="97"/>
                    <a:pt x="86" y="91"/>
                  </a:cubicBezTo>
                  <a:cubicBezTo>
                    <a:pt x="84" y="91"/>
                    <a:pt x="81" y="88"/>
                    <a:pt x="84" y="88"/>
                  </a:cubicBezTo>
                  <a:cubicBezTo>
                    <a:pt x="85" y="91"/>
                    <a:pt x="95" y="87"/>
                    <a:pt x="96" y="91"/>
                  </a:cubicBezTo>
                  <a:cubicBezTo>
                    <a:pt x="80" y="99"/>
                    <a:pt x="86" y="117"/>
                    <a:pt x="69" y="123"/>
                  </a:cubicBezTo>
                  <a:cubicBezTo>
                    <a:pt x="69" y="123"/>
                    <a:pt x="69" y="122"/>
                    <a:pt x="69" y="122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51" y="122"/>
                    <a:pt x="50" y="122"/>
                    <a:pt x="49" y="120"/>
                  </a:cubicBezTo>
                  <a:cubicBezTo>
                    <a:pt x="48" y="116"/>
                    <a:pt x="48" y="107"/>
                    <a:pt x="47" y="106"/>
                  </a:cubicBezTo>
                  <a:cubicBezTo>
                    <a:pt x="47" y="110"/>
                    <a:pt x="47" y="114"/>
                    <a:pt x="46" y="118"/>
                  </a:cubicBezTo>
                  <a:cubicBezTo>
                    <a:pt x="46" y="116"/>
                    <a:pt x="45" y="116"/>
                    <a:pt x="43" y="116"/>
                  </a:cubicBezTo>
                  <a:cubicBezTo>
                    <a:pt x="42" y="116"/>
                    <a:pt x="40" y="117"/>
                    <a:pt x="39" y="115"/>
                  </a:cubicBezTo>
                  <a:cubicBezTo>
                    <a:pt x="40" y="118"/>
                    <a:pt x="39" y="119"/>
                    <a:pt x="37" y="120"/>
                  </a:cubicBezTo>
                  <a:cubicBezTo>
                    <a:pt x="35" y="120"/>
                    <a:pt x="33" y="121"/>
                    <a:pt x="30" y="121"/>
                  </a:cubicBezTo>
                  <a:cubicBezTo>
                    <a:pt x="33" y="126"/>
                    <a:pt x="31" y="128"/>
                    <a:pt x="28" y="130"/>
                  </a:cubicBezTo>
                  <a:cubicBezTo>
                    <a:pt x="25" y="132"/>
                    <a:pt x="20" y="135"/>
                    <a:pt x="21" y="139"/>
                  </a:cubicBezTo>
                  <a:cubicBezTo>
                    <a:pt x="23" y="139"/>
                    <a:pt x="25" y="139"/>
                    <a:pt x="27" y="139"/>
                  </a:cubicBezTo>
                  <a:cubicBezTo>
                    <a:pt x="28" y="139"/>
                    <a:pt x="30" y="139"/>
                    <a:pt x="31" y="139"/>
                  </a:cubicBezTo>
                  <a:cubicBezTo>
                    <a:pt x="32" y="139"/>
                    <a:pt x="34" y="140"/>
                    <a:pt x="35" y="140"/>
                  </a:cubicBezTo>
                  <a:cubicBezTo>
                    <a:pt x="35" y="141"/>
                    <a:pt x="36" y="141"/>
                    <a:pt x="37" y="142"/>
                  </a:cubicBezTo>
                  <a:cubicBezTo>
                    <a:pt x="38" y="139"/>
                    <a:pt x="39" y="136"/>
                    <a:pt x="40" y="133"/>
                  </a:cubicBezTo>
                  <a:cubicBezTo>
                    <a:pt x="40" y="131"/>
                    <a:pt x="41" y="128"/>
                    <a:pt x="43" y="126"/>
                  </a:cubicBezTo>
                  <a:cubicBezTo>
                    <a:pt x="45" y="126"/>
                    <a:pt x="45" y="128"/>
                    <a:pt x="46" y="128"/>
                  </a:cubicBezTo>
                  <a:cubicBezTo>
                    <a:pt x="46" y="124"/>
                    <a:pt x="44" y="123"/>
                    <a:pt x="46" y="122"/>
                  </a:cubicBezTo>
                  <a:cubicBezTo>
                    <a:pt x="48" y="128"/>
                    <a:pt x="50" y="128"/>
                    <a:pt x="47" y="122"/>
                  </a:cubicBezTo>
                  <a:cubicBezTo>
                    <a:pt x="48" y="122"/>
                    <a:pt x="49" y="122"/>
                    <a:pt x="50" y="123"/>
                  </a:cubicBezTo>
                  <a:cubicBezTo>
                    <a:pt x="50" y="124"/>
                    <a:pt x="51" y="125"/>
                    <a:pt x="51" y="126"/>
                  </a:cubicBezTo>
                  <a:cubicBezTo>
                    <a:pt x="52" y="129"/>
                    <a:pt x="53" y="132"/>
                    <a:pt x="54" y="135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36"/>
                    <a:pt x="72" y="138"/>
                    <a:pt x="74" y="140"/>
                  </a:cubicBezTo>
                  <a:cubicBezTo>
                    <a:pt x="73" y="140"/>
                    <a:pt x="71" y="139"/>
                    <a:pt x="70" y="139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4" y="141"/>
                    <a:pt x="53" y="142"/>
                    <a:pt x="52" y="143"/>
                  </a:cubicBezTo>
                  <a:cubicBezTo>
                    <a:pt x="51" y="145"/>
                    <a:pt x="51" y="148"/>
                    <a:pt x="52" y="151"/>
                  </a:cubicBezTo>
                  <a:cubicBezTo>
                    <a:pt x="50" y="149"/>
                    <a:pt x="48" y="149"/>
                    <a:pt x="45" y="150"/>
                  </a:cubicBezTo>
                  <a:cubicBezTo>
                    <a:pt x="43" y="151"/>
                    <a:pt x="42" y="152"/>
                    <a:pt x="40" y="153"/>
                  </a:cubicBezTo>
                  <a:cubicBezTo>
                    <a:pt x="39" y="154"/>
                    <a:pt x="37" y="155"/>
                    <a:pt x="36" y="156"/>
                  </a:cubicBezTo>
                  <a:cubicBezTo>
                    <a:pt x="33" y="155"/>
                    <a:pt x="32" y="151"/>
                    <a:pt x="28" y="151"/>
                  </a:cubicBezTo>
                  <a:cubicBezTo>
                    <a:pt x="26" y="152"/>
                    <a:pt x="23" y="154"/>
                    <a:pt x="21" y="156"/>
                  </a:cubicBezTo>
                  <a:cubicBezTo>
                    <a:pt x="19" y="158"/>
                    <a:pt x="17" y="160"/>
                    <a:pt x="15" y="162"/>
                  </a:cubicBezTo>
                  <a:cubicBezTo>
                    <a:pt x="13" y="164"/>
                    <a:pt x="10" y="167"/>
                    <a:pt x="8" y="169"/>
                  </a:cubicBezTo>
                  <a:cubicBezTo>
                    <a:pt x="6" y="171"/>
                    <a:pt x="3" y="173"/>
                    <a:pt x="0" y="175"/>
                  </a:cubicBezTo>
                  <a:cubicBezTo>
                    <a:pt x="4" y="182"/>
                    <a:pt x="2" y="182"/>
                    <a:pt x="3" y="190"/>
                  </a:cubicBezTo>
                  <a:cubicBezTo>
                    <a:pt x="8" y="190"/>
                    <a:pt x="11" y="192"/>
                    <a:pt x="14" y="194"/>
                  </a:cubicBezTo>
                  <a:cubicBezTo>
                    <a:pt x="17" y="196"/>
                    <a:pt x="19" y="199"/>
                    <a:pt x="23" y="200"/>
                  </a:cubicBezTo>
                  <a:cubicBezTo>
                    <a:pt x="25" y="198"/>
                    <a:pt x="29" y="196"/>
                    <a:pt x="33" y="195"/>
                  </a:cubicBezTo>
                  <a:cubicBezTo>
                    <a:pt x="35" y="194"/>
                    <a:pt x="36" y="194"/>
                    <a:pt x="38" y="194"/>
                  </a:cubicBezTo>
                  <a:cubicBezTo>
                    <a:pt x="39" y="194"/>
                    <a:pt x="40" y="194"/>
                    <a:pt x="41" y="194"/>
                  </a:cubicBezTo>
                  <a:cubicBezTo>
                    <a:pt x="37" y="213"/>
                    <a:pt x="25" y="228"/>
                    <a:pt x="26" y="246"/>
                  </a:cubicBezTo>
                  <a:cubicBezTo>
                    <a:pt x="32" y="248"/>
                    <a:pt x="36" y="244"/>
                    <a:pt x="42" y="243"/>
                  </a:cubicBezTo>
                  <a:cubicBezTo>
                    <a:pt x="48" y="252"/>
                    <a:pt x="45" y="259"/>
                    <a:pt x="44" y="270"/>
                  </a:cubicBezTo>
                  <a:cubicBezTo>
                    <a:pt x="42" y="269"/>
                    <a:pt x="37" y="261"/>
                    <a:pt x="35" y="267"/>
                  </a:cubicBezTo>
                  <a:close/>
                  <a:moveTo>
                    <a:pt x="1182" y="90"/>
                  </a:moveTo>
                  <a:cubicBezTo>
                    <a:pt x="1182" y="94"/>
                    <a:pt x="1178" y="94"/>
                    <a:pt x="1173" y="94"/>
                  </a:cubicBezTo>
                  <a:cubicBezTo>
                    <a:pt x="1173" y="86"/>
                    <a:pt x="1178" y="89"/>
                    <a:pt x="1182" y="90"/>
                  </a:cubicBezTo>
                  <a:close/>
                  <a:moveTo>
                    <a:pt x="1421" y="166"/>
                  </a:moveTo>
                  <a:cubicBezTo>
                    <a:pt x="1423" y="171"/>
                    <a:pt x="1409" y="169"/>
                    <a:pt x="1417" y="173"/>
                  </a:cubicBezTo>
                  <a:cubicBezTo>
                    <a:pt x="1416" y="175"/>
                    <a:pt x="1413" y="175"/>
                    <a:pt x="1411" y="175"/>
                  </a:cubicBezTo>
                  <a:cubicBezTo>
                    <a:pt x="1412" y="173"/>
                    <a:pt x="1410" y="173"/>
                    <a:pt x="1409" y="173"/>
                  </a:cubicBezTo>
                  <a:cubicBezTo>
                    <a:pt x="1411" y="169"/>
                    <a:pt x="1415" y="166"/>
                    <a:pt x="1421" y="166"/>
                  </a:cubicBezTo>
                  <a:close/>
                  <a:moveTo>
                    <a:pt x="1405" y="194"/>
                  </a:moveTo>
                  <a:cubicBezTo>
                    <a:pt x="1407" y="190"/>
                    <a:pt x="1414" y="181"/>
                    <a:pt x="1413" y="179"/>
                  </a:cubicBezTo>
                  <a:cubicBezTo>
                    <a:pt x="1416" y="173"/>
                    <a:pt x="1418" y="182"/>
                    <a:pt x="1420" y="183"/>
                  </a:cubicBezTo>
                  <a:cubicBezTo>
                    <a:pt x="1414" y="186"/>
                    <a:pt x="1413" y="194"/>
                    <a:pt x="1405" y="194"/>
                  </a:cubicBezTo>
                  <a:close/>
                  <a:moveTo>
                    <a:pt x="1593" y="217"/>
                  </a:moveTo>
                  <a:cubicBezTo>
                    <a:pt x="1598" y="219"/>
                    <a:pt x="1577" y="217"/>
                    <a:pt x="1591" y="220"/>
                  </a:cubicBezTo>
                  <a:cubicBezTo>
                    <a:pt x="1591" y="223"/>
                    <a:pt x="1587" y="222"/>
                    <a:pt x="1584" y="222"/>
                  </a:cubicBezTo>
                  <a:cubicBezTo>
                    <a:pt x="1587" y="216"/>
                    <a:pt x="1581" y="210"/>
                    <a:pt x="1589" y="211"/>
                  </a:cubicBezTo>
                  <a:cubicBezTo>
                    <a:pt x="1588" y="208"/>
                    <a:pt x="1586" y="207"/>
                    <a:pt x="1582" y="207"/>
                  </a:cubicBezTo>
                  <a:cubicBezTo>
                    <a:pt x="1587" y="202"/>
                    <a:pt x="1593" y="212"/>
                    <a:pt x="1590" y="199"/>
                  </a:cubicBezTo>
                  <a:cubicBezTo>
                    <a:pt x="1591" y="199"/>
                    <a:pt x="1593" y="199"/>
                    <a:pt x="1595" y="199"/>
                  </a:cubicBezTo>
                  <a:cubicBezTo>
                    <a:pt x="1598" y="207"/>
                    <a:pt x="1583" y="213"/>
                    <a:pt x="1593" y="217"/>
                  </a:cubicBezTo>
                  <a:close/>
                  <a:moveTo>
                    <a:pt x="1633" y="401"/>
                  </a:moveTo>
                  <a:cubicBezTo>
                    <a:pt x="1633" y="396"/>
                    <a:pt x="1634" y="393"/>
                    <a:pt x="1639" y="394"/>
                  </a:cubicBezTo>
                  <a:cubicBezTo>
                    <a:pt x="1639" y="399"/>
                    <a:pt x="1638" y="402"/>
                    <a:pt x="1633" y="401"/>
                  </a:cubicBezTo>
                  <a:close/>
                  <a:moveTo>
                    <a:pt x="32" y="327"/>
                  </a:moveTo>
                  <a:cubicBezTo>
                    <a:pt x="34" y="324"/>
                    <a:pt x="40" y="319"/>
                    <a:pt x="44" y="322"/>
                  </a:cubicBezTo>
                  <a:cubicBezTo>
                    <a:pt x="43" y="324"/>
                    <a:pt x="40" y="326"/>
                    <a:pt x="38" y="327"/>
                  </a:cubicBezTo>
                  <a:cubicBezTo>
                    <a:pt x="37" y="327"/>
                    <a:pt x="36" y="328"/>
                    <a:pt x="35" y="328"/>
                  </a:cubicBezTo>
                  <a:cubicBezTo>
                    <a:pt x="34" y="328"/>
                    <a:pt x="33" y="328"/>
                    <a:pt x="32" y="327"/>
                  </a:cubicBezTo>
                  <a:close/>
                  <a:moveTo>
                    <a:pt x="58" y="413"/>
                  </a:moveTo>
                  <a:cubicBezTo>
                    <a:pt x="59" y="413"/>
                    <a:pt x="60" y="414"/>
                    <a:pt x="60" y="414"/>
                  </a:cubicBezTo>
                  <a:cubicBezTo>
                    <a:pt x="62" y="414"/>
                    <a:pt x="63" y="414"/>
                    <a:pt x="64" y="414"/>
                  </a:cubicBezTo>
                  <a:cubicBezTo>
                    <a:pt x="67" y="413"/>
                    <a:pt x="69" y="412"/>
                    <a:pt x="73" y="411"/>
                  </a:cubicBezTo>
                  <a:cubicBezTo>
                    <a:pt x="79" y="410"/>
                    <a:pt x="87" y="407"/>
                    <a:pt x="92" y="409"/>
                  </a:cubicBezTo>
                  <a:cubicBezTo>
                    <a:pt x="88" y="410"/>
                    <a:pt x="84" y="411"/>
                    <a:pt x="79" y="413"/>
                  </a:cubicBezTo>
                  <a:cubicBezTo>
                    <a:pt x="76" y="413"/>
                    <a:pt x="74" y="414"/>
                    <a:pt x="71" y="415"/>
                  </a:cubicBezTo>
                  <a:cubicBezTo>
                    <a:pt x="69" y="415"/>
                    <a:pt x="67" y="416"/>
                    <a:pt x="64" y="416"/>
                  </a:cubicBezTo>
                  <a:cubicBezTo>
                    <a:pt x="60" y="417"/>
                    <a:pt x="57" y="417"/>
                    <a:pt x="54" y="416"/>
                  </a:cubicBezTo>
                  <a:cubicBezTo>
                    <a:pt x="52" y="414"/>
                    <a:pt x="50" y="412"/>
                    <a:pt x="50" y="408"/>
                  </a:cubicBezTo>
                  <a:cubicBezTo>
                    <a:pt x="52" y="407"/>
                    <a:pt x="53" y="407"/>
                    <a:pt x="54" y="406"/>
                  </a:cubicBezTo>
                  <a:cubicBezTo>
                    <a:pt x="56" y="406"/>
                    <a:pt x="58" y="406"/>
                    <a:pt x="59" y="405"/>
                  </a:cubicBezTo>
                  <a:cubicBezTo>
                    <a:pt x="61" y="405"/>
                    <a:pt x="62" y="405"/>
                    <a:pt x="64" y="405"/>
                  </a:cubicBezTo>
                  <a:cubicBezTo>
                    <a:pt x="66" y="405"/>
                    <a:pt x="68" y="406"/>
                    <a:pt x="70" y="406"/>
                  </a:cubicBezTo>
                  <a:cubicBezTo>
                    <a:pt x="68" y="409"/>
                    <a:pt x="66" y="410"/>
                    <a:pt x="63" y="411"/>
                  </a:cubicBezTo>
                  <a:cubicBezTo>
                    <a:pt x="62" y="411"/>
                    <a:pt x="61" y="411"/>
                    <a:pt x="60" y="412"/>
                  </a:cubicBezTo>
                  <a:cubicBezTo>
                    <a:pt x="59" y="412"/>
                    <a:pt x="59" y="412"/>
                    <a:pt x="58" y="413"/>
                  </a:cubicBezTo>
                  <a:close/>
                  <a:moveTo>
                    <a:pt x="46" y="348"/>
                  </a:moveTo>
                  <a:cubicBezTo>
                    <a:pt x="47" y="339"/>
                    <a:pt x="57" y="352"/>
                    <a:pt x="62" y="343"/>
                  </a:cubicBezTo>
                  <a:cubicBezTo>
                    <a:pt x="61" y="349"/>
                    <a:pt x="65" y="349"/>
                    <a:pt x="65" y="354"/>
                  </a:cubicBezTo>
                  <a:cubicBezTo>
                    <a:pt x="62" y="352"/>
                    <a:pt x="59" y="351"/>
                    <a:pt x="56" y="350"/>
                  </a:cubicBezTo>
                  <a:cubicBezTo>
                    <a:pt x="54" y="349"/>
                    <a:pt x="53" y="349"/>
                    <a:pt x="51" y="348"/>
                  </a:cubicBezTo>
                  <a:cubicBezTo>
                    <a:pt x="50" y="348"/>
                    <a:pt x="49" y="348"/>
                    <a:pt x="48" y="348"/>
                  </a:cubicBezTo>
                  <a:cubicBezTo>
                    <a:pt x="47" y="348"/>
                    <a:pt x="47" y="348"/>
                    <a:pt x="46" y="348"/>
                  </a:cubicBezTo>
                  <a:close/>
                  <a:moveTo>
                    <a:pt x="38" y="232"/>
                  </a:moveTo>
                  <a:cubicBezTo>
                    <a:pt x="40" y="231"/>
                    <a:pt x="39" y="234"/>
                    <a:pt x="40" y="235"/>
                  </a:cubicBezTo>
                  <a:cubicBezTo>
                    <a:pt x="44" y="235"/>
                    <a:pt x="45" y="232"/>
                    <a:pt x="47" y="229"/>
                  </a:cubicBezTo>
                  <a:cubicBezTo>
                    <a:pt x="50" y="231"/>
                    <a:pt x="49" y="232"/>
                    <a:pt x="47" y="234"/>
                  </a:cubicBezTo>
                  <a:cubicBezTo>
                    <a:pt x="45" y="236"/>
                    <a:pt x="42" y="238"/>
                    <a:pt x="42" y="239"/>
                  </a:cubicBezTo>
                  <a:cubicBezTo>
                    <a:pt x="39" y="239"/>
                    <a:pt x="38" y="236"/>
                    <a:pt x="38" y="232"/>
                  </a:cubicBezTo>
                  <a:close/>
                  <a:moveTo>
                    <a:pt x="55" y="337"/>
                  </a:moveTo>
                  <a:cubicBezTo>
                    <a:pt x="55" y="333"/>
                    <a:pt x="63" y="335"/>
                    <a:pt x="61" y="329"/>
                  </a:cubicBezTo>
                  <a:cubicBezTo>
                    <a:pt x="65" y="329"/>
                    <a:pt x="63" y="336"/>
                    <a:pt x="71" y="334"/>
                  </a:cubicBezTo>
                  <a:cubicBezTo>
                    <a:pt x="78" y="335"/>
                    <a:pt x="54" y="338"/>
                    <a:pt x="69" y="340"/>
                  </a:cubicBezTo>
                  <a:cubicBezTo>
                    <a:pt x="67" y="343"/>
                    <a:pt x="65" y="342"/>
                    <a:pt x="62" y="341"/>
                  </a:cubicBezTo>
                  <a:cubicBezTo>
                    <a:pt x="60" y="339"/>
                    <a:pt x="57" y="337"/>
                    <a:pt x="55" y="337"/>
                  </a:cubicBezTo>
                  <a:close/>
                  <a:moveTo>
                    <a:pt x="95" y="432"/>
                  </a:moveTo>
                  <a:cubicBezTo>
                    <a:pt x="99" y="430"/>
                    <a:pt x="103" y="428"/>
                    <a:pt x="108" y="425"/>
                  </a:cubicBezTo>
                  <a:cubicBezTo>
                    <a:pt x="100" y="426"/>
                    <a:pt x="93" y="427"/>
                    <a:pt x="85" y="428"/>
                  </a:cubicBezTo>
                  <a:cubicBezTo>
                    <a:pt x="86" y="427"/>
                    <a:pt x="88" y="426"/>
                    <a:pt x="90" y="425"/>
                  </a:cubicBezTo>
                  <a:cubicBezTo>
                    <a:pt x="90" y="421"/>
                    <a:pt x="85" y="423"/>
                    <a:pt x="85" y="419"/>
                  </a:cubicBezTo>
                  <a:cubicBezTo>
                    <a:pt x="85" y="419"/>
                    <a:pt x="84" y="420"/>
                    <a:pt x="84" y="420"/>
                  </a:cubicBezTo>
                  <a:cubicBezTo>
                    <a:pt x="93" y="419"/>
                    <a:pt x="102" y="418"/>
                    <a:pt x="106" y="417"/>
                  </a:cubicBezTo>
                  <a:cubicBezTo>
                    <a:pt x="101" y="419"/>
                    <a:pt x="104" y="420"/>
                    <a:pt x="107" y="421"/>
                  </a:cubicBezTo>
                  <a:cubicBezTo>
                    <a:pt x="99" y="422"/>
                    <a:pt x="92" y="423"/>
                    <a:pt x="85" y="424"/>
                  </a:cubicBezTo>
                  <a:cubicBezTo>
                    <a:pt x="85" y="425"/>
                    <a:pt x="86" y="426"/>
                    <a:pt x="85" y="427"/>
                  </a:cubicBezTo>
                  <a:cubicBezTo>
                    <a:pt x="85" y="427"/>
                    <a:pt x="85" y="427"/>
                    <a:pt x="85" y="427"/>
                  </a:cubicBezTo>
                  <a:cubicBezTo>
                    <a:pt x="92" y="426"/>
                    <a:pt x="99" y="425"/>
                    <a:pt x="107" y="424"/>
                  </a:cubicBezTo>
                  <a:cubicBezTo>
                    <a:pt x="104" y="423"/>
                    <a:pt x="98" y="423"/>
                    <a:pt x="98" y="426"/>
                  </a:cubicBezTo>
                  <a:cubicBezTo>
                    <a:pt x="87" y="426"/>
                    <a:pt x="99" y="420"/>
                    <a:pt x="96" y="416"/>
                  </a:cubicBezTo>
                  <a:cubicBezTo>
                    <a:pt x="98" y="416"/>
                    <a:pt x="102" y="415"/>
                    <a:pt x="106" y="415"/>
                  </a:cubicBezTo>
                  <a:cubicBezTo>
                    <a:pt x="98" y="416"/>
                    <a:pt x="91" y="417"/>
                    <a:pt x="84" y="418"/>
                  </a:cubicBezTo>
                  <a:cubicBezTo>
                    <a:pt x="86" y="418"/>
                    <a:pt x="88" y="418"/>
                    <a:pt x="88" y="415"/>
                  </a:cubicBezTo>
                  <a:cubicBezTo>
                    <a:pt x="95" y="425"/>
                    <a:pt x="91" y="420"/>
                    <a:pt x="98" y="421"/>
                  </a:cubicBezTo>
                  <a:cubicBezTo>
                    <a:pt x="97" y="428"/>
                    <a:pt x="96" y="434"/>
                    <a:pt x="102" y="436"/>
                  </a:cubicBezTo>
                  <a:cubicBezTo>
                    <a:pt x="98" y="438"/>
                    <a:pt x="98" y="444"/>
                    <a:pt x="91" y="442"/>
                  </a:cubicBezTo>
                  <a:cubicBezTo>
                    <a:pt x="92" y="445"/>
                    <a:pt x="94" y="447"/>
                    <a:pt x="95" y="450"/>
                  </a:cubicBezTo>
                  <a:cubicBezTo>
                    <a:pt x="98" y="449"/>
                    <a:pt x="98" y="446"/>
                    <a:pt x="102" y="446"/>
                  </a:cubicBezTo>
                  <a:cubicBezTo>
                    <a:pt x="102" y="452"/>
                    <a:pt x="104" y="453"/>
                    <a:pt x="105" y="458"/>
                  </a:cubicBezTo>
                  <a:cubicBezTo>
                    <a:pt x="100" y="462"/>
                    <a:pt x="99" y="452"/>
                    <a:pt x="91" y="454"/>
                  </a:cubicBezTo>
                  <a:cubicBezTo>
                    <a:pt x="92" y="447"/>
                    <a:pt x="91" y="444"/>
                    <a:pt x="86" y="444"/>
                  </a:cubicBezTo>
                  <a:cubicBezTo>
                    <a:pt x="94" y="443"/>
                    <a:pt x="102" y="442"/>
                    <a:pt x="110" y="441"/>
                  </a:cubicBezTo>
                  <a:cubicBezTo>
                    <a:pt x="109" y="442"/>
                    <a:pt x="107" y="442"/>
                    <a:pt x="104" y="443"/>
                  </a:cubicBezTo>
                  <a:cubicBezTo>
                    <a:pt x="106" y="441"/>
                    <a:pt x="108" y="439"/>
                    <a:pt x="110" y="437"/>
                  </a:cubicBezTo>
                  <a:cubicBezTo>
                    <a:pt x="104" y="438"/>
                    <a:pt x="95" y="439"/>
                    <a:pt x="85" y="440"/>
                  </a:cubicBezTo>
                  <a:cubicBezTo>
                    <a:pt x="86" y="438"/>
                    <a:pt x="88" y="437"/>
                    <a:pt x="89" y="435"/>
                  </a:cubicBezTo>
                  <a:cubicBezTo>
                    <a:pt x="88" y="432"/>
                    <a:pt x="87" y="431"/>
                    <a:pt x="85" y="431"/>
                  </a:cubicBezTo>
                  <a:cubicBezTo>
                    <a:pt x="92" y="430"/>
                    <a:pt x="100" y="429"/>
                    <a:pt x="108" y="428"/>
                  </a:cubicBezTo>
                  <a:cubicBezTo>
                    <a:pt x="104" y="429"/>
                    <a:pt x="99" y="431"/>
                    <a:pt x="95" y="432"/>
                  </a:cubicBezTo>
                  <a:close/>
                  <a:moveTo>
                    <a:pt x="94" y="409"/>
                  </a:moveTo>
                  <a:cubicBezTo>
                    <a:pt x="93" y="416"/>
                    <a:pt x="88" y="413"/>
                    <a:pt x="84" y="410"/>
                  </a:cubicBezTo>
                  <a:cubicBezTo>
                    <a:pt x="92" y="409"/>
                    <a:pt x="100" y="408"/>
                    <a:pt x="104" y="408"/>
                  </a:cubicBezTo>
                  <a:cubicBezTo>
                    <a:pt x="102" y="407"/>
                    <a:pt x="100" y="407"/>
                    <a:pt x="98" y="406"/>
                  </a:cubicBezTo>
                  <a:cubicBezTo>
                    <a:pt x="100" y="405"/>
                    <a:pt x="102" y="404"/>
                    <a:pt x="104" y="403"/>
                  </a:cubicBezTo>
                  <a:cubicBezTo>
                    <a:pt x="97" y="404"/>
                    <a:pt x="90" y="405"/>
                    <a:pt x="84" y="406"/>
                  </a:cubicBezTo>
                  <a:cubicBezTo>
                    <a:pt x="87" y="406"/>
                    <a:pt x="90" y="411"/>
                    <a:pt x="94" y="409"/>
                  </a:cubicBezTo>
                  <a:close/>
                  <a:moveTo>
                    <a:pt x="85" y="150"/>
                  </a:moveTo>
                  <a:cubicBezTo>
                    <a:pt x="77" y="148"/>
                    <a:pt x="84" y="145"/>
                    <a:pt x="82" y="138"/>
                  </a:cubicBezTo>
                  <a:cubicBezTo>
                    <a:pt x="85" y="139"/>
                    <a:pt x="88" y="149"/>
                    <a:pt x="92" y="138"/>
                  </a:cubicBezTo>
                  <a:cubicBezTo>
                    <a:pt x="96" y="138"/>
                    <a:pt x="104" y="135"/>
                    <a:pt x="102" y="141"/>
                  </a:cubicBezTo>
                  <a:cubicBezTo>
                    <a:pt x="89" y="141"/>
                    <a:pt x="90" y="146"/>
                    <a:pt x="85" y="150"/>
                  </a:cubicBezTo>
                  <a:close/>
                  <a:moveTo>
                    <a:pt x="96" y="411"/>
                  </a:moveTo>
                  <a:cubicBezTo>
                    <a:pt x="98" y="409"/>
                    <a:pt x="100" y="407"/>
                    <a:pt x="102" y="405"/>
                  </a:cubicBezTo>
                  <a:cubicBezTo>
                    <a:pt x="108" y="405"/>
                    <a:pt x="109" y="410"/>
                    <a:pt x="113" y="413"/>
                  </a:cubicBezTo>
                  <a:cubicBezTo>
                    <a:pt x="108" y="419"/>
                    <a:pt x="102" y="410"/>
                    <a:pt x="96" y="411"/>
                  </a:cubicBezTo>
                  <a:close/>
                  <a:moveTo>
                    <a:pt x="102" y="467"/>
                  </a:moveTo>
                  <a:cubicBezTo>
                    <a:pt x="99" y="461"/>
                    <a:pt x="107" y="466"/>
                    <a:pt x="106" y="461"/>
                  </a:cubicBezTo>
                  <a:cubicBezTo>
                    <a:pt x="109" y="463"/>
                    <a:pt x="110" y="466"/>
                    <a:pt x="110" y="471"/>
                  </a:cubicBezTo>
                  <a:cubicBezTo>
                    <a:pt x="108" y="469"/>
                    <a:pt x="107" y="465"/>
                    <a:pt x="102" y="467"/>
                  </a:cubicBezTo>
                  <a:close/>
                  <a:moveTo>
                    <a:pt x="105" y="386"/>
                  </a:moveTo>
                  <a:cubicBezTo>
                    <a:pt x="105" y="388"/>
                    <a:pt x="106" y="389"/>
                    <a:pt x="107" y="389"/>
                  </a:cubicBezTo>
                  <a:cubicBezTo>
                    <a:pt x="108" y="394"/>
                    <a:pt x="99" y="389"/>
                    <a:pt x="102" y="395"/>
                  </a:cubicBezTo>
                  <a:cubicBezTo>
                    <a:pt x="96" y="395"/>
                    <a:pt x="98" y="384"/>
                    <a:pt x="105" y="386"/>
                  </a:cubicBezTo>
                  <a:close/>
                  <a:moveTo>
                    <a:pt x="96" y="188"/>
                  </a:moveTo>
                  <a:cubicBezTo>
                    <a:pt x="101" y="178"/>
                    <a:pt x="104" y="165"/>
                    <a:pt x="108" y="158"/>
                  </a:cubicBezTo>
                  <a:cubicBezTo>
                    <a:pt x="115" y="170"/>
                    <a:pt x="95" y="179"/>
                    <a:pt x="105" y="188"/>
                  </a:cubicBezTo>
                  <a:cubicBezTo>
                    <a:pt x="104" y="193"/>
                    <a:pt x="101" y="185"/>
                    <a:pt x="96" y="188"/>
                  </a:cubicBezTo>
                  <a:close/>
                  <a:moveTo>
                    <a:pt x="102" y="151"/>
                  </a:moveTo>
                  <a:cubicBezTo>
                    <a:pt x="105" y="144"/>
                    <a:pt x="114" y="155"/>
                    <a:pt x="114" y="147"/>
                  </a:cubicBezTo>
                  <a:cubicBezTo>
                    <a:pt x="122" y="155"/>
                    <a:pt x="106" y="156"/>
                    <a:pt x="102" y="151"/>
                  </a:cubicBezTo>
                  <a:close/>
                  <a:moveTo>
                    <a:pt x="104" y="71"/>
                  </a:moveTo>
                  <a:cubicBezTo>
                    <a:pt x="100" y="70"/>
                    <a:pt x="103" y="68"/>
                    <a:pt x="104" y="65"/>
                  </a:cubicBezTo>
                  <a:cubicBezTo>
                    <a:pt x="108" y="66"/>
                    <a:pt x="112" y="66"/>
                    <a:pt x="112" y="71"/>
                  </a:cubicBezTo>
                  <a:cubicBezTo>
                    <a:pt x="108" y="73"/>
                    <a:pt x="105" y="65"/>
                    <a:pt x="104" y="71"/>
                  </a:cubicBezTo>
                  <a:close/>
                  <a:moveTo>
                    <a:pt x="207" y="488"/>
                  </a:moveTo>
                  <a:cubicBezTo>
                    <a:pt x="209" y="485"/>
                    <a:pt x="211" y="480"/>
                    <a:pt x="212" y="476"/>
                  </a:cubicBezTo>
                  <a:cubicBezTo>
                    <a:pt x="216" y="477"/>
                    <a:pt x="216" y="481"/>
                    <a:pt x="215" y="486"/>
                  </a:cubicBezTo>
                  <a:cubicBezTo>
                    <a:pt x="213" y="488"/>
                    <a:pt x="211" y="489"/>
                    <a:pt x="207" y="488"/>
                  </a:cubicBezTo>
                  <a:close/>
                  <a:moveTo>
                    <a:pt x="224" y="477"/>
                  </a:moveTo>
                  <a:cubicBezTo>
                    <a:pt x="223" y="471"/>
                    <a:pt x="232" y="478"/>
                    <a:pt x="231" y="473"/>
                  </a:cubicBezTo>
                  <a:cubicBezTo>
                    <a:pt x="233" y="477"/>
                    <a:pt x="233" y="487"/>
                    <a:pt x="232" y="489"/>
                  </a:cubicBezTo>
                  <a:cubicBezTo>
                    <a:pt x="227" y="486"/>
                    <a:pt x="232" y="478"/>
                    <a:pt x="224" y="477"/>
                  </a:cubicBezTo>
                  <a:close/>
                  <a:moveTo>
                    <a:pt x="262" y="385"/>
                  </a:moveTo>
                  <a:cubicBezTo>
                    <a:pt x="266" y="388"/>
                    <a:pt x="273" y="387"/>
                    <a:pt x="272" y="395"/>
                  </a:cubicBezTo>
                  <a:cubicBezTo>
                    <a:pt x="267" y="393"/>
                    <a:pt x="262" y="392"/>
                    <a:pt x="262" y="385"/>
                  </a:cubicBezTo>
                  <a:close/>
                  <a:moveTo>
                    <a:pt x="279" y="392"/>
                  </a:moveTo>
                  <a:cubicBezTo>
                    <a:pt x="275" y="387"/>
                    <a:pt x="285" y="395"/>
                    <a:pt x="285" y="388"/>
                  </a:cubicBezTo>
                  <a:cubicBezTo>
                    <a:pt x="288" y="389"/>
                    <a:pt x="288" y="392"/>
                    <a:pt x="288" y="396"/>
                  </a:cubicBezTo>
                  <a:cubicBezTo>
                    <a:pt x="286" y="395"/>
                    <a:pt x="283" y="393"/>
                    <a:pt x="282" y="396"/>
                  </a:cubicBezTo>
                  <a:cubicBezTo>
                    <a:pt x="280" y="395"/>
                    <a:pt x="281" y="392"/>
                    <a:pt x="279" y="392"/>
                  </a:cubicBezTo>
                  <a:close/>
                  <a:moveTo>
                    <a:pt x="276" y="448"/>
                  </a:moveTo>
                  <a:cubicBezTo>
                    <a:pt x="282" y="447"/>
                    <a:pt x="279" y="453"/>
                    <a:pt x="283" y="454"/>
                  </a:cubicBezTo>
                  <a:cubicBezTo>
                    <a:pt x="280" y="459"/>
                    <a:pt x="273" y="454"/>
                    <a:pt x="276" y="448"/>
                  </a:cubicBezTo>
                  <a:close/>
                  <a:moveTo>
                    <a:pt x="287" y="336"/>
                  </a:moveTo>
                  <a:cubicBezTo>
                    <a:pt x="292" y="336"/>
                    <a:pt x="296" y="336"/>
                    <a:pt x="298" y="338"/>
                  </a:cubicBezTo>
                  <a:cubicBezTo>
                    <a:pt x="296" y="343"/>
                    <a:pt x="286" y="333"/>
                    <a:pt x="291" y="344"/>
                  </a:cubicBezTo>
                  <a:cubicBezTo>
                    <a:pt x="287" y="343"/>
                    <a:pt x="287" y="340"/>
                    <a:pt x="287" y="336"/>
                  </a:cubicBezTo>
                  <a:close/>
                  <a:moveTo>
                    <a:pt x="282" y="493"/>
                  </a:moveTo>
                  <a:cubicBezTo>
                    <a:pt x="284" y="488"/>
                    <a:pt x="288" y="496"/>
                    <a:pt x="294" y="494"/>
                  </a:cubicBezTo>
                  <a:cubicBezTo>
                    <a:pt x="290" y="498"/>
                    <a:pt x="285" y="497"/>
                    <a:pt x="282" y="493"/>
                  </a:cubicBezTo>
                  <a:close/>
                  <a:moveTo>
                    <a:pt x="289" y="490"/>
                  </a:moveTo>
                  <a:cubicBezTo>
                    <a:pt x="291" y="484"/>
                    <a:pt x="294" y="482"/>
                    <a:pt x="300" y="482"/>
                  </a:cubicBezTo>
                  <a:cubicBezTo>
                    <a:pt x="301" y="473"/>
                    <a:pt x="295" y="481"/>
                    <a:pt x="292" y="476"/>
                  </a:cubicBezTo>
                  <a:cubicBezTo>
                    <a:pt x="294" y="468"/>
                    <a:pt x="297" y="476"/>
                    <a:pt x="302" y="477"/>
                  </a:cubicBezTo>
                  <a:cubicBezTo>
                    <a:pt x="302" y="481"/>
                    <a:pt x="302" y="486"/>
                    <a:pt x="299" y="488"/>
                  </a:cubicBezTo>
                  <a:cubicBezTo>
                    <a:pt x="297" y="488"/>
                    <a:pt x="295" y="488"/>
                    <a:pt x="294" y="486"/>
                  </a:cubicBezTo>
                  <a:cubicBezTo>
                    <a:pt x="293" y="487"/>
                    <a:pt x="292" y="490"/>
                    <a:pt x="289" y="490"/>
                  </a:cubicBezTo>
                  <a:close/>
                  <a:moveTo>
                    <a:pt x="294" y="459"/>
                  </a:moveTo>
                  <a:cubicBezTo>
                    <a:pt x="298" y="462"/>
                    <a:pt x="305" y="460"/>
                    <a:pt x="302" y="469"/>
                  </a:cubicBezTo>
                  <a:cubicBezTo>
                    <a:pt x="300" y="469"/>
                    <a:pt x="298" y="469"/>
                    <a:pt x="296" y="469"/>
                  </a:cubicBezTo>
                  <a:cubicBezTo>
                    <a:pt x="294" y="466"/>
                    <a:pt x="294" y="463"/>
                    <a:pt x="294" y="459"/>
                  </a:cubicBezTo>
                  <a:close/>
                  <a:moveTo>
                    <a:pt x="304" y="492"/>
                  </a:moveTo>
                  <a:cubicBezTo>
                    <a:pt x="305" y="497"/>
                    <a:pt x="304" y="500"/>
                    <a:pt x="302" y="502"/>
                  </a:cubicBezTo>
                  <a:cubicBezTo>
                    <a:pt x="294" y="502"/>
                    <a:pt x="294" y="489"/>
                    <a:pt x="304" y="492"/>
                  </a:cubicBezTo>
                  <a:close/>
                  <a:moveTo>
                    <a:pt x="315" y="462"/>
                  </a:moveTo>
                  <a:cubicBezTo>
                    <a:pt x="311" y="461"/>
                    <a:pt x="312" y="457"/>
                    <a:pt x="312" y="452"/>
                  </a:cubicBezTo>
                  <a:cubicBezTo>
                    <a:pt x="317" y="452"/>
                    <a:pt x="317" y="460"/>
                    <a:pt x="315" y="462"/>
                  </a:cubicBezTo>
                  <a:close/>
                  <a:moveTo>
                    <a:pt x="353" y="494"/>
                  </a:moveTo>
                  <a:cubicBezTo>
                    <a:pt x="359" y="490"/>
                    <a:pt x="366" y="500"/>
                    <a:pt x="371" y="503"/>
                  </a:cubicBezTo>
                  <a:cubicBezTo>
                    <a:pt x="370" y="508"/>
                    <a:pt x="364" y="498"/>
                    <a:pt x="362" y="506"/>
                  </a:cubicBezTo>
                  <a:cubicBezTo>
                    <a:pt x="361" y="510"/>
                    <a:pt x="360" y="504"/>
                    <a:pt x="363" y="504"/>
                  </a:cubicBezTo>
                  <a:cubicBezTo>
                    <a:pt x="364" y="497"/>
                    <a:pt x="357" y="497"/>
                    <a:pt x="353" y="494"/>
                  </a:cubicBezTo>
                  <a:close/>
                  <a:moveTo>
                    <a:pt x="392" y="14"/>
                  </a:moveTo>
                  <a:cubicBezTo>
                    <a:pt x="394" y="8"/>
                    <a:pt x="400" y="12"/>
                    <a:pt x="404" y="13"/>
                  </a:cubicBezTo>
                  <a:cubicBezTo>
                    <a:pt x="403" y="18"/>
                    <a:pt x="396" y="14"/>
                    <a:pt x="392" y="14"/>
                  </a:cubicBezTo>
                  <a:close/>
                  <a:moveTo>
                    <a:pt x="382" y="508"/>
                  </a:moveTo>
                  <a:cubicBezTo>
                    <a:pt x="383" y="506"/>
                    <a:pt x="384" y="504"/>
                    <a:pt x="387" y="504"/>
                  </a:cubicBezTo>
                  <a:cubicBezTo>
                    <a:pt x="389" y="506"/>
                    <a:pt x="387" y="512"/>
                    <a:pt x="392" y="511"/>
                  </a:cubicBezTo>
                  <a:cubicBezTo>
                    <a:pt x="389" y="519"/>
                    <a:pt x="385" y="510"/>
                    <a:pt x="382" y="508"/>
                  </a:cubicBezTo>
                  <a:close/>
                  <a:moveTo>
                    <a:pt x="587" y="523"/>
                  </a:moveTo>
                  <a:cubicBezTo>
                    <a:pt x="587" y="517"/>
                    <a:pt x="592" y="512"/>
                    <a:pt x="595" y="516"/>
                  </a:cubicBezTo>
                  <a:cubicBezTo>
                    <a:pt x="591" y="517"/>
                    <a:pt x="592" y="525"/>
                    <a:pt x="587" y="523"/>
                  </a:cubicBezTo>
                  <a:close/>
                  <a:moveTo>
                    <a:pt x="636" y="503"/>
                  </a:moveTo>
                  <a:cubicBezTo>
                    <a:pt x="630" y="498"/>
                    <a:pt x="641" y="497"/>
                    <a:pt x="641" y="493"/>
                  </a:cubicBezTo>
                  <a:cubicBezTo>
                    <a:pt x="647" y="498"/>
                    <a:pt x="637" y="499"/>
                    <a:pt x="636" y="503"/>
                  </a:cubicBezTo>
                  <a:close/>
                  <a:moveTo>
                    <a:pt x="668" y="510"/>
                  </a:moveTo>
                  <a:cubicBezTo>
                    <a:pt x="667" y="513"/>
                    <a:pt x="654" y="512"/>
                    <a:pt x="659" y="505"/>
                  </a:cubicBezTo>
                  <a:cubicBezTo>
                    <a:pt x="661" y="508"/>
                    <a:pt x="666" y="508"/>
                    <a:pt x="667" y="504"/>
                  </a:cubicBezTo>
                  <a:cubicBezTo>
                    <a:pt x="673" y="503"/>
                    <a:pt x="661" y="509"/>
                    <a:pt x="668" y="510"/>
                  </a:cubicBezTo>
                  <a:close/>
                  <a:moveTo>
                    <a:pt x="668" y="517"/>
                  </a:moveTo>
                  <a:cubicBezTo>
                    <a:pt x="669" y="519"/>
                    <a:pt x="671" y="521"/>
                    <a:pt x="673" y="524"/>
                  </a:cubicBezTo>
                  <a:cubicBezTo>
                    <a:pt x="678" y="524"/>
                    <a:pt x="677" y="517"/>
                    <a:pt x="679" y="514"/>
                  </a:cubicBezTo>
                  <a:cubicBezTo>
                    <a:pt x="688" y="527"/>
                    <a:pt x="661" y="527"/>
                    <a:pt x="668" y="517"/>
                  </a:cubicBezTo>
                  <a:close/>
                  <a:moveTo>
                    <a:pt x="742" y="517"/>
                  </a:moveTo>
                  <a:cubicBezTo>
                    <a:pt x="747" y="519"/>
                    <a:pt x="755" y="519"/>
                    <a:pt x="757" y="524"/>
                  </a:cubicBezTo>
                  <a:cubicBezTo>
                    <a:pt x="762" y="521"/>
                    <a:pt x="770" y="517"/>
                    <a:pt x="766" y="509"/>
                  </a:cubicBezTo>
                  <a:cubicBezTo>
                    <a:pt x="774" y="509"/>
                    <a:pt x="770" y="515"/>
                    <a:pt x="777" y="512"/>
                  </a:cubicBezTo>
                  <a:cubicBezTo>
                    <a:pt x="777" y="519"/>
                    <a:pt x="766" y="514"/>
                    <a:pt x="769" y="525"/>
                  </a:cubicBezTo>
                  <a:cubicBezTo>
                    <a:pt x="759" y="529"/>
                    <a:pt x="749" y="519"/>
                    <a:pt x="745" y="529"/>
                  </a:cubicBezTo>
                  <a:cubicBezTo>
                    <a:pt x="742" y="527"/>
                    <a:pt x="743" y="521"/>
                    <a:pt x="742" y="517"/>
                  </a:cubicBezTo>
                  <a:close/>
                  <a:moveTo>
                    <a:pt x="775" y="483"/>
                  </a:moveTo>
                  <a:cubicBezTo>
                    <a:pt x="775" y="475"/>
                    <a:pt x="786" y="481"/>
                    <a:pt x="791" y="480"/>
                  </a:cubicBezTo>
                  <a:cubicBezTo>
                    <a:pt x="788" y="486"/>
                    <a:pt x="783" y="480"/>
                    <a:pt x="775" y="483"/>
                  </a:cubicBezTo>
                  <a:close/>
                  <a:moveTo>
                    <a:pt x="815" y="520"/>
                  </a:moveTo>
                  <a:cubicBezTo>
                    <a:pt x="810" y="519"/>
                    <a:pt x="818" y="517"/>
                    <a:pt x="815" y="512"/>
                  </a:cubicBezTo>
                  <a:cubicBezTo>
                    <a:pt x="822" y="510"/>
                    <a:pt x="816" y="518"/>
                    <a:pt x="823" y="516"/>
                  </a:cubicBezTo>
                  <a:cubicBezTo>
                    <a:pt x="822" y="524"/>
                    <a:pt x="815" y="516"/>
                    <a:pt x="815" y="520"/>
                  </a:cubicBezTo>
                  <a:close/>
                  <a:moveTo>
                    <a:pt x="818" y="501"/>
                  </a:moveTo>
                  <a:cubicBezTo>
                    <a:pt x="818" y="498"/>
                    <a:pt x="823" y="499"/>
                    <a:pt x="826" y="499"/>
                  </a:cubicBezTo>
                  <a:cubicBezTo>
                    <a:pt x="826" y="503"/>
                    <a:pt x="815" y="511"/>
                    <a:pt x="827" y="511"/>
                  </a:cubicBezTo>
                  <a:cubicBezTo>
                    <a:pt x="822" y="521"/>
                    <a:pt x="820" y="505"/>
                    <a:pt x="818" y="501"/>
                  </a:cubicBezTo>
                  <a:close/>
                  <a:moveTo>
                    <a:pt x="830" y="505"/>
                  </a:moveTo>
                  <a:cubicBezTo>
                    <a:pt x="828" y="499"/>
                    <a:pt x="833" y="499"/>
                    <a:pt x="832" y="493"/>
                  </a:cubicBezTo>
                  <a:cubicBezTo>
                    <a:pt x="835" y="496"/>
                    <a:pt x="839" y="506"/>
                    <a:pt x="830" y="505"/>
                  </a:cubicBezTo>
                  <a:close/>
                  <a:moveTo>
                    <a:pt x="940" y="488"/>
                  </a:moveTo>
                  <a:cubicBezTo>
                    <a:pt x="937" y="486"/>
                    <a:pt x="940" y="485"/>
                    <a:pt x="938" y="480"/>
                  </a:cubicBezTo>
                  <a:cubicBezTo>
                    <a:pt x="941" y="480"/>
                    <a:pt x="945" y="481"/>
                    <a:pt x="945" y="478"/>
                  </a:cubicBezTo>
                  <a:cubicBezTo>
                    <a:pt x="950" y="481"/>
                    <a:pt x="940" y="485"/>
                    <a:pt x="940" y="488"/>
                  </a:cubicBezTo>
                  <a:close/>
                  <a:moveTo>
                    <a:pt x="955" y="473"/>
                  </a:moveTo>
                  <a:cubicBezTo>
                    <a:pt x="956" y="467"/>
                    <a:pt x="959" y="475"/>
                    <a:pt x="964" y="473"/>
                  </a:cubicBezTo>
                  <a:cubicBezTo>
                    <a:pt x="962" y="479"/>
                    <a:pt x="966" y="480"/>
                    <a:pt x="966" y="485"/>
                  </a:cubicBezTo>
                  <a:cubicBezTo>
                    <a:pt x="961" y="489"/>
                    <a:pt x="962" y="482"/>
                    <a:pt x="956" y="483"/>
                  </a:cubicBezTo>
                  <a:cubicBezTo>
                    <a:pt x="962" y="478"/>
                    <a:pt x="963" y="475"/>
                    <a:pt x="955" y="473"/>
                  </a:cubicBezTo>
                  <a:close/>
                  <a:moveTo>
                    <a:pt x="986" y="467"/>
                  </a:moveTo>
                  <a:cubicBezTo>
                    <a:pt x="976" y="473"/>
                    <a:pt x="989" y="459"/>
                    <a:pt x="981" y="458"/>
                  </a:cubicBezTo>
                  <a:cubicBezTo>
                    <a:pt x="990" y="450"/>
                    <a:pt x="983" y="467"/>
                    <a:pt x="986" y="467"/>
                  </a:cubicBezTo>
                  <a:close/>
                  <a:moveTo>
                    <a:pt x="990" y="483"/>
                  </a:moveTo>
                  <a:cubicBezTo>
                    <a:pt x="995" y="483"/>
                    <a:pt x="998" y="486"/>
                    <a:pt x="1003" y="487"/>
                  </a:cubicBezTo>
                  <a:cubicBezTo>
                    <a:pt x="1002" y="490"/>
                    <a:pt x="999" y="490"/>
                    <a:pt x="999" y="493"/>
                  </a:cubicBezTo>
                  <a:cubicBezTo>
                    <a:pt x="995" y="490"/>
                    <a:pt x="989" y="490"/>
                    <a:pt x="990" y="483"/>
                  </a:cubicBezTo>
                  <a:close/>
                  <a:moveTo>
                    <a:pt x="990" y="469"/>
                  </a:moveTo>
                  <a:cubicBezTo>
                    <a:pt x="993" y="476"/>
                    <a:pt x="1003" y="466"/>
                    <a:pt x="994" y="466"/>
                  </a:cubicBezTo>
                  <a:cubicBezTo>
                    <a:pt x="994" y="464"/>
                    <a:pt x="997" y="464"/>
                    <a:pt x="997" y="462"/>
                  </a:cubicBezTo>
                  <a:cubicBezTo>
                    <a:pt x="998" y="468"/>
                    <a:pt x="1005" y="468"/>
                    <a:pt x="1005" y="475"/>
                  </a:cubicBezTo>
                  <a:cubicBezTo>
                    <a:pt x="1000" y="474"/>
                    <a:pt x="995" y="471"/>
                    <a:pt x="995" y="479"/>
                  </a:cubicBezTo>
                  <a:cubicBezTo>
                    <a:pt x="992" y="478"/>
                    <a:pt x="990" y="474"/>
                    <a:pt x="990" y="469"/>
                  </a:cubicBezTo>
                  <a:close/>
                  <a:moveTo>
                    <a:pt x="1003" y="481"/>
                  </a:moveTo>
                  <a:cubicBezTo>
                    <a:pt x="1001" y="476"/>
                    <a:pt x="1011" y="483"/>
                    <a:pt x="1010" y="478"/>
                  </a:cubicBezTo>
                  <a:cubicBezTo>
                    <a:pt x="1010" y="481"/>
                    <a:pt x="1011" y="491"/>
                    <a:pt x="1004" y="491"/>
                  </a:cubicBezTo>
                  <a:cubicBezTo>
                    <a:pt x="1003" y="485"/>
                    <a:pt x="1009" y="483"/>
                    <a:pt x="1003" y="481"/>
                  </a:cubicBezTo>
                  <a:close/>
                  <a:moveTo>
                    <a:pt x="1005" y="452"/>
                  </a:moveTo>
                  <a:cubicBezTo>
                    <a:pt x="1012" y="455"/>
                    <a:pt x="1011" y="455"/>
                    <a:pt x="1016" y="456"/>
                  </a:cubicBezTo>
                  <a:cubicBezTo>
                    <a:pt x="1013" y="466"/>
                    <a:pt x="1022" y="465"/>
                    <a:pt x="1019" y="474"/>
                  </a:cubicBezTo>
                  <a:cubicBezTo>
                    <a:pt x="1012" y="474"/>
                    <a:pt x="1012" y="474"/>
                    <a:pt x="1012" y="474"/>
                  </a:cubicBezTo>
                  <a:cubicBezTo>
                    <a:pt x="1022" y="463"/>
                    <a:pt x="1007" y="461"/>
                    <a:pt x="1005" y="452"/>
                  </a:cubicBezTo>
                  <a:close/>
                  <a:moveTo>
                    <a:pt x="1036" y="458"/>
                  </a:moveTo>
                  <a:cubicBezTo>
                    <a:pt x="1036" y="457"/>
                    <a:pt x="1037" y="455"/>
                    <a:pt x="1037" y="453"/>
                  </a:cubicBezTo>
                  <a:cubicBezTo>
                    <a:pt x="1041" y="453"/>
                    <a:pt x="1044" y="455"/>
                    <a:pt x="1048" y="457"/>
                  </a:cubicBezTo>
                  <a:cubicBezTo>
                    <a:pt x="1045" y="461"/>
                    <a:pt x="1041" y="455"/>
                    <a:pt x="1036" y="458"/>
                  </a:cubicBezTo>
                  <a:close/>
                  <a:moveTo>
                    <a:pt x="1081" y="89"/>
                  </a:moveTo>
                  <a:cubicBezTo>
                    <a:pt x="1085" y="83"/>
                    <a:pt x="1090" y="92"/>
                    <a:pt x="1090" y="97"/>
                  </a:cubicBezTo>
                  <a:cubicBezTo>
                    <a:pt x="1086" y="95"/>
                    <a:pt x="1085" y="90"/>
                    <a:pt x="1081" y="89"/>
                  </a:cubicBezTo>
                  <a:close/>
                  <a:moveTo>
                    <a:pt x="1129" y="105"/>
                  </a:moveTo>
                  <a:cubicBezTo>
                    <a:pt x="1129" y="102"/>
                    <a:pt x="1142" y="101"/>
                    <a:pt x="1140" y="107"/>
                  </a:cubicBezTo>
                  <a:cubicBezTo>
                    <a:pt x="1134" y="108"/>
                    <a:pt x="1133" y="105"/>
                    <a:pt x="1129" y="105"/>
                  </a:cubicBezTo>
                  <a:close/>
                  <a:moveTo>
                    <a:pt x="1187" y="434"/>
                  </a:moveTo>
                  <a:cubicBezTo>
                    <a:pt x="1193" y="435"/>
                    <a:pt x="1189" y="439"/>
                    <a:pt x="1188" y="443"/>
                  </a:cubicBezTo>
                  <a:cubicBezTo>
                    <a:pt x="1184" y="443"/>
                    <a:pt x="1184" y="436"/>
                    <a:pt x="1187" y="434"/>
                  </a:cubicBezTo>
                  <a:close/>
                  <a:moveTo>
                    <a:pt x="1194" y="147"/>
                  </a:moveTo>
                  <a:cubicBezTo>
                    <a:pt x="1196" y="142"/>
                    <a:pt x="1206" y="145"/>
                    <a:pt x="1203" y="151"/>
                  </a:cubicBezTo>
                  <a:cubicBezTo>
                    <a:pt x="1199" y="151"/>
                    <a:pt x="1198" y="147"/>
                    <a:pt x="1194" y="147"/>
                  </a:cubicBezTo>
                  <a:close/>
                  <a:moveTo>
                    <a:pt x="1198" y="125"/>
                  </a:moveTo>
                  <a:cubicBezTo>
                    <a:pt x="1198" y="121"/>
                    <a:pt x="1199" y="118"/>
                    <a:pt x="1200" y="116"/>
                  </a:cubicBezTo>
                  <a:cubicBezTo>
                    <a:pt x="1205" y="122"/>
                    <a:pt x="1209" y="117"/>
                    <a:pt x="1215" y="120"/>
                  </a:cubicBezTo>
                  <a:cubicBezTo>
                    <a:pt x="1210" y="122"/>
                    <a:pt x="1206" y="127"/>
                    <a:pt x="1215" y="124"/>
                  </a:cubicBezTo>
                  <a:cubicBezTo>
                    <a:pt x="1212" y="134"/>
                    <a:pt x="1204" y="119"/>
                    <a:pt x="1198" y="125"/>
                  </a:cubicBezTo>
                  <a:close/>
                  <a:moveTo>
                    <a:pt x="1202" y="434"/>
                  </a:moveTo>
                  <a:cubicBezTo>
                    <a:pt x="1198" y="435"/>
                    <a:pt x="1200" y="441"/>
                    <a:pt x="1194" y="440"/>
                  </a:cubicBezTo>
                  <a:cubicBezTo>
                    <a:pt x="1194" y="435"/>
                    <a:pt x="1197" y="434"/>
                    <a:pt x="1196" y="428"/>
                  </a:cubicBezTo>
                  <a:cubicBezTo>
                    <a:pt x="1202" y="426"/>
                    <a:pt x="1199" y="434"/>
                    <a:pt x="1203" y="434"/>
                  </a:cubicBezTo>
                  <a:cubicBezTo>
                    <a:pt x="1203" y="436"/>
                    <a:pt x="1202" y="435"/>
                    <a:pt x="1202" y="434"/>
                  </a:cubicBezTo>
                  <a:close/>
                  <a:moveTo>
                    <a:pt x="1215" y="290"/>
                  </a:moveTo>
                  <a:cubicBezTo>
                    <a:pt x="1214" y="281"/>
                    <a:pt x="1223" y="294"/>
                    <a:pt x="1225" y="287"/>
                  </a:cubicBezTo>
                  <a:cubicBezTo>
                    <a:pt x="1232" y="293"/>
                    <a:pt x="1219" y="294"/>
                    <a:pt x="1215" y="290"/>
                  </a:cubicBezTo>
                  <a:close/>
                  <a:moveTo>
                    <a:pt x="1220" y="147"/>
                  </a:moveTo>
                  <a:cubicBezTo>
                    <a:pt x="1219" y="140"/>
                    <a:pt x="1229" y="140"/>
                    <a:pt x="1227" y="147"/>
                  </a:cubicBezTo>
                  <a:cubicBezTo>
                    <a:pt x="1225" y="147"/>
                    <a:pt x="1222" y="147"/>
                    <a:pt x="1220" y="147"/>
                  </a:cubicBezTo>
                  <a:close/>
                  <a:moveTo>
                    <a:pt x="1221" y="184"/>
                  </a:moveTo>
                  <a:cubicBezTo>
                    <a:pt x="1223" y="182"/>
                    <a:pt x="1223" y="180"/>
                    <a:pt x="1223" y="176"/>
                  </a:cubicBezTo>
                  <a:cubicBezTo>
                    <a:pt x="1225" y="183"/>
                    <a:pt x="1240" y="178"/>
                    <a:pt x="1239" y="188"/>
                  </a:cubicBezTo>
                  <a:cubicBezTo>
                    <a:pt x="1236" y="183"/>
                    <a:pt x="1229" y="184"/>
                    <a:pt x="1221" y="184"/>
                  </a:cubicBezTo>
                  <a:close/>
                  <a:moveTo>
                    <a:pt x="1222" y="440"/>
                  </a:moveTo>
                  <a:cubicBezTo>
                    <a:pt x="1222" y="438"/>
                    <a:pt x="1224" y="438"/>
                    <a:pt x="1226" y="438"/>
                  </a:cubicBezTo>
                  <a:cubicBezTo>
                    <a:pt x="1228" y="436"/>
                    <a:pt x="1227" y="430"/>
                    <a:pt x="1235" y="432"/>
                  </a:cubicBezTo>
                  <a:cubicBezTo>
                    <a:pt x="1232" y="437"/>
                    <a:pt x="1230" y="441"/>
                    <a:pt x="1222" y="440"/>
                  </a:cubicBezTo>
                  <a:close/>
                  <a:moveTo>
                    <a:pt x="1228" y="118"/>
                  </a:moveTo>
                  <a:cubicBezTo>
                    <a:pt x="1232" y="121"/>
                    <a:pt x="1231" y="122"/>
                    <a:pt x="1237" y="120"/>
                  </a:cubicBezTo>
                  <a:cubicBezTo>
                    <a:pt x="1237" y="125"/>
                    <a:pt x="1233" y="125"/>
                    <a:pt x="1230" y="126"/>
                  </a:cubicBezTo>
                  <a:cubicBezTo>
                    <a:pt x="1228" y="124"/>
                    <a:pt x="1228" y="121"/>
                    <a:pt x="1228" y="118"/>
                  </a:cubicBezTo>
                  <a:close/>
                  <a:moveTo>
                    <a:pt x="1233" y="233"/>
                  </a:moveTo>
                  <a:cubicBezTo>
                    <a:pt x="1231" y="232"/>
                    <a:pt x="1232" y="228"/>
                    <a:pt x="1231" y="225"/>
                  </a:cubicBezTo>
                  <a:cubicBezTo>
                    <a:pt x="1235" y="223"/>
                    <a:pt x="1240" y="219"/>
                    <a:pt x="1244" y="223"/>
                  </a:cubicBezTo>
                  <a:cubicBezTo>
                    <a:pt x="1242" y="230"/>
                    <a:pt x="1238" y="224"/>
                    <a:pt x="1233" y="227"/>
                  </a:cubicBezTo>
                  <a:cubicBezTo>
                    <a:pt x="1233" y="229"/>
                    <a:pt x="1233" y="231"/>
                    <a:pt x="1233" y="233"/>
                  </a:cubicBezTo>
                  <a:close/>
                  <a:moveTo>
                    <a:pt x="1234" y="170"/>
                  </a:moveTo>
                  <a:cubicBezTo>
                    <a:pt x="1234" y="167"/>
                    <a:pt x="1234" y="167"/>
                    <a:pt x="1234" y="167"/>
                  </a:cubicBezTo>
                  <a:cubicBezTo>
                    <a:pt x="1236" y="167"/>
                    <a:pt x="1236" y="166"/>
                    <a:pt x="1236" y="165"/>
                  </a:cubicBezTo>
                  <a:cubicBezTo>
                    <a:pt x="1238" y="166"/>
                    <a:pt x="1241" y="167"/>
                    <a:pt x="1245" y="167"/>
                  </a:cubicBezTo>
                  <a:cubicBezTo>
                    <a:pt x="1243" y="172"/>
                    <a:pt x="1241" y="168"/>
                    <a:pt x="1234" y="170"/>
                  </a:cubicBezTo>
                  <a:close/>
                  <a:moveTo>
                    <a:pt x="1236" y="155"/>
                  </a:moveTo>
                  <a:cubicBezTo>
                    <a:pt x="1236" y="149"/>
                    <a:pt x="1236" y="149"/>
                    <a:pt x="1236" y="149"/>
                  </a:cubicBezTo>
                  <a:cubicBezTo>
                    <a:pt x="1238" y="149"/>
                    <a:pt x="1238" y="152"/>
                    <a:pt x="1238" y="153"/>
                  </a:cubicBezTo>
                  <a:cubicBezTo>
                    <a:pt x="1242" y="153"/>
                    <a:pt x="1244" y="152"/>
                    <a:pt x="1246" y="149"/>
                  </a:cubicBezTo>
                  <a:cubicBezTo>
                    <a:pt x="1250" y="155"/>
                    <a:pt x="1242" y="158"/>
                    <a:pt x="1236" y="155"/>
                  </a:cubicBezTo>
                  <a:close/>
                  <a:moveTo>
                    <a:pt x="1237" y="130"/>
                  </a:moveTo>
                  <a:cubicBezTo>
                    <a:pt x="1240" y="127"/>
                    <a:pt x="1242" y="122"/>
                    <a:pt x="1248" y="122"/>
                  </a:cubicBezTo>
                  <a:cubicBezTo>
                    <a:pt x="1249" y="125"/>
                    <a:pt x="1241" y="127"/>
                    <a:pt x="1246" y="128"/>
                  </a:cubicBezTo>
                  <a:cubicBezTo>
                    <a:pt x="1244" y="131"/>
                    <a:pt x="1240" y="133"/>
                    <a:pt x="1237" y="130"/>
                  </a:cubicBezTo>
                  <a:close/>
                  <a:moveTo>
                    <a:pt x="1241" y="107"/>
                  </a:moveTo>
                  <a:cubicBezTo>
                    <a:pt x="1244" y="100"/>
                    <a:pt x="1246" y="112"/>
                    <a:pt x="1252" y="109"/>
                  </a:cubicBezTo>
                  <a:cubicBezTo>
                    <a:pt x="1250" y="112"/>
                    <a:pt x="1250" y="117"/>
                    <a:pt x="1244" y="116"/>
                  </a:cubicBezTo>
                  <a:cubicBezTo>
                    <a:pt x="1245" y="112"/>
                    <a:pt x="1245" y="107"/>
                    <a:pt x="1241" y="107"/>
                  </a:cubicBezTo>
                  <a:close/>
                  <a:moveTo>
                    <a:pt x="1251" y="268"/>
                  </a:moveTo>
                  <a:cubicBezTo>
                    <a:pt x="1250" y="271"/>
                    <a:pt x="1250" y="276"/>
                    <a:pt x="1245" y="275"/>
                  </a:cubicBezTo>
                  <a:cubicBezTo>
                    <a:pt x="1243" y="270"/>
                    <a:pt x="1243" y="267"/>
                    <a:pt x="1251" y="268"/>
                  </a:cubicBezTo>
                  <a:close/>
                  <a:moveTo>
                    <a:pt x="1250" y="210"/>
                  </a:moveTo>
                  <a:cubicBezTo>
                    <a:pt x="1245" y="205"/>
                    <a:pt x="1257" y="202"/>
                    <a:pt x="1260" y="200"/>
                  </a:cubicBezTo>
                  <a:cubicBezTo>
                    <a:pt x="1264" y="201"/>
                    <a:pt x="1257" y="205"/>
                    <a:pt x="1258" y="208"/>
                  </a:cubicBezTo>
                  <a:cubicBezTo>
                    <a:pt x="1256" y="207"/>
                    <a:pt x="1256" y="206"/>
                    <a:pt x="1254" y="206"/>
                  </a:cubicBezTo>
                  <a:cubicBezTo>
                    <a:pt x="1252" y="207"/>
                    <a:pt x="1251" y="207"/>
                    <a:pt x="1250" y="210"/>
                  </a:cubicBezTo>
                  <a:close/>
                  <a:moveTo>
                    <a:pt x="1251" y="171"/>
                  </a:moveTo>
                  <a:cubicBezTo>
                    <a:pt x="1251" y="165"/>
                    <a:pt x="1259" y="167"/>
                    <a:pt x="1260" y="163"/>
                  </a:cubicBezTo>
                  <a:cubicBezTo>
                    <a:pt x="1265" y="166"/>
                    <a:pt x="1257" y="173"/>
                    <a:pt x="1251" y="171"/>
                  </a:cubicBezTo>
                  <a:close/>
                  <a:moveTo>
                    <a:pt x="1256" y="276"/>
                  </a:moveTo>
                  <a:cubicBezTo>
                    <a:pt x="1257" y="273"/>
                    <a:pt x="1259" y="271"/>
                    <a:pt x="1260" y="268"/>
                  </a:cubicBezTo>
                  <a:cubicBezTo>
                    <a:pt x="1266" y="269"/>
                    <a:pt x="1264" y="278"/>
                    <a:pt x="1256" y="276"/>
                  </a:cubicBezTo>
                  <a:close/>
                  <a:moveTo>
                    <a:pt x="1263" y="192"/>
                  </a:moveTo>
                  <a:cubicBezTo>
                    <a:pt x="1271" y="186"/>
                    <a:pt x="1262" y="183"/>
                    <a:pt x="1265" y="177"/>
                  </a:cubicBezTo>
                  <a:cubicBezTo>
                    <a:pt x="1271" y="180"/>
                    <a:pt x="1272" y="189"/>
                    <a:pt x="1269" y="196"/>
                  </a:cubicBezTo>
                  <a:cubicBezTo>
                    <a:pt x="1266" y="195"/>
                    <a:pt x="1266" y="193"/>
                    <a:pt x="1263" y="192"/>
                  </a:cubicBezTo>
                  <a:close/>
                  <a:moveTo>
                    <a:pt x="1266" y="142"/>
                  </a:moveTo>
                  <a:cubicBezTo>
                    <a:pt x="1263" y="138"/>
                    <a:pt x="1272" y="143"/>
                    <a:pt x="1274" y="138"/>
                  </a:cubicBezTo>
                  <a:cubicBezTo>
                    <a:pt x="1272" y="134"/>
                    <a:pt x="1270" y="130"/>
                    <a:pt x="1270" y="124"/>
                  </a:cubicBezTo>
                  <a:cubicBezTo>
                    <a:pt x="1279" y="126"/>
                    <a:pt x="1278" y="122"/>
                    <a:pt x="1276" y="117"/>
                  </a:cubicBezTo>
                  <a:cubicBezTo>
                    <a:pt x="1278" y="118"/>
                    <a:pt x="1278" y="121"/>
                    <a:pt x="1281" y="121"/>
                  </a:cubicBezTo>
                  <a:cubicBezTo>
                    <a:pt x="1280" y="122"/>
                    <a:pt x="1279" y="125"/>
                    <a:pt x="1279" y="128"/>
                  </a:cubicBezTo>
                  <a:cubicBezTo>
                    <a:pt x="1274" y="128"/>
                    <a:pt x="1274" y="128"/>
                    <a:pt x="1274" y="128"/>
                  </a:cubicBezTo>
                  <a:cubicBezTo>
                    <a:pt x="1275" y="133"/>
                    <a:pt x="1276" y="139"/>
                    <a:pt x="1275" y="146"/>
                  </a:cubicBezTo>
                  <a:cubicBezTo>
                    <a:pt x="1274" y="145"/>
                    <a:pt x="1270" y="143"/>
                    <a:pt x="1270" y="146"/>
                  </a:cubicBezTo>
                  <a:cubicBezTo>
                    <a:pt x="1268" y="145"/>
                    <a:pt x="1269" y="142"/>
                    <a:pt x="1266" y="142"/>
                  </a:cubicBezTo>
                  <a:close/>
                  <a:moveTo>
                    <a:pt x="1272" y="200"/>
                  </a:moveTo>
                  <a:cubicBezTo>
                    <a:pt x="1275" y="190"/>
                    <a:pt x="1292" y="194"/>
                    <a:pt x="1298" y="195"/>
                  </a:cubicBezTo>
                  <a:cubicBezTo>
                    <a:pt x="1297" y="202"/>
                    <a:pt x="1288" y="193"/>
                    <a:pt x="1287" y="202"/>
                  </a:cubicBezTo>
                  <a:cubicBezTo>
                    <a:pt x="1282" y="198"/>
                    <a:pt x="1282" y="200"/>
                    <a:pt x="1272" y="200"/>
                  </a:cubicBezTo>
                  <a:close/>
                  <a:moveTo>
                    <a:pt x="1275" y="156"/>
                  </a:moveTo>
                  <a:cubicBezTo>
                    <a:pt x="1278" y="148"/>
                    <a:pt x="1282" y="141"/>
                    <a:pt x="1292" y="140"/>
                  </a:cubicBezTo>
                  <a:cubicBezTo>
                    <a:pt x="1284" y="148"/>
                    <a:pt x="1287" y="150"/>
                    <a:pt x="1275" y="156"/>
                  </a:cubicBezTo>
                  <a:close/>
                  <a:moveTo>
                    <a:pt x="1276" y="218"/>
                  </a:moveTo>
                  <a:cubicBezTo>
                    <a:pt x="1275" y="209"/>
                    <a:pt x="1282" y="209"/>
                    <a:pt x="1287" y="206"/>
                  </a:cubicBezTo>
                  <a:cubicBezTo>
                    <a:pt x="1290" y="209"/>
                    <a:pt x="1280" y="215"/>
                    <a:pt x="1276" y="218"/>
                  </a:cubicBezTo>
                  <a:close/>
                  <a:moveTo>
                    <a:pt x="1278" y="111"/>
                  </a:moveTo>
                  <a:cubicBezTo>
                    <a:pt x="1278" y="109"/>
                    <a:pt x="1288" y="112"/>
                    <a:pt x="1291" y="113"/>
                  </a:cubicBezTo>
                  <a:cubicBezTo>
                    <a:pt x="1288" y="118"/>
                    <a:pt x="1280" y="113"/>
                    <a:pt x="1278" y="111"/>
                  </a:cubicBezTo>
                  <a:close/>
                  <a:moveTo>
                    <a:pt x="1274" y="415"/>
                  </a:moveTo>
                  <a:cubicBezTo>
                    <a:pt x="1278" y="412"/>
                    <a:pt x="1277" y="417"/>
                    <a:pt x="1283" y="416"/>
                  </a:cubicBezTo>
                  <a:cubicBezTo>
                    <a:pt x="1285" y="421"/>
                    <a:pt x="1280" y="419"/>
                    <a:pt x="1279" y="423"/>
                  </a:cubicBezTo>
                  <a:cubicBezTo>
                    <a:pt x="1290" y="424"/>
                    <a:pt x="1286" y="420"/>
                    <a:pt x="1294" y="418"/>
                  </a:cubicBezTo>
                  <a:cubicBezTo>
                    <a:pt x="1294" y="422"/>
                    <a:pt x="1289" y="420"/>
                    <a:pt x="1291" y="425"/>
                  </a:cubicBezTo>
                  <a:cubicBezTo>
                    <a:pt x="1276" y="425"/>
                    <a:pt x="1276" y="425"/>
                    <a:pt x="1276" y="425"/>
                  </a:cubicBezTo>
                  <a:cubicBezTo>
                    <a:pt x="1281" y="420"/>
                    <a:pt x="1272" y="423"/>
                    <a:pt x="1274" y="415"/>
                  </a:cubicBezTo>
                  <a:close/>
                  <a:moveTo>
                    <a:pt x="1278" y="191"/>
                  </a:moveTo>
                  <a:cubicBezTo>
                    <a:pt x="1282" y="187"/>
                    <a:pt x="1277" y="185"/>
                    <a:pt x="1278" y="179"/>
                  </a:cubicBezTo>
                  <a:cubicBezTo>
                    <a:pt x="1284" y="182"/>
                    <a:pt x="1291" y="190"/>
                    <a:pt x="1278" y="191"/>
                  </a:cubicBezTo>
                  <a:close/>
                  <a:moveTo>
                    <a:pt x="1282" y="260"/>
                  </a:moveTo>
                  <a:cubicBezTo>
                    <a:pt x="1286" y="254"/>
                    <a:pt x="1290" y="259"/>
                    <a:pt x="1295" y="257"/>
                  </a:cubicBezTo>
                  <a:cubicBezTo>
                    <a:pt x="1295" y="259"/>
                    <a:pt x="1292" y="260"/>
                    <a:pt x="1292" y="263"/>
                  </a:cubicBezTo>
                  <a:cubicBezTo>
                    <a:pt x="1287" y="263"/>
                    <a:pt x="1288" y="259"/>
                    <a:pt x="1282" y="260"/>
                  </a:cubicBezTo>
                  <a:close/>
                  <a:moveTo>
                    <a:pt x="1286" y="290"/>
                  </a:moveTo>
                  <a:cubicBezTo>
                    <a:pt x="1281" y="287"/>
                    <a:pt x="1290" y="281"/>
                    <a:pt x="1291" y="278"/>
                  </a:cubicBezTo>
                  <a:cubicBezTo>
                    <a:pt x="1293" y="286"/>
                    <a:pt x="1302" y="276"/>
                    <a:pt x="1306" y="280"/>
                  </a:cubicBezTo>
                  <a:cubicBezTo>
                    <a:pt x="1302" y="286"/>
                    <a:pt x="1287" y="280"/>
                    <a:pt x="1286" y="290"/>
                  </a:cubicBezTo>
                  <a:close/>
                  <a:moveTo>
                    <a:pt x="1297" y="156"/>
                  </a:moveTo>
                  <a:cubicBezTo>
                    <a:pt x="1298" y="160"/>
                    <a:pt x="1304" y="158"/>
                    <a:pt x="1303" y="164"/>
                  </a:cubicBezTo>
                  <a:cubicBezTo>
                    <a:pt x="1294" y="163"/>
                    <a:pt x="1300" y="165"/>
                    <a:pt x="1299" y="171"/>
                  </a:cubicBezTo>
                  <a:cubicBezTo>
                    <a:pt x="1294" y="170"/>
                    <a:pt x="1295" y="175"/>
                    <a:pt x="1293" y="177"/>
                  </a:cubicBezTo>
                  <a:cubicBezTo>
                    <a:pt x="1291" y="175"/>
                    <a:pt x="1286" y="176"/>
                    <a:pt x="1288" y="171"/>
                  </a:cubicBezTo>
                  <a:cubicBezTo>
                    <a:pt x="1296" y="178"/>
                    <a:pt x="1293" y="158"/>
                    <a:pt x="1297" y="154"/>
                  </a:cubicBezTo>
                  <a:cubicBezTo>
                    <a:pt x="1299" y="154"/>
                    <a:pt x="1298" y="156"/>
                    <a:pt x="1297" y="156"/>
                  </a:cubicBezTo>
                  <a:close/>
                  <a:moveTo>
                    <a:pt x="1287" y="295"/>
                  </a:moveTo>
                  <a:cubicBezTo>
                    <a:pt x="1288" y="292"/>
                    <a:pt x="1293" y="294"/>
                    <a:pt x="1293" y="290"/>
                  </a:cubicBezTo>
                  <a:cubicBezTo>
                    <a:pt x="1295" y="290"/>
                    <a:pt x="1294" y="295"/>
                    <a:pt x="1295" y="297"/>
                  </a:cubicBezTo>
                  <a:cubicBezTo>
                    <a:pt x="1291" y="298"/>
                    <a:pt x="1290" y="296"/>
                    <a:pt x="1287" y="295"/>
                  </a:cubicBezTo>
                  <a:close/>
                  <a:moveTo>
                    <a:pt x="1301" y="259"/>
                  </a:moveTo>
                  <a:cubicBezTo>
                    <a:pt x="1300" y="255"/>
                    <a:pt x="1302" y="254"/>
                    <a:pt x="1303" y="251"/>
                  </a:cubicBezTo>
                  <a:cubicBezTo>
                    <a:pt x="1307" y="253"/>
                    <a:pt x="1303" y="263"/>
                    <a:pt x="1312" y="261"/>
                  </a:cubicBezTo>
                  <a:cubicBezTo>
                    <a:pt x="1310" y="269"/>
                    <a:pt x="1306" y="259"/>
                    <a:pt x="1301" y="259"/>
                  </a:cubicBezTo>
                  <a:close/>
                  <a:moveTo>
                    <a:pt x="1318" y="148"/>
                  </a:moveTo>
                  <a:cubicBezTo>
                    <a:pt x="1314" y="149"/>
                    <a:pt x="1310" y="142"/>
                    <a:pt x="1310" y="150"/>
                  </a:cubicBezTo>
                  <a:cubicBezTo>
                    <a:pt x="1308" y="150"/>
                    <a:pt x="1309" y="145"/>
                    <a:pt x="1308" y="142"/>
                  </a:cubicBezTo>
                  <a:cubicBezTo>
                    <a:pt x="1308" y="140"/>
                    <a:pt x="1305" y="141"/>
                    <a:pt x="1303" y="140"/>
                  </a:cubicBezTo>
                  <a:cubicBezTo>
                    <a:pt x="1306" y="133"/>
                    <a:pt x="1322" y="145"/>
                    <a:pt x="1320" y="137"/>
                  </a:cubicBezTo>
                  <a:cubicBezTo>
                    <a:pt x="1323" y="137"/>
                    <a:pt x="1323" y="139"/>
                    <a:pt x="1327" y="139"/>
                  </a:cubicBezTo>
                  <a:cubicBezTo>
                    <a:pt x="1327" y="141"/>
                    <a:pt x="1324" y="140"/>
                    <a:pt x="1321" y="141"/>
                  </a:cubicBezTo>
                  <a:cubicBezTo>
                    <a:pt x="1318" y="141"/>
                    <a:pt x="1317" y="144"/>
                    <a:pt x="1318" y="148"/>
                  </a:cubicBezTo>
                  <a:close/>
                  <a:moveTo>
                    <a:pt x="1313" y="284"/>
                  </a:moveTo>
                  <a:cubicBezTo>
                    <a:pt x="1309" y="283"/>
                    <a:pt x="1310" y="275"/>
                    <a:pt x="1304" y="270"/>
                  </a:cubicBezTo>
                  <a:cubicBezTo>
                    <a:pt x="1310" y="271"/>
                    <a:pt x="1317" y="270"/>
                    <a:pt x="1317" y="276"/>
                  </a:cubicBezTo>
                  <a:cubicBezTo>
                    <a:pt x="1309" y="273"/>
                    <a:pt x="1313" y="278"/>
                    <a:pt x="1313" y="284"/>
                  </a:cubicBezTo>
                  <a:close/>
                  <a:moveTo>
                    <a:pt x="1316" y="160"/>
                  </a:moveTo>
                  <a:cubicBezTo>
                    <a:pt x="1313" y="159"/>
                    <a:pt x="1316" y="158"/>
                    <a:pt x="1316" y="154"/>
                  </a:cubicBezTo>
                  <a:cubicBezTo>
                    <a:pt x="1332" y="161"/>
                    <a:pt x="1330" y="161"/>
                    <a:pt x="1316" y="160"/>
                  </a:cubicBezTo>
                  <a:close/>
                  <a:moveTo>
                    <a:pt x="1315" y="420"/>
                  </a:moveTo>
                  <a:cubicBezTo>
                    <a:pt x="1316" y="413"/>
                    <a:pt x="1320" y="419"/>
                    <a:pt x="1324" y="420"/>
                  </a:cubicBezTo>
                  <a:cubicBezTo>
                    <a:pt x="1323" y="423"/>
                    <a:pt x="1320" y="424"/>
                    <a:pt x="1316" y="424"/>
                  </a:cubicBezTo>
                  <a:cubicBezTo>
                    <a:pt x="1317" y="422"/>
                    <a:pt x="1316" y="420"/>
                    <a:pt x="1315" y="420"/>
                  </a:cubicBezTo>
                  <a:close/>
                  <a:moveTo>
                    <a:pt x="1366" y="419"/>
                  </a:moveTo>
                  <a:cubicBezTo>
                    <a:pt x="1369" y="416"/>
                    <a:pt x="1363" y="414"/>
                    <a:pt x="1367" y="407"/>
                  </a:cubicBezTo>
                  <a:cubicBezTo>
                    <a:pt x="1368" y="409"/>
                    <a:pt x="1372" y="418"/>
                    <a:pt x="1376" y="411"/>
                  </a:cubicBezTo>
                  <a:cubicBezTo>
                    <a:pt x="1380" y="412"/>
                    <a:pt x="1380" y="419"/>
                    <a:pt x="1381" y="423"/>
                  </a:cubicBezTo>
                  <a:cubicBezTo>
                    <a:pt x="1373" y="426"/>
                    <a:pt x="1382" y="412"/>
                    <a:pt x="1374" y="415"/>
                  </a:cubicBezTo>
                  <a:cubicBezTo>
                    <a:pt x="1369" y="415"/>
                    <a:pt x="1376" y="418"/>
                    <a:pt x="1374" y="423"/>
                  </a:cubicBezTo>
                  <a:cubicBezTo>
                    <a:pt x="1365" y="424"/>
                    <a:pt x="1359" y="425"/>
                    <a:pt x="1348" y="424"/>
                  </a:cubicBezTo>
                  <a:cubicBezTo>
                    <a:pt x="1345" y="420"/>
                    <a:pt x="1348" y="422"/>
                    <a:pt x="1348" y="417"/>
                  </a:cubicBezTo>
                  <a:cubicBezTo>
                    <a:pt x="1343" y="417"/>
                    <a:pt x="1346" y="426"/>
                    <a:pt x="1339" y="424"/>
                  </a:cubicBezTo>
                  <a:cubicBezTo>
                    <a:pt x="1341" y="419"/>
                    <a:pt x="1330" y="418"/>
                    <a:pt x="1333" y="424"/>
                  </a:cubicBezTo>
                  <a:cubicBezTo>
                    <a:pt x="1330" y="424"/>
                    <a:pt x="1329" y="422"/>
                    <a:pt x="1326" y="422"/>
                  </a:cubicBezTo>
                  <a:cubicBezTo>
                    <a:pt x="1325" y="418"/>
                    <a:pt x="1326" y="415"/>
                    <a:pt x="1328" y="412"/>
                  </a:cubicBezTo>
                  <a:cubicBezTo>
                    <a:pt x="1335" y="410"/>
                    <a:pt x="1333" y="417"/>
                    <a:pt x="1339" y="416"/>
                  </a:cubicBezTo>
                  <a:cubicBezTo>
                    <a:pt x="1342" y="416"/>
                    <a:pt x="1340" y="410"/>
                    <a:pt x="1343" y="409"/>
                  </a:cubicBezTo>
                  <a:cubicBezTo>
                    <a:pt x="1345" y="409"/>
                    <a:pt x="1344" y="412"/>
                    <a:pt x="1344" y="415"/>
                  </a:cubicBezTo>
                  <a:cubicBezTo>
                    <a:pt x="1348" y="413"/>
                    <a:pt x="1347" y="407"/>
                    <a:pt x="1354" y="409"/>
                  </a:cubicBezTo>
                  <a:cubicBezTo>
                    <a:pt x="1354" y="415"/>
                    <a:pt x="1348" y="416"/>
                    <a:pt x="1352" y="421"/>
                  </a:cubicBezTo>
                  <a:cubicBezTo>
                    <a:pt x="1358" y="419"/>
                    <a:pt x="1360" y="411"/>
                    <a:pt x="1366" y="419"/>
                  </a:cubicBezTo>
                  <a:close/>
                  <a:moveTo>
                    <a:pt x="1332" y="257"/>
                  </a:moveTo>
                  <a:cubicBezTo>
                    <a:pt x="1335" y="253"/>
                    <a:pt x="1346" y="258"/>
                    <a:pt x="1347" y="252"/>
                  </a:cubicBezTo>
                  <a:cubicBezTo>
                    <a:pt x="1353" y="256"/>
                    <a:pt x="1349" y="258"/>
                    <a:pt x="1356" y="254"/>
                  </a:cubicBezTo>
                  <a:cubicBezTo>
                    <a:pt x="1358" y="256"/>
                    <a:pt x="1358" y="258"/>
                    <a:pt x="1358" y="262"/>
                  </a:cubicBezTo>
                  <a:cubicBezTo>
                    <a:pt x="1354" y="259"/>
                    <a:pt x="1341" y="260"/>
                    <a:pt x="1332" y="257"/>
                  </a:cubicBezTo>
                  <a:close/>
                  <a:moveTo>
                    <a:pt x="1334" y="149"/>
                  </a:moveTo>
                  <a:cubicBezTo>
                    <a:pt x="1336" y="146"/>
                    <a:pt x="1336" y="142"/>
                    <a:pt x="1338" y="139"/>
                  </a:cubicBezTo>
                  <a:cubicBezTo>
                    <a:pt x="1343" y="137"/>
                    <a:pt x="1344" y="147"/>
                    <a:pt x="1345" y="141"/>
                  </a:cubicBezTo>
                  <a:cubicBezTo>
                    <a:pt x="1348" y="142"/>
                    <a:pt x="1347" y="146"/>
                    <a:pt x="1347" y="149"/>
                  </a:cubicBezTo>
                  <a:cubicBezTo>
                    <a:pt x="1345" y="144"/>
                    <a:pt x="1338" y="151"/>
                    <a:pt x="1343" y="153"/>
                  </a:cubicBezTo>
                  <a:cubicBezTo>
                    <a:pt x="1340" y="159"/>
                    <a:pt x="1338" y="148"/>
                    <a:pt x="1334" y="149"/>
                  </a:cubicBezTo>
                  <a:close/>
                  <a:moveTo>
                    <a:pt x="1343" y="162"/>
                  </a:moveTo>
                  <a:cubicBezTo>
                    <a:pt x="1338" y="160"/>
                    <a:pt x="1346" y="156"/>
                    <a:pt x="1351" y="157"/>
                  </a:cubicBezTo>
                  <a:cubicBezTo>
                    <a:pt x="1351" y="163"/>
                    <a:pt x="1351" y="163"/>
                    <a:pt x="1351" y="163"/>
                  </a:cubicBezTo>
                  <a:cubicBezTo>
                    <a:pt x="1346" y="165"/>
                    <a:pt x="1344" y="157"/>
                    <a:pt x="1343" y="162"/>
                  </a:cubicBezTo>
                  <a:close/>
                  <a:moveTo>
                    <a:pt x="1352" y="155"/>
                  </a:moveTo>
                  <a:cubicBezTo>
                    <a:pt x="1353" y="151"/>
                    <a:pt x="1358" y="152"/>
                    <a:pt x="1356" y="147"/>
                  </a:cubicBezTo>
                  <a:cubicBezTo>
                    <a:pt x="1359" y="152"/>
                    <a:pt x="1367" y="152"/>
                    <a:pt x="1369" y="157"/>
                  </a:cubicBezTo>
                  <a:cubicBezTo>
                    <a:pt x="1363" y="160"/>
                    <a:pt x="1361" y="154"/>
                    <a:pt x="1352" y="155"/>
                  </a:cubicBezTo>
                  <a:close/>
                  <a:moveTo>
                    <a:pt x="1354" y="186"/>
                  </a:moveTo>
                  <a:cubicBezTo>
                    <a:pt x="1356" y="183"/>
                    <a:pt x="1355" y="177"/>
                    <a:pt x="1358" y="174"/>
                  </a:cubicBezTo>
                  <a:cubicBezTo>
                    <a:pt x="1362" y="178"/>
                    <a:pt x="1356" y="181"/>
                    <a:pt x="1359" y="186"/>
                  </a:cubicBezTo>
                  <a:lnTo>
                    <a:pt x="1354" y="186"/>
                  </a:lnTo>
                  <a:close/>
                  <a:moveTo>
                    <a:pt x="1364" y="114"/>
                  </a:moveTo>
                  <a:cubicBezTo>
                    <a:pt x="1372" y="107"/>
                    <a:pt x="1384" y="116"/>
                    <a:pt x="1390" y="107"/>
                  </a:cubicBezTo>
                  <a:cubicBezTo>
                    <a:pt x="1392" y="107"/>
                    <a:pt x="1392" y="111"/>
                    <a:pt x="1390" y="111"/>
                  </a:cubicBezTo>
                  <a:cubicBezTo>
                    <a:pt x="1390" y="113"/>
                    <a:pt x="1392" y="112"/>
                    <a:pt x="1392" y="111"/>
                  </a:cubicBezTo>
                  <a:cubicBezTo>
                    <a:pt x="1399" y="119"/>
                    <a:pt x="1382" y="122"/>
                    <a:pt x="1388" y="130"/>
                  </a:cubicBezTo>
                  <a:cubicBezTo>
                    <a:pt x="1379" y="130"/>
                    <a:pt x="1388" y="121"/>
                    <a:pt x="1386" y="117"/>
                  </a:cubicBezTo>
                  <a:cubicBezTo>
                    <a:pt x="1386" y="115"/>
                    <a:pt x="1385" y="115"/>
                    <a:pt x="1385" y="113"/>
                  </a:cubicBezTo>
                  <a:cubicBezTo>
                    <a:pt x="1378" y="117"/>
                    <a:pt x="1370" y="116"/>
                    <a:pt x="1364" y="114"/>
                  </a:cubicBezTo>
                  <a:close/>
                  <a:moveTo>
                    <a:pt x="1366" y="236"/>
                  </a:moveTo>
                  <a:cubicBezTo>
                    <a:pt x="1365" y="231"/>
                    <a:pt x="1369" y="230"/>
                    <a:pt x="1373" y="231"/>
                  </a:cubicBezTo>
                  <a:cubicBezTo>
                    <a:pt x="1374" y="236"/>
                    <a:pt x="1371" y="237"/>
                    <a:pt x="1366" y="236"/>
                  </a:cubicBezTo>
                  <a:close/>
                  <a:moveTo>
                    <a:pt x="1380" y="182"/>
                  </a:moveTo>
                  <a:cubicBezTo>
                    <a:pt x="1386" y="182"/>
                    <a:pt x="1390" y="196"/>
                    <a:pt x="1381" y="194"/>
                  </a:cubicBezTo>
                  <a:cubicBezTo>
                    <a:pt x="1383" y="188"/>
                    <a:pt x="1378" y="188"/>
                    <a:pt x="1380" y="182"/>
                  </a:cubicBezTo>
                  <a:close/>
                  <a:moveTo>
                    <a:pt x="1381" y="235"/>
                  </a:moveTo>
                  <a:cubicBezTo>
                    <a:pt x="1381" y="229"/>
                    <a:pt x="1385" y="226"/>
                    <a:pt x="1385" y="219"/>
                  </a:cubicBezTo>
                  <a:cubicBezTo>
                    <a:pt x="1388" y="222"/>
                    <a:pt x="1387" y="236"/>
                    <a:pt x="1381" y="235"/>
                  </a:cubicBezTo>
                  <a:close/>
                  <a:moveTo>
                    <a:pt x="1402" y="169"/>
                  </a:moveTo>
                  <a:cubicBezTo>
                    <a:pt x="1398" y="166"/>
                    <a:pt x="1387" y="171"/>
                    <a:pt x="1382" y="165"/>
                  </a:cubicBezTo>
                  <a:cubicBezTo>
                    <a:pt x="1387" y="155"/>
                    <a:pt x="1393" y="169"/>
                    <a:pt x="1404" y="165"/>
                  </a:cubicBezTo>
                  <a:cubicBezTo>
                    <a:pt x="1407" y="172"/>
                    <a:pt x="1395" y="174"/>
                    <a:pt x="1404" y="175"/>
                  </a:cubicBezTo>
                  <a:cubicBezTo>
                    <a:pt x="1403" y="176"/>
                    <a:pt x="1402" y="178"/>
                    <a:pt x="1402" y="181"/>
                  </a:cubicBezTo>
                  <a:cubicBezTo>
                    <a:pt x="1400" y="180"/>
                    <a:pt x="1399" y="178"/>
                    <a:pt x="1398" y="181"/>
                  </a:cubicBezTo>
                  <a:cubicBezTo>
                    <a:pt x="1396" y="180"/>
                    <a:pt x="1397" y="176"/>
                    <a:pt x="1396" y="173"/>
                  </a:cubicBezTo>
                  <a:cubicBezTo>
                    <a:pt x="1400" y="173"/>
                    <a:pt x="1401" y="172"/>
                    <a:pt x="1402" y="169"/>
                  </a:cubicBezTo>
                  <a:close/>
                  <a:moveTo>
                    <a:pt x="1409" y="179"/>
                  </a:moveTo>
                  <a:cubicBezTo>
                    <a:pt x="1406" y="182"/>
                    <a:pt x="1407" y="188"/>
                    <a:pt x="1400" y="187"/>
                  </a:cubicBezTo>
                  <a:cubicBezTo>
                    <a:pt x="1400" y="181"/>
                    <a:pt x="1403" y="178"/>
                    <a:pt x="1409" y="179"/>
                  </a:cubicBezTo>
                  <a:close/>
                  <a:moveTo>
                    <a:pt x="1387" y="423"/>
                  </a:moveTo>
                  <a:cubicBezTo>
                    <a:pt x="1387" y="417"/>
                    <a:pt x="1387" y="417"/>
                    <a:pt x="1387" y="417"/>
                  </a:cubicBezTo>
                  <a:cubicBezTo>
                    <a:pt x="1390" y="417"/>
                    <a:pt x="1390" y="419"/>
                    <a:pt x="1390" y="421"/>
                  </a:cubicBezTo>
                  <a:cubicBezTo>
                    <a:pt x="1393" y="420"/>
                    <a:pt x="1393" y="415"/>
                    <a:pt x="1394" y="411"/>
                  </a:cubicBezTo>
                  <a:cubicBezTo>
                    <a:pt x="1400" y="416"/>
                    <a:pt x="1411" y="414"/>
                    <a:pt x="1411" y="423"/>
                  </a:cubicBezTo>
                  <a:cubicBezTo>
                    <a:pt x="1407" y="422"/>
                    <a:pt x="1406" y="419"/>
                    <a:pt x="1402" y="419"/>
                  </a:cubicBezTo>
                  <a:cubicBezTo>
                    <a:pt x="1406" y="427"/>
                    <a:pt x="1403" y="431"/>
                    <a:pt x="1412" y="433"/>
                  </a:cubicBezTo>
                  <a:cubicBezTo>
                    <a:pt x="1410" y="441"/>
                    <a:pt x="1403" y="432"/>
                    <a:pt x="1398" y="437"/>
                  </a:cubicBezTo>
                  <a:cubicBezTo>
                    <a:pt x="1402" y="432"/>
                    <a:pt x="1401" y="433"/>
                    <a:pt x="1402" y="425"/>
                  </a:cubicBezTo>
                  <a:cubicBezTo>
                    <a:pt x="1397" y="425"/>
                    <a:pt x="1395" y="420"/>
                    <a:pt x="1387" y="423"/>
                  </a:cubicBezTo>
                  <a:close/>
                  <a:moveTo>
                    <a:pt x="1390" y="318"/>
                  </a:moveTo>
                  <a:cubicBezTo>
                    <a:pt x="1392" y="313"/>
                    <a:pt x="1395" y="321"/>
                    <a:pt x="1400" y="318"/>
                  </a:cubicBezTo>
                  <a:cubicBezTo>
                    <a:pt x="1399" y="320"/>
                    <a:pt x="1398" y="320"/>
                    <a:pt x="1398" y="322"/>
                  </a:cubicBezTo>
                  <a:cubicBezTo>
                    <a:pt x="1402" y="323"/>
                    <a:pt x="1401" y="320"/>
                    <a:pt x="1401" y="317"/>
                  </a:cubicBezTo>
                  <a:cubicBezTo>
                    <a:pt x="1404" y="320"/>
                    <a:pt x="1409" y="323"/>
                    <a:pt x="1405" y="326"/>
                  </a:cubicBezTo>
                  <a:cubicBezTo>
                    <a:pt x="1403" y="324"/>
                    <a:pt x="1397" y="324"/>
                    <a:pt x="1392" y="324"/>
                  </a:cubicBezTo>
                  <a:cubicBezTo>
                    <a:pt x="1392" y="321"/>
                    <a:pt x="1392" y="319"/>
                    <a:pt x="1390" y="318"/>
                  </a:cubicBezTo>
                  <a:close/>
                  <a:moveTo>
                    <a:pt x="1393" y="258"/>
                  </a:moveTo>
                  <a:cubicBezTo>
                    <a:pt x="1395" y="255"/>
                    <a:pt x="1395" y="251"/>
                    <a:pt x="1401" y="252"/>
                  </a:cubicBezTo>
                  <a:cubicBezTo>
                    <a:pt x="1402" y="256"/>
                    <a:pt x="1395" y="259"/>
                    <a:pt x="1401" y="260"/>
                  </a:cubicBezTo>
                  <a:cubicBezTo>
                    <a:pt x="1400" y="265"/>
                    <a:pt x="1396" y="258"/>
                    <a:pt x="1393" y="258"/>
                  </a:cubicBezTo>
                  <a:close/>
                  <a:moveTo>
                    <a:pt x="1402" y="311"/>
                  </a:moveTo>
                  <a:cubicBezTo>
                    <a:pt x="1401" y="305"/>
                    <a:pt x="1408" y="307"/>
                    <a:pt x="1405" y="299"/>
                  </a:cubicBezTo>
                  <a:cubicBezTo>
                    <a:pt x="1411" y="303"/>
                    <a:pt x="1407" y="306"/>
                    <a:pt x="1407" y="313"/>
                  </a:cubicBezTo>
                  <a:cubicBezTo>
                    <a:pt x="1406" y="312"/>
                    <a:pt x="1404" y="311"/>
                    <a:pt x="1402" y="311"/>
                  </a:cubicBezTo>
                  <a:close/>
                  <a:moveTo>
                    <a:pt x="1405" y="315"/>
                  </a:moveTo>
                  <a:cubicBezTo>
                    <a:pt x="1407" y="316"/>
                    <a:pt x="1409" y="317"/>
                    <a:pt x="1413" y="317"/>
                  </a:cubicBezTo>
                  <a:cubicBezTo>
                    <a:pt x="1412" y="319"/>
                    <a:pt x="1412" y="322"/>
                    <a:pt x="1412" y="324"/>
                  </a:cubicBezTo>
                  <a:cubicBezTo>
                    <a:pt x="1408" y="324"/>
                    <a:pt x="1406" y="319"/>
                    <a:pt x="1405" y="315"/>
                  </a:cubicBezTo>
                  <a:close/>
                  <a:moveTo>
                    <a:pt x="1412" y="255"/>
                  </a:moveTo>
                  <a:cubicBezTo>
                    <a:pt x="1411" y="258"/>
                    <a:pt x="1414" y="259"/>
                    <a:pt x="1413" y="262"/>
                  </a:cubicBezTo>
                  <a:cubicBezTo>
                    <a:pt x="1417" y="264"/>
                    <a:pt x="1420" y="257"/>
                    <a:pt x="1421" y="263"/>
                  </a:cubicBezTo>
                  <a:cubicBezTo>
                    <a:pt x="1420" y="272"/>
                    <a:pt x="1414" y="262"/>
                    <a:pt x="1408" y="264"/>
                  </a:cubicBezTo>
                  <a:cubicBezTo>
                    <a:pt x="1407" y="261"/>
                    <a:pt x="1413" y="256"/>
                    <a:pt x="1408" y="255"/>
                  </a:cubicBezTo>
                  <a:cubicBezTo>
                    <a:pt x="1415" y="253"/>
                    <a:pt x="1418" y="246"/>
                    <a:pt x="1427" y="245"/>
                  </a:cubicBezTo>
                  <a:cubicBezTo>
                    <a:pt x="1425" y="252"/>
                    <a:pt x="1418" y="252"/>
                    <a:pt x="1412" y="255"/>
                  </a:cubicBezTo>
                  <a:close/>
                  <a:moveTo>
                    <a:pt x="1418" y="216"/>
                  </a:moveTo>
                  <a:cubicBezTo>
                    <a:pt x="1418" y="212"/>
                    <a:pt x="1424" y="215"/>
                    <a:pt x="1427" y="214"/>
                  </a:cubicBezTo>
                  <a:cubicBezTo>
                    <a:pt x="1427" y="217"/>
                    <a:pt x="1427" y="219"/>
                    <a:pt x="1427" y="222"/>
                  </a:cubicBezTo>
                  <a:cubicBezTo>
                    <a:pt x="1423" y="223"/>
                    <a:pt x="1424" y="219"/>
                    <a:pt x="1423" y="216"/>
                  </a:cubicBezTo>
                  <a:cubicBezTo>
                    <a:pt x="1422" y="216"/>
                    <a:pt x="1420" y="216"/>
                    <a:pt x="1418" y="216"/>
                  </a:cubicBezTo>
                  <a:close/>
                  <a:moveTo>
                    <a:pt x="1438" y="212"/>
                  </a:moveTo>
                  <a:cubicBezTo>
                    <a:pt x="1436" y="214"/>
                    <a:pt x="1433" y="215"/>
                    <a:pt x="1429" y="214"/>
                  </a:cubicBezTo>
                  <a:cubicBezTo>
                    <a:pt x="1428" y="204"/>
                    <a:pt x="1426" y="203"/>
                    <a:pt x="1427" y="195"/>
                  </a:cubicBezTo>
                  <a:cubicBezTo>
                    <a:pt x="1434" y="194"/>
                    <a:pt x="1438" y="197"/>
                    <a:pt x="1442" y="199"/>
                  </a:cubicBezTo>
                  <a:cubicBezTo>
                    <a:pt x="1441" y="203"/>
                    <a:pt x="1436" y="204"/>
                    <a:pt x="1433" y="206"/>
                  </a:cubicBezTo>
                  <a:cubicBezTo>
                    <a:pt x="1435" y="209"/>
                    <a:pt x="1440" y="209"/>
                    <a:pt x="1440" y="214"/>
                  </a:cubicBezTo>
                  <a:cubicBezTo>
                    <a:pt x="1439" y="217"/>
                    <a:pt x="1438" y="214"/>
                    <a:pt x="1438" y="212"/>
                  </a:cubicBezTo>
                  <a:close/>
                  <a:moveTo>
                    <a:pt x="1433" y="220"/>
                  </a:moveTo>
                  <a:cubicBezTo>
                    <a:pt x="1439" y="223"/>
                    <a:pt x="1437" y="222"/>
                    <a:pt x="1442" y="226"/>
                  </a:cubicBezTo>
                  <a:cubicBezTo>
                    <a:pt x="1438" y="228"/>
                    <a:pt x="1434" y="230"/>
                    <a:pt x="1431" y="232"/>
                  </a:cubicBezTo>
                  <a:cubicBezTo>
                    <a:pt x="1426" y="227"/>
                    <a:pt x="1434" y="228"/>
                    <a:pt x="1433" y="220"/>
                  </a:cubicBezTo>
                  <a:close/>
                  <a:moveTo>
                    <a:pt x="1441" y="379"/>
                  </a:moveTo>
                  <a:cubicBezTo>
                    <a:pt x="1445" y="379"/>
                    <a:pt x="1443" y="385"/>
                    <a:pt x="1447" y="385"/>
                  </a:cubicBezTo>
                  <a:cubicBezTo>
                    <a:pt x="1450" y="381"/>
                    <a:pt x="1441" y="374"/>
                    <a:pt x="1452" y="374"/>
                  </a:cubicBezTo>
                  <a:cubicBezTo>
                    <a:pt x="1450" y="380"/>
                    <a:pt x="1453" y="379"/>
                    <a:pt x="1452" y="387"/>
                  </a:cubicBezTo>
                  <a:cubicBezTo>
                    <a:pt x="1446" y="387"/>
                    <a:pt x="1440" y="387"/>
                    <a:pt x="1441" y="379"/>
                  </a:cubicBezTo>
                  <a:close/>
                  <a:moveTo>
                    <a:pt x="1471" y="364"/>
                  </a:moveTo>
                  <a:cubicBezTo>
                    <a:pt x="1469" y="359"/>
                    <a:pt x="1476" y="356"/>
                    <a:pt x="1471" y="354"/>
                  </a:cubicBezTo>
                  <a:cubicBezTo>
                    <a:pt x="1471" y="352"/>
                    <a:pt x="1474" y="353"/>
                    <a:pt x="1477" y="353"/>
                  </a:cubicBezTo>
                  <a:cubicBezTo>
                    <a:pt x="1476" y="354"/>
                    <a:pt x="1477" y="354"/>
                    <a:pt x="1478" y="355"/>
                  </a:cubicBezTo>
                  <a:cubicBezTo>
                    <a:pt x="1473" y="355"/>
                    <a:pt x="1477" y="365"/>
                    <a:pt x="1471" y="364"/>
                  </a:cubicBezTo>
                  <a:close/>
                  <a:moveTo>
                    <a:pt x="1476" y="372"/>
                  </a:moveTo>
                  <a:cubicBezTo>
                    <a:pt x="1473" y="379"/>
                    <a:pt x="1477" y="377"/>
                    <a:pt x="1478" y="384"/>
                  </a:cubicBezTo>
                  <a:cubicBezTo>
                    <a:pt x="1472" y="387"/>
                    <a:pt x="1469" y="371"/>
                    <a:pt x="1476" y="372"/>
                  </a:cubicBezTo>
                  <a:close/>
                  <a:moveTo>
                    <a:pt x="1487" y="378"/>
                  </a:moveTo>
                  <a:cubicBezTo>
                    <a:pt x="1483" y="376"/>
                    <a:pt x="1489" y="368"/>
                    <a:pt x="1493" y="368"/>
                  </a:cubicBezTo>
                  <a:cubicBezTo>
                    <a:pt x="1495" y="376"/>
                    <a:pt x="1489" y="375"/>
                    <a:pt x="1487" y="378"/>
                  </a:cubicBezTo>
                  <a:close/>
                  <a:moveTo>
                    <a:pt x="1500" y="365"/>
                  </a:moveTo>
                  <a:cubicBezTo>
                    <a:pt x="1503" y="365"/>
                    <a:pt x="1505" y="368"/>
                    <a:pt x="1502" y="368"/>
                  </a:cubicBezTo>
                  <a:cubicBezTo>
                    <a:pt x="1503" y="371"/>
                    <a:pt x="1506" y="370"/>
                    <a:pt x="1508" y="370"/>
                  </a:cubicBezTo>
                  <a:cubicBezTo>
                    <a:pt x="1508" y="376"/>
                    <a:pt x="1504" y="375"/>
                    <a:pt x="1500" y="376"/>
                  </a:cubicBezTo>
                  <a:cubicBezTo>
                    <a:pt x="1496" y="372"/>
                    <a:pt x="1496" y="369"/>
                    <a:pt x="1500" y="365"/>
                  </a:cubicBezTo>
                  <a:close/>
                  <a:moveTo>
                    <a:pt x="1498" y="382"/>
                  </a:moveTo>
                  <a:cubicBezTo>
                    <a:pt x="1499" y="380"/>
                    <a:pt x="1509" y="382"/>
                    <a:pt x="1507" y="388"/>
                  </a:cubicBezTo>
                  <a:cubicBezTo>
                    <a:pt x="1506" y="389"/>
                    <a:pt x="1503" y="390"/>
                    <a:pt x="1500" y="390"/>
                  </a:cubicBezTo>
                  <a:cubicBezTo>
                    <a:pt x="1500" y="387"/>
                    <a:pt x="1501" y="382"/>
                    <a:pt x="1498" y="382"/>
                  </a:cubicBezTo>
                  <a:close/>
                  <a:moveTo>
                    <a:pt x="1510" y="239"/>
                  </a:moveTo>
                  <a:cubicBezTo>
                    <a:pt x="1507" y="236"/>
                    <a:pt x="1507" y="231"/>
                    <a:pt x="1504" y="229"/>
                  </a:cubicBezTo>
                  <a:cubicBezTo>
                    <a:pt x="1505" y="225"/>
                    <a:pt x="1510" y="228"/>
                    <a:pt x="1510" y="223"/>
                  </a:cubicBezTo>
                  <a:cubicBezTo>
                    <a:pt x="1515" y="226"/>
                    <a:pt x="1511" y="229"/>
                    <a:pt x="1514" y="233"/>
                  </a:cubicBezTo>
                  <a:cubicBezTo>
                    <a:pt x="1526" y="233"/>
                    <a:pt x="1526" y="233"/>
                    <a:pt x="1526" y="233"/>
                  </a:cubicBezTo>
                  <a:cubicBezTo>
                    <a:pt x="1527" y="236"/>
                    <a:pt x="1523" y="238"/>
                    <a:pt x="1526" y="239"/>
                  </a:cubicBezTo>
                  <a:cubicBezTo>
                    <a:pt x="1523" y="241"/>
                    <a:pt x="1517" y="235"/>
                    <a:pt x="1510" y="239"/>
                  </a:cubicBezTo>
                  <a:close/>
                  <a:moveTo>
                    <a:pt x="1510" y="376"/>
                  </a:moveTo>
                  <a:cubicBezTo>
                    <a:pt x="1511" y="373"/>
                    <a:pt x="1516" y="374"/>
                    <a:pt x="1519" y="373"/>
                  </a:cubicBezTo>
                  <a:cubicBezTo>
                    <a:pt x="1521" y="377"/>
                    <a:pt x="1528" y="381"/>
                    <a:pt x="1522" y="386"/>
                  </a:cubicBezTo>
                  <a:cubicBezTo>
                    <a:pt x="1510" y="387"/>
                    <a:pt x="1518" y="378"/>
                    <a:pt x="1510" y="376"/>
                  </a:cubicBezTo>
                  <a:close/>
                  <a:moveTo>
                    <a:pt x="1513" y="361"/>
                  </a:moveTo>
                  <a:cubicBezTo>
                    <a:pt x="1516" y="357"/>
                    <a:pt x="1517" y="366"/>
                    <a:pt x="1523" y="361"/>
                  </a:cubicBezTo>
                  <a:cubicBezTo>
                    <a:pt x="1523" y="369"/>
                    <a:pt x="1514" y="366"/>
                    <a:pt x="1513" y="373"/>
                  </a:cubicBezTo>
                  <a:cubicBezTo>
                    <a:pt x="1506" y="365"/>
                    <a:pt x="1519" y="364"/>
                    <a:pt x="1513" y="361"/>
                  </a:cubicBezTo>
                  <a:close/>
                  <a:moveTo>
                    <a:pt x="1515" y="353"/>
                  </a:moveTo>
                  <a:cubicBezTo>
                    <a:pt x="1524" y="349"/>
                    <a:pt x="1509" y="341"/>
                    <a:pt x="1521" y="340"/>
                  </a:cubicBezTo>
                  <a:cubicBezTo>
                    <a:pt x="1516" y="344"/>
                    <a:pt x="1524" y="348"/>
                    <a:pt x="1525" y="342"/>
                  </a:cubicBezTo>
                  <a:cubicBezTo>
                    <a:pt x="1528" y="346"/>
                    <a:pt x="1522" y="355"/>
                    <a:pt x="1517" y="357"/>
                  </a:cubicBezTo>
                  <a:cubicBezTo>
                    <a:pt x="1518" y="355"/>
                    <a:pt x="1517" y="354"/>
                    <a:pt x="1515" y="353"/>
                  </a:cubicBezTo>
                  <a:close/>
                  <a:moveTo>
                    <a:pt x="1554" y="369"/>
                  </a:moveTo>
                  <a:cubicBezTo>
                    <a:pt x="1562" y="371"/>
                    <a:pt x="1572" y="371"/>
                    <a:pt x="1572" y="381"/>
                  </a:cubicBezTo>
                  <a:cubicBezTo>
                    <a:pt x="1571" y="376"/>
                    <a:pt x="1562" y="379"/>
                    <a:pt x="1561" y="373"/>
                  </a:cubicBezTo>
                  <a:cubicBezTo>
                    <a:pt x="1559" y="379"/>
                    <a:pt x="1560" y="378"/>
                    <a:pt x="1556" y="379"/>
                  </a:cubicBezTo>
                  <a:cubicBezTo>
                    <a:pt x="1552" y="376"/>
                    <a:pt x="1557" y="374"/>
                    <a:pt x="1554" y="369"/>
                  </a:cubicBezTo>
                  <a:close/>
                  <a:moveTo>
                    <a:pt x="1545" y="381"/>
                  </a:moveTo>
                  <a:cubicBezTo>
                    <a:pt x="1547" y="378"/>
                    <a:pt x="1547" y="376"/>
                    <a:pt x="1545" y="373"/>
                  </a:cubicBezTo>
                  <a:cubicBezTo>
                    <a:pt x="1542" y="378"/>
                    <a:pt x="1532" y="375"/>
                    <a:pt x="1532" y="383"/>
                  </a:cubicBezTo>
                  <a:cubicBezTo>
                    <a:pt x="1526" y="382"/>
                    <a:pt x="1528" y="373"/>
                    <a:pt x="1524" y="371"/>
                  </a:cubicBezTo>
                  <a:cubicBezTo>
                    <a:pt x="1529" y="364"/>
                    <a:pt x="1543" y="367"/>
                    <a:pt x="1545" y="357"/>
                  </a:cubicBezTo>
                  <a:cubicBezTo>
                    <a:pt x="1549" y="359"/>
                    <a:pt x="1549" y="365"/>
                    <a:pt x="1554" y="365"/>
                  </a:cubicBezTo>
                  <a:cubicBezTo>
                    <a:pt x="1551" y="371"/>
                    <a:pt x="1552" y="380"/>
                    <a:pt x="1545" y="381"/>
                  </a:cubicBezTo>
                  <a:close/>
                  <a:moveTo>
                    <a:pt x="1538" y="319"/>
                  </a:moveTo>
                  <a:cubicBezTo>
                    <a:pt x="1541" y="314"/>
                    <a:pt x="1538" y="315"/>
                    <a:pt x="1540" y="309"/>
                  </a:cubicBezTo>
                  <a:cubicBezTo>
                    <a:pt x="1546" y="309"/>
                    <a:pt x="1542" y="320"/>
                    <a:pt x="1545" y="323"/>
                  </a:cubicBezTo>
                  <a:cubicBezTo>
                    <a:pt x="1544" y="327"/>
                    <a:pt x="1542" y="317"/>
                    <a:pt x="1538" y="319"/>
                  </a:cubicBezTo>
                  <a:close/>
                  <a:moveTo>
                    <a:pt x="1543" y="226"/>
                  </a:moveTo>
                  <a:cubicBezTo>
                    <a:pt x="1542" y="221"/>
                    <a:pt x="1559" y="219"/>
                    <a:pt x="1558" y="226"/>
                  </a:cubicBezTo>
                  <a:cubicBezTo>
                    <a:pt x="1551" y="222"/>
                    <a:pt x="1550" y="229"/>
                    <a:pt x="1543" y="226"/>
                  </a:cubicBezTo>
                  <a:close/>
                  <a:moveTo>
                    <a:pt x="1553" y="321"/>
                  </a:moveTo>
                  <a:cubicBezTo>
                    <a:pt x="1555" y="315"/>
                    <a:pt x="1563" y="317"/>
                    <a:pt x="1568" y="319"/>
                  </a:cubicBezTo>
                  <a:cubicBezTo>
                    <a:pt x="1564" y="325"/>
                    <a:pt x="1560" y="320"/>
                    <a:pt x="1553" y="321"/>
                  </a:cubicBezTo>
                  <a:close/>
                  <a:moveTo>
                    <a:pt x="1578" y="352"/>
                  </a:moveTo>
                  <a:cubicBezTo>
                    <a:pt x="1569" y="352"/>
                    <a:pt x="1569" y="352"/>
                    <a:pt x="1569" y="352"/>
                  </a:cubicBezTo>
                  <a:cubicBezTo>
                    <a:pt x="1569" y="347"/>
                    <a:pt x="1566" y="348"/>
                    <a:pt x="1569" y="344"/>
                  </a:cubicBezTo>
                  <a:cubicBezTo>
                    <a:pt x="1571" y="344"/>
                    <a:pt x="1571" y="347"/>
                    <a:pt x="1571" y="348"/>
                  </a:cubicBezTo>
                  <a:cubicBezTo>
                    <a:pt x="1574" y="348"/>
                    <a:pt x="1575" y="346"/>
                    <a:pt x="1578" y="346"/>
                  </a:cubicBezTo>
                  <a:cubicBezTo>
                    <a:pt x="1579" y="344"/>
                    <a:pt x="1578" y="343"/>
                    <a:pt x="1577" y="342"/>
                  </a:cubicBezTo>
                  <a:cubicBezTo>
                    <a:pt x="1583" y="337"/>
                    <a:pt x="1579" y="348"/>
                    <a:pt x="1578" y="352"/>
                  </a:cubicBezTo>
                  <a:close/>
                  <a:moveTo>
                    <a:pt x="1583" y="379"/>
                  </a:moveTo>
                  <a:cubicBezTo>
                    <a:pt x="1582" y="377"/>
                    <a:pt x="1582" y="373"/>
                    <a:pt x="1580" y="368"/>
                  </a:cubicBezTo>
                  <a:cubicBezTo>
                    <a:pt x="1587" y="375"/>
                    <a:pt x="1586" y="370"/>
                    <a:pt x="1597" y="368"/>
                  </a:cubicBezTo>
                  <a:cubicBezTo>
                    <a:pt x="1597" y="374"/>
                    <a:pt x="1592" y="375"/>
                    <a:pt x="1589" y="372"/>
                  </a:cubicBezTo>
                  <a:cubicBezTo>
                    <a:pt x="1590" y="378"/>
                    <a:pt x="1587" y="379"/>
                    <a:pt x="1587" y="383"/>
                  </a:cubicBezTo>
                  <a:cubicBezTo>
                    <a:pt x="1584" y="385"/>
                    <a:pt x="1586" y="372"/>
                    <a:pt x="1583" y="379"/>
                  </a:cubicBezTo>
                  <a:close/>
                  <a:moveTo>
                    <a:pt x="1593" y="191"/>
                  </a:moveTo>
                  <a:cubicBezTo>
                    <a:pt x="1590" y="184"/>
                    <a:pt x="1601" y="181"/>
                    <a:pt x="1603" y="178"/>
                  </a:cubicBezTo>
                  <a:cubicBezTo>
                    <a:pt x="1605" y="179"/>
                    <a:pt x="1604" y="183"/>
                    <a:pt x="1605" y="186"/>
                  </a:cubicBezTo>
                  <a:cubicBezTo>
                    <a:pt x="1599" y="186"/>
                    <a:pt x="1595" y="187"/>
                    <a:pt x="1593" y="191"/>
                  </a:cubicBezTo>
                  <a:close/>
                  <a:moveTo>
                    <a:pt x="1591" y="347"/>
                  </a:moveTo>
                  <a:cubicBezTo>
                    <a:pt x="1594" y="343"/>
                    <a:pt x="1591" y="344"/>
                    <a:pt x="1591" y="339"/>
                  </a:cubicBezTo>
                  <a:cubicBezTo>
                    <a:pt x="1599" y="339"/>
                    <a:pt x="1599" y="339"/>
                    <a:pt x="1599" y="339"/>
                  </a:cubicBezTo>
                  <a:cubicBezTo>
                    <a:pt x="1589" y="346"/>
                    <a:pt x="1606" y="344"/>
                    <a:pt x="1600" y="351"/>
                  </a:cubicBezTo>
                  <a:cubicBezTo>
                    <a:pt x="1598" y="348"/>
                    <a:pt x="1597" y="345"/>
                    <a:pt x="1591" y="347"/>
                  </a:cubicBezTo>
                  <a:close/>
                  <a:moveTo>
                    <a:pt x="1606" y="370"/>
                  </a:moveTo>
                  <a:cubicBezTo>
                    <a:pt x="1599" y="373"/>
                    <a:pt x="1608" y="380"/>
                    <a:pt x="1598" y="380"/>
                  </a:cubicBezTo>
                  <a:cubicBezTo>
                    <a:pt x="1598" y="373"/>
                    <a:pt x="1602" y="371"/>
                    <a:pt x="1600" y="364"/>
                  </a:cubicBezTo>
                  <a:cubicBezTo>
                    <a:pt x="1607" y="366"/>
                    <a:pt x="1606" y="359"/>
                    <a:pt x="1611" y="360"/>
                  </a:cubicBezTo>
                  <a:cubicBezTo>
                    <a:pt x="1606" y="365"/>
                    <a:pt x="1617" y="378"/>
                    <a:pt x="1606" y="378"/>
                  </a:cubicBezTo>
                  <a:cubicBezTo>
                    <a:pt x="1603" y="374"/>
                    <a:pt x="1606" y="375"/>
                    <a:pt x="1606" y="370"/>
                  </a:cubicBezTo>
                  <a:close/>
                  <a:moveTo>
                    <a:pt x="1611" y="229"/>
                  </a:moveTo>
                  <a:cubicBezTo>
                    <a:pt x="1614" y="234"/>
                    <a:pt x="1616" y="223"/>
                    <a:pt x="1621" y="225"/>
                  </a:cubicBezTo>
                  <a:cubicBezTo>
                    <a:pt x="1618" y="232"/>
                    <a:pt x="1629" y="225"/>
                    <a:pt x="1626" y="233"/>
                  </a:cubicBezTo>
                  <a:cubicBezTo>
                    <a:pt x="1620" y="229"/>
                    <a:pt x="1612" y="232"/>
                    <a:pt x="1617" y="240"/>
                  </a:cubicBezTo>
                  <a:cubicBezTo>
                    <a:pt x="1611" y="238"/>
                    <a:pt x="1607" y="234"/>
                    <a:pt x="1604" y="228"/>
                  </a:cubicBezTo>
                  <a:cubicBezTo>
                    <a:pt x="1612" y="231"/>
                    <a:pt x="1609" y="222"/>
                    <a:pt x="1615" y="223"/>
                  </a:cubicBezTo>
                  <a:cubicBezTo>
                    <a:pt x="1615" y="226"/>
                    <a:pt x="1614" y="228"/>
                    <a:pt x="1611" y="229"/>
                  </a:cubicBezTo>
                  <a:close/>
                  <a:moveTo>
                    <a:pt x="1625" y="343"/>
                  </a:moveTo>
                  <a:cubicBezTo>
                    <a:pt x="1623" y="345"/>
                    <a:pt x="1624" y="349"/>
                    <a:pt x="1621" y="353"/>
                  </a:cubicBezTo>
                  <a:cubicBezTo>
                    <a:pt x="1616" y="348"/>
                    <a:pt x="1615" y="355"/>
                    <a:pt x="1610" y="355"/>
                  </a:cubicBezTo>
                  <a:cubicBezTo>
                    <a:pt x="1609" y="353"/>
                    <a:pt x="1608" y="351"/>
                    <a:pt x="1606" y="351"/>
                  </a:cubicBezTo>
                  <a:cubicBezTo>
                    <a:pt x="1609" y="344"/>
                    <a:pt x="1622" y="347"/>
                    <a:pt x="1623" y="337"/>
                  </a:cubicBezTo>
                  <a:cubicBezTo>
                    <a:pt x="1629" y="339"/>
                    <a:pt x="1635" y="341"/>
                    <a:pt x="1641" y="341"/>
                  </a:cubicBezTo>
                  <a:cubicBezTo>
                    <a:pt x="1641" y="344"/>
                    <a:pt x="1630" y="344"/>
                    <a:pt x="1639" y="345"/>
                  </a:cubicBezTo>
                  <a:cubicBezTo>
                    <a:pt x="1637" y="353"/>
                    <a:pt x="1626" y="351"/>
                    <a:pt x="1625" y="343"/>
                  </a:cubicBezTo>
                  <a:close/>
                  <a:moveTo>
                    <a:pt x="1610" y="207"/>
                  </a:moveTo>
                  <a:cubicBezTo>
                    <a:pt x="1610" y="202"/>
                    <a:pt x="1619" y="203"/>
                    <a:pt x="1621" y="205"/>
                  </a:cubicBezTo>
                  <a:cubicBezTo>
                    <a:pt x="1621" y="210"/>
                    <a:pt x="1613" y="206"/>
                    <a:pt x="1610" y="207"/>
                  </a:cubicBezTo>
                  <a:close/>
                  <a:moveTo>
                    <a:pt x="1615" y="399"/>
                  </a:moveTo>
                  <a:cubicBezTo>
                    <a:pt x="1615" y="394"/>
                    <a:pt x="1621" y="396"/>
                    <a:pt x="1626" y="396"/>
                  </a:cubicBezTo>
                  <a:cubicBezTo>
                    <a:pt x="1625" y="403"/>
                    <a:pt x="1619" y="401"/>
                    <a:pt x="1615" y="399"/>
                  </a:cubicBezTo>
                  <a:close/>
                  <a:moveTo>
                    <a:pt x="1615" y="370"/>
                  </a:moveTo>
                  <a:cubicBezTo>
                    <a:pt x="1614" y="366"/>
                    <a:pt x="1616" y="365"/>
                    <a:pt x="1617" y="362"/>
                  </a:cubicBezTo>
                  <a:cubicBezTo>
                    <a:pt x="1619" y="363"/>
                    <a:pt x="1620" y="366"/>
                    <a:pt x="1622" y="366"/>
                  </a:cubicBezTo>
                  <a:cubicBezTo>
                    <a:pt x="1623" y="361"/>
                    <a:pt x="1619" y="362"/>
                    <a:pt x="1623" y="359"/>
                  </a:cubicBezTo>
                  <a:cubicBezTo>
                    <a:pt x="1629" y="360"/>
                    <a:pt x="1630" y="355"/>
                    <a:pt x="1634" y="359"/>
                  </a:cubicBezTo>
                  <a:cubicBezTo>
                    <a:pt x="1631" y="366"/>
                    <a:pt x="1631" y="361"/>
                    <a:pt x="1633" y="369"/>
                  </a:cubicBezTo>
                  <a:cubicBezTo>
                    <a:pt x="1625" y="371"/>
                    <a:pt x="1622" y="368"/>
                    <a:pt x="1615" y="370"/>
                  </a:cubicBezTo>
                  <a:close/>
                  <a:moveTo>
                    <a:pt x="1642" y="314"/>
                  </a:moveTo>
                  <a:cubicBezTo>
                    <a:pt x="1647" y="316"/>
                    <a:pt x="1645" y="311"/>
                    <a:pt x="1649" y="311"/>
                  </a:cubicBezTo>
                  <a:cubicBezTo>
                    <a:pt x="1649" y="306"/>
                    <a:pt x="1642" y="310"/>
                    <a:pt x="1640" y="308"/>
                  </a:cubicBezTo>
                  <a:cubicBezTo>
                    <a:pt x="1638" y="301"/>
                    <a:pt x="1650" y="305"/>
                    <a:pt x="1651" y="307"/>
                  </a:cubicBezTo>
                  <a:cubicBezTo>
                    <a:pt x="1647" y="314"/>
                    <a:pt x="1652" y="315"/>
                    <a:pt x="1658" y="313"/>
                  </a:cubicBezTo>
                  <a:cubicBezTo>
                    <a:pt x="1658" y="319"/>
                    <a:pt x="1652" y="318"/>
                    <a:pt x="1654" y="326"/>
                  </a:cubicBezTo>
                  <a:cubicBezTo>
                    <a:pt x="1652" y="323"/>
                    <a:pt x="1644" y="315"/>
                    <a:pt x="1643" y="326"/>
                  </a:cubicBezTo>
                  <a:cubicBezTo>
                    <a:pt x="1637" y="313"/>
                    <a:pt x="1637" y="334"/>
                    <a:pt x="1632" y="320"/>
                  </a:cubicBezTo>
                  <a:cubicBezTo>
                    <a:pt x="1630" y="321"/>
                    <a:pt x="1628" y="322"/>
                    <a:pt x="1628" y="326"/>
                  </a:cubicBezTo>
                  <a:cubicBezTo>
                    <a:pt x="1625" y="324"/>
                    <a:pt x="1622" y="322"/>
                    <a:pt x="1623" y="316"/>
                  </a:cubicBezTo>
                  <a:cubicBezTo>
                    <a:pt x="1626" y="320"/>
                    <a:pt x="1633" y="316"/>
                    <a:pt x="1629" y="312"/>
                  </a:cubicBezTo>
                  <a:cubicBezTo>
                    <a:pt x="1629" y="313"/>
                    <a:pt x="1637" y="313"/>
                    <a:pt x="1642" y="314"/>
                  </a:cubicBezTo>
                  <a:close/>
                  <a:moveTo>
                    <a:pt x="1625" y="295"/>
                  </a:moveTo>
                  <a:cubicBezTo>
                    <a:pt x="1626" y="291"/>
                    <a:pt x="1629" y="294"/>
                    <a:pt x="1629" y="297"/>
                  </a:cubicBezTo>
                  <a:cubicBezTo>
                    <a:pt x="1632" y="296"/>
                    <a:pt x="1631" y="291"/>
                    <a:pt x="1636" y="293"/>
                  </a:cubicBezTo>
                  <a:cubicBezTo>
                    <a:pt x="1637" y="297"/>
                    <a:pt x="1636" y="300"/>
                    <a:pt x="1634" y="303"/>
                  </a:cubicBezTo>
                  <a:cubicBezTo>
                    <a:pt x="1629" y="302"/>
                    <a:pt x="1629" y="302"/>
                    <a:pt x="1629" y="302"/>
                  </a:cubicBezTo>
                  <a:cubicBezTo>
                    <a:pt x="1626" y="301"/>
                    <a:pt x="1629" y="295"/>
                    <a:pt x="1625" y="295"/>
                  </a:cubicBezTo>
                  <a:close/>
                  <a:moveTo>
                    <a:pt x="1634" y="209"/>
                  </a:moveTo>
                  <a:cubicBezTo>
                    <a:pt x="1635" y="207"/>
                    <a:pt x="1636" y="204"/>
                    <a:pt x="1636" y="200"/>
                  </a:cubicBezTo>
                  <a:cubicBezTo>
                    <a:pt x="1640" y="199"/>
                    <a:pt x="1641" y="201"/>
                    <a:pt x="1643" y="202"/>
                  </a:cubicBezTo>
                  <a:cubicBezTo>
                    <a:pt x="1641" y="207"/>
                    <a:pt x="1636" y="204"/>
                    <a:pt x="1639" y="211"/>
                  </a:cubicBezTo>
                  <a:cubicBezTo>
                    <a:pt x="1638" y="210"/>
                    <a:pt x="1636" y="209"/>
                    <a:pt x="1634" y="209"/>
                  </a:cubicBezTo>
                  <a:close/>
                  <a:moveTo>
                    <a:pt x="1634" y="357"/>
                  </a:moveTo>
                  <a:cubicBezTo>
                    <a:pt x="1634" y="353"/>
                    <a:pt x="1637" y="352"/>
                    <a:pt x="1641" y="353"/>
                  </a:cubicBezTo>
                  <a:cubicBezTo>
                    <a:pt x="1641" y="357"/>
                    <a:pt x="1643" y="357"/>
                    <a:pt x="1643" y="361"/>
                  </a:cubicBezTo>
                  <a:cubicBezTo>
                    <a:pt x="1637" y="362"/>
                    <a:pt x="1637" y="358"/>
                    <a:pt x="1634" y="357"/>
                  </a:cubicBezTo>
                  <a:close/>
                  <a:moveTo>
                    <a:pt x="1637" y="219"/>
                  </a:moveTo>
                  <a:cubicBezTo>
                    <a:pt x="1642" y="211"/>
                    <a:pt x="1656" y="217"/>
                    <a:pt x="1656" y="223"/>
                  </a:cubicBezTo>
                  <a:cubicBezTo>
                    <a:pt x="1648" y="225"/>
                    <a:pt x="1645" y="221"/>
                    <a:pt x="1643" y="217"/>
                  </a:cubicBezTo>
                  <a:cubicBezTo>
                    <a:pt x="1641" y="218"/>
                    <a:pt x="1640" y="219"/>
                    <a:pt x="1637" y="219"/>
                  </a:cubicBezTo>
                  <a:close/>
                  <a:moveTo>
                    <a:pt x="1639" y="371"/>
                  </a:moveTo>
                  <a:cubicBezTo>
                    <a:pt x="1633" y="369"/>
                    <a:pt x="1641" y="366"/>
                    <a:pt x="1639" y="363"/>
                  </a:cubicBezTo>
                  <a:cubicBezTo>
                    <a:pt x="1644" y="363"/>
                    <a:pt x="1649" y="363"/>
                    <a:pt x="1648" y="369"/>
                  </a:cubicBezTo>
                  <a:cubicBezTo>
                    <a:pt x="1645" y="369"/>
                    <a:pt x="1645" y="367"/>
                    <a:pt x="1643" y="367"/>
                  </a:cubicBezTo>
                  <a:cubicBezTo>
                    <a:pt x="1641" y="368"/>
                    <a:pt x="1639" y="368"/>
                    <a:pt x="1639" y="371"/>
                  </a:cubicBezTo>
                  <a:close/>
                  <a:moveTo>
                    <a:pt x="1640" y="293"/>
                  </a:moveTo>
                  <a:cubicBezTo>
                    <a:pt x="1646" y="295"/>
                    <a:pt x="1646" y="299"/>
                    <a:pt x="1642" y="303"/>
                  </a:cubicBezTo>
                  <a:cubicBezTo>
                    <a:pt x="1637" y="302"/>
                    <a:pt x="1637" y="295"/>
                    <a:pt x="1640" y="293"/>
                  </a:cubicBezTo>
                  <a:close/>
                  <a:moveTo>
                    <a:pt x="1643" y="179"/>
                  </a:moveTo>
                  <a:cubicBezTo>
                    <a:pt x="1654" y="177"/>
                    <a:pt x="1643" y="169"/>
                    <a:pt x="1642" y="161"/>
                  </a:cubicBezTo>
                  <a:cubicBezTo>
                    <a:pt x="1648" y="163"/>
                    <a:pt x="1654" y="166"/>
                    <a:pt x="1662" y="167"/>
                  </a:cubicBezTo>
                  <a:cubicBezTo>
                    <a:pt x="1664" y="167"/>
                    <a:pt x="1664" y="161"/>
                    <a:pt x="1662" y="161"/>
                  </a:cubicBezTo>
                  <a:cubicBezTo>
                    <a:pt x="1663" y="159"/>
                    <a:pt x="1668" y="161"/>
                    <a:pt x="1668" y="158"/>
                  </a:cubicBezTo>
                  <a:cubicBezTo>
                    <a:pt x="1669" y="161"/>
                    <a:pt x="1675" y="172"/>
                    <a:pt x="1675" y="160"/>
                  </a:cubicBezTo>
                  <a:cubicBezTo>
                    <a:pt x="1682" y="162"/>
                    <a:pt x="1674" y="164"/>
                    <a:pt x="1675" y="169"/>
                  </a:cubicBezTo>
                  <a:cubicBezTo>
                    <a:pt x="1675" y="173"/>
                    <a:pt x="1680" y="167"/>
                    <a:pt x="1682" y="171"/>
                  </a:cubicBezTo>
                  <a:cubicBezTo>
                    <a:pt x="1683" y="168"/>
                    <a:pt x="1681" y="168"/>
                    <a:pt x="1679" y="167"/>
                  </a:cubicBezTo>
                  <a:cubicBezTo>
                    <a:pt x="1680" y="165"/>
                    <a:pt x="1685" y="165"/>
                    <a:pt x="1688" y="164"/>
                  </a:cubicBezTo>
                  <a:cubicBezTo>
                    <a:pt x="1687" y="175"/>
                    <a:pt x="1676" y="176"/>
                    <a:pt x="1667" y="179"/>
                  </a:cubicBezTo>
                  <a:cubicBezTo>
                    <a:pt x="1668" y="180"/>
                    <a:pt x="1669" y="182"/>
                    <a:pt x="1669" y="185"/>
                  </a:cubicBezTo>
                  <a:cubicBezTo>
                    <a:pt x="1671" y="188"/>
                    <a:pt x="1676" y="188"/>
                    <a:pt x="1678" y="191"/>
                  </a:cubicBezTo>
                  <a:cubicBezTo>
                    <a:pt x="1671" y="197"/>
                    <a:pt x="1664" y="187"/>
                    <a:pt x="1666" y="177"/>
                  </a:cubicBezTo>
                  <a:cubicBezTo>
                    <a:pt x="1667" y="175"/>
                    <a:pt x="1670" y="175"/>
                    <a:pt x="1673" y="175"/>
                  </a:cubicBezTo>
                  <a:cubicBezTo>
                    <a:pt x="1672" y="173"/>
                    <a:pt x="1670" y="172"/>
                    <a:pt x="1669" y="169"/>
                  </a:cubicBezTo>
                  <a:cubicBezTo>
                    <a:pt x="1667" y="176"/>
                    <a:pt x="1657" y="174"/>
                    <a:pt x="1651" y="177"/>
                  </a:cubicBezTo>
                  <a:cubicBezTo>
                    <a:pt x="1652" y="179"/>
                    <a:pt x="1655" y="179"/>
                    <a:pt x="1654" y="183"/>
                  </a:cubicBezTo>
                  <a:cubicBezTo>
                    <a:pt x="1657" y="182"/>
                    <a:pt x="1656" y="179"/>
                    <a:pt x="1656" y="177"/>
                  </a:cubicBezTo>
                  <a:cubicBezTo>
                    <a:pt x="1660" y="176"/>
                    <a:pt x="1661" y="178"/>
                    <a:pt x="1664" y="179"/>
                  </a:cubicBezTo>
                  <a:cubicBezTo>
                    <a:pt x="1660" y="174"/>
                    <a:pt x="1657" y="191"/>
                    <a:pt x="1664" y="185"/>
                  </a:cubicBezTo>
                  <a:cubicBezTo>
                    <a:pt x="1656" y="193"/>
                    <a:pt x="1651" y="186"/>
                    <a:pt x="1643" y="179"/>
                  </a:cubicBezTo>
                  <a:close/>
                  <a:moveTo>
                    <a:pt x="1643" y="208"/>
                  </a:moveTo>
                  <a:cubicBezTo>
                    <a:pt x="1644" y="206"/>
                    <a:pt x="1645" y="205"/>
                    <a:pt x="1645" y="202"/>
                  </a:cubicBezTo>
                  <a:cubicBezTo>
                    <a:pt x="1650" y="201"/>
                    <a:pt x="1650" y="206"/>
                    <a:pt x="1650" y="210"/>
                  </a:cubicBezTo>
                  <a:cubicBezTo>
                    <a:pt x="1646" y="210"/>
                    <a:pt x="1645" y="208"/>
                    <a:pt x="1643" y="208"/>
                  </a:cubicBezTo>
                  <a:close/>
                  <a:moveTo>
                    <a:pt x="1646" y="124"/>
                  </a:moveTo>
                  <a:cubicBezTo>
                    <a:pt x="1645" y="121"/>
                    <a:pt x="1653" y="118"/>
                    <a:pt x="1651" y="124"/>
                  </a:cubicBezTo>
                  <a:cubicBezTo>
                    <a:pt x="1653" y="124"/>
                    <a:pt x="1653" y="122"/>
                    <a:pt x="1655" y="122"/>
                  </a:cubicBezTo>
                  <a:cubicBezTo>
                    <a:pt x="1656" y="116"/>
                    <a:pt x="1651" y="117"/>
                    <a:pt x="1648" y="115"/>
                  </a:cubicBezTo>
                  <a:cubicBezTo>
                    <a:pt x="1651" y="109"/>
                    <a:pt x="1655" y="117"/>
                    <a:pt x="1661" y="115"/>
                  </a:cubicBezTo>
                  <a:cubicBezTo>
                    <a:pt x="1657" y="126"/>
                    <a:pt x="1667" y="120"/>
                    <a:pt x="1668" y="123"/>
                  </a:cubicBezTo>
                  <a:cubicBezTo>
                    <a:pt x="1667" y="131"/>
                    <a:pt x="1650" y="125"/>
                    <a:pt x="1646" y="124"/>
                  </a:cubicBezTo>
                  <a:close/>
                  <a:moveTo>
                    <a:pt x="1650" y="353"/>
                  </a:moveTo>
                  <a:cubicBezTo>
                    <a:pt x="1650" y="346"/>
                    <a:pt x="1659" y="348"/>
                    <a:pt x="1660" y="342"/>
                  </a:cubicBezTo>
                  <a:cubicBezTo>
                    <a:pt x="1668" y="343"/>
                    <a:pt x="1666" y="342"/>
                    <a:pt x="1673" y="344"/>
                  </a:cubicBezTo>
                  <a:cubicBezTo>
                    <a:pt x="1671" y="351"/>
                    <a:pt x="1667" y="345"/>
                    <a:pt x="1661" y="346"/>
                  </a:cubicBezTo>
                  <a:cubicBezTo>
                    <a:pt x="1660" y="351"/>
                    <a:pt x="1665" y="349"/>
                    <a:pt x="1667" y="352"/>
                  </a:cubicBezTo>
                  <a:cubicBezTo>
                    <a:pt x="1661" y="355"/>
                    <a:pt x="1655" y="351"/>
                    <a:pt x="1650" y="353"/>
                  </a:cubicBezTo>
                  <a:close/>
                  <a:moveTo>
                    <a:pt x="1648" y="361"/>
                  </a:moveTo>
                  <a:cubicBezTo>
                    <a:pt x="1640" y="355"/>
                    <a:pt x="1648" y="344"/>
                    <a:pt x="1645" y="336"/>
                  </a:cubicBezTo>
                  <a:cubicBezTo>
                    <a:pt x="1647" y="336"/>
                    <a:pt x="1646" y="338"/>
                    <a:pt x="1647" y="340"/>
                  </a:cubicBezTo>
                  <a:cubicBezTo>
                    <a:pt x="1650" y="340"/>
                    <a:pt x="1651" y="337"/>
                    <a:pt x="1654" y="338"/>
                  </a:cubicBezTo>
                  <a:cubicBezTo>
                    <a:pt x="1653" y="339"/>
                    <a:pt x="1652" y="341"/>
                    <a:pt x="1654" y="342"/>
                  </a:cubicBezTo>
                  <a:cubicBezTo>
                    <a:pt x="1645" y="345"/>
                    <a:pt x="1651" y="354"/>
                    <a:pt x="1648" y="361"/>
                  </a:cubicBezTo>
                  <a:close/>
                  <a:moveTo>
                    <a:pt x="1646" y="231"/>
                  </a:moveTo>
                  <a:cubicBezTo>
                    <a:pt x="1647" y="224"/>
                    <a:pt x="1656" y="227"/>
                    <a:pt x="1654" y="235"/>
                  </a:cubicBezTo>
                  <a:cubicBezTo>
                    <a:pt x="1651" y="234"/>
                    <a:pt x="1649" y="232"/>
                    <a:pt x="1646" y="231"/>
                  </a:cubicBezTo>
                  <a:close/>
                  <a:moveTo>
                    <a:pt x="1653" y="287"/>
                  </a:moveTo>
                  <a:cubicBezTo>
                    <a:pt x="1653" y="282"/>
                    <a:pt x="1656" y="281"/>
                    <a:pt x="1660" y="282"/>
                  </a:cubicBezTo>
                  <a:cubicBezTo>
                    <a:pt x="1661" y="287"/>
                    <a:pt x="1658" y="288"/>
                    <a:pt x="1653" y="287"/>
                  </a:cubicBezTo>
                  <a:close/>
                  <a:moveTo>
                    <a:pt x="1659" y="357"/>
                  </a:moveTo>
                  <a:cubicBezTo>
                    <a:pt x="1668" y="362"/>
                    <a:pt x="1668" y="351"/>
                    <a:pt x="1678" y="352"/>
                  </a:cubicBezTo>
                  <a:cubicBezTo>
                    <a:pt x="1678" y="355"/>
                    <a:pt x="1679" y="357"/>
                    <a:pt x="1682" y="358"/>
                  </a:cubicBezTo>
                  <a:cubicBezTo>
                    <a:pt x="1677" y="361"/>
                    <a:pt x="1678" y="362"/>
                    <a:pt x="1680" y="367"/>
                  </a:cubicBezTo>
                  <a:cubicBezTo>
                    <a:pt x="1675" y="369"/>
                    <a:pt x="1669" y="373"/>
                    <a:pt x="1667" y="367"/>
                  </a:cubicBezTo>
                  <a:cubicBezTo>
                    <a:pt x="1664" y="367"/>
                    <a:pt x="1664" y="373"/>
                    <a:pt x="1667" y="373"/>
                  </a:cubicBezTo>
                  <a:cubicBezTo>
                    <a:pt x="1660" y="379"/>
                    <a:pt x="1655" y="369"/>
                    <a:pt x="1654" y="363"/>
                  </a:cubicBezTo>
                  <a:cubicBezTo>
                    <a:pt x="1663" y="364"/>
                    <a:pt x="1660" y="367"/>
                    <a:pt x="1659" y="357"/>
                  </a:cubicBezTo>
                  <a:close/>
                  <a:moveTo>
                    <a:pt x="1655" y="297"/>
                  </a:moveTo>
                  <a:cubicBezTo>
                    <a:pt x="1657" y="292"/>
                    <a:pt x="1667" y="290"/>
                    <a:pt x="1670" y="291"/>
                  </a:cubicBezTo>
                  <a:cubicBezTo>
                    <a:pt x="1666" y="295"/>
                    <a:pt x="1663" y="298"/>
                    <a:pt x="1655" y="297"/>
                  </a:cubicBezTo>
                  <a:close/>
                  <a:moveTo>
                    <a:pt x="1658" y="218"/>
                  </a:moveTo>
                  <a:cubicBezTo>
                    <a:pt x="1665" y="209"/>
                    <a:pt x="1667" y="221"/>
                    <a:pt x="1670" y="227"/>
                  </a:cubicBezTo>
                  <a:cubicBezTo>
                    <a:pt x="1664" y="226"/>
                    <a:pt x="1664" y="218"/>
                    <a:pt x="1658" y="218"/>
                  </a:cubicBezTo>
                  <a:close/>
                  <a:moveTo>
                    <a:pt x="1666" y="317"/>
                  </a:moveTo>
                  <a:cubicBezTo>
                    <a:pt x="1661" y="310"/>
                    <a:pt x="1673" y="309"/>
                    <a:pt x="1679" y="311"/>
                  </a:cubicBezTo>
                  <a:cubicBezTo>
                    <a:pt x="1676" y="316"/>
                    <a:pt x="1675" y="315"/>
                    <a:pt x="1677" y="321"/>
                  </a:cubicBezTo>
                  <a:cubicBezTo>
                    <a:pt x="1673" y="321"/>
                    <a:pt x="1668" y="312"/>
                    <a:pt x="1666" y="317"/>
                  </a:cubicBezTo>
                  <a:close/>
                  <a:moveTo>
                    <a:pt x="1674" y="377"/>
                  </a:moveTo>
                  <a:cubicBezTo>
                    <a:pt x="1674" y="381"/>
                    <a:pt x="1682" y="378"/>
                    <a:pt x="1683" y="381"/>
                  </a:cubicBezTo>
                  <a:cubicBezTo>
                    <a:pt x="1682" y="388"/>
                    <a:pt x="1676" y="380"/>
                    <a:pt x="1668" y="383"/>
                  </a:cubicBezTo>
                  <a:cubicBezTo>
                    <a:pt x="1672" y="380"/>
                    <a:pt x="1674" y="376"/>
                    <a:pt x="1676" y="371"/>
                  </a:cubicBezTo>
                  <a:cubicBezTo>
                    <a:pt x="1680" y="371"/>
                    <a:pt x="1676" y="377"/>
                    <a:pt x="1674" y="377"/>
                  </a:cubicBezTo>
                  <a:close/>
                  <a:moveTo>
                    <a:pt x="1675" y="332"/>
                  </a:moveTo>
                  <a:cubicBezTo>
                    <a:pt x="1679" y="334"/>
                    <a:pt x="1682" y="337"/>
                    <a:pt x="1684" y="342"/>
                  </a:cubicBezTo>
                  <a:cubicBezTo>
                    <a:pt x="1679" y="346"/>
                    <a:pt x="1674" y="340"/>
                    <a:pt x="1675" y="332"/>
                  </a:cubicBezTo>
                  <a:close/>
                  <a:moveTo>
                    <a:pt x="1682" y="297"/>
                  </a:moveTo>
                  <a:cubicBezTo>
                    <a:pt x="1682" y="292"/>
                    <a:pt x="1682" y="292"/>
                    <a:pt x="1682" y="292"/>
                  </a:cubicBezTo>
                  <a:cubicBezTo>
                    <a:pt x="1688" y="294"/>
                    <a:pt x="1694" y="286"/>
                    <a:pt x="1697" y="292"/>
                  </a:cubicBezTo>
                  <a:cubicBezTo>
                    <a:pt x="1696" y="296"/>
                    <a:pt x="1691" y="297"/>
                    <a:pt x="1682" y="297"/>
                  </a:cubicBezTo>
                  <a:close/>
                  <a:moveTo>
                    <a:pt x="1683" y="373"/>
                  </a:moveTo>
                  <a:cubicBezTo>
                    <a:pt x="1687" y="372"/>
                    <a:pt x="1682" y="362"/>
                    <a:pt x="1689" y="364"/>
                  </a:cubicBezTo>
                  <a:cubicBezTo>
                    <a:pt x="1689" y="369"/>
                    <a:pt x="1689" y="374"/>
                    <a:pt x="1683" y="373"/>
                  </a:cubicBezTo>
                  <a:close/>
                  <a:moveTo>
                    <a:pt x="1696" y="373"/>
                  </a:moveTo>
                  <a:cubicBezTo>
                    <a:pt x="1695" y="379"/>
                    <a:pt x="1699" y="378"/>
                    <a:pt x="1698" y="383"/>
                  </a:cubicBezTo>
                  <a:cubicBezTo>
                    <a:pt x="1691" y="384"/>
                    <a:pt x="1687" y="373"/>
                    <a:pt x="1696" y="373"/>
                  </a:cubicBezTo>
                  <a:close/>
                  <a:moveTo>
                    <a:pt x="1693" y="311"/>
                  </a:moveTo>
                  <a:cubicBezTo>
                    <a:pt x="1703" y="313"/>
                    <a:pt x="1701" y="303"/>
                    <a:pt x="1710" y="300"/>
                  </a:cubicBezTo>
                  <a:cubicBezTo>
                    <a:pt x="1713" y="306"/>
                    <a:pt x="1703" y="312"/>
                    <a:pt x="1699" y="317"/>
                  </a:cubicBezTo>
                  <a:cubicBezTo>
                    <a:pt x="1695" y="318"/>
                    <a:pt x="1697" y="311"/>
                    <a:pt x="1693" y="311"/>
                  </a:cubicBezTo>
                  <a:close/>
                  <a:moveTo>
                    <a:pt x="1722" y="215"/>
                  </a:moveTo>
                  <a:cubicBezTo>
                    <a:pt x="1722" y="213"/>
                    <a:pt x="1725" y="213"/>
                    <a:pt x="1726" y="213"/>
                  </a:cubicBezTo>
                  <a:cubicBezTo>
                    <a:pt x="1725" y="210"/>
                    <a:pt x="1722" y="209"/>
                    <a:pt x="1719" y="209"/>
                  </a:cubicBezTo>
                  <a:cubicBezTo>
                    <a:pt x="1720" y="206"/>
                    <a:pt x="1723" y="205"/>
                    <a:pt x="1726" y="205"/>
                  </a:cubicBezTo>
                  <a:cubicBezTo>
                    <a:pt x="1725" y="201"/>
                    <a:pt x="1717" y="204"/>
                    <a:pt x="1719" y="197"/>
                  </a:cubicBezTo>
                  <a:cubicBezTo>
                    <a:pt x="1717" y="201"/>
                    <a:pt x="1710" y="208"/>
                    <a:pt x="1713" y="211"/>
                  </a:cubicBezTo>
                  <a:cubicBezTo>
                    <a:pt x="1705" y="217"/>
                    <a:pt x="1709" y="195"/>
                    <a:pt x="1698" y="197"/>
                  </a:cubicBezTo>
                  <a:cubicBezTo>
                    <a:pt x="1698" y="193"/>
                    <a:pt x="1700" y="192"/>
                    <a:pt x="1700" y="189"/>
                  </a:cubicBezTo>
                  <a:cubicBezTo>
                    <a:pt x="1705" y="188"/>
                    <a:pt x="1709" y="199"/>
                    <a:pt x="1710" y="189"/>
                  </a:cubicBezTo>
                  <a:cubicBezTo>
                    <a:pt x="1716" y="194"/>
                    <a:pt x="1721" y="190"/>
                    <a:pt x="1726" y="195"/>
                  </a:cubicBezTo>
                  <a:cubicBezTo>
                    <a:pt x="1728" y="195"/>
                    <a:pt x="1728" y="192"/>
                    <a:pt x="1728" y="190"/>
                  </a:cubicBezTo>
                  <a:cubicBezTo>
                    <a:pt x="1734" y="198"/>
                    <a:pt x="1755" y="184"/>
                    <a:pt x="1759" y="196"/>
                  </a:cubicBezTo>
                  <a:cubicBezTo>
                    <a:pt x="1761" y="188"/>
                    <a:pt x="1769" y="194"/>
                    <a:pt x="1769" y="188"/>
                  </a:cubicBezTo>
                  <a:cubicBezTo>
                    <a:pt x="1778" y="195"/>
                    <a:pt x="1787" y="185"/>
                    <a:pt x="1800" y="191"/>
                  </a:cubicBezTo>
                  <a:cubicBezTo>
                    <a:pt x="1800" y="192"/>
                    <a:pt x="1798" y="192"/>
                    <a:pt x="1798" y="194"/>
                  </a:cubicBezTo>
                  <a:cubicBezTo>
                    <a:pt x="1797" y="194"/>
                    <a:pt x="1796" y="195"/>
                    <a:pt x="1796" y="196"/>
                  </a:cubicBezTo>
                  <a:cubicBezTo>
                    <a:pt x="1791" y="187"/>
                    <a:pt x="1786" y="199"/>
                    <a:pt x="1780" y="200"/>
                  </a:cubicBezTo>
                  <a:cubicBezTo>
                    <a:pt x="1776" y="194"/>
                    <a:pt x="1759" y="195"/>
                    <a:pt x="1754" y="202"/>
                  </a:cubicBezTo>
                  <a:cubicBezTo>
                    <a:pt x="1758" y="201"/>
                    <a:pt x="1769" y="200"/>
                    <a:pt x="1770" y="211"/>
                  </a:cubicBezTo>
                  <a:cubicBezTo>
                    <a:pt x="1767" y="212"/>
                    <a:pt x="1766" y="209"/>
                    <a:pt x="1763" y="209"/>
                  </a:cubicBezTo>
                  <a:cubicBezTo>
                    <a:pt x="1764" y="212"/>
                    <a:pt x="1769" y="211"/>
                    <a:pt x="1766" y="217"/>
                  </a:cubicBezTo>
                  <a:cubicBezTo>
                    <a:pt x="1758" y="218"/>
                    <a:pt x="1760" y="207"/>
                    <a:pt x="1754" y="205"/>
                  </a:cubicBezTo>
                  <a:cubicBezTo>
                    <a:pt x="1752" y="210"/>
                    <a:pt x="1748" y="213"/>
                    <a:pt x="1748" y="219"/>
                  </a:cubicBezTo>
                  <a:cubicBezTo>
                    <a:pt x="1743" y="221"/>
                    <a:pt x="1739" y="212"/>
                    <a:pt x="1746" y="213"/>
                  </a:cubicBezTo>
                  <a:cubicBezTo>
                    <a:pt x="1747" y="210"/>
                    <a:pt x="1736" y="209"/>
                    <a:pt x="1739" y="215"/>
                  </a:cubicBezTo>
                  <a:cubicBezTo>
                    <a:pt x="1736" y="209"/>
                    <a:pt x="1737" y="210"/>
                    <a:pt x="1732" y="209"/>
                  </a:cubicBezTo>
                  <a:cubicBezTo>
                    <a:pt x="1729" y="211"/>
                    <a:pt x="1728" y="215"/>
                    <a:pt x="1722" y="215"/>
                  </a:cubicBezTo>
                  <a:close/>
                  <a:moveTo>
                    <a:pt x="1713" y="216"/>
                  </a:moveTo>
                  <a:cubicBezTo>
                    <a:pt x="1713" y="220"/>
                    <a:pt x="1718" y="219"/>
                    <a:pt x="1717" y="224"/>
                  </a:cubicBezTo>
                  <a:cubicBezTo>
                    <a:pt x="1713" y="225"/>
                    <a:pt x="1712" y="223"/>
                    <a:pt x="1709" y="222"/>
                  </a:cubicBezTo>
                  <a:cubicBezTo>
                    <a:pt x="1709" y="217"/>
                    <a:pt x="1712" y="216"/>
                    <a:pt x="1715" y="215"/>
                  </a:cubicBezTo>
                  <a:cubicBezTo>
                    <a:pt x="1718" y="216"/>
                    <a:pt x="1715" y="217"/>
                    <a:pt x="1713" y="216"/>
                  </a:cubicBezTo>
                  <a:close/>
                  <a:moveTo>
                    <a:pt x="1711" y="116"/>
                  </a:moveTo>
                  <a:cubicBezTo>
                    <a:pt x="1715" y="104"/>
                    <a:pt x="1719" y="122"/>
                    <a:pt x="1721" y="125"/>
                  </a:cubicBezTo>
                  <a:cubicBezTo>
                    <a:pt x="1712" y="129"/>
                    <a:pt x="1720" y="113"/>
                    <a:pt x="1711" y="116"/>
                  </a:cubicBezTo>
                  <a:close/>
                  <a:moveTo>
                    <a:pt x="1710" y="313"/>
                  </a:moveTo>
                  <a:cubicBezTo>
                    <a:pt x="1713" y="313"/>
                    <a:pt x="1714" y="315"/>
                    <a:pt x="1712" y="315"/>
                  </a:cubicBezTo>
                  <a:cubicBezTo>
                    <a:pt x="1714" y="321"/>
                    <a:pt x="1719" y="313"/>
                    <a:pt x="1721" y="317"/>
                  </a:cubicBezTo>
                  <a:cubicBezTo>
                    <a:pt x="1719" y="320"/>
                    <a:pt x="1716" y="322"/>
                    <a:pt x="1712" y="321"/>
                  </a:cubicBezTo>
                  <a:cubicBezTo>
                    <a:pt x="1712" y="318"/>
                    <a:pt x="1709" y="317"/>
                    <a:pt x="1710" y="313"/>
                  </a:cubicBezTo>
                  <a:close/>
                  <a:moveTo>
                    <a:pt x="1742" y="128"/>
                  </a:moveTo>
                  <a:cubicBezTo>
                    <a:pt x="1742" y="122"/>
                    <a:pt x="1753" y="113"/>
                    <a:pt x="1753" y="124"/>
                  </a:cubicBezTo>
                  <a:cubicBezTo>
                    <a:pt x="1746" y="121"/>
                    <a:pt x="1749" y="130"/>
                    <a:pt x="1742" y="128"/>
                  </a:cubicBezTo>
                  <a:close/>
                  <a:moveTo>
                    <a:pt x="1899" y="223"/>
                  </a:moveTo>
                  <a:cubicBezTo>
                    <a:pt x="1900" y="217"/>
                    <a:pt x="1906" y="220"/>
                    <a:pt x="1910" y="221"/>
                  </a:cubicBezTo>
                  <a:cubicBezTo>
                    <a:pt x="1910" y="226"/>
                    <a:pt x="1902" y="222"/>
                    <a:pt x="1899" y="22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981" name="Freeform 5029"/>
            <p:cNvSpPr>
              <a:spLocks/>
            </p:cNvSpPr>
            <p:nvPr/>
          </p:nvSpPr>
          <p:spPr bwMode="auto">
            <a:xfrm>
              <a:off x="7105650" y="5918200"/>
              <a:ext cx="63500" cy="85725"/>
            </a:xfrm>
            <a:custGeom>
              <a:avLst/>
              <a:gdLst>
                <a:gd name="T0" fmla="*/ 0 w 17"/>
                <a:gd name="T1" fmla="*/ 11 h 23"/>
                <a:gd name="T2" fmla="*/ 0 w 17"/>
                <a:gd name="T3" fmla="*/ 4 h 23"/>
                <a:gd name="T4" fmla="*/ 10 w 17"/>
                <a:gd name="T5" fmla="*/ 2 h 23"/>
                <a:gd name="T6" fmla="*/ 17 w 17"/>
                <a:gd name="T7" fmla="*/ 21 h 23"/>
                <a:gd name="T8" fmla="*/ 4 w 17"/>
                <a:gd name="T9" fmla="*/ 15 h 23"/>
                <a:gd name="T10" fmla="*/ 8 w 17"/>
                <a:gd name="T11" fmla="*/ 6 h 23"/>
                <a:gd name="T12" fmla="*/ 0 w 17"/>
                <a:gd name="T1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">
                  <a:moveTo>
                    <a:pt x="0" y="11"/>
                  </a:moveTo>
                  <a:cubicBezTo>
                    <a:pt x="0" y="9"/>
                    <a:pt x="0" y="6"/>
                    <a:pt x="0" y="4"/>
                  </a:cubicBezTo>
                  <a:cubicBezTo>
                    <a:pt x="5" y="5"/>
                    <a:pt x="4" y="0"/>
                    <a:pt x="10" y="2"/>
                  </a:cubicBezTo>
                  <a:cubicBezTo>
                    <a:pt x="13" y="7"/>
                    <a:pt x="12" y="17"/>
                    <a:pt x="17" y="21"/>
                  </a:cubicBezTo>
                  <a:cubicBezTo>
                    <a:pt x="16" y="23"/>
                    <a:pt x="6" y="19"/>
                    <a:pt x="4" y="15"/>
                  </a:cubicBezTo>
                  <a:cubicBezTo>
                    <a:pt x="3" y="9"/>
                    <a:pt x="10" y="13"/>
                    <a:pt x="8" y="6"/>
                  </a:cubicBezTo>
                  <a:cubicBezTo>
                    <a:pt x="1" y="3"/>
                    <a:pt x="7" y="14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2" name="Freeform 5030"/>
            <p:cNvSpPr>
              <a:spLocks/>
            </p:cNvSpPr>
            <p:nvPr/>
          </p:nvSpPr>
          <p:spPr bwMode="auto">
            <a:xfrm>
              <a:off x="874713" y="6402388"/>
              <a:ext cx="52388" cy="38100"/>
            </a:xfrm>
            <a:custGeom>
              <a:avLst/>
              <a:gdLst>
                <a:gd name="T0" fmla="*/ 1 w 14"/>
                <a:gd name="T1" fmla="*/ 2 h 10"/>
                <a:gd name="T2" fmla="*/ 2 w 14"/>
                <a:gd name="T3" fmla="*/ 0 h 10"/>
                <a:gd name="T4" fmla="*/ 3 w 14"/>
                <a:gd name="T5" fmla="*/ 1 h 10"/>
                <a:gd name="T6" fmla="*/ 7 w 14"/>
                <a:gd name="T7" fmla="*/ 1 h 10"/>
                <a:gd name="T8" fmla="*/ 11 w 14"/>
                <a:gd name="T9" fmla="*/ 3 h 10"/>
                <a:gd name="T10" fmla="*/ 14 w 14"/>
                <a:gd name="T11" fmla="*/ 9 h 10"/>
                <a:gd name="T12" fmla="*/ 0 w 14"/>
                <a:gd name="T13" fmla="*/ 10 h 10"/>
                <a:gd name="T14" fmla="*/ 3 w 14"/>
                <a:gd name="T15" fmla="*/ 5 h 10"/>
                <a:gd name="T16" fmla="*/ 1 w 14"/>
                <a:gd name="T1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0">
                  <a:moveTo>
                    <a:pt x="1" y="2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8" y="1"/>
                    <a:pt x="10" y="2"/>
                    <a:pt x="11" y="3"/>
                  </a:cubicBezTo>
                  <a:cubicBezTo>
                    <a:pt x="13" y="4"/>
                    <a:pt x="14" y="6"/>
                    <a:pt x="14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3" y="7"/>
                    <a:pt x="3" y="5"/>
                  </a:cubicBezTo>
                  <a:cubicBezTo>
                    <a:pt x="5" y="4"/>
                    <a:pt x="4" y="3"/>
                    <a:pt x="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3" name="Freeform 5031"/>
            <p:cNvSpPr>
              <a:spLocks/>
            </p:cNvSpPr>
            <p:nvPr/>
          </p:nvSpPr>
          <p:spPr bwMode="auto">
            <a:xfrm>
              <a:off x="2932113" y="6677025"/>
              <a:ext cx="52388" cy="44450"/>
            </a:xfrm>
            <a:custGeom>
              <a:avLst/>
              <a:gdLst>
                <a:gd name="T0" fmla="*/ 7 w 14"/>
                <a:gd name="T1" fmla="*/ 6 h 12"/>
                <a:gd name="T2" fmla="*/ 10 w 14"/>
                <a:gd name="T3" fmla="*/ 12 h 12"/>
                <a:gd name="T4" fmla="*/ 1 w 14"/>
                <a:gd name="T5" fmla="*/ 11 h 12"/>
                <a:gd name="T6" fmla="*/ 7 w 14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7" y="6"/>
                  </a:moveTo>
                  <a:cubicBezTo>
                    <a:pt x="8" y="8"/>
                    <a:pt x="11" y="8"/>
                    <a:pt x="10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6"/>
                    <a:pt x="14" y="0"/>
                    <a:pt x="7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4" name="Freeform 5032"/>
            <p:cNvSpPr>
              <a:spLocks/>
            </p:cNvSpPr>
            <p:nvPr/>
          </p:nvSpPr>
          <p:spPr bwMode="auto">
            <a:xfrm>
              <a:off x="3738563" y="6677025"/>
              <a:ext cx="82550" cy="44450"/>
            </a:xfrm>
            <a:custGeom>
              <a:avLst/>
              <a:gdLst>
                <a:gd name="T0" fmla="*/ 0 w 22"/>
                <a:gd name="T1" fmla="*/ 8 h 12"/>
                <a:gd name="T2" fmla="*/ 20 w 22"/>
                <a:gd name="T3" fmla="*/ 7 h 12"/>
                <a:gd name="T4" fmla="*/ 0 w 22"/>
                <a:gd name="T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2">
                  <a:moveTo>
                    <a:pt x="0" y="8"/>
                  </a:moveTo>
                  <a:cubicBezTo>
                    <a:pt x="3" y="5"/>
                    <a:pt x="15" y="0"/>
                    <a:pt x="20" y="7"/>
                  </a:cubicBezTo>
                  <a:cubicBezTo>
                    <a:pt x="22" y="6"/>
                    <a:pt x="3" y="12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5" name="Freeform 5033"/>
            <p:cNvSpPr>
              <a:spLocks/>
            </p:cNvSpPr>
            <p:nvPr/>
          </p:nvSpPr>
          <p:spPr bwMode="auto">
            <a:xfrm>
              <a:off x="3949700" y="6619875"/>
              <a:ext cx="88900" cy="63500"/>
            </a:xfrm>
            <a:custGeom>
              <a:avLst/>
              <a:gdLst>
                <a:gd name="T0" fmla="*/ 15 w 24"/>
                <a:gd name="T1" fmla="*/ 8 h 17"/>
                <a:gd name="T2" fmla="*/ 24 w 24"/>
                <a:gd name="T3" fmla="*/ 10 h 17"/>
                <a:gd name="T4" fmla="*/ 5 w 24"/>
                <a:gd name="T5" fmla="*/ 16 h 17"/>
                <a:gd name="T6" fmla="*/ 20 w 24"/>
                <a:gd name="T7" fmla="*/ 10 h 17"/>
                <a:gd name="T8" fmla="*/ 15 w 24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15" y="8"/>
                  </a:moveTo>
                  <a:cubicBezTo>
                    <a:pt x="18" y="0"/>
                    <a:pt x="21" y="8"/>
                    <a:pt x="24" y="10"/>
                  </a:cubicBezTo>
                  <a:cubicBezTo>
                    <a:pt x="23" y="17"/>
                    <a:pt x="9" y="11"/>
                    <a:pt x="5" y="16"/>
                  </a:cubicBezTo>
                  <a:cubicBezTo>
                    <a:pt x="0" y="10"/>
                    <a:pt x="16" y="12"/>
                    <a:pt x="20" y="10"/>
                  </a:cubicBezTo>
                  <a:cubicBezTo>
                    <a:pt x="20" y="8"/>
                    <a:pt x="17" y="8"/>
                    <a:pt x="15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6" name="Freeform 5034"/>
            <p:cNvSpPr>
              <a:spLocks/>
            </p:cNvSpPr>
            <p:nvPr/>
          </p:nvSpPr>
          <p:spPr bwMode="auto">
            <a:xfrm>
              <a:off x="4406900" y="6594475"/>
              <a:ext cx="98425" cy="58738"/>
            </a:xfrm>
            <a:custGeom>
              <a:avLst/>
              <a:gdLst>
                <a:gd name="T0" fmla="*/ 4 w 26"/>
                <a:gd name="T1" fmla="*/ 13 h 16"/>
                <a:gd name="T2" fmla="*/ 11 w 26"/>
                <a:gd name="T3" fmla="*/ 7 h 16"/>
                <a:gd name="T4" fmla="*/ 6 w 26"/>
                <a:gd name="T5" fmla="*/ 3 h 16"/>
                <a:gd name="T6" fmla="*/ 26 w 26"/>
                <a:gd name="T7" fmla="*/ 5 h 16"/>
                <a:gd name="T8" fmla="*/ 13 w 26"/>
                <a:gd name="T9" fmla="*/ 15 h 16"/>
                <a:gd name="T10" fmla="*/ 4 w 26"/>
                <a:gd name="T11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6">
                  <a:moveTo>
                    <a:pt x="4" y="13"/>
                  </a:moveTo>
                  <a:cubicBezTo>
                    <a:pt x="0" y="11"/>
                    <a:pt x="8" y="7"/>
                    <a:pt x="11" y="7"/>
                  </a:cubicBezTo>
                  <a:cubicBezTo>
                    <a:pt x="12" y="3"/>
                    <a:pt x="9" y="3"/>
                    <a:pt x="6" y="3"/>
                  </a:cubicBezTo>
                  <a:cubicBezTo>
                    <a:pt x="13" y="0"/>
                    <a:pt x="22" y="1"/>
                    <a:pt x="26" y="5"/>
                  </a:cubicBezTo>
                  <a:cubicBezTo>
                    <a:pt x="22" y="9"/>
                    <a:pt x="14" y="7"/>
                    <a:pt x="13" y="15"/>
                  </a:cubicBezTo>
                  <a:cubicBezTo>
                    <a:pt x="9" y="16"/>
                    <a:pt x="5" y="8"/>
                    <a:pt x="4" y="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7" name="Freeform 5035"/>
            <p:cNvSpPr>
              <a:spLocks/>
            </p:cNvSpPr>
            <p:nvPr/>
          </p:nvSpPr>
          <p:spPr bwMode="auto">
            <a:xfrm>
              <a:off x="4557713" y="4870450"/>
              <a:ext cx="85725" cy="41275"/>
            </a:xfrm>
            <a:custGeom>
              <a:avLst/>
              <a:gdLst>
                <a:gd name="T0" fmla="*/ 5 w 23"/>
                <a:gd name="T1" fmla="*/ 5 h 11"/>
                <a:gd name="T2" fmla="*/ 16 w 23"/>
                <a:gd name="T3" fmla="*/ 5 h 11"/>
                <a:gd name="T4" fmla="*/ 5 w 23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1">
                  <a:moveTo>
                    <a:pt x="5" y="5"/>
                  </a:moveTo>
                  <a:cubicBezTo>
                    <a:pt x="0" y="0"/>
                    <a:pt x="17" y="9"/>
                    <a:pt x="16" y="5"/>
                  </a:cubicBezTo>
                  <a:cubicBezTo>
                    <a:pt x="23" y="11"/>
                    <a:pt x="6" y="9"/>
                    <a:pt x="5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8" name="Freeform 5036"/>
            <p:cNvSpPr>
              <a:spLocks/>
            </p:cNvSpPr>
            <p:nvPr/>
          </p:nvSpPr>
          <p:spPr bwMode="auto">
            <a:xfrm>
              <a:off x="4632325" y="4856163"/>
              <a:ext cx="168275" cy="36513"/>
            </a:xfrm>
            <a:custGeom>
              <a:avLst/>
              <a:gdLst>
                <a:gd name="T0" fmla="*/ 24 w 45"/>
                <a:gd name="T1" fmla="*/ 8 h 10"/>
                <a:gd name="T2" fmla="*/ 37 w 45"/>
                <a:gd name="T3" fmla="*/ 4 h 10"/>
                <a:gd name="T4" fmla="*/ 37 w 45"/>
                <a:gd name="T5" fmla="*/ 10 h 10"/>
                <a:gd name="T6" fmla="*/ 0 w 45"/>
                <a:gd name="T7" fmla="*/ 7 h 10"/>
                <a:gd name="T8" fmla="*/ 11 w 45"/>
                <a:gd name="T9" fmla="*/ 2 h 10"/>
                <a:gd name="T10" fmla="*/ 24 w 45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0">
                  <a:moveTo>
                    <a:pt x="24" y="8"/>
                  </a:moveTo>
                  <a:cubicBezTo>
                    <a:pt x="23" y="0"/>
                    <a:pt x="32" y="9"/>
                    <a:pt x="37" y="4"/>
                  </a:cubicBezTo>
                  <a:cubicBezTo>
                    <a:pt x="45" y="6"/>
                    <a:pt x="30" y="9"/>
                    <a:pt x="37" y="10"/>
                  </a:cubicBezTo>
                  <a:cubicBezTo>
                    <a:pt x="30" y="10"/>
                    <a:pt x="18" y="9"/>
                    <a:pt x="0" y="7"/>
                  </a:cubicBezTo>
                  <a:cubicBezTo>
                    <a:pt x="3" y="0"/>
                    <a:pt x="8" y="8"/>
                    <a:pt x="11" y="2"/>
                  </a:cubicBezTo>
                  <a:cubicBezTo>
                    <a:pt x="16" y="3"/>
                    <a:pt x="22" y="4"/>
                    <a:pt x="24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9" name="Freeform 5037"/>
            <p:cNvSpPr>
              <a:spLocks/>
            </p:cNvSpPr>
            <p:nvPr/>
          </p:nvSpPr>
          <p:spPr bwMode="auto">
            <a:xfrm>
              <a:off x="4849813" y="6465888"/>
              <a:ext cx="82550" cy="38100"/>
            </a:xfrm>
            <a:custGeom>
              <a:avLst/>
              <a:gdLst>
                <a:gd name="T0" fmla="*/ 18 w 22"/>
                <a:gd name="T1" fmla="*/ 2 h 10"/>
                <a:gd name="T2" fmla="*/ 22 w 22"/>
                <a:gd name="T3" fmla="*/ 6 h 10"/>
                <a:gd name="T4" fmla="*/ 0 w 22"/>
                <a:gd name="T5" fmla="*/ 8 h 10"/>
                <a:gd name="T6" fmla="*/ 18 w 22"/>
                <a:gd name="T7" fmla="*/ 0 h 10"/>
                <a:gd name="T8" fmla="*/ 18 w 22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0">
                  <a:moveTo>
                    <a:pt x="18" y="2"/>
                  </a:moveTo>
                  <a:cubicBezTo>
                    <a:pt x="19" y="4"/>
                    <a:pt x="20" y="6"/>
                    <a:pt x="22" y="6"/>
                  </a:cubicBezTo>
                  <a:cubicBezTo>
                    <a:pt x="17" y="6"/>
                    <a:pt x="8" y="10"/>
                    <a:pt x="0" y="8"/>
                  </a:cubicBezTo>
                  <a:cubicBezTo>
                    <a:pt x="2" y="1"/>
                    <a:pt x="16" y="7"/>
                    <a:pt x="18" y="0"/>
                  </a:cubicBezTo>
                  <a:cubicBezTo>
                    <a:pt x="20" y="1"/>
                    <a:pt x="19" y="2"/>
                    <a:pt x="18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0" name="Freeform 5038"/>
            <p:cNvSpPr>
              <a:spLocks/>
            </p:cNvSpPr>
            <p:nvPr/>
          </p:nvSpPr>
          <p:spPr bwMode="auto">
            <a:xfrm>
              <a:off x="4918075" y="6421438"/>
              <a:ext cx="182563" cy="85725"/>
            </a:xfrm>
            <a:custGeom>
              <a:avLst/>
              <a:gdLst>
                <a:gd name="T0" fmla="*/ 0 w 49"/>
                <a:gd name="T1" fmla="*/ 8 h 23"/>
                <a:gd name="T2" fmla="*/ 28 w 49"/>
                <a:gd name="T3" fmla="*/ 5 h 23"/>
                <a:gd name="T4" fmla="*/ 24 w 49"/>
                <a:gd name="T5" fmla="*/ 13 h 23"/>
                <a:gd name="T6" fmla="*/ 30 w 49"/>
                <a:gd name="T7" fmla="*/ 7 h 23"/>
                <a:gd name="T8" fmla="*/ 49 w 49"/>
                <a:gd name="T9" fmla="*/ 13 h 23"/>
                <a:gd name="T10" fmla="*/ 28 w 49"/>
                <a:gd name="T11" fmla="*/ 13 h 23"/>
                <a:gd name="T12" fmla="*/ 32 w 49"/>
                <a:gd name="T13" fmla="*/ 17 h 23"/>
                <a:gd name="T14" fmla="*/ 15 w 49"/>
                <a:gd name="T15" fmla="*/ 11 h 23"/>
                <a:gd name="T16" fmla="*/ 8 w 49"/>
                <a:gd name="T17" fmla="*/ 14 h 23"/>
                <a:gd name="T18" fmla="*/ 0 w 49"/>
                <a:gd name="T19" fmla="*/ 10 h 23"/>
                <a:gd name="T20" fmla="*/ 2 w 49"/>
                <a:gd name="T21" fmla="*/ 7 h 23"/>
                <a:gd name="T22" fmla="*/ 0 w 49"/>
                <a:gd name="T23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23">
                  <a:moveTo>
                    <a:pt x="0" y="8"/>
                  </a:moveTo>
                  <a:cubicBezTo>
                    <a:pt x="3" y="0"/>
                    <a:pt x="17" y="9"/>
                    <a:pt x="28" y="5"/>
                  </a:cubicBezTo>
                  <a:cubicBezTo>
                    <a:pt x="30" y="10"/>
                    <a:pt x="25" y="9"/>
                    <a:pt x="24" y="13"/>
                  </a:cubicBezTo>
                  <a:cubicBezTo>
                    <a:pt x="28" y="13"/>
                    <a:pt x="30" y="11"/>
                    <a:pt x="30" y="7"/>
                  </a:cubicBezTo>
                  <a:cubicBezTo>
                    <a:pt x="37" y="12"/>
                    <a:pt x="42" y="7"/>
                    <a:pt x="49" y="13"/>
                  </a:cubicBezTo>
                  <a:cubicBezTo>
                    <a:pt x="43" y="23"/>
                    <a:pt x="34" y="8"/>
                    <a:pt x="28" y="13"/>
                  </a:cubicBezTo>
                  <a:cubicBezTo>
                    <a:pt x="27" y="16"/>
                    <a:pt x="30" y="16"/>
                    <a:pt x="32" y="17"/>
                  </a:cubicBezTo>
                  <a:cubicBezTo>
                    <a:pt x="29" y="20"/>
                    <a:pt x="19" y="17"/>
                    <a:pt x="15" y="11"/>
                  </a:cubicBezTo>
                  <a:cubicBezTo>
                    <a:pt x="12" y="11"/>
                    <a:pt x="9" y="12"/>
                    <a:pt x="8" y="14"/>
                  </a:cubicBezTo>
                  <a:cubicBezTo>
                    <a:pt x="5" y="13"/>
                    <a:pt x="6" y="8"/>
                    <a:pt x="0" y="10"/>
                  </a:cubicBezTo>
                  <a:cubicBezTo>
                    <a:pt x="1" y="9"/>
                    <a:pt x="2" y="8"/>
                    <a:pt x="2" y="7"/>
                  </a:cubicBezTo>
                  <a:cubicBezTo>
                    <a:pt x="1" y="6"/>
                    <a:pt x="1" y="7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1" name="Freeform 5039"/>
            <p:cNvSpPr>
              <a:spLocks/>
            </p:cNvSpPr>
            <p:nvPr/>
          </p:nvSpPr>
          <p:spPr bwMode="auto">
            <a:xfrm>
              <a:off x="5141913" y="6402388"/>
              <a:ext cx="60325" cy="52388"/>
            </a:xfrm>
            <a:custGeom>
              <a:avLst/>
              <a:gdLst>
                <a:gd name="T0" fmla="*/ 4 w 16"/>
                <a:gd name="T1" fmla="*/ 5 h 14"/>
                <a:gd name="T2" fmla="*/ 16 w 16"/>
                <a:gd name="T3" fmla="*/ 7 h 14"/>
                <a:gd name="T4" fmla="*/ 4 w 16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4" y="5"/>
                  </a:moveTo>
                  <a:cubicBezTo>
                    <a:pt x="0" y="0"/>
                    <a:pt x="14" y="5"/>
                    <a:pt x="16" y="7"/>
                  </a:cubicBezTo>
                  <a:cubicBezTo>
                    <a:pt x="12" y="14"/>
                    <a:pt x="10" y="3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2" name="Freeform 5040"/>
            <p:cNvSpPr>
              <a:spLocks/>
            </p:cNvSpPr>
            <p:nvPr/>
          </p:nvSpPr>
          <p:spPr bwMode="auto">
            <a:xfrm>
              <a:off x="5930900" y="5164138"/>
              <a:ext cx="60325" cy="44450"/>
            </a:xfrm>
            <a:custGeom>
              <a:avLst/>
              <a:gdLst>
                <a:gd name="T0" fmla="*/ 15 w 16"/>
                <a:gd name="T1" fmla="*/ 6 h 12"/>
                <a:gd name="T2" fmla="*/ 8 w 16"/>
                <a:gd name="T3" fmla="*/ 4 h 12"/>
                <a:gd name="T4" fmla="*/ 10 w 16"/>
                <a:gd name="T5" fmla="*/ 12 h 12"/>
                <a:gd name="T6" fmla="*/ 8 w 16"/>
                <a:gd name="T7" fmla="*/ 10 h 12"/>
                <a:gd name="T8" fmla="*/ 4 w 16"/>
                <a:gd name="T9" fmla="*/ 10 h 12"/>
                <a:gd name="T10" fmla="*/ 3 w 16"/>
                <a:gd name="T11" fmla="*/ 0 h 12"/>
                <a:gd name="T12" fmla="*/ 15 w 16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5" y="6"/>
                  </a:moveTo>
                  <a:cubicBezTo>
                    <a:pt x="14" y="12"/>
                    <a:pt x="14" y="0"/>
                    <a:pt x="8" y="4"/>
                  </a:cubicBezTo>
                  <a:cubicBezTo>
                    <a:pt x="8" y="8"/>
                    <a:pt x="10" y="8"/>
                    <a:pt x="10" y="12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8" y="8"/>
                    <a:pt x="4" y="8"/>
                    <a:pt x="4" y="10"/>
                  </a:cubicBezTo>
                  <a:cubicBezTo>
                    <a:pt x="0" y="10"/>
                    <a:pt x="4" y="3"/>
                    <a:pt x="3" y="0"/>
                  </a:cubicBezTo>
                  <a:cubicBezTo>
                    <a:pt x="5" y="4"/>
                    <a:pt x="16" y="0"/>
                    <a:pt x="15" y="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3" name="Freeform 5041"/>
            <p:cNvSpPr>
              <a:spLocks/>
            </p:cNvSpPr>
            <p:nvPr/>
          </p:nvSpPr>
          <p:spPr bwMode="auto">
            <a:xfrm>
              <a:off x="5942013" y="5114925"/>
              <a:ext cx="115888" cy="71438"/>
            </a:xfrm>
            <a:custGeom>
              <a:avLst/>
              <a:gdLst>
                <a:gd name="T0" fmla="*/ 0 w 31"/>
                <a:gd name="T1" fmla="*/ 11 h 19"/>
                <a:gd name="T2" fmla="*/ 31 w 31"/>
                <a:gd name="T3" fmla="*/ 10 h 19"/>
                <a:gd name="T4" fmla="*/ 20 w 31"/>
                <a:gd name="T5" fmla="*/ 19 h 19"/>
                <a:gd name="T6" fmla="*/ 0 w 31"/>
                <a:gd name="T7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0" y="11"/>
                  </a:moveTo>
                  <a:cubicBezTo>
                    <a:pt x="11" y="14"/>
                    <a:pt x="26" y="0"/>
                    <a:pt x="31" y="10"/>
                  </a:cubicBezTo>
                  <a:cubicBezTo>
                    <a:pt x="20" y="7"/>
                    <a:pt x="21" y="15"/>
                    <a:pt x="20" y="19"/>
                  </a:cubicBezTo>
                  <a:cubicBezTo>
                    <a:pt x="13" y="15"/>
                    <a:pt x="7" y="10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4" name="Freeform 5042"/>
            <p:cNvSpPr>
              <a:spLocks/>
            </p:cNvSpPr>
            <p:nvPr/>
          </p:nvSpPr>
          <p:spPr bwMode="auto">
            <a:xfrm>
              <a:off x="6081713" y="5122863"/>
              <a:ext cx="123825" cy="96838"/>
            </a:xfrm>
            <a:custGeom>
              <a:avLst/>
              <a:gdLst>
                <a:gd name="T0" fmla="*/ 0 w 33"/>
                <a:gd name="T1" fmla="*/ 8 h 26"/>
                <a:gd name="T2" fmla="*/ 18 w 33"/>
                <a:gd name="T3" fmla="*/ 0 h 26"/>
                <a:gd name="T4" fmla="*/ 29 w 33"/>
                <a:gd name="T5" fmla="*/ 1 h 26"/>
                <a:gd name="T6" fmla="*/ 33 w 33"/>
                <a:gd name="T7" fmla="*/ 14 h 26"/>
                <a:gd name="T8" fmla="*/ 16 w 33"/>
                <a:gd name="T9" fmla="*/ 16 h 26"/>
                <a:gd name="T10" fmla="*/ 22 w 33"/>
                <a:gd name="T11" fmla="*/ 12 h 26"/>
                <a:gd name="T12" fmla="*/ 7 w 33"/>
                <a:gd name="T13" fmla="*/ 12 h 26"/>
                <a:gd name="T14" fmla="*/ 7 w 33"/>
                <a:gd name="T15" fmla="*/ 26 h 26"/>
                <a:gd name="T16" fmla="*/ 0 w 33"/>
                <a:gd name="T1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0" y="8"/>
                  </a:moveTo>
                  <a:cubicBezTo>
                    <a:pt x="6" y="2"/>
                    <a:pt x="18" y="11"/>
                    <a:pt x="18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1" y="8"/>
                    <a:pt x="20" y="14"/>
                    <a:pt x="33" y="14"/>
                  </a:cubicBezTo>
                  <a:cubicBezTo>
                    <a:pt x="31" y="19"/>
                    <a:pt x="21" y="15"/>
                    <a:pt x="16" y="16"/>
                  </a:cubicBezTo>
                  <a:cubicBezTo>
                    <a:pt x="16" y="13"/>
                    <a:pt x="22" y="15"/>
                    <a:pt x="22" y="12"/>
                  </a:cubicBezTo>
                  <a:cubicBezTo>
                    <a:pt x="18" y="6"/>
                    <a:pt x="13" y="14"/>
                    <a:pt x="7" y="12"/>
                  </a:cubicBezTo>
                  <a:cubicBezTo>
                    <a:pt x="13" y="16"/>
                    <a:pt x="12" y="24"/>
                    <a:pt x="7" y="26"/>
                  </a:cubicBezTo>
                  <a:cubicBezTo>
                    <a:pt x="7" y="18"/>
                    <a:pt x="8" y="13"/>
                    <a:pt x="0" y="8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5" name="Freeform 5043"/>
            <p:cNvSpPr>
              <a:spLocks/>
            </p:cNvSpPr>
            <p:nvPr/>
          </p:nvSpPr>
          <p:spPr bwMode="auto">
            <a:xfrm>
              <a:off x="6126163" y="4792663"/>
              <a:ext cx="187325" cy="47625"/>
            </a:xfrm>
            <a:custGeom>
              <a:avLst/>
              <a:gdLst>
                <a:gd name="T0" fmla="*/ 0 w 50"/>
                <a:gd name="T1" fmla="*/ 5 h 13"/>
                <a:gd name="T2" fmla="*/ 29 w 50"/>
                <a:gd name="T3" fmla="*/ 9 h 13"/>
                <a:gd name="T4" fmla="*/ 17 w 50"/>
                <a:gd name="T5" fmla="*/ 1 h 13"/>
                <a:gd name="T6" fmla="*/ 50 w 50"/>
                <a:gd name="T7" fmla="*/ 10 h 13"/>
                <a:gd name="T8" fmla="*/ 31 w 50"/>
                <a:gd name="T9" fmla="*/ 13 h 13"/>
                <a:gd name="T10" fmla="*/ 0 w 50"/>
                <a:gd name="T11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3">
                  <a:moveTo>
                    <a:pt x="0" y="5"/>
                  </a:moveTo>
                  <a:cubicBezTo>
                    <a:pt x="9" y="0"/>
                    <a:pt x="18" y="10"/>
                    <a:pt x="29" y="9"/>
                  </a:cubicBezTo>
                  <a:cubicBezTo>
                    <a:pt x="30" y="2"/>
                    <a:pt x="18" y="7"/>
                    <a:pt x="17" y="1"/>
                  </a:cubicBezTo>
                  <a:cubicBezTo>
                    <a:pt x="27" y="1"/>
                    <a:pt x="41" y="3"/>
                    <a:pt x="50" y="10"/>
                  </a:cubicBezTo>
                  <a:cubicBezTo>
                    <a:pt x="42" y="9"/>
                    <a:pt x="32" y="0"/>
                    <a:pt x="31" y="13"/>
                  </a:cubicBezTo>
                  <a:cubicBezTo>
                    <a:pt x="17" y="13"/>
                    <a:pt x="9" y="7"/>
                    <a:pt x="0" y="5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6" name="Freeform 5044"/>
            <p:cNvSpPr>
              <a:spLocks/>
            </p:cNvSpPr>
            <p:nvPr/>
          </p:nvSpPr>
          <p:spPr bwMode="auto">
            <a:xfrm>
              <a:off x="6129338" y="5381625"/>
              <a:ext cx="79375" cy="71438"/>
            </a:xfrm>
            <a:custGeom>
              <a:avLst/>
              <a:gdLst>
                <a:gd name="T0" fmla="*/ 17 w 21"/>
                <a:gd name="T1" fmla="*/ 19 h 19"/>
                <a:gd name="T2" fmla="*/ 0 w 21"/>
                <a:gd name="T3" fmla="*/ 5 h 19"/>
                <a:gd name="T4" fmla="*/ 17 w 21"/>
                <a:gd name="T5" fmla="*/ 0 h 19"/>
                <a:gd name="T6" fmla="*/ 17 w 21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9">
                  <a:moveTo>
                    <a:pt x="17" y="19"/>
                  </a:moveTo>
                  <a:cubicBezTo>
                    <a:pt x="7" y="19"/>
                    <a:pt x="7" y="8"/>
                    <a:pt x="0" y="5"/>
                  </a:cubicBezTo>
                  <a:cubicBezTo>
                    <a:pt x="4" y="0"/>
                    <a:pt x="10" y="8"/>
                    <a:pt x="17" y="0"/>
                  </a:cubicBezTo>
                  <a:cubicBezTo>
                    <a:pt x="21" y="9"/>
                    <a:pt x="18" y="9"/>
                    <a:pt x="17" y="19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7" name="Freeform 5045"/>
            <p:cNvSpPr>
              <a:spLocks/>
            </p:cNvSpPr>
            <p:nvPr/>
          </p:nvSpPr>
          <p:spPr bwMode="auto">
            <a:xfrm>
              <a:off x="6122988" y="5475288"/>
              <a:ext cx="82550" cy="44450"/>
            </a:xfrm>
            <a:custGeom>
              <a:avLst/>
              <a:gdLst>
                <a:gd name="T0" fmla="*/ 6 w 22"/>
                <a:gd name="T1" fmla="*/ 0 h 12"/>
                <a:gd name="T2" fmla="*/ 7 w 22"/>
                <a:gd name="T3" fmla="*/ 5 h 12"/>
                <a:gd name="T4" fmla="*/ 22 w 22"/>
                <a:gd name="T5" fmla="*/ 4 h 12"/>
                <a:gd name="T6" fmla="*/ 15 w 22"/>
                <a:gd name="T7" fmla="*/ 9 h 12"/>
                <a:gd name="T8" fmla="*/ 6 w 2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2">
                  <a:moveTo>
                    <a:pt x="6" y="0"/>
                  </a:moveTo>
                  <a:cubicBezTo>
                    <a:pt x="8" y="0"/>
                    <a:pt x="7" y="3"/>
                    <a:pt x="7" y="5"/>
                  </a:cubicBezTo>
                  <a:cubicBezTo>
                    <a:pt x="13" y="4"/>
                    <a:pt x="16" y="0"/>
                    <a:pt x="22" y="4"/>
                  </a:cubicBezTo>
                  <a:cubicBezTo>
                    <a:pt x="22" y="12"/>
                    <a:pt x="13" y="1"/>
                    <a:pt x="15" y="9"/>
                  </a:cubicBezTo>
                  <a:cubicBezTo>
                    <a:pt x="10" y="8"/>
                    <a:pt x="0" y="6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8" name="Freeform 5046"/>
            <p:cNvSpPr>
              <a:spLocks/>
            </p:cNvSpPr>
            <p:nvPr/>
          </p:nvSpPr>
          <p:spPr bwMode="auto">
            <a:xfrm>
              <a:off x="6205538" y="5016500"/>
              <a:ext cx="531813" cy="161925"/>
            </a:xfrm>
            <a:custGeom>
              <a:avLst/>
              <a:gdLst>
                <a:gd name="T0" fmla="*/ 33 w 142"/>
                <a:gd name="T1" fmla="*/ 14 h 43"/>
                <a:gd name="T2" fmla="*/ 24 w 142"/>
                <a:gd name="T3" fmla="*/ 19 h 43"/>
                <a:gd name="T4" fmla="*/ 7 w 142"/>
                <a:gd name="T5" fmla="*/ 21 h 43"/>
                <a:gd name="T6" fmla="*/ 0 w 142"/>
                <a:gd name="T7" fmla="*/ 11 h 43"/>
                <a:gd name="T8" fmla="*/ 4 w 142"/>
                <a:gd name="T9" fmla="*/ 5 h 43"/>
                <a:gd name="T10" fmla="*/ 11 w 142"/>
                <a:gd name="T11" fmla="*/ 6 h 43"/>
                <a:gd name="T12" fmla="*/ 24 w 142"/>
                <a:gd name="T13" fmla="*/ 14 h 43"/>
                <a:gd name="T14" fmla="*/ 35 w 142"/>
                <a:gd name="T15" fmla="*/ 12 h 43"/>
                <a:gd name="T16" fmla="*/ 39 w 142"/>
                <a:gd name="T17" fmla="*/ 4 h 43"/>
                <a:gd name="T18" fmla="*/ 66 w 142"/>
                <a:gd name="T19" fmla="*/ 8 h 43"/>
                <a:gd name="T20" fmla="*/ 63 w 142"/>
                <a:gd name="T21" fmla="*/ 16 h 43"/>
                <a:gd name="T22" fmla="*/ 53 w 142"/>
                <a:gd name="T23" fmla="*/ 16 h 43"/>
                <a:gd name="T24" fmla="*/ 40 w 142"/>
                <a:gd name="T25" fmla="*/ 23 h 43"/>
                <a:gd name="T26" fmla="*/ 50 w 142"/>
                <a:gd name="T27" fmla="*/ 31 h 43"/>
                <a:gd name="T28" fmla="*/ 53 w 142"/>
                <a:gd name="T29" fmla="*/ 24 h 43"/>
                <a:gd name="T30" fmla="*/ 90 w 142"/>
                <a:gd name="T31" fmla="*/ 28 h 43"/>
                <a:gd name="T32" fmla="*/ 92 w 142"/>
                <a:gd name="T33" fmla="*/ 20 h 43"/>
                <a:gd name="T34" fmla="*/ 97 w 142"/>
                <a:gd name="T35" fmla="*/ 28 h 43"/>
                <a:gd name="T36" fmla="*/ 123 w 142"/>
                <a:gd name="T37" fmla="*/ 29 h 43"/>
                <a:gd name="T38" fmla="*/ 125 w 142"/>
                <a:gd name="T39" fmla="*/ 11 h 43"/>
                <a:gd name="T40" fmla="*/ 133 w 142"/>
                <a:gd name="T41" fmla="*/ 15 h 43"/>
                <a:gd name="T42" fmla="*/ 131 w 142"/>
                <a:gd name="T43" fmla="*/ 29 h 43"/>
                <a:gd name="T44" fmla="*/ 142 w 142"/>
                <a:gd name="T45" fmla="*/ 21 h 43"/>
                <a:gd name="T46" fmla="*/ 142 w 142"/>
                <a:gd name="T47" fmla="*/ 33 h 43"/>
                <a:gd name="T48" fmla="*/ 88 w 142"/>
                <a:gd name="T49" fmla="*/ 30 h 43"/>
                <a:gd name="T50" fmla="*/ 44 w 142"/>
                <a:gd name="T51" fmla="*/ 29 h 43"/>
                <a:gd name="T52" fmla="*/ 42 w 142"/>
                <a:gd name="T53" fmla="*/ 37 h 43"/>
                <a:gd name="T54" fmla="*/ 16 w 142"/>
                <a:gd name="T55" fmla="*/ 33 h 43"/>
                <a:gd name="T56" fmla="*/ 3 w 142"/>
                <a:gd name="T57" fmla="*/ 38 h 43"/>
                <a:gd name="T58" fmla="*/ 16 w 142"/>
                <a:gd name="T59" fmla="*/ 25 h 43"/>
                <a:gd name="T60" fmla="*/ 39 w 142"/>
                <a:gd name="T61" fmla="*/ 25 h 43"/>
                <a:gd name="T62" fmla="*/ 29 w 142"/>
                <a:gd name="T63" fmla="*/ 19 h 43"/>
                <a:gd name="T64" fmla="*/ 33 w 142"/>
                <a:gd name="T65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43">
                  <a:moveTo>
                    <a:pt x="33" y="14"/>
                  </a:moveTo>
                  <a:cubicBezTo>
                    <a:pt x="31" y="16"/>
                    <a:pt x="24" y="14"/>
                    <a:pt x="24" y="19"/>
                  </a:cubicBezTo>
                  <a:cubicBezTo>
                    <a:pt x="19" y="16"/>
                    <a:pt x="9" y="13"/>
                    <a:pt x="7" y="21"/>
                  </a:cubicBezTo>
                  <a:cubicBezTo>
                    <a:pt x="2" y="20"/>
                    <a:pt x="4" y="13"/>
                    <a:pt x="0" y="11"/>
                  </a:cubicBezTo>
                  <a:cubicBezTo>
                    <a:pt x="0" y="9"/>
                    <a:pt x="10" y="7"/>
                    <a:pt x="4" y="5"/>
                  </a:cubicBezTo>
                  <a:cubicBezTo>
                    <a:pt x="4" y="0"/>
                    <a:pt x="7" y="8"/>
                    <a:pt x="11" y="6"/>
                  </a:cubicBezTo>
                  <a:cubicBezTo>
                    <a:pt x="10" y="18"/>
                    <a:pt x="19" y="9"/>
                    <a:pt x="24" y="14"/>
                  </a:cubicBezTo>
                  <a:cubicBezTo>
                    <a:pt x="24" y="8"/>
                    <a:pt x="34" y="4"/>
                    <a:pt x="35" y="12"/>
                  </a:cubicBezTo>
                  <a:cubicBezTo>
                    <a:pt x="38" y="12"/>
                    <a:pt x="36" y="5"/>
                    <a:pt x="39" y="4"/>
                  </a:cubicBezTo>
                  <a:cubicBezTo>
                    <a:pt x="50" y="9"/>
                    <a:pt x="54" y="4"/>
                    <a:pt x="66" y="8"/>
                  </a:cubicBezTo>
                  <a:cubicBezTo>
                    <a:pt x="63" y="10"/>
                    <a:pt x="54" y="12"/>
                    <a:pt x="63" y="16"/>
                  </a:cubicBezTo>
                  <a:cubicBezTo>
                    <a:pt x="62" y="20"/>
                    <a:pt x="58" y="13"/>
                    <a:pt x="53" y="16"/>
                  </a:cubicBezTo>
                  <a:cubicBezTo>
                    <a:pt x="64" y="23"/>
                    <a:pt x="41" y="17"/>
                    <a:pt x="40" y="23"/>
                  </a:cubicBezTo>
                  <a:cubicBezTo>
                    <a:pt x="45" y="28"/>
                    <a:pt x="56" y="21"/>
                    <a:pt x="50" y="31"/>
                  </a:cubicBezTo>
                  <a:cubicBezTo>
                    <a:pt x="55" y="33"/>
                    <a:pt x="53" y="27"/>
                    <a:pt x="53" y="24"/>
                  </a:cubicBezTo>
                  <a:cubicBezTo>
                    <a:pt x="64" y="35"/>
                    <a:pt x="82" y="20"/>
                    <a:pt x="90" y="28"/>
                  </a:cubicBezTo>
                  <a:cubicBezTo>
                    <a:pt x="93" y="28"/>
                    <a:pt x="92" y="23"/>
                    <a:pt x="92" y="20"/>
                  </a:cubicBezTo>
                  <a:cubicBezTo>
                    <a:pt x="95" y="22"/>
                    <a:pt x="99" y="22"/>
                    <a:pt x="97" y="28"/>
                  </a:cubicBezTo>
                  <a:cubicBezTo>
                    <a:pt x="107" y="20"/>
                    <a:pt x="109" y="34"/>
                    <a:pt x="123" y="29"/>
                  </a:cubicBezTo>
                  <a:cubicBezTo>
                    <a:pt x="118" y="23"/>
                    <a:pt x="125" y="17"/>
                    <a:pt x="125" y="11"/>
                  </a:cubicBezTo>
                  <a:cubicBezTo>
                    <a:pt x="129" y="11"/>
                    <a:pt x="128" y="16"/>
                    <a:pt x="133" y="15"/>
                  </a:cubicBezTo>
                  <a:cubicBezTo>
                    <a:pt x="125" y="18"/>
                    <a:pt x="127" y="22"/>
                    <a:pt x="131" y="29"/>
                  </a:cubicBezTo>
                  <a:cubicBezTo>
                    <a:pt x="134" y="26"/>
                    <a:pt x="134" y="19"/>
                    <a:pt x="142" y="21"/>
                  </a:cubicBezTo>
                  <a:cubicBezTo>
                    <a:pt x="137" y="26"/>
                    <a:pt x="140" y="26"/>
                    <a:pt x="142" y="33"/>
                  </a:cubicBezTo>
                  <a:cubicBezTo>
                    <a:pt x="125" y="27"/>
                    <a:pt x="99" y="43"/>
                    <a:pt x="88" y="30"/>
                  </a:cubicBezTo>
                  <a:cubicBezTo>
                    <a:pt x="77" y="38"/>
                    <a:pt x="54" y="40"/>
                    <a:pt x="44" y="29"/>
                  </a:cubicBezTo>
                  <a:cubicBezTo>
                    <a:pt x="39" y="31"/>
                    <a:pt x="42" y="32"/>
                    <a:pt x="42" y="37"/>
                  </a:cubicBezTo>
                  <a:cubicBezTo>
                    <a:pt x="32" y="29"/>
                    <a:pt x="22" y="39"/>
                    <a:pt x="16" y="33"/>
                  </a:cubicBezTo>
                  <a:cubicBezTo>
                    <a:pt x="14" y="39"/>
                    <a:pt x="5" y="37"/>
                    <a:pt x="3" y="38"/>
                  </a:cubicBezTo>
                  <a:cubicBezTo>
                    <a:pt x="0" y="33"/>
                    <a:pt x="16" y="33"/>
                    <a:pt x="16" y="25"/>
                  </a:cubicBezTo>
                  <a:cubicBezTo>
                    <a:pt x="22" y="31"/>
                    <a:pt x="32" y="27"/>
                    <a:pt x="39" y="25"/>
                  </a:cubicBezTo>
                  <a:cubicBezTo>
                    <a:pt x="39" y="16"/>
                    <a:pt x="32" y="23"/>
                    <a:pt x="29" y="19"/>
                  </a:cubicBezTo>
                  <a:cubicBezTo>
                    <a:pt x="25" y="14"/>
                    <a:pt x="37" y="24"/>
                    <a:pt x="33" y="1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9" name="Freeform 5047"/>
            <p:cNvSpPr>
              <a:spLocks/>
            </p:cNvSpPr>
            <p:nvPr/>
          </p:nvSpPr>
          <p:spPr bwMode="auto">
            <a:xfrm>
              <a:off x="6200775" y="5632450"/>
              <a:ext cx="46038" cy="46038"/>
            </a:xfrm>
            <a:custGeom>
              <a:avLst/>
              <a:gdLst>
                <a:gd name="T0" fmla="*/ 0 w 12"/>
                <a:gd name="T1" fmla="*/ 10 h 12"/>
                <a:gd name="T2" fmla="*/ 2 w 12"/>
                <a:gd name="T3" fmla="*/ 0 h 12"/>
                <a:gd name="T4" fmla="*/ 12 w 12"/>
                <a:gd name="T5" fmla="*/ 6 h 12"/>
                <a:gd name="T6" fmla="*/ 0 w 12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0" y="10"/>
                  </a:moveTo>
                  <a:cubicBezTo>
                    <a:pt x="0" y="6"/>
                    <a:pt x="1" y="3"/>
                    <a:pt x="2" y="0"/>
                  </a:cubicBezTo>
                  <a:cubicBezTo>
                    <a:pt x="8" y="0"/>
                    <a:pt x="7" y="6"/>
                    <a:pt x="12" y="6"/>
                  </a:cubicBezTo>
                  <a:cubicBezTo>
                    <a:pt x="9" y="12"/>
                    <a:pt x="5" y="12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0" name="Freeform 5048"/>
            <p:cNvSpPr>
              <a:spLocks/>
            </p:cNvSpPr>
            <p:nvPr/>
          </p:nvSpPr>
          <p:spPr bwMode="auto">
            <a:xfrm>
              <a:off x="6264275" y="5775325"/>
              <a:ext cx="79375" cy="98425"/>
            </a:xfrm>
            <a:custGeom>
              <a:avLst/>
              <a:gdLst>
                <a:gd name="T0" fmla="*/ 0 w 21"/>
                <a:gd name="T1" fmla="*/ 3 h 26"/>
                <a:gd name="T2" fmla="*/ 0 w 21"/>
                <a:gd name="T3" fmla="*/ 0 h 26"/>
                <a:gd name="T4" fmla="*/ 5 w 21"/>
                <a:gd name="T5" fmla="*/ 0 h 26"/>
                <a:gd name="T6" fmla="*/ 3 w 21"/>
                <a:gd name="T7" fmla="*/ 3 h 26"/>
                <a:gd name="T8" fmla="*/ 12 w 21"/>
                <a:gd name="T9" fmla="*/ 6 h 26"/>
                <a:gd name="T10" fmla="*/ 14 w 21"/>
                <a:gd name="T11" fmla="*/ 15 h 26"/>
                <a:gd name="T12" fmla="*/ 5 w 21"/>
                <a:gd name="T13" fmla="*/ 19 h 26"/>
                <a:gd name="T14" fmla="*/ 10 w 21"/>
                <a:gd name="T15" fmla="*/ 17 h 26"/>
                <a:gd name="T16" fmla="*/ 0 w 21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6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3" y="2"/>
                    <a:pt x="3" y="3"/>
                  </a:cubicBezTo>
                  <a:cubicBezTo>
                    <a:pt x="8" y="3"/>
                    <a:pt x="10" y="4"/>
                    <a:pt x="12" y="6"/>
                  </a:cubicBezTo>
                  <a:cubicBezTo>
                    <a:pt x="12" y="12"/>
                    <a:pt x="9" y="19"/>
                    <a:pt x="14" y="15"/>
                  </a:cubicBezTo>
                  <a:cubicBezTo>
                    <a:pt x="21" y="22"/>
                    <a:pt x="7" y="26"/>
                    <a:pt x="5" y="19"/>
                  </a:cubicBezTo>
                  <a:cubicBezTo>
                    <a:pt x="5" y="17"/>
                    <a:pt x="8" y="17"/>
                    <a:pt x="10" y="17"/>
                  </a:cubicBezTo>
                  <a:cubicBezTo>
                    <a:pt x="7" y="12"/>
                    <a:pt x="6" y="5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1" name="Freeform 5254"/>
            <p:cNvSpPr>
              <a:spLocks/>
            </p:cNvSpPr>
            <p:nvPr/>
          </p:nvSpPr>
          <p:spPr bwMode="auto">
            <a:xfrm>
              <a:off x="1982787" y="7881938"/>
              <a:ext cx="33338" cy="6350"/>
            </a:xfrm>
            <a:custGeom>
              <a:avLst/>
              <a:gdLst>
                <a:gd name="T0" fmla="*/ 1 w 9"/>
                <a:gd name="T1" fmla="*/ 1 h 2"/>
                <a:gd name="T2" fmla="*/ 2 w 9"/>
                <a:gd name="T3" fmla="*/ 1 h 2"/>
                <a:gd name="T4" fmla="*/ 4 w 9"/>
                <a:gd name="T5" fmla="*/ 2 h 2"/>
                <a:gd name="T6" fmla="*/ 9 w 9"/>
                <a:gd name="T7" fmla="*/ 0 h 2"/>
                <a:gd name="T8" fmla="*/ 1 w 9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1" y="1"/>
                  </a:moveTo>
                  <a:cubicBezTo>
                    <a:pt x="0" y="2"/>
                    <a:pt x="1" y="2"/>
                    <a:pt x="2" y="1"/>
                  </a:cubicBezTo>
                  <a:cubicBezTo>
                    <a:pt x="3" y="1"/>
                    <a:pt x="5" y="2"/>
                    <a:pt x="4" y="2"/>
                  </a:cubicBezTo>
                  <a:cubicBezTo>
                    <a:pt x="5" y="2"/>
                    <a:pt x="7" y="1"/>
                    <a:pt x="9" y="0"/>
                  </a:cubicBezTo>
                  <a:cubicBezTo>
                    <a:pt x="6" y="0"/>
                    <a:pt x="3" y="1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2" name="Freeform 5255"/>
            <p:cNvSpPr>
              <a:spLocks/>
            </p:cNvSpPr>
            <p:nvPr/>
          </p:nvSpPr>
          <p:spPr bwMode="auto">
            <a:xfrm>
              <a:off x="2327275" y="7859713"/>
              <a:ext cx="68263" cy="11113"/>
            </a:xfrm>
            <a:custGeom>
              <a:avLst/>
              <a:gdLst>
                <a:gd name="T0" fmla="*/ 1 w 18"/>
                <a:gd name="T1" fmla="*/ 2 h 3"/>
                <a:gd name="T2" fmla="*/ 18 w 18"/>
                <a:gd name="T3" fmla="*/ 0 h 3"/>
                <a:gd name="T4" fmla="*/ 13 w 18"/>
                <a:gd name="T5" fmla="*/ 0 h 3"/>
                <a:gd name="T6" fmla="*/ 1 w 18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">
                  <a:moveTo>
                    <a:pt x="1" y="2"/>
                  </a:moveTo>
                  <a:cubicBezTo>
                    <a:pt x="0" y="3"/>
                    <a:pt x="14" y="3"/>
                    <a:pt x="18" y="0"/>
                  </a:cubicBezTo>
                  <a:cubicBezTo>
                    <a:pt x="17" y="0"/>
                    <a:pt x="11" y="2"/>
                    <a:pt x="13" y="0"/>
                  </a:cubicBezTo>
                  <a:cubicBezTo>
                    <a:pt x="9" y="0"/>
                    <a:pt x="5" y="3"/>
                    <a:pt x="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3" name="Freeform 5256"/>
            <p:cNvSpPr>
              <a:spLocks/>
            </p:cNvSpPr>
            <p:nvPr/>
          </p:nvSpPr>
          <p:spPr bwMode="auto">
            <a:xfrm>
              <a:off x="2503487" y="7851775"/>
              <a:ext cx="53975" cy="19050"/>
            </a:xfrm>
            <a:custGeom>
              <a:avLst/>
              <a:gdLst>
                <a:gd name="T0" fmla="*/ 2 w 14"/>
                <a:gd name="T1" fmla="*/ 3 h 5"/>
                <a:gd name="T2" fmla="*/ 14 w 14"/>
                <a:gd name="T3" fmla="*/ 3 h 5"/>
                <a:gd name="T4" fmla="*/ 4 w 14"/>
                <a:gd name="T5" fmla="*/ 1 h 5"/>
                <a:gd name="T6" fmla="*/ 2 w 14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2" y="3"/>
                  </a:moveTo>
                  <a:cubicBezTo>
                    <a:pt x="6" y="3"/>
                    <a:pt x="8" y="5"/>
                    <a:pt x="14" y="3"/>
                  </a:cubicBezTo>
                  <a:cubicBezTo>
                    <a:pt x="13" y="0"/>
                    <a:pt x="3" y="4"/>
                    <a:pt x="4" y="1"/>
                  </a:cubicBezTo>
                  <a:cubicBezTo>
                    <a:pt x="0" y="2"/>
                    <a:pt x="7" y="2"/>
                    <a:pt x="2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4" name="Freeform 5258"/>
            <p:cNvSpPr>
              <a:spLocks/>
            </p:cNvSpPr>
            <p:nvPr/>
          </p:nvSpPr>
          <p:spPr bwMode="auto">
            <a:xfrm>
              <a:off x="2909887" y="7829550"/>
              <a:ext cx="77788" cy="22225"/>
            </a:xfrm>
            <a:custGeom>
              <a:avLst/>
              <a:gdLst>
                <a:gd name="T0" fmla="*/ 0 w 21"/>
                <a:gd name="T1" fmla="*/ 2 h 6"/>
                <a:gd name="T2" fmla="*/ 11 w 21"/>
                <a:gd name="T3" fmla="*/ 2 h 6"/>
                <a:gd name="T4" fmla="*/ 21 w 21"/>
                <a:gd name="T5" fmla="*/ 6 h 6"/>
                <a:gd name="T6" fmla="*/ 16 w 21"/>
                <a:gd name="T7" fmla="*/ 0 h 6"/>
                <a:gd name="T8" fmla="*/ 4 w 21"/>
                <a:gd name="T9" fmla="*/ 1 h 6"/>
                <a:gd name="T10" fmla="*/ 0 w 2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6">
                  <a:moveTo>
                    <a:pt x="0" y="2"/>
                  </a:moveTo>
                  <a:cubicBezTo>
                    <a:pt x="0" y="3"/>
                    <a:pt x="8" y="2"/>
                    <a:pt x="11" y="2"/>
                  </a:cubicBezTo>
                  <a:cubicBezTo>
                    <a:pt x="10" y="4"/>
                    <a:pt x="18" y="5"/>
                    <a:pt x="21" y="6"/>
                  </a:cubicBezTo>
                  <a:cubicBezTo>
                    <a:pt x="20" y="4"/>
                    <a:pt x="18" y="2"/>
                    <a:pt x="16" y="0"/>
                  </a:cubicBezTo>
                  <a:cubicBezTo>
                    <a:pt x="15" y="4"/>
                    <a:pt x="10" y="0"/>
                    <a:pt x="4" y="1"/>
                  </a:cubicBezTo>
                  <a:cubicBezTo>
                    <a:pt x="4" y="2"/>
                    <a:pt x="3" y="2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5" name="Freeform 5259"/>
            <p:cNvSpPr>
              <a:spLocks/>
            </p:cNvSpPr>
            <p:nvPr/>
          </p:nvSpPr>
          <p:spPr bwMode="auto">
            <a:xfrm>
              <a:off x="3025775" y="7843838"/>
              <a:ext cx="63500" cy="11113"/>
            </a:xfrm>
            <a:custGeom>
              <a:avLst/>
              <a:gdLst>
                <a:gd name="T0" fmla="*/ 0 w 17"/>
                <a:gd name="T1" fmla="*/ 2 h 3"/>
                <a:gd name="T2" fmla="*/ 15 w 17"/>
                <a:gd name="T3" fmla="*/ 2 h 3"/>
                <a:gd name="T4" fmla="*/ 11 w 17"/>
                <a:gd name="T5" fmla="*/ 0 h 3"/>
                <a:gd name="T6" fmla="*/ 0 w 17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">
                  <a:moveTo>
                    <a:pt x="0" y="2"/>
                  </a:moveTo>
                  <a:cubicBezTo>
                    <a:pt x="1" y="3"/>
                    <a:pt x="10" y="2"/>
                    <a:pt x="15" y="2"/>
                  </a:cubicBezTo>
                  <a:cubicBezTo>
                    <a:pt x="17" y="1"/>
                    <a:pt x="8" y="2"/>
                    <a:pt x="11" y="0"/>
                  </a:cubicBezTo>
                  <a:cubicBezTo>
                    <a:pt x="9" y="1"/>
                    <a:pt x="4" y="3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6" name="Freeform 5260"/>
            <p:cNvSpPr>
              <a:spLocks/>
            </p:cNvSpPr>
            <p:nvPr/>
          </p:nvSpPr>
          <p:spPr bwMode="auto">
            <a:xfrm>
              <a:off x="2976562" y="7832725"/>
              <a:ext cx="57150" cy="7938"/>
            </a:xfrm>
            <a:custGeom>
              <a:avLst/>
              <a:gdLst>
                <a:gd name="T0" fmla="*/ 4 w 15"/>
                <a:gd name="T1" fmla="*/ 0 h 2"/>
                <a:gd name="T2" fmla="*/ 6 w 15"/>
                <a:gd name="T3" fmla="*/ 1 h 2"/>
                <a:gd name="T4" fmla="*/ 6 w 15"/>
                <a:gd name="T5" fmla="*/ 2 h 2"/>
                <a:gd name="T6" fmla="*/ 11 w 15"/>
                <a:gd name="T7" fmla="*/ 2 h 2"/>
                <a:gd name="T8" fmla="*/ 14 w 15"/>
                <a:gd name="T9" fmla="*/ 1 h 2"/>
                <a:gd name="T10" fmla="*/ 11 w 15"/>
                <a:gd name="T11" fmla="*/ 0 h 2"/>
                <a:gd name="T12" fmla="*/ 4 w 15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">
                  <a:moveTo>
                    <a:pt x="4" y="0"/>
                  </a:moveTo>
                  <a:cubicBezTo>
                    <a:pt x="0" y="1"/>
                    <a:pt x="4" y="1"/>
                    <a:pt x="6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8" y="2"/>
                    <a:pt x="9" y="2"/>
                    <a:pt x="11" y="2"/>
                  </a:cubicBezTo>
                  <a:cubicBezTo>
                    <a:pt x="9" y="2"/>
                    <a:pt x="8" y="0"/>
                    <a:pt x="14" y="1"/>
                  </a:cubicBezTo>
                  <a:cubicBezTo>
                    <a:pt x="15" y="0"/>
                    <a:pt x="12" y="0"/>
                    <a:pt x="11" y="0"/>
                  </a:cubicBezTo>
                  <a:cubicBezTo>
                    <a:pt x="9" y="1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7" name="Freeform 5261"/>
            <p:cNvSpPr>
              <a:spLocks/>
            </p:cNvSpPr>
            <p:nvPr/>
          </p:nvSpPr>
          <p:spPr bwMode="auto">
            <a:xfrm>
              <a:off x="3138487" y="7824788"/>
              <a:ext cx="30163" cy="11113"/>
            </a:xfrm>
            <a:custGeom>
              <a:avLst/>
              <a:gdLst>
                <a:gd name="T0" fmla="*/ 8 w 8"/>
                <a:gd name="T1" fmla="*/ 0 h 3"/>
                <a:gd name="T2" fmla="*/ 4 w 8"/>
                <a:gd name="T3" fmla="*/ 0 h 3"/>
                <a:gd name="T4" fmla="*/ 1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cubicBezTo>
                    <a:pt x="7" y="0"/>
                    <a:pt x="5" y="1"/>
                    <a:pt x="4" y="0"/>
                  </a:cubicBezTo>
                  <a:cubicBezTo>
                    <a:pt x="0" y="1"/>
                    <a:pt x="4" y="2"/>
                    <a:pt x="1" y="3"/>
                  </a:cubicBezTo>
                  <a:cubicBezTo>
                    <a:pt x="4" y="3"/>
                    <a:pt x="4" y="2"/>
                    <a:pt x="8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8" name="Freeform 5262"/>
            <p:cNvSpPr>
              <a:spLocks/>
            </p:cNvSpPr>
            <p:nvPr/>
          </p:nvSpPr>
          <p:spPr bwMode="auto">
            <a:xfrm>
              <a:off x="3303587" y="7761288"/>
              <a:ext cx="44450" cy="15875"/>
            </a:xfrm>
            <a:custGeom>
              <a:avLst/>
              <a:gdLst>
                <a:gd name="T0" fmla="*/ 6 w 12"/>
                <a:gd name="T1" fmla="*/ 0 h 4"/>
                <a:gd name="T2" fmla="*/ 2 w 12"/>
                <a:gd name="T3" fmla="*/ 2 h 4"/>
                <a:gd name="T4" fmla="*/ 5 w 12"/>
                <a:gd name="T5" fmla="*/ 4 h 4"/>
                <a:gd name="T6" fmla="*/ 8 w 12"/>
                <a:gd name="T7" fmla="*/ 3 h 4"/>
                <a:gd name="T8" fmla="*/ 10 w 12"/>
                <a:gd name="T9" fmla="*/ 1 h 4"/>
                <a:gd name="T10" fmla="*/ 6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6" y="0"/>
                  </a:moveTo>
                  <a:cubicBezTo>
                    <a:pt x="6" y="1"/>
                    <a:pt x="5" y="1"/>
                    <a:pt x="2" y="2"/>
                  </a:cubicBezTo>
                  <a:cubicBezTo>
                    <a:pt x="6" y="2"/>
                    <a:pt x="0" y="3"/>
                    <a:pt x="5" y="4"/>
                  </a:cubicBezTo>
                  <a:cubicBezTo>
                    <a:pt x="6" y="3"/>
                    <a:pt x="7" y="3"/>
                    <a:pt x="8" y="3"/>
                  </a:cubicBezTo>
                  <a:cubicBezTo>
                    <a:pt x="6" y="2"/>
                    <a:pt x="5" y="1"/>
                    <a:pt x="10" y="1"/>
                  </a:cubicBezTo>
                  <a:cubicBezTo>
                    <a:pt x="12" y="0"/>
                    <a:pt x="7" y="1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9" name="Freeform 5263"/>
            <p:cNvSpPr>
              <a:spLocks/>
            </p:cNvSpPr>
            <p:nvPr/>
          </p:nvSpPr>
          <p:spPr bwMode="auto">
            <a:xfrm>
              <a:off x="3570287" y="7835900"/>
              <a:ext cx="33338" cy="11113"/>
            </a:xfrm>
            <a:custGeom>
              <a:avLst/>
              <a:gdLst>
                <a:gd name="T0" fmla="*/ 3 w 9"/>
                <a:gd name="T1" fmla="*/ 1 h 3"/>
                <a:gd name="T2" fmla="*/ 3 w 9"/>
                <a:gd name="T3" fmla="*/ 1 h 3"/>
                <a:gd name="T4" fmla="*/ 1 w 9"/>
                <a:gd name="T5" fmla="*/ 3 h 3"/>
                <a:gd name="T6" fmla="*/ 5 w 9"/>
                <a:gd name="T7" fmla="*/ 0 h 3"/>
                <a:gd name="T8" fmla="*/ 3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3" y="1"/>
                  </a:moveTo>
                  <a:cubicBezTo>
                    <a:pt x="0" y="0"/>
                    <a:pt x="2" y="2"/>
                    <a:pt x="3" y="1"/>
                  </a:cubicBezTo>
                  <a:cubicBezTo>
                    <a:pt x="4" y="2"/>
                    <a:pt x="3" y="2"/>
                    <a:pt x="1" y="3"/>
                  </a:cubicBezTo>
                  <a:cubicBezTo>
                    <a:pt x="4" y="3"/>
                    <a:pt x="9" y="1"/>
                    <a:pt x="5" y="0"/>
                  </a:cubicBezTo>
                  <a:cubicBezTo>
                    <a:pt x="4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0" name="Freeform 5265"/>
            <p:cNvSpPr>
              <a:spLocks/>
            </p:cNvSpPr>
            <p:nvPr/>
          </p:nvSpPr>
          <p:spPr bwMode="auto">
            <a:xfrm>
              <a:off x="3660775" y="7727950"/>
              <a:ext cx="96838" cy="14288"/>
            </a:xfrm>
            <a:custGeom>
              <a:avLst/>
              <a:gdLst>
                <a:gd name="T0" fmla="*/ 11 w 26"/>
                <a:gd name="T1" fmla="*/ 2 h 4"/>
                <a:gd name="T2" fmla="*/ 0 w 26"/>
                <a:gd name="T3" fmla="*/ 2 h 4"/>
                <a:gd name="T4" fmla="*/ 13 w 26"/>
                <a:gd name="T5" fmla="*/ 4 h 4"/>
                <a:gd name="T6" fmla="*/ 26 w 26"/>
                <a:gd name="T7" fmla="*/ 2 h 4"/>
                <a:gd name="T8" fmla="*/ 11 w 2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11" y="2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4" y="4"/>
                    <a:pt x="9" y="3"/>
                    <a:pt x="13" y="4"/>
                  </a:cubicBezTo>
                  <a:cubicBezTo>
                    <a:pt x="15" y="2"/>
                    <a:pt x="21" y="3"/>
                    <a:pt x="26" y="2"/>
                  </a:cubicBezTo>
                  <a:cubicBezTo>
                    <a:pt x="25" y="2"/>
                    <a:pt x="12" y="0"/>
                    <a:pt x="11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1" name="Freeform 5266"/>
            <p:cNvSpPr>
              <a:spLocks/>
            </p:cNvSpPr>
            <p:nvPr/>
          </p:nvSpPr>
          <p:spPr bwMode="auto">
            <a:xfrm>
              <a:off x="3746500" y="7727950"/>
              <a:ext cx="138113" cy="14288"/>
            </a:xfrm>
            <a:custGeom>
              <a:avLst/>
              <a:gdLst>
                <a:gd name="T0" fmla="*/ 0 w 37"/>
                <a:gd name="T1" fmla="*/ 4 h 4"/>
                <a:gd name="T2" fmla="*/ 15 w 37"/>
                <a:gd name="T3" fmla="*/ 4 h 4"/>
                <a:gd name="T4" fmla="*/ 37 w 37"/>
                <a:gd name="T5" fmla="*/ 2 h 4"/>
                <a:gd name="T6" fmla="*/ 36 w 37"/>
                <a:gd name="T7" fmla="*/ 0 h 4"/>
                <a:gd name="T8" fmla="*/ 24 w 37"/>
                <a:gd name="T9" fmla="*/ 0 h 4"/>
                <a:gd name="T10" fmla="*/ 6 w 37"/>
                <a:gd name="T11" fmla="*/ 1 h 4"/>
                <a:gd name="T12" fmla="*/ 9 w 37"/>
                <a:gd name="T13" fmla="*/ 3 h 4"/>
                <a:gd name="T14" fmla="*/ 0 w 3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">
                  <a:moveTo>
                    <a:pt x="0" y="4"/>
                  </a:moveTo>
                  <a:cubicBezTo>
                    <a:pt x="5" y="4"/>
                    <a:pt x="10" y="2"/>
                    <a:pt x="15" y="4"/>
                  </a:cubicBezTo>
                  <a:cubicBezTo>
                    <a:pt x="16" y="0"/>
                    <a:pt x="30" y="4"/>
                    <a:pt x="37" y="2"/>
                  </a:cubicBezTo>
                  <a:cubicBezTo>
                    <a:pt x="37" y="2"/>
                    <a:pt x="35" y="1"/>
                    <a:pt x="36" y="0"/>
                  </a:cubicBezTo>
                  <a:cubicBezTo>
                    <a:pt x="32" y="1"/>
                    <a:pt x="28" y="3"/>
                    <a:pt x="24" y="0"/>
                  </a:cubicBezTo>
                  <a:cubicBezTo>
                    <a:pt x="18" y="2"/>
                    <a:pt x="12" y="1"/>
                    <a:pt x="6" y="1"/>
                  </a:cubicBezTo>
                  <a:cubicBezTo>
                    <a:pt x="5" y="2"/>
                    <a:pt x="8" y="2"/>
                    <a:pt x="9" y="3"/>
                  </a:cubicBezTo>
                  <a:cubicBezTo>
                    <a:pt x="6" y="4"/>
                    <a:pt x="3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2" name="Freeform 5267"/>
            <p:cNvSpPr>
              <a:spLocks/>
            </p:cNvSpPr>
            <p:nvPr/>
          </p:nvSpPr>
          <p:spPr bwMode="auto">
            <a:xfrm>
              <a:off x="3713162" y="7716838"/>
              <a:ext cx="101600" cy="11113"/>
            </a:xfrm>
            <a:custGeom>
              <a:avLst/>
              <a:gdLst>
                <a:gd name="T0" fmla="*/ 0 w 27"/>
                <a:gd name="T1" fmla="*/ 0 h 3"/>
                <a:gd name="T2" fmla="*/ 27 w 27"/>
                <a:gd name="T3" fmla="*/ 1 h 3"/>
                <a:gd name="T4" fmla="*/ 0 w 2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1" y="3"/>
                    <a:pt x="22" y="2"/>
                    <a:pt x="27" y="1"/>
                  </a:cubicBezTo>
                  <a:cubicBezTo>
                    <a:pt x="18" y="1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3" name="Freeform 5268"/>
            <p:cNvSpPr>
              <a:spLocks/>
            </p:cNvSpPr>
            <p:nvPr/>
          </p:nvSpPr>
          <p:spPr bwMode="auto">
            <a:xfrm>
              <a:off x="3971925" y="7716838"/>
              <a:ext cx="41275" cy="6350"/>
            </a:xfrm>
            <a:custGeom>
              <a:avLst/>
              <a:gdLst>
                <a:gd name="T0" fmla="*/ 0 w 11"/>
                <a:gd name="T1" fmla="*/ 1 h 2"/>
                <a:gd name="T2" fmla="*/ 11 w 11"/>
                <a:gd name="T3" fmla="*/ 2 h 2"/>
                <a:gd name="T4" fmla="*/ 0 w 1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0" y="1"/>
                  </a:moveTo>
                  <a:cubicBezTo>
                    <a:pt x="4" y="2"/>
                    <a:pt x="8" y="2"/>
                    <a:pt x="11" y="2"/>
                  </a:cubicBezTo>
                  <a:cubicBezTo>
                    <a:pt x="11" y="0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4" name="Freeform 5269"/>
            <p:cNvSpPr>
              <a:spLocks/>
            </p:cNvSpPr>
            <p:nvPr/>
          </p:nvSpPr>
          <p:spPr bwMode="auto">
            <a:xfrm>
              <a:off x="4162425" y="7712075"/>
              <a:ext cx="106363" cy="15875"/>
            </a:xfrm>
            <a:custGeom>
              <a:avLst/>
              <a:gdLst>
                <a:gd name="T0" fmla="*/ 0 w 28"/>
                <a:gd name="T1" fmla="*/ 3 h 4"/>
                <a:gd name="T2" fmla="*/ 28 w 28"/>
                <a:gd name="T3" fmla="*/ 3 h 4"/>
                <a:gd name="T4" fmla="*/ 19 w 28"/>
                <a:gd name="T5" fmla="*/ 1 h 4"/>
                <a:gd name="T6" fmla="*/ 8 w 28"/>
                <a:gd name="T7" fmla="*/ 3 h 4"/>
                <a:gd name="T8" fmla="*/ 5 w 28"/>
                <a:gd name="T9" fmla="*/ 1 h 4"/>
                <a:gd name="T10" fmla="*/ 0 w 28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">
                  <a:moveTo>
                    <a:pt x="0" y="3"/>
                  </a:moveTo>
                  <a:cubicBezTo>
                    <a:pt x="5" y="4"/>
                    <a:pt x="19" y="4"/>
                    <a:pt x="28" y="3"/>
                  </a:cubicBezTo>
                  <a:cubicBezTo>
                    <a:pt x="25" y="1"/>
                    <a:pt x="20" y="4"/>
                    <a:pt x="19" y="1"/>
                  </a:cubicBezTo>
                  <a:cubicBezTo>
                    <a:pt x="18" y="4"/>
                    <a:pt x="12" y="1"/>
                    <a:pt x="8" y="3"/>
                  </a:cubicBezTo>
                  <a:cubicBezTo>
                    <a:pt x="4" y="2"/>
                    <a:pt x="11" y="0"/>
                    <a:pt x="5" y="1"/>
                  </a:cubicBezTo>
                  <a:cubicBezTo>
                    <a:pt x="7" y="2"/>
                    <a:pt x="4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5" name="Freeform 5270"/>
            <p:cNvSpPr>
              <a:spLocks/>
            </p:cNvSpPr>
            <p:nvPr/>
          </p:nvSpPr>
          <p:spPr bwMode="auto">
            <a:xfrm>
              <a:off x="4156075" y="7705725"/>
              <a:ext cx="47625" cy="11113"/>
            </a:xfrm>
            <a:custGeom>
              <a:avLst/>
              <a:gdLst>
                <a:gd name="T0" fmla="*/ 0 w 13"/>
                <a:gd name="T1" fmla="*/ 1 h 3"/>
                <a:gd name="T2" fmla="*/ 11 w 13"/>
                <a:gd name="T3" fmla="*/ 2 h 3"/>
                <a:gd name="T4" fmla="*/ 7 w 13"/>
                <a:gd name="T5" fmla="*/ 0 h 3"/>
                <a:gd name="T6" fmla="*/ 0 w 1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">
                  <a:moveTo>
                    <a:pt x="0" y="1"/>
                  </a:moveTo>
                  <a:cubicBezTo>
                    <a:pt x="0" y="3"/>
                    <a:pt x="8" y="2"/>
                    <a:pt x="11" y="2"/>
                  </a:cubicBezTo>
                  <a:cubicBezTo>
                    <a:pt x="13" y="1"/>
                    <a:pt x="8" y="2"/>
                    <a:pt x="7" y="0"/>
                  </a:cubicBezTo>
                  <a:cubicBezTo>
                    <a:pt x="3" y="2"/>
                    <a:pt x="4" y="2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6" name="Freeform 5271"/>
            <p:cNvSpPr>
              <a:spLocks/>
            </p:cNvSpPr>
            <p:nvPr/>
          </p:nvSpPr>
          <p:spPr bwMode="auto">
            <a:xfrm>
              <a:off x="4275137" y="7712075"/>
              <a:ext cx="76200" cy="15875"/>
            </a:xfrm>
            <a:custGeom>
              <a:avLst/>
              <a:gdLst>
                <a:gd name="T0" fmla="*/ 0 w 20"/>
                <a:gd name="T1" fmla="*/ 3 h 4"/>
                <a:gd name="T2" fmla="*/ 20 w 20"/>
                <a:gd name="T3" fmla="*/ 4 h 4"/>
                <a:gd name="T4" fmla="*/ 0 w 20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4">
                  <a:moveTo>
                    <a:pt x="0" y="3"/>
                  </a:moveTo>
                  <a:cubicBezTo>
                    <a:pt x="7" y="4"/>
                    <a:pt x="13" y="4"/>
                    <a:pt x="20" y="4"/>
                  </a:cubicBezTo>
                  <a:cubicBezTo>
                    <a:pt x="17" y="0"/>
                    <a:pt x="6" y="3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7" name="Freeform 5272"/>
            <p:cNvSpPr>
              <a:spLocks/>
            </p:cNvSpPr>
            <p:nvPr/>
          </p:nvSpPr>
          <p:spPr bwMode="auto">
            <a:xfrm>
              <a:off x="4651375" y="7727950"/>
              <a:ext cx="41275" cy="7938"/>
            </a:xfrm>
            <a:custGeom>
              <a:avLst/>
              <a:gdLst>
                <a:gd name="T0" fmla="*/ 0 w 11"/>
                <a:gd name="T1" fmla="*/ 1 h 2"/>
                <a:gd name="T2" fmla="*/ 11 w 11"/>
                <a:gd name="T3" fmla="*/ 1 h 2"/>
                <a:gd name="T4" fmla="*/ 8 w 11"/>
                <a:gd name="T5" fmla="*/ 0 h 2"/>
                <a:gd name="T6" fmla="*/ 0 w 1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">
                  <a:moveTo>
                    <a:pt x="0" y="1"/>
                  </a:moveTo>
                  <a:cubicBezTo>
                    <a:pt x="3" y="2"/>
                    <a:pt x="6" y="1"/>
                    <a:pt x="1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8" name="Freeform 5273"/>
            <p:cNvSpPr>
              <a:spLocks/>
            </p:cNvSpPr>
            <p:nvPr/>
          </p:nvSpPr>
          <p:spPr bwMode="auto">
            <a:xfrm>
              <a:off x="4830762" y="7712075"/>
              <a:ext cx="46038" cy="11113"/>
            </a:xfrm>
            <a:custGeom>
              <a:avLst/>
              <a:gdLst>
                <a:gd name="T0" fmla="*/ 6 w 12"/>
                <a:gd name="T1" fmla="*/ 0 h 3"/>
                <a:gd name="T2" fmla="*/ 0 w 12"/>
                <a:gd name="T3" fmla="*/ 2 h 3"/>
                <a:gd name="T4" fmla="*/ 10 w 12"/>
                <a:gd name="T5" fmla="*/ 1 h 3"/>
                <a:gd name="T6" fmla="*/ 6 w 1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6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3"/>
                    <a:pt x="5" y="0"/>
                    <a:pt x="10" y="1"/>
                  </a:cubicBezTo>
                  <a:cubicBezTo>
                    <a:pt x="12" y="1"/>
                    <a:pt x="7" y="1"/>
                    <a:pt x="6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9" name="Freeform 5274"/>
            <p:cNvSpPr>
              <a:spLocks/>
            </p:cNvSpPr>
            <p:nvPr/>
          </p:nvSpPr>
          <p:spPr bwMode="auto">
            <a:xfrm>
              <a:off x="5056187" y="7712075"/>
              <a:ext cx="44450" cy="19050"/>
            </a:xfrm>
            <a:custGeom>
              <a:avLst/>
              <a:gdLst>
                <a:gd name="T0" fmla="*/ 0 w 12"/>
                <a:gd name="T1" fmla="*/ 2 h 5"/>
                <a:gd name="T2" fmla="*/ 10 w 12"/>
                <a:gd name="T3" fmla="*/ 4 h 5"/>
                <a:gd name="T4" fmla="*/ 12 w 12"/>
                <a:gd name="T5" fmla="*/ 3 h 5"/>
                <a:gd name="T6" fmla="*/ 0 w 12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0" y="2"/>
                  </a:moveTo>
                  <a:cubicBezTo>
                    <a:pt x="1" y="5"/>
                    <a:pt x="5" y="0"/>
                    <a:pt x="10" y="4"/>
                  </a:cubicBezTo>
                  <a:cubicBezTo>
                    <a:pt x="10" y="3"/>
                    <a:pt x="10" y="3"/>
                    <a:pt x="12" y="3"/>
                  </a:cubicBezTo>
                  <a:cubicBezTo>
                    <a:pt x="8" y="1"/>
                    <a:pt x="4" y="2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0" name="Freeform 5275"/>
            <p:cNvSpPr>
              <a:spLocks/>
            </p:cNvSpPr>
            <p:nvPr/>
          </p:nvSpPr>
          <p:spPr bwMode="auto">
            <a:xfrm>
              <a:off x="5378450" y="7716838"/>
              <a:ext cx="109538" cy="14288"/>
            </a:xfrm>
            <a:custGeom>
              <a:avLst/>
              <a:gdLst>
                <a:gd name="T0" fmla="*/ 2 w 29"/>
                <a:gd name="T1" fmla="*/ 1 h 4"/>
                <a:gd name="T2" fmla="*/ 3 w 29"/>
                <a:gd name="T3" fmla="*/ 2 h 4"/>
                <a:gd name="T4" fmla="*/ 2 w 29"/>
                <a:gd name="T5" fmla="*/ 4 h 4"/>
                <a:gd name="T6" fmla="*/ 11 w 29"/>
                <a:gd name="T7" fmla="*/ 4 h 4"/>
                <a:gd name="T8" fmla="*/ 25 w 29"/>
                <a:gd name="T9" fmla="*/ 3 h 4"/>
                <a:gd name="T10" fmla="*/ 27 w 29"/>
                <a:gd name="T11" fmla="*/ 1 h 4"/>
                <a:gd name="T12" fmla="*/ 11 w 29"/>
                <a:gd name="T13" fmla="*/ 2 h 4"/>
                <a:gd name="T14" fmla="*/ 9 w 29"/>
                <a:gd name="T15" fmla="*/ 0 h 4"/>
                <a:gd name="T16" fmla="*/ 2 w 29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4">
                  <a:moveTo>
                    <a:pt x="2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3"/>
                    <a:pt x="2" y="3"/>
                    <a:pt x="2" y="4"/>
                  </a:cubicBezTo>
                  <a:cubicBezTo>
                    <a:pt x="5" y="4"/>
                    <a:pt x="8" y="3"/>
                    <a:pt x="11" y="4"/>
                  </a:cubicBezTo>
                  <a:cubicBezTo>
                    <a:pt x="15" y="1"/>
                    <a:pt x="20" y="3"/>
                    <a:pt x="25" y="3"/>
                  </a:cubicBezTo>
                  <a:cubicBezTo>
                    <a:pt x="29" y="2"/>
                    <a:pt x="23" y="1"/>
                    <a:pt x="27" y="1"/>
                  </a:cubicBezTo>
                  <a:cubicBezTo>
                    <a:pt x="22" y="2"/>
                    <a:pt x="17" y="0"/>
                    <a:pt x="11" y="2"/>
                  </a:cubicBezTo>
                  <a:cubicBezTo>
                    <a:pt x="9" y="1"/>
                    <a:pt x="11" y="0"/>
                    <a:pt x="9" y="0"/>
                  </a:cubicBezTo>
                  <a:cubicBezTo>
                    <a:pt x="9" y="1"/>
                    <a:pt x="4" y="1"/>
                    <a:pt x="2" y="1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1" name="Freeform 5276"/>
            <p:cNvSpPr>
              <a:spLocks/>
            </p:cNvSpPr>
            <p:nvPr/>
          </p:nvSpPr>
          <p:spPr bwMode="auto">
            <a:xfrm>
              <a:off x="5953125" y="7731125"/>
              <a:ext cx="60325" cy="15875"/>
            </a:xfrm>
            <a:custGeom>
              <a:avLst/>
              <a:gdLst>
                <a:gd name="T0" fmla="*/ 0 w 16"/>
                <a:gd name="T1" fmla="*/ 2 h 4"/>
                <a:gd name="T2" fmla="*/ 15 w 16"/>
                <a:gd name="T3" fmla="*/ 3 h 4"/>
                <a:gd name="T4" fmla="*/ 12 w 16"/>
                <a:gd name="T5" fmla="*/ 1 h 4"/>
                <a:gd name="T6" fmla="*/ 0 w 16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4">
                  <a:moveTo>
                    <a:pt x="0" y="2"/>
                  </a:moveTo>
                  <a:cubicBezTo>
                    <a:pt x="5" y="4"/>
                    <a:pt x="10" y="0"/>
                    <a:pt x="15" y="3"/>
                  </a:cubicBezTo>
                  <a:cubicBezTo>
                    <a:pt x="16" y="2"/>
                    <a:pt x="13" y="1"/>
                    <a:pt x="12" y="1"/>
                  </a:cubicBezTo>
                  <a:cubicBezTo>
                    <a:pt x="8" y="3"/>
                    <a:pt x="4" y="0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2" name="Freeform 5277"/>
            <p:cNvSpPr>
              <a:spLocks/>
            </p:cNvSpPr>
            <p:nvPr/>
          </p:nvSpPr>
          <p:spPr bwMode="auto">
            <a:xfrm>
              <a:off x="6316663" y="7742238"/>
              <a:ext cx="49213" cy="7938"/>
            </a:xfrm>
            <a:custGeom>
              <a:avLst/>
              <a:gdLst>
                <a:gd name="T0" fmla="*/ 1 w 13"/>
                <a:gd name="T1" fmla="*/ 0 h 2"/>
                <a:gd name="T2" fmla="*/ 13 w 13"/>
                <a:gd name="T3" fmla="*/ 1 h 2"/>
                <a:gd name="T4" fmla="*/ 1 w 1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">
                  <a:moveTo>
                    <a:pt x="1" y="0"/>
                  </a:moveTo>
                  <a:cubicBezTo>
                    <a:pt x="0" y="1"/>
                    <a:pt x="12" y="2"/>
                    <a:pt x="13" y="1"/>
                  </a:cubicBezTo>
                  <a:cubicBezTo>
                    <a:pt x="9" y="0"/>
                    <a:pt x="4" y="1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3" name="Freeform 5278"/>
            <p:cNvSpPr>
              <a:spLocks/>
            </p:cNvSpPr>
            <p:nvPr/>
          </p:nvSpPr>
          <p:spPr bwMode="auto">
            <a:xfrm>
              <a:off x="6640513" y="7769225"/>
              <a:ext cx="30163" cy="11113"/>
            </a:xfrm>
            <a:custGeom>
              <a:avLst/>
              <a:gdLst>
                <a:gd name="T0" fmla="*/ 6 w 8"/>
                <a:gd name="T1" fmla="*/ 3 h 3"/>
                <a:gd name="T2" fmla="*/ 8 w 8"/>
                <a:gd name="T3" fmla="*/ 1 h 3"/>
                <a:gd name="T4" fmla="*/ 1 w 8"/>
                <a:gd name="T5" fmla="*/ 1 h 3"/>
                <a:gd name="T6" fmla="*/ 6 w 8"/>
                <a:gd name="T7" fmla="*/ 1 h 3"/>
                <a:gd name="T8" fmla="*/ 6 w 8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6" y="3"/>
                  </a:moveTo>
                  <a:cubicBezTo>
                    <a:pt x="8" y="2"/>
                    <a:pt x="7" y="2"/>
                    <a:pt x="8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2" y="2"/>
                    <a:pt x="4" y="1"/>
                    <a:pt x="6" y="1"/>
                  </a:cubicBezTo>
                  <a:cubicBezTo>
                    <a:pt x="8" y="2"/>
                    <a:pt x="0" y="2"/>
                    <a:pt x="6" y="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4" name="Freeform 5279"/>
            <p:cNvSpPr>
              <a:spLocks/>
            </p:cNvSpPr>
            <p:nvPr/>
          </p:nvSpPr>
          <p:spPr bwMode="auto">
            <a:xfrm>
              <a:off x="8002588" y="7799388"/>
              <a:ext cx="41275" cy="6350"/>
            </a:xfrm>
            <a:custGeom>
              <a:avLst/>
              <a:gdLst>
                <a:gd name="T0" fmla="*/ 1 w 11"/>
                <a:gd name="T1" fmla="*/ 0 h 2"/>
                <a:gd name="T2" fmla="*/ 10 w 11"/>
                <a:gd name="T3" fmla="*/ 2 h 2"/>
                <a:gd name="T4" fmla="*/ 10 w 11"/>
                <a:gd name="T5" fmla="*/ 1 h 2"/>
                <a:gd name="T6" fmla="*/ 8 w 11"/>
                <a:gd name="T7" fmla="*/ 0 h 2"/>
                <a:gd name="T8" fmla="*/ 1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2"/>
                    <a:pt x="7" y="1"/>
                    <a:pt x="10" y="2"/>
                  </a:cubicBezTo>
                  <a:cubicBezTo>
                    <a:pt x="11" y="2"/>
                    <a:pt x="10" y="2"/>
                    <a:pt x="10" y="1"/>
                  </a:cubicBezTo>
                  <a:cubicBezTo>
                    <a:pt x="9" y="1"/>
                    <a:pt x="9" y="1"/>
                    <a:pt x="8" y="0"/>
                  </a:cubicBezTo>
                  <a:cubicBezTo>
                    <a:pt x="5" y="1"/>
                    <a:pt x="3" y="0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5" name="Freeform 5281"/>
            <p:cNvSpPr>
              <a:spLocks/>
            </p:cNvSpPr>
            <p:nvPr/>
          </p:nvSpPr>
          <p:spPr bwMode="auto">
            <a:xfrm>
              <a:off x="10025063" y="7923213"/>
              <a:ext cx="34925" cy="7938"/>
            </a:xfrm>
            <a:custGeom>
              <a:avLst/>
              <a:gdLst>
                <a:gd name="T0" fmla="*/ 4 w 9"/>
                <a:gd name="T1" fmla="*/ 2 h 2"/>
                <a:gd name="T2" fmla="*/ 9 w 9"/>
                <a:gd name="T3" fmla="*/ 0 h 2"/>
                <a:gd name="T4" fmla="*/ 6 w 9"/>
                <a:gd name="T5" fmla="*/ 0 h 2"/>
                <a:gd name="T6" fmla="*/ 4 w 9"/>
                <a:gd name="T7" fmla="*/ 0 h 2"/>
                <a:gd name="T8" fmla="*/ 4 w 9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4" y="2"/>
                  </a:moveTo>
                  <a:cubicBezTo>
                    <a:pt x="9" y="2"/>
                    <a:pt x="4" y="1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9" y="1"/>
                    <a:pt x="0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39" name="Group 2238"/>
          <p:cNvGrpSpPr/>
          <p:nvPr/>
        </p:nvGrpSpPr>
        <p:grpSpPr>
          <a:xfrm>
            <a:off x="1118728" y="637214"/>
            <a:ext cx="405272" cy="393074"/>
            <a:chOff x="664369" y="3315326"/>
            <a:chExt cx="1142380" cy="1107996"/>
          </a:xfrm>
        </p:grpSpPr>
        <p:cxnSp>
          <p:nvCxnSpPr>
            <p:cNvPr id="2230" name="Straight Connector 2229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3" name="Straight Connector 2232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5" name="Straight Connector 2234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8" name="Straight Connector 2237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0" name="Group 2239"/>
          <p:cNvGrpSpPr/>
          <p:nvPr/>
        </p:nvGrpSpPr>
        <p:grpSpPr>
          <a:xfrm>
            <a:off x="9744869" y="3208964"/>
            <a:ext cx="405272" cy="393074"/>
            <a:chOff x="664369" y="3315326"/>
            <a:chExt cx="1142380" cy="1107996"/>
          </a:xfrm>
        </p:grpSpPr>
        <p:cxnSp>
          <p:nvCxnSpPr>
            <p:cNvPr id="2241" name="Straight Connector 2240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2" name="Straight Connector 2241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3" name="Straight Connector 2242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4" name="Straight Connector 2243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5" name="Group 2244"/>
          <p:cNvGrpSpPr/>
          <p:nvPr/>
        </p:nvGrpSpPr>
        <p:grpSpPr>
          <a:xfrm>
            <a:off x="2802242" y="4993496"/>
            <a:ext cx="405272" cy="393074"/>
            <a:chOff x="664369" y="3315326"/>
            <a:chExt cx="1142380" cy="1107996"/>
          </a:xfrm>
        </p:grpSpPr>
        <p:cxnSp>
          <p:nvCxnSpPr>
            <p:cNvPr id="2246" name="Straight Connector 2245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7" name="Straight Connector 2246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8" name="Straight Connector 2247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9" name="Straight Connector 2248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0" name="Group 2249"/>
          <p:cNvGrpSpPr/>
          <p:nvPr/>
        </p:nvGrpSpPr>
        <p:grpSpPr>
          <a:xfrm>
            <a:off x="7386942" y="684526"/>
            <a:ext cx="207658" cy="201408"/>
            <a:chOff x="664369" y="3315326"/>
            <a:chExt cx="1142380" cy="1107996"/>
          </a:xfrm>
        </p:grpSpPr>
        <p:cxnSp>
          <p:nvCxnSpPr>
            <p:cNvPr id="2251" name="Straight Connector 2250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2" name="Straight Connector 2251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3" name="Straight Connector 2252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" name="Straight Connector 2253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5" name="Group 2254"/>
          <p:cNvGrpSpPr/>
          <p:nvPr/>
        </p:nvGrpSpPr>
        <p:grpSpPr>
          <a:xfrm>
            <a:off x="8936342" y="5802626"/>
            <a:ext cx="207658" cy="201408"/>
            <a:chOff x="664369" y="3315326"/>
            <a:chExt cx="1142380" cy="1107996"/>
          </a:xfrm>
        </p:grpSpPr>
        <p:cxnSp>
          <p:nvCxnSpPr>
            <p:cNvPr id="2256" name="Straight Connector 2255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" name="Straight Connector 2256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" name="Straight Connector 2257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9" name="Straight Connector 2258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0" name="Rectangle 2901"/>
          <p:cNvSpPr>
            <a:spLocks noChangeArrowheads="1"/>
          </p:cNvSpPr>
          <p:nvPr/>
        </p:nvSpPr>
        <p:spPr bwMode="auto">
          <a:xfrm rot="2340796">
            <a:off x="4232579" y="4061812"/>
            <a:ext cx="1074272" cy="18530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261" name="Group 2260"/>
          <p:cNvGrpSpPr/>
          <p:nvPr/>
        </p:nvGrpSpPr>
        <p:grpSpPr>
          <a:xfrm>
            <a:off x="2272722" y="827714"/>
            <a:ext cx="405272" cy="393074"/>
            <a:chOff x="664369" y="3315326"/>
            <a:chExt cx="1142380" cy="1107996"/>
          </a:xfrm>
        </p:grpSpPr>
        <p:cxnSp>
          <p:nvCxnSpPr>
            <p:cNvPr id="2262" name="Straight Connector 2261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" name="Straight Connector 2262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" name="Straight Connector 2263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5" name="Straight Connector 2264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6" name="Group 2265"/>
          <p:cNvGrpSpPr/>
          <p:nvPr/>
        </p:nvGrpSpPr>
        <p:grpSpPr>
          <a:xfrm>
            <a:off x="1877155" y="3454401"/>
            <a:ext cx="405272" cy="393074"/>
            <a:chOff x="664369" y="3315326"/>
            <a:chExt cx="1142380" cy="1107996"/>
          </a:xfrm>
        </p:grpSpPr>
        <p:cxnSp>
          <p:nvCxnSpPr>
            <p:cNvPr id="2267" name="Straight Connector 2266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" name="Straight Connector 2267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9" name="Straight Connector 2268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0" name="Straight Connector 2269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1" name="Group 2270"/>
          <p:cNvGrpSpPr/>
          <p:nvPr/>
        </p:nvGrpSpPr>
        <p:grpSpPr>
          <a:xfrm>
            <a:off x="10465364" y="925826"/>
            <a:ext cx="405272" cy="393074"/>
            <a:chOff x="664369" y="3315326"/>
            <a:chExt cx="1142380" cy="1107996"/>
          </a:xfrm>
        </p:grpSpPr>
        <p:cxnSp>
          <p:nvCxnSpPr>
            <p:cNvPr id="2272" name="Straight Connector 2271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3" name="Straight Connector 2272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4" name="Straight Connector 2273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5" name="Straight Connector 2274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6" name="Group 2275"/>
          <p:cNvGrpSpPr/>
          <p:nvPr/>
        </p:nvGrpSpPr>
        <p:grpSpPr>
          <a:xfrm>
            <a:off x="8540936" y="875026"/>
            <a:ext cx="207658" cy="201408"/>
            <a:chOff x="664369" y="3315326"/>
            <a:chExt cx="1142380" cy="1107996"/>
          </a:xfrm>
        </p:grpSpPr>
        <p:cxnSp>
          <p:nvCxnSpPr>
            <p:cNvPr id="2277" name="Straight Connector 2276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8" name="Straight Connector 2277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9" name="Straight Connector 2278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0" name="Straight Connector 2279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1" name="Group 2280"/>
          <p:cNvGrpSpPr/>
          <p:nvPr/>
        </p:nvGrpSpPr>
        <p:grpSpPr>
          <a:xfrm>
            <a:off x="9249016" y="4710426"/>
            <a:ext cx="207658" cy="201408"/>
            <a:chOff x="664369" y="3315326"/>
            <a:chExt cx="1142380" cy="1107996"/>
          </a:xfrm>
        </p:grpSpPr>
        <p:cxnSp>
          <p:nvCxnSpPr>
            <p:cNvPr id="2282" name="Straight Connector 2281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3" name="Straight Connector 2282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4" name="Straight Connector 2283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5" name="Straight Connector 2284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6" name="Group 2285"/>
          <p:cNvGrpSpPr/>
          <p:nvPr/>
        </p:nvGrpSpPr>
        <p:grpSpPr>
          <a:xfrm>
            <a:off x="10037323" y="3208964"/>
            <a:ext cx="405272" cy="393074"/>
            <a:chOff x="664369" y="3315326"/>
            <a:chExt cx="1142380" cy="1107996"/>
          </a:xfrm>
        </p:grpSpPr>
        <p:cxnSp>
          <p:nvCxnSpPr>
            <p:cNvPr id="2287" name="Straight Connector 2286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8" name="Straight Connector 2287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9" name="Straight Connector 2288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0" name="Straight Connector 2289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1" name="Group 2290"/>
          <p:cNvGrpSpPr/>
          <p:nvPr/>
        </p:nvGrpSpPr>
        <p:grpSpPr>
          <a:xfrm>
            <a:off x="3094696" y="4993496"/>
            <a:ext cx="405272" cy="393074"/>
            <a:chOff x="664369" y="3315326"/>
            <a:chExt cx="1142380" cy="1107996"/>
          </a:xfrm>
        </p:grpSpPr>
        <p:cxnSp>
          <p:nvCxnSpPr>
            <p:cNvPr id="2292" name="Straight Connector 2291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3" name="Straight Connector 2292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4" name="Straight Connector 2293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5" name="Straight Connector 2294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6" name="Group 2295"/>
          <p:cNvGrpSpPr/>
          <p:nvPr/>
        </p:nvGrpSpPr>
        <p:grpSpPr>
          <a:xfrm>
            <a:off x="9228796" y="5802626"/>
            <a:ext cx="207658" cy="201408"/>
            <a:chOff x="664369" y="3315326"/>
            <a:chExt cx="1142380" cy="1107996"/>
          </a:xfrm>
        </p:grpSpPr>
        <p:cxnSp>
          <p:nvCxnSpPr>
            <p:cNvPr id="2297" name="Straight Connector 2296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8" name="Straight Connector 2297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9" name="Straight Connector 2298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0" name="Straight Connector 2299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1" name="Group 2300"/>
          <p:cNvGrpSpPr/>
          <p:nvPr/>
        </p:nvGrpSpPr>
        <p:grpSpPr>
          <a:xfrm>
            <a:off x="2565176" y="827714"/>
            <a:ext cx="405272" cy="393074"/>
            <a:chOff x="664369" y="3315326"/>
            <a:chExt cx="1142380" cy="1107996"/>
          </a:xfrm>
        </p:grpSpPr>
        <p:cxnSp>
          <p:nvCxnSpPr>
            <p:cNvPr id="2302" name="Straight Connector 2301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3" name="Straight Connector 2302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4" name="Straight Connector 2303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5" name="Straight Connector 2304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6" name="Group 2305"/>
          <p:cNvGrpSpPr/>
          <p:nvPr/>
        </p:nvGrpSpPr>
        <p:grpSpPr>
          <a:xfrm>
            <a:off x="10757818" y="925826"/>
            <a:ext cx="405272" cy="393074"/>
            <a:chOff x="664369" y="3315326"/>
            <a:chExt cx="1142380" cy="1107996"/>
          </a:xfrm>
        </p:grpSpPr>
        <p:cxnSp>
          <p:nvCxnSpPr>
            <p:cNvPr id="2307" name="Straight Connector 2306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8" name="Straight Connector 2307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9" name="Straight Connector 2308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0" name="Straight Connector 2309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1" name="Group 2310"/>
          <p:cNvGrpSpPr/>
          <p:nvPr/>
        </p:nvGrpSpPr>
        <p:grpSpPr>
          <a:xfrm>
            <a:off x="8833390" y="875026"/>
            <a:ext cx="207658" cy="201408"/>
            <a:chOff x="664369" y="3315326"/>
            <a:chExt cx="1142380" cy="1107996"/>
          </a:xfrm>
        </p:grpSpPr>
        <p:cxnSp>
          <p:nvCxnSpPr>
            <p:cNvPr id="2312" name="Straight Connector 2311"/>
            <p:cNvCxnSpPr/>
            <p:nvPr/>
          </p:nvCxnSpPr>
          <p:spPr>
            <a:xfrm>
              <a:off x="1235559" y="3315326"/>
              <a:ext cx="0" cy="110799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3" name="Straight Connector 2312"/>
            <p:cNvCxnSpPr/>
            <p:nvPr/>
          </p:nvCxnSpPr>
          <p:spPr>
            <a:xfrm>
              <a:off x="664369" y="3869324"/>
              <a:ext cx="1142380" cy="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4" name="Straight Connector 2313"/>
            <p:cNvCxnSpPr/>
            <p:nvPr/>
          </p:nvCxnSpPr>
          <p:spPr>
            <a:xfrm>
              <a:off x="887897" y="3507374"/>
              <a:ext cx="695325" cy="723900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5" name="Straight Connector 2314"/>
            <p:cNvCxnSpPr/>
            <p:nvPr/>
          </p:nvCxnSpPr>
          <p:spPr>
            <a:xfrm flipV="1">
              <a:off x="887897" y="3558571"/>
              <a:ext cx="695325" cy="621506"/>
            </a:xfrm>
            <a:prstGeom prst="line">
              <a:avLst/>
            </a:prstGeom>
            <a:ln w="12700" cap="rnd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16" name="Picture 23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2" y="1185408"/>
            <a:ext cx="9662997" cy="2359356"/>
          </a:xfrm>
          <a:prstGeom prst="rect">
            <a:avLst/>
          </a:prstGeom>
        </p:spPr>
      </p:pic>
      <p:pic>
        <p:nvPicPr>
          <p:cNvPr id="2317" name="Picture 23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270" y="3179349"/>
            <a:ext cx="4730906" cy="1767993"/>
          </a:xfrm>
          <a:prstGeom prst="rect">
            <a:avLst/>
          </a:prstGeom>
        </p:spPr>
      </p:pic>
      <p:sp>
        <p:nvSpPr>
          <p:cNvPr id="2319" name="TextBox 2318"/>
          <p:cNvSpPr txBox="1"/>
          <p:nvPr/>
        </p:nvSpPr>
        <p:spPr>
          <a:xfrm>
            <a:off x="2400300" y="5067300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solidFill>
                  <a:srgbClr val="FFFFFF"/>
                </a:solidFill>
                <a:latin typeface="AR BERKLEY" panose="02000000000000000000" pitchFamily="2" charset="0"/>
              </a:rPr>
              <a:t>&lt;Insert Name&gt;</a:t>
            </a:r>
            <a:endParaRPr lang="en-GB" sz="4800" dirty="0">
              <a:solidFill>
                <a:srgbClr val="FFFFFF"/>
              </a:solidFill>
              <a:latin typeface="AR BERKLEY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2987825"/>
      </p:ext>
    </p:extLst>
  </p:cSld>
  <p:clrMapOvr>
    <a:masterClrMapping/>
  </p:clrMapOvr>
  <p:transition spd="slow" advTm="96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8" presetClass="path" presetSubtype="0" accel="47000" decel="48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1.48148E-6 L 0.01706 0.0412 L 0.03295 1.48148E-6 L 0.05013 0.0412 L 0.06719 1.48148E-6 L 0.08308 0.0412 L 0.10026 1.48148E-6 L 0.11615 0.0412 L 0.13334 1.48148E-6 L 0.15039 0.0412 L 0.16628 1.48148E-6 L 0.18347 0.0412 L 0.19935 1.48148E-6 L 0.21641 0.0412 L 0.2336 1.48148E-6 L 0.24948 0.0412 L 0.26667 1.48148E-6 " pathEditMode="relative" rAng="0" ptsTypes="AAAAAAAAAAAAAAAAA">
                                      <p:cBhvr>
                                        <p:cTn id="56" dur="2000" fill="hold"/>
                                        <p:tgtEl>
                                          <p:spTgt spid="2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206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500"/>
                                        <p:tgtEl>
                                          <p:spTgt spid="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xit" presetSubtype="3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xit" presetSubtype="3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xit" presetSubtype="3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42" presetClass="path" presetSubtype="0" decel="10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66 2.96296E-6 L 0.02682 0.17338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2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2" y="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38" presetClass="path" presetSubtype="0" accel="47000" decel="48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83 0.17338 L 0.04284 0.21459 L 0.05782 0.17338 L 0.07383 0.21459 L 0.08985 0.17338 L 0.10482 0.21459 L 0.12084 0.17338 L 0.13581 0.21459 L 0.15183 0.17338 L 0.16784 0.21459 L 0.18282 0.17338 L 0.19883 0.21459 L 0.21381 0.17338 L 0.22982 0.21459 L 0.24584 0.17338 L 0.26081 0.21459 L 0.27683 0.17338 " pathEditMode="relative" rAng="0" ptsTypes="AAAAAAAAAAAAAAAAA">
                                      <p:cBhvr>
                                        <p:cTn id="115" dur="2000" fill="hold"/>
                                        <p:tgtEl>
                                          <p:spTgt spid="2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06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750"/>
                                        <p:tgtEl>
                                          <p:spTgt spid="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xit" presetSubtype="3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xit" presetSubtype="3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50"/>
                            </p:stCondLst>
                            <p:childTnLst>
                              <p:par>
                                <p:cTn id="180" presetID="2" presetClass="exit" presetSubtype="4" decel="10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2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2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0" grpId="2" animBg="1"/>
      <p:bldP spid="2260" grpId="3" animBg="1"/>
      <p:bldP spid="2260" grpId="4" animBg="1"/>
      <p:bldP spid="2260" grpId="5" animBg="1"/>
      <p:bldP spid="23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BFD0C6"/>
      </a:dk1>
      <a:lt1>
        <a:srgbClr val="BFD0C6"/>
      </a:lt1>
      <a:dk2>
        <a:srgbClr val="BFD0C6"/>
      </a:dk2>
      <a:lt2>
        <a:srgbClr val="E7E6E6"/>
      </a:lt2>
      <a:accent1>
        <a:srgbClr val="F9CBC1"/>
      </a:accent1>
      <a:accent2>
        <a:srgbClr val="F57C61"/>
      </a:accent2>
      <a:accent3>
        <a:srgbClr val="B9AC45"/>
      </a:accent3>
      <a:accent4>
        <a:srgbClr val="639592"/>
      </a:accent4>
      <a:accent5>
        <a:srgbClr val="F3EADF"/>
      </a:accent5>
      <a:accent6>
        <a:srgbClr val="3C4954"/>
      </a:accent6>
      <a:hlink>
        <a:srgbClr val="DBC94E"/>
      </a:hlink>
      <a:folHlink>
        <a:srgbClr val="72776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2476</TotalTime>
  <Words>27</Words>
  <Application>Microsoft Office PowerPoint</Application>
  <PresentationFormat>Custom</PresentationFormat>
  <Paragraphs>3</Paragraphs>
  <Slides>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Bethany Mellor</dc:creator>
  <cp:lastModifiedBy>KP</cp:lastModifiedBy>
  <cp:revision>181</cp:revision>
  <dcterms:created xsi:type="dcterms:W3CDTF">2015-11-13T11:58:14Z</dcterms:created>
  <dcterms:modified xsi:type="dcterms:W3CDTF">2015-12-07T10:50:21Z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8A905230-029E-422C-A793-983607B25D91</vt:lpwstr>
  </property>
  <property fmtid="{D5CDD505-2E9C-101B-9397-08002B2CF9AE}" pid="3" name="ArticulatePath">
    <vt:lpwstr>Bakery Christmas Card</vt:lpwstr>
  </property>
</Properties>
</file>